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56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18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9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70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68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04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98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14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79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20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3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62E7-954C-44D2-ADB2-ECF50F8A3661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1CEB-5406-4ADE-B06E-BFE9425513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9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469" t="30500" r="27531" b="30500"/>
          <a:stretch/>
        </p:blipFill>
        <p:spPr>
          <a:xfrm>
            <a:off x="465113" y="1165860"/>
            <a:ext cx="10336628" cy="4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781" t="24334" r="29781" b="11999"/>
          <a:stretch/>
        </p:blipFill>
        <p:spPr>
          <a:xfrm>
            <a:off x="982980" y="314031"/>
            <a:ext cx="9886950" cy="74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094" t="23000" r="23781" b="9667"/>
          <a:stretch/>
        </p:blipFill>
        <p:spPr>
          <a:xfrm>
            <a:off x="1703070" y="88952"/>
            <a:ext cx="8887108" cy="61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313" t="26332" r="18343" b="15501"/>
          <a:stretch/>
        </p:blipFill>
        <p:spPr>
          <a:xfrm>
            <a:off x="2023109" y="902970"/>
            <a:ext cx="8600109" cy="55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5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156" t="27000" r="24156" b="16667"/>
          <a:stretch/>
        </p:blipFill>
        <p:spPr>
          <a:xfrm>
            <a:off x="2292831" y="114300"/>
            <a:ext cx="8782163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36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</dc:creator>
  <cp:lastModifiedBy>alba</cp:lastModifiedBy>
  <cp:revision>2</cp:revision>
  <dcterms:created xsi:type="dcterms:W3CDTF">2019-02-03T18:03:12Z</dcterms:created>
  <dcterms:modified xsi:type="dcterms:W3CDTF">2019-02-04T18:18:36Z</dcterms:modified>
</cp:coreProperties>
</file>