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8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0D1D2-6629-4B82-8E45-CFEADADE4E77}" type="datetimeFigureOut">
              <a:rPr lang="es-ES" smtClean="0"/>
              <a:pPr/>
              <a:t>02/02/2019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32-A92B-4E17-A22F-D74D538FE3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1571612"/>
            <a:ext cx="7572428" cy="4572032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REDACCIÓN: LAS VACACIONES</a:t>
            </a:r>
          </a:p>
          <a:p>
            <a:r>
              <a:rPr lang="es-ES" dirty="0"/>
              <a:t>COPIAR</a:t>
            </a:r>
          </a:p>
          <a:p>
            <a:r>
              <a:rPr lang="es-ES" dirty="0"/>
              <a:t>RELLENAR ESPACIOS EN BLANCO.</a:t>
            </a:r>
          </a:p>
          <a:p>
            <a:r>
              <a:rPr lang="es-ES" dirty="0"/>
              <a:t>ALARGAR FRASE</a:t>
            </a:r>
          </a:p>
          <a:p>
            <a:r>
              <a:rPr lang="es-ES" dirty="0"/>
              <a:t>DICTADOS</a:t>
            </a:r>
          </a:p>
          <a:p>
            <a:r>
              <a:rPr lang="es-ES" dirty="0"/>
              <a:t>RESUMIR LECTURAS </a:t>
            </a:r>
          </a:p>
          <a:p>
            <a:r>
              <a:rPr lang="es-ES" dirty="0"/>
              <a:t>CREATIVIDAD, IMAGINACIÓN, FANTASÍA</a:t>
            </a:r>
          </a:p>
          <a:p>
            <a:r>
              <a:rPr lang="es-ES" dirty="0"/>
              <a:t>LIBRO DE TEXTO</a:t>
            </a:r>
          </a:p>
          <a:p>
            <a:r>
              <a:rPr lang="es-ES" dirty="0"/>
              <a:t>DIARIO</a:t>
            </a:r>
          </a:p>
          <a:p>
            <a:r>
              <a:rPr lang="es-ES" dirty="0"/>
              <a:t>CORRESPONDENCIA ESCOLAR</a:t>
            </a:r>
          </a:p>
          <a:p>
            <a:r>
              <a:rPr lang="es-ES" dirty="0"/>
              <a:t>PARTICIPAR EN CONCURSOS</a:t>
            </a:r>
          </a:p>
          <a:p>
            <a:endParaRPr lang="es-ES" dirty="0"/>
          </a:p>
          <a:p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1214414" y="642918"/>
            <a:ext cx="728667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/>
              <a:t>¿ QUÉ ES LA EXPRESIÓN ESCRITA?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ángulo redondeado 14"/>
          <p:cNvSpPr>
            <a:spLocks noChangeArrowheads="1"/>
          </p:cNvSpPr>
          <p:nvPr/>
        </p:nvSpPr>
        <p:spPr bwMode="auto">
          <a:xfrm>
            <a:off x="571472" y="1714488"/>
            <a:ext cx="8001056" cy="4525975"/>
          </a:xfrm>
          <a:prstGeom prst="roundRect">
            <a:avLst>
              <a:gd name="adj" fmla="val 16667"/>
            </a:avLst>
          </a:prstGeom>
          <a:solidFill>
            <a:srgbClr val="A5A5A5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525252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Por </a:t>
            </a: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expresión escrita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entendemos la </a:t>
            </a: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capacidad 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que tienen las personas </a:t>
            </a: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para producir textos 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bien construidos. Esto significa que deben ser:</a:t>
            </a: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Adecuados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es decir, que respondan</a:t>
            </a: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 la intención comunicativa del emisor (informar, narrar hechos, convencer, dar instrucciones...) y que tengan en cuenta al destinatario del mensaje.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Coherentes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es decir, construidos de acuerdo con una estructura o esquema organizador de las ideas, que permita extraer la información relevante y separarla de la secundaria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Cohesionados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, es decir, que su apariencia externa sea la de un discurso articulado y no la de una suma de frases inconexas.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Correctos 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lingüísticamente y formalmente, es decir, sin errores ortográficos, léxicos o sintácticos.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·"/>
              <a:tabLst/>
            </a:pPr>
            <a:r>
              <a:rPr kumimoji="0" lang="es-E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Con una buena presentación</a:t>
            </a:r>
            <a:r>
              <a:rPr kumimoji="0" lang="es-E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: letra clara y de tamaño adecuado, buena disposición espacial, párrafos apropiados, márgenes…</a:t>
            </a:r>
            <a:endParaRPr kumimoji="0" lang="es-E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/>
              <a:t>¿ QUÉ ES LA EXPRESIÓN ESCRITA?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642918"/>
            <a:ext cx="8286808" cy="5786478"/>
          </a:xfrm>
        </p:spPr>
        <p:txBody>
          <a:bodyPr/>
          <a:lstStyle/>
          <a:p>
            <a:r>
              <a:rPr lang="es-ES" dirty="0"/>
              <a:t>LA EXPRESIÓN ESCRITA EN EL CURRÍCULUM </a:t>
            </a:r>
          </a:p>
          <a:p>
            <a:r>
              <a:rPr lang="es-ES" sz="2000" dirty="0"/>
              <a:t>( BLOQUE 3. COMUNICACIÓN ESCRITA. ESCRIBIR)</a:t>
            </a:r>
          </a:p>
          <a:p>
            <a:r>
              <a:rPr lang="es-ES" sz="2000" u="sng" dirty="0"/>
              <a:t>CONTENIDOS</a:t>
            </a:r>
            <a:r>
              <a:rPr lang="es-ES" sz="2000" dirty="0"/>
              <a:t> ,CRITERIOS DE EVALUACIÓN Y </a:t>
            </a:r>
            <a:r>
              <a:rPr lang="es-ES" sz="2000" b="1" u="sng" dirty="0"/>
              <a:t>ESTÁNDARES DE APRENDIZAJE</a:t>
            </a:r>
          </a:p>
          <a:p>
            <a:endParaRPr lang="es-ES" sz="2000" b="1" u="sng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857224" y="3429000"/>
            <a:ext cx="2500330" cy="1857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 smtClean="0"/>
              <a:t>PRODUCCIÓN DE TEXTOS DE DIVERSA TIPOLOGÍA ATENDIENDO A LA FORMA DEL MENSAJE Y A SU INTENCIÓN COMUNICATIVA </a:t>
            </a:r>
            <a:endParaRPr lang="es-ES" sz="1400" dirty="0"/>
          </a:p>
        </p:txBody>
      </p:sp>
      <p:sp>
        <p:nvSpPr>
          <p:cNvPr id="13" name="12 Rectángulo"/>
          <p:cNvSpPr/>
          <p:nvPr/>
        </p:nvSpPr>
        <p:spPr>
          <a:xfrm>
            <a:off x="3857620" y="2071678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PLANIFICACIÓN, </a:t>
            </a:r>
            <a:r>
              <a:rPr lang="es-ES" sz="1400" dirty="0" smtClean="0"/>
              <a:t>TEXTUALIZACIÓN, </a:t>
            </a:r>
            <a:r>
              <a:rPr lang="es-ES" sz="1400" dirty="0"/>
              <a:t>REVISIÓN, MEJORA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3857620" y="2500306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IMITANDO TEXTOS MODELOS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3857620" y="2928934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ORGANIZANDO LAS IDEAS CON CLARIDAD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857620" y="3357562"/>
            <a:ext cx="4786346" cy="3594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RESPETANDO LAS NORMAS GRAMATICALES Y </a:t>
            </a:r>
            <a:r>
              <a:rPr lang="es-ES" sz="1400" dirty="0" smtClean="0"/>
              <a:t>ORTOGRÁFICAS BÁSICAS</a:t>
            </a:r>
            <a:endParaRPr lang="es-ES" sz="1400" dirty="0"/>
          </a:p>
        </p:txBody>
      </p:sp>
      <p:sp>
        <p:nvSpPr>
          <p:cNvPr id="17" name="16 Rectángulo"/>
          <p:cNvSpPr/>
          <p:nvPr/>
        </p:nvSpPr>
        <p:spPr>
          <a:xfrm>
            <a:off x="3857620" y="3786190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/>
              <a:t>CUIDANDO LA CALIGRAFÍA, ORDEN, CLARIDAD, Y PRESENTACIÓN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3857620" y="4857760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CON  COHERENCIA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3929058" y="5857892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TENIENDO EN CUENTA A LA AUDIENCIA A QUIEN SE DIRIGE.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3857620" y="5357826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/>
              <a:t>ENLAZANDO ENUNCIADOS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3929058" y="6357958"/>
            <a:ext cx="4714908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 smtClean="0"/>
              <a:t>DE FORMA CREATIVA, ORIGINAL</a:t>
            </a:r>
            <a:endParaRPr lang="es-ES" sz="1200" dirty="0"/>
          </a:p>
        </p:txBody>
      </p:sp>
      <p:sp>
        <p:nvSpPr>
          <p:cNvPr id="22" name="21 Rectángulo"/>
          <p:cNvSpPr/>
          <p:nvPr/>
        </p:nvSpPr>
        <p:spPr>
          <a:xfrm>
            <a:off x="3857620" y="4286256"/>
            <a:ext cx="4714908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/>
              <a:t>UTILIZANDO UN VOCABULARIO VARIADO, AMPLIO, PRECISO (USO DICCIONARIOS)</a:t>
            </a:r>
          </a:p>
        </p:txBody>
      </p:sp>
      <p:sp>
        <p:nvSpPr>
          <p:cNvPr id="23" name="22 Abrir llave"/>
          <p:cNvSpPr/>
          <p:nvPr/>
        </p:nvSpPr>
        <p:spPr>
          <a:xfrm>
            <a:off x="3571868" y="2000240"/>
            <a:ext cx="214314" cy="46434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1806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714348" y="2214554"/>
            <a:ext cx="2214578" cy="2571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2.-DICTADOS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3571868" y="2143116"/>
            <a:ext cx="2214578" cy="2571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3</a:t>
            </a:r>
            <a:r>
              <a:rPr lang="es-ES" dirty="0" smtClean="0"/>
              <a:t>.-PRODUCCIÓN DE TEXTOS SEGÚN EL PLAN DE ESCRITURA DEL CENTRO </a:t>
            </a:r>
            <a:endParaRPr lang="es-ES" dirty="0"/>
          </a:p>
        </p:txBody>
      </p:sp>
      <p:sp>
        <p:nvSpPr>
          <p:cNvPr id="7" name="6 Rectángulo redondeado"/>
          <p:cNvSpPr/>
          <p:nvPr/>
        </p:nvSpPr>
        <p:spPr>
          <a:xfrm>
            <a:off x="6572264" y="2071678"/>
            <a:ext cx="2214578" cy="2571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4..- </a:t>
            </a:r>
            <a:r>
              <a:rPr lang="es-ES" dirty="0" smtClean="0"/>
              <a:t>UTILIZACIÓN GUIADA 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smtClean="0"/>
              <a:t>EFICIENTE Y </a:t>
            </a:r>
            <a:r>
              <a:rPr lang="es-ES" dirty="0" smtClean="0"/>
              <a:t>RESPONSABLE </a:t>
            </a:r>
            <a:r>
              <a:rPr lang="es-ES" dirty="0" smtClean="0"/>
              <a:t> DE LAS TIC PARA PRESENTAR </a:t>
            </a:r>
            <a:r>
              <a:rPr lang="es-ES" dirty="0" smtClean="0"/>
              <a:t>SUS PRODUCCIÓNES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1000100" y="642918"/>
            <a:ext cx="73581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dirty="0"/>
              <a:t>LA EXPRESIÓN ESCRITA EN EL CURRÍCULUM </a:t>
            </a:r>
          </a:p>
        </p:txBody>
      </p:sp>
    </p:spTree>
    <p:extLst>
      <p:ext uri="{BB962C8B-B14F-4D97-AF65-F5344CB8AC3E}">
        <p14:creationId xmlns:p14="http://schemas.microsoft.com/office/powerpoint/2010/main" val="1213751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330</Words>
  <Application>Microsoft Office PowerPoint</Application>
  <PresentationFormat>Presentación en pantalla (4:3)</PresentationFormat>
  <Paragraphs>37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Tema de Office</vt:lpstr>
      <vt:lpstr>Presentación de PowerPoint</vt:lpstr>
      <vt:lpstr>¿ QUÉ ES LA EXPRESIÓN ESCRITA?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Pc</dc:creator>
  <cp:lastModifiedBy>alba</cp:lastModifiedBy>
  <cp:revision>16</cp:revision>
  <dcterms:created xsi:type="dcterms:W3CDTF">2017-01-20T19:08:40Z</dcterms:created>
  <dcterms:modified xsi:type="dcterms:W3CDTF">2019-02-02T17:18:56Z</dcterms:modified>
</cp:coreProperties>
</file>