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2" r:id="rId6"/>
    <p:sldId id="264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tics.docx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tics.doc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571612"/>
            <a:ext cx="7572428" cy="4572032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REDACCIÓN: LAS VACACIONES</a:t>
            </a:r>
          </a:p>
          <a:p>
            <a:r>
              <a:rPr lang="es-ES" dirty="0"/>
              <a:t>COPIAR</a:t>
            </a:r>
          </a:p>
          <a:p>
            <a:r>
              <a:rPr lang="es-ES" dirty="0"/>
              <a:t>RELLENAR ESPACIOS EN BLANCO.</a:t>
            </a:r>
          </a:p>
          <a:p>
            <a:r>
              <a:rPr lang="es-ES" dirty="0"/>
              <a:t>ALARGAR FRASE</a:t>
            </a:r>
          </a:p>
          <a:p>
            <a:r>
              <a:rPr lang="es-ES" dirty="0"/>
              <a:t>DICTADOS</a:t>
            </a:r>
          </a:p>
          <a:p>
            <a:r>
              <a:rPr lang="es-ES" dirty="0"/>
              <a:t>RESUMIR LECTURAS </a:t>
            </a:r>
          </a:p>
          <a:p>
            <a:r>
              <a:rPr lang="es-ES" dirty="0"/>
              <a:t>CREATIVIDAD, IMAGINACIÓN, FANTASÍA</a:t>
            </a:r>
          </a:p>
          <a:p>
            <a:r>
              <a:rPr lang="es-ES" dirty="0"/>
              <a:t>LIBRO DE TEXTO</a:t>
            </a:r>
          </a:p>
          <a:p>
            <a:r>
              <a:rPr lang="es-ES" dirty="0"/>
              <a:t>DIARIO</a:t>
            </a:r>
          </a:p>
          <a:p>
            <a:r>
              <a:rPr lang="es-ES" dirty="0"/>
              <a:t>CORRESPONDENCIA ESCOLAR</a:t>
            </a:r>
          </a:p>
          <a:p>
            <a:r>
              <a:rPr lang="es-ES" dirty="0"/>
              <a:t>PARTICIPAR EN CONCURSOS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214414" y="642918"/>
            <a:ext cx="728667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¿ QUÉ ES LA EXPRESIÓN ESCRITA?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ángulo redondeado 14"/>
          <p:cNvSpPr>
            <a:spLocks noChangeArrowheads="1"/>
          </p:cNvSpPr>
          <p:nvPr/>
        </p:nvSpPr>
        <p:spPr bwMode="auto">
          <a:xfrm>
            <a:off x="571472" y="1714488"/>
            <a:ext cx="8001056" cy="4525975"/>
          </a:xfrm>
          <a:prstGeom prst="roundRect">
            <a:avLst>
              <a:gd name="adj" fmla="val 16667"/>
            </a:avLst>
          </a:prstGeom>
          <a:solidFill>
            <a:srgbClr val="A5A5A5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525252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Por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expresión escrita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entendemos la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capacidad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que tienen las personas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para producir textos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bien construidos. Esto significa que deben ser: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Adecuados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que respondan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 la intención comunicativa del emisor (informar, narrar hechos, convencer, dar instrucciones...) y que tengan en cuenta al destinatario del mensaje.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Coherentes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construidos de acuerdo con una estructura o esquema organizador de las ideas, que permita extraer la información relevante y separarla de la secundaria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Cohesionados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que su apariencia externa sea la de un discurso articulado y no la de una suma de frases inconexas.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Correctos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lingüísticamente y formalmente, es decir, sin errores ortográficos, léxicos o sintácticos.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Con una buena presentación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 letra clara y de tamaño adecuado, buena disposición espacial, párrafos apropiados, márgenes…</a:t>
            </a:r>
            <a:endParaRPr kumimoji="0" lang="es-E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¿ QUÉ ES LA EXPRESIÓN ESCRITA?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8286808" cy="5786478"/>
          </a:xfrm>
        </p:spPr>
        <p:txBody>
          <a:bodyPr/>
          <a:lstStyle/>
          <a:p>
            <a:r>
              <a:rPr lang="es-ES" dirty="0"/>
              <a:t>LA EXPRESIÓN ESCRITA EN EL CURRÍCULUM </a:t>
            </a:r>
          </a:p>
          <a:p>
            <a:r>
              <a:rPr lang="es-ES" sz="2000" dirty="0"/>
              <a:t>( BLOQUE 3. COMUNICACIÓN ESCRITA. ESCRIBIR)</a:t>
            </a:r>
          </a:p>
          <a:p>
            <a:r>
              <a:rPr lang="es-ES" sz="2000" dirty="0"/>
              <a:t>CONTENIDOS ,CRITERIOS DE EVALUACIÓN Y </a:t>
            </a:r>
            <a:r>
              <a:rPr lang="es-ES" sz="2000" b="1" u="sng" dirty="0"/>
              <a:t>ESTÁNDARES DE APRENDIZAJE</a:t>
            </a:r>
          </a:p>
          <a:p>
            <a:endParaRPr lang="es-ES" sz="2000" b="1" u="sng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857224" y="3429000"/>
            <a:ext cx="2500330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1.- ESCRIBIR PALABRAS, FRASES, TEXTOS SENCILLOS</a:t>
            </a:r>
            <a:r>
              <a:rPr lang="es-ES" sz="1400"/>
              <a:t>,  </a:t>
            </a:r>
            <a:r>
              <a:rPr lang="es-ES" sz="1400" dirty="0"/>
              <a:t>SOBRE TEMAS DE SU </a:t>
            </a:r>
            <a:r>
              <a:rPr lang="es-ES" sz="1400"/>
              <a:t>VIDA COTIDIANA…..</a:t>
            </a:r>
            <a:endParaRPr lang="es-ES" sz="1400" dirty="0"/>
          </a:p>
        </p:txBody>
      </p:sp>
      <p:sp>
        <p:nvSpPr>
          <p:cNvPr id="13" name="12 Rectángulo"/>
          <p:cNvSpPr/>
          <p:nvPr/>
        </p:nvSpPr>
        <p:spPr>
          <a:xfrm>
            <a:off x="3857620" y="207167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PLANIFICACIÓN, REDACCIÓN, REVISIÓN, MEJORA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857620" y="250030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IMITANDO TEXTOS MODELOS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857620" y="2928934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ORGANIZANDO LAS IDEAS CON CLARIDAD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857620" y="3357562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RESPETANDO LAS NORMAS GRAMATICALES Y ORTOGRÁFICAS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857620" y="378619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CUIDANDO LA CALIGRAFÍA, ORDEN, CLARIDAD, Y PRESENTACIÓN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857620" y="485776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CON  COHERENCIA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929058" y="5857892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TENIENDO EN CUENTA A LA AUDIENCIA A QUIEN SE DIRIGE.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857620" y="535782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ENLAZANDO ENUNCIADOS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929058" y="635795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DE FORMA PERSONAL, CON CREATIVIDAD Y SENTIDO ESTÉTICO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3857620" y="4286256"/>
            <a:ext cx="471490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UTILIZANDO UN VOCABULARIO VARIADO, AMPLIO, PRECISO (USO DICCIONARIOS)</a:t>
            </a:r>
          </a:p>
        </p:txBody>
      </p:sp>
      <p:sp>
        <p:nvSpPr>
          <p:cNvPr id="23" name="22 Abrir llave"/>
          <p:cNvSpPr/>
          <p:nvPr/>
        </p:nvSpPr>
        <p:spPr>
          <a:xfrm>
            <a:off x="3571868" y="2000240"/>
            <a:ext cx="214314" cy="46434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8286808" cy="5786478"/>
          </a:xfrm>
        </p:spPr>
        <p:txBody>
          <a:bodyPr/>
          <a:lstStyle/>
          <a:p>
            <a:r>
              <a:rPr lang="es-ES" dirty="0"/>
              <a:t>LA EXPRESIÓN ESCRITA EN EL CURRÍCULUM </a:t>
            </a:r>
          </a:p>
          <a:p>
            <a:r>
              <a:rPr lang="es-ES" sz="2000" dirty="0"/>
              <a:t>( BLOQUE 3. COMUNICACIÓN ESCRITA. ESCRIBIR)</a:t>
            </a:r>
          </a:p>
          <a:p>
            <a:r>
              <a:rPr lang="es-ES" sz="2000" u="sng" dirty="0"/>
              <a:t>CONTENIDOS</a:t>
            </a:r>
            <a:r>
              <a:rPr lang="es-ES" sz="2000" dirty="0"/>
              <a:t> ,CRITERIOS DE EVALUACIÓN Y </a:t>
            </a:r>
            <a:r>
              <a:rPr lang="es-ES" sz="2000" b="1" u="sng" dirty="0"/>
              <a:t>ESTÁNDARES DE APRENDIZAJE</a:t>
            </a:r>
          </a:p>
          <a:p>
            <a:endParaRPr lang="es-ES" sz="2000" b="1" u="sng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857224" y="3429000"/>
            <a:ext cx="2500330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/>
              <a:t>PRODUCCIÓN DE TEXTOS DE DIVERSA TIPOLOGÍA ATENDIENDO A LA FORMA DEL MENSAJE Y A SU INTENCIÓN COMUNICATIVA </a:t>
            </a:r>
            <a:endParaRPr lang="es-ES" sz="1400" dirty="0"/>
          </a:p>
        </p:txBody>
      </p:sp>
      <p:sp>
        <p:nvSpPr>
          <p:cNvPr id="13" name="12 Rectángulo"/>
          <p:cNvSpPr/>
          <p:nvPr/>
        </p:nvSpPr>
        <p:spPr>
          <a:xfrm>
            <a:off x="3857620" y="207167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PLANIFICACIÓN, </a:t>
            </a:r>
            <a:r>
              <a:rPr lang="es-ES" sz="1400" dirty="0" smtClean="0"/>
              <a:t>TEXTUALIZACIÓN</a:t>
            </a:r>
            <a:r>
              <a:rPr lang="es-ES" sz="1400" dirty="0" smtClean="0"/>
              <a:t>, </a:t>
            </a:r>
            <a:r>
              <a:rPr lang="es-ES" sz="1400" dirty="0"/>
              <a:t>REVISIÓN, MEJORA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857620" y="250030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IMITANDO TEXTOS MODELOS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857620" y="2928934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ORGANIZANDO LAS IDEAS CON CLARIDAD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857620" y="3357562"/>
            <a:ext cx="4786346" cy="359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RESPETANDO LAS NORMAS GRAMATICALES Y </a:t>
            </a:r>
            <a:r>
              <a:rPr lang="es-ES" sz="1400" dirty="0" smtClean="0"/>
              <a:t>ORTOGRÁFICAS BÁSICAS</a:t>
            </a:r>
            <a:endParaRPr lang="es-ES" sz="1400" dirty="0"/>
          </a:p>
        </p:txBody>
      </p:sp>
      <p:sp>
        <p:nvSpPr>
          <p:cNvPr id="17" name="16 Rectángulo"/>
          <p:cNvSpPr/>
          <p:nvPr/>
        </p:nvSpPr>
        <p:spPr>
          <a:xfrm>
            <a:off x="3857620" y="378619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CUIDANDO LA CALIGRAFÍA, ORDEN, CLARIDAD, Y PRESENTACIÓN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857620" y="485776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CON  COHERENCIA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929058" y="5857892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TENIENDO EN CUENTA A LA AUDIENCIA A QUIEN SE DIRIGE.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857620" y="535782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ENLAZANDO ENUNCIADOS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929058" y="635795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 smtClean="0"/>
              <a:t>DE FORMA CREATIVA, ORIGINAL</a:t>
            </a:r>
            <a:endParaRPr lang="es-ES" sz="1200" dirty="0"/>
          </a:p>
        </p:txBody>
      </p:sp>
      <p:sp>
        <p:nvSpPr>
          <p:cNvPr id="22" name="21 Rectángulo"/>
          <p:cNvSpPr/>
          <p:nvPr/>
        </p:nvSpPr>
        <p:spPr>
          <a:xfrm>
            <a:off x="3857620" y="4286256"/>
            <a:ext cx="471490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UTILIZANDO UN VOCABULARIO VARIADO, AMPLIO, PRECISO (USO DICCIONARIOS)</a:t>
            </a:r>
          </a:p>
        </p:txBody>
      </p:sp>
      <p:sp>
        <p:nvSpPr>
          <p:cNvPr id="23" name="22 Abrir llave"/>
          <p:cNvSpPr/>
          <p:nvPr/>
        </p:nvSpPr>
        <p:spPr>
          <a:xfrm>
            <a:off x="3571868" y="2000240"/>
            <a:ext cx="214314" cy="46434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180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14348" y="2214554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2.-DICTADOS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3571868" y="2143116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3.- PLAN DE ESCRITURA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6572264" y="2071678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4..- UTILIZACIÓN DE </a:t>
            </a:r>
            <a:r>
              <a:rPr lang="es-ES" dirty="0">
                <a:hlinkClick r:id="rId2" action="ppaction://hlinkfile"/>
              </a:rPr>
              <a:t>LAS TIC </a:t>
            </a:r>
            <a:r>
              <a:rPr lang="es-ES" dirty="0"/>
              <a:t>PARA LA PRODUCCIÓN DE TEXTOS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000100" y="642918"/>
            <a:ext cx="7358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/>
              <a:t>LA EXPRESIÓN ESCRITA EN EL CURRÍCULUM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14348" y="2214554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2.-DICTADOS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3571868" y="2143116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r>
              <a:rPr lang="es-ES" dirty="0" smtClean="0"/>
              <a:t>.-PRODUCCIÓN DE TEXTOS SEGÚN EL PLAN DE ESCRITURA DEL CENTRO </a:t>
            </a:r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6572264" y="2071678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4..- </a:t>
            </a:r>
            <a:r>
              <a:rPr lang="es-ES" dirty="0" smtClean="0"/>
              <a:t>UTILIZACIÓN GUIADA DE  </a:t>
            </a:r>
            <a:r>
              <a:rPr lang="es-ES" dirty="0">
                <a:hlinkClick r:id="rId2" action="ppaction://hlinkfile"/>
              </a:rPr>
              <a:t>LAS TIC </a:t>
            </a:r>
            <a:r>
              <a:rPr lang="es-ES" dirty="0" smtClean="0"/>
              <a:t> DE MODO EFICIENTE Y RESPONSABLE PARA LA PRESENTAR SUS PRODUCCIÓNES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000100" y="642918"/>
            <a:ext cx="7358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/>
              <a:t>LA EXPRESIÓN ESCRITA EN EL CURRÍCULUM </a:t>
            </a:r>
          </a:p>
        </p:txBody>
      </p:sp>
    </p:spTree>
    <p:extLst>
      <p:ext uri="{BB962C8B-B14F-4D97-AF65-F5344CB8AC3E}">
        <p14:creationId xmlns:p14="http://schemas.microsoft.com/office/powerpoint/2010/main" val="121375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466</Words>
  <Application>Microsoft Office PowerPoint</Application>
  <PresentationFormat>Presentación en pantalla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Tema de Office</vt:lpstr>
      <vt:lpstr>Presentación de PowerPoint</vt:lpstr>
      <vt:lpstr>¿ QUÉ ES LA EXPRESIÓN ESCRITA?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alba</cp:lastModifiedBy>
  <cp:revision>15</cp:revision>
  <dcterms:created xsi:type="dcterms:W3CDTF">2017-01-20T19:08:40Z</dcterms:created>
  <dcterms:modified xsi:type="dcterms:W3CDTF">2019-02-02T12:53:49Z</dcterms:modified>
</cp:coreProperties>
</file>