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53B0-CC44-47EE-9AD0-A4C1C64BD386}" type="datetimeFigureOut">
              <a:rPr lang="es-ES" smtClean="0"/>
              <a:t>04/02/2019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D340-5982-4936-98EE-7EBCBF656C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4724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53B0-CC44-47EE-9AD0-A4C1C64BD386}" type="datetimeFigureOut">
              <a:rPr lang="es-ES" smtClean="0"/>
              <a:t>04/02/2019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D340-5982-4936-98EE-7EBCBF656C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37607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53B0-CC44-47EE-9AD0-A4C1C64BD386}" type="datetimeFigureOut">
              <a:rPr lang="es-ES" smtClean="0"/>
              <a:t>04/02/2019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D340-5982-4936-98EE-7EBCBF656C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3311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53B0-CC44-47EE-9AD0-A4C1C64BD386}" type="datetimeFigureOut">
              <a:rPr lang="es-ES" smtClean="0"/>
              <a:t>04/02/2019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D340-5982-4936-98EE-7EBCBF656C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29875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53B0-CC44-47EE-9AD0-A4C1C64BD386}" type="datetimeFigureOut">
              <a:rPr lang="es-ES" smtClean="0"/>
              <a:t>04/02/2019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D340-5982-4936-98EE-7EBCBF656C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5583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53B0-CC44-47EE-9AD0-A4C1C64BD386}" type="datetimeFigureOut">
              <a:rPr lang="es-ES" smtClean="0"/>
              <a:t>04/02/2019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D340-5982-4936-98EE-7EBCBF656C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7508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53B0-CC44-47EE-9AD0-A4C1C64BD386}" type="datetimeFigureOut">
              <a:rPr lang="es-ES" smtClean="0"/>
              <a:t>04/02/2019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D340-5982-4936-98EE-7EBCBF656C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018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53B0-CC44-47EE-9AD0-A4C1C64BD386}" type="datetimeFigureOut">
              <a:rPr lang="es-ES" smtClean="0"/>
              <a:t>04/02/2019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D340-5982-4936-98EE-7EBCBF656C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51379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53B0-CC44-47EE-9AD0-A4C1C64BD386}" type="datetimeFigureOut">
              <a:rPr lang="es-ES" smtClean="0"/>
              <a:t>04/02/2019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D340-5982-4936-98EE-7EBCBF656C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8660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53B0-CC44-47EE-9AD0-A4C1C64BD386}" type="datetimeFigureOut">
              <a:rPr lang="es-ES" smtClean="0"/>
              <a:t>04/02/2019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D340-5982-4936-98EE-7EBCBF656C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842127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53B0-CC44-47EE-9AD0-A4C1C64BD386}" type="datetimeFigureOut">
              <a:rPr lang="es-ES" smtClean="0"/>
              <a:t>04/02/2019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E4D340-5982-4936-98EE-7EBCBF656C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0589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DE53B0-CC44-47EE-9AD0-A4C1C64BD386}" type="datetimeFigureOut">
              <a:rPr lang="es-ES" smtClean="0"/>
              <a:t>04/02/2019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E4D340-5982-4936-98EE-7EBCBF656C3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6068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32437" t="23333" r="32781" b="7167"/>
          <a:stretch/>
        </p:blipFill>
        <p:spPr>
          <a:xfrm>
            <a:off x="3417569" y="37740"/>
            <a:ext cx="6098467" cy="6820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52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alba</dc:creator>
  <cp:lastModifiedBy>alba</cp:lastModifiedBy>
  <cp:revision>1</cp:revision>
  <dcterms:created xsi:type="dcterms:W3CDTF">2019-02-04T19:27:34Z</dcterms:created>
  <dcterms:modified xsi:type="dcterms:W3CDTF">2019-02-04T19:34:22Z</dcterms:modified>
</cp:coreProperties>
</file>