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layout7.xml" ContentType="application/vnd.openxmlformats-officedocument.drawingml.diagramLayout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rawing7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88"/>
  </p:notesMasterIdLst>
  <p:sldIdLst>
    <p:sldId id="257" r:id="rId2"/>
    <p:sldId id="287" r:id="rId3"/>
    <p:sldId id="258" r:id="rId4"/>
    <p:sldId id="331" r:id="rId5"/>
    <p:sldId id="333" r:id="rId6"/>
    <p:sldId id="334" r:id="rId7"/>
    <p:sldId id="337" r:id="rId8"/>
    <p:sldId id="293" r:id="rId9"/>
    <p:sldId id="294" r:id="rId10"/>
    <p:sldId id="295" r:id="rId11"/>
    <p:sldId id="274" r:id="rId12"/>
    <p:sldId id="336" r:id="rId13"/>
    <p:sldId id="297" r:id="rId14"/>
    <p:sldId id="298" r:id="rId15"/>
    <p:sldId id="296" r:id="rId16"/>
    <p:sldId id="302" r:id="rId17"/>
    <p:sldId id="301" r:id="rId18"/>
    <p:sldId id="303" r:id="rId19"/>
    <p:sldId id="300" r:id="rId20"/>
    <p:sldId id="305" r:id="rId21"/>
    <p:sldId id="304" r:id="rId22"/>
    <p:sldId id="306" r:id="rId23"/>
    <p:sldId id="275" r:id="rId24"/>
    <p:sldId id="307" r:id="rId25"/>
    <p:sldId id="308" r:id="rId26"/>
    <p:sldId id="288" r:id="rId27"/>
    <p:sldId id="262" r:id="rId28"/>
    <p:sldId id="309" r:id="rId29"/>
    <p:sldId id="311" r:id="rId30"/>
    <p:sldId id="330" r:id="rId31"/>
    <p:sldId id="312" r:id="rId32"/>
    <p:sldId id="276" r:id="rId33"/>
    <p:sldId id="313" r:id="rId34"/>
    <p:sldId id="277" r:id="rId35"/>
    <p:sldId id="315" r:id="rId36"/>
    <p:sldId id="338" r:id="rId37"/>
    <p:sldId id="316" r:id="rId38"/>
    <p:sldId id="317" r:id="rId39"/>
    <p:sldId id="318" r:id="rId40"/>
    <p:sldId id="319" r:id="rId41"/>
    <p:sldId id="320" r:id="rId42"/>
    <p:sldId id="335" r:id="rId43"/>
    <p:sldId id="310" r:id="rId44"/>
    <p:sldId id="321" r:id="rId45"/>
    <p:sldId id="332" r:id="rId46"/>
    <p:sldId id="299" r:id="rId47"/>
    <p:sldId id="259" r:id="rId48"/>
    <p:sldId id="289" r:id="rId49"/>
    <p:sldId id="324" r:id="rId50"/>
    <p:sldId id="325" r:id="rId51"/>
    <p:sldId id="323" r:id="rId52"/>
    <p:sldId id="263" r:id="rId53"/>
    <p:sldId id="282" r:id="rId54"/>
    <p:sldId id="351" r:id="rId55"/>
    <p:sldId id="326" r:id="rId56"/>
    <p:sldId id="327" r:id="rId57"/>
    <p:sldId id="352" r:id="rId58"/>
    <p:sldId id="328" r:id="rId59"/>
    <p:sldId id="284" r:id="rId60"/>
    <p:sldId id="344" r:id="rId61"/>
    <p:sldId id="292" r:id="rId62"/>
    <p:sldId id="285" r:id="rId63"/>
    <p:sldId id="264" r:id="rId64"/>
    <p:sldId id="339" r:id="rId65"/>
    <p:sldId id="283" r:id="rId66"/>
    <p:sldId id="329" r:id="rId67"/>
    <p:sldId id="340" r:id="rId68"/>
    <p:sldId id="322" r:id="rId69"/>
    <p:sldId id="261" r:id="rId70"/>
    <p:sldId id="291" r:id="rId71"/>
    <p:sldId id="265" r:id="rId72"/>
    <p:sldId id="341" r:id="rId73"/>
    <p:sldId id="278" r:id="rId74"/>
    <p:sldId id="353" r:id="rId75"/>
    <p:sldId id="342" r:id="rId76"/>
    <p:sldId id="343" r:id="rId77"/>
    <p:sldId id="279" r:id="rId78"/>
    <p:sldId id="345" r:id="rId79"/>
    <p:sldId id="290" r:id="rId80"/>
    <p:sldId id="266" r:id="rId81"/>
    <p:sldId id="346" r:id="rId82"/>
    <p:sldId id="280" r:id="rId83"/>
    <p:sldId id="349" r:id="rId84"/>
    <p:sldId id="347" r:id="rId85"/>
    <p:sldId id="281" r:id="rId86"/>
    <p:sldId id="350" r:id="rId87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91" autoAdjust="0"/>
    <p:restoredTop sz="85040" autoAdjust="0"/>
  </p:normalViewPr>
  <p:slideViewPr>
    <p:cSldViewPr snapToGrid="0">
      <p:cViewPr>
        <p:scale>
          <a:sx n="60" d="100"/>
          <a:sy n="60" d="100"/>
        </p:scale>
        <p:origin x="-2040" y="-3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C87B4C-02BC-4076-BBB0-71CF4AD29B5E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s-ES"/>
        </a:p>
      </dgm:t>
    </dgm:pt>
    <dgm:pt modelId="{59F971FB-99D7-42FE-BDD8-547FE2D29290}">
      <dgm:prSet/>
      <dgm:spPr/>
      <dgm:t>
        <a:bodyPr/>
        <a:lstStyle/>
        <a:p>
          <a:pPr rtl="0"/>
          <a:r>
            <a:rPr lang="es-ES"/>
            <a:t>Sintomatología predominante en cada etapa escolar</a:t>
          </a:r>
        </a:p>
      </dgm:t>
    </dgm:pt>
    <dgm:pt modelId="{3A56BF80-91D1-4F3F-8514-BC1916C9C0FA}" type="parTrans" cxnId="{D63B3C07-A83F-4163-86B7-3E7FD7828FF5}">
      <dgm:prSet/>
      <dgm:spPr/>
      <dgm:t>
        <a:bodyPr/>
        <a:lstStyle/>
        <a:p>
          <a:endParaRPr lang="es-ES"/>
        </a:p>
      </dgm:t>
    </dgm:pt>
    <dgm:pt modelId="{2E515735-E879-44FC-A3C6-A1DDB0502335}" type="sibTrans" cxnId="{D63B3C07-A83F-4163-86B7-3E7FD7828FF5}">
      <dgm:prSet/>
      <dgm:spPr/>
      <dgm:t>
        <a:bodyPr/>
        <a:lstStyle/>
        <a:p>
          <a:endParaRPr lang="es-ES"/>
        </a:p>
      </dgm:t>
    </dgm:pt>
    <dgm:pt modelId="{A0518CF9-B777-4562-A804-8013CEE8462A}">
      <dgm:prSet/>
      <dgm:spPr/>
      <dgm:t>
        <a:bodyPr/>
        <a:lstStyle/>
        <a:p>
          <a:pPr rtl="0"/>
          <a:r>
            <a:rPr lang="es-ES"/>
            <a:t>Herramientas e intervenciones específicas </a:t>
          </a:r>
        </a:p>
      </dgm:t>
    </dgm:pt>
    <dgm:pt modelId="{C0B4AD0A-B995-43FF-838F-999442A791BD}" type="parTrans" cxnId="{C3090F7D-A5C2-481F-B0D9-D3A901DC7B98}">
      <dgm:prSet/>
      <dgm:spPr/>
      <dgm:t>
        <a:bodyPr/>
        <a:lstStyle/>
        <a:p>
          <a:endParaRPr lang="es-ES"/>
        </a:p>
      </dgm:t>
    </dgm:pt>
    <dgm:pt modelId="{87DAA2E4-9623-4646-8D2B-91E69139D445}" type="sibTrans" cxnId="{C3090F7D-A5C2-481F-B0D9-D3A901DC7B98}">
      <dgm:prSet/>
      <dgm:spPr/>
      <dgm:t>
        <a:bodyPr/>
        <a:lstStyle/>
        <a:p>
          <a:endParaRPr lang="es-ES"/>
        </a:p>
      </dgm:t>
    </dgm:pt>
    <dgm:pt modelId="{78E67B3D-D5F4-4495-BE68-462922B67F23}">
      <dgm:prSet/>
      <dgm:spPr/>
      <dgm:t>
        <a:bodyPr/>
        <a:lstStyle/>
        <a:p>
          <a:pPr rtl="0"/>
          <a:r>
            <a:rPr lang="es-ES"/>
            <a:t>Casos prácticos</a:t>
          </a:r>
        </a:p>
      </dgm:t>
    </dgm:pt>
    <dgm:pt modelId="{D34C005A-B60E-43A0-9973-E24F371B2D4C}" type="parTrans" cxnId="{F5E19FB6-EC1D-4FD3-9775-A5C326A97939}">
      <dgm:prSet/>
      <dgm:spPr/>
      <dgm:t>
        <a:bodyPr/>
        <a:lstStyle/>
        <a:p>
          <a:endParaRPr lang="es-ES"/>
        </a:p>
      </dgm:t>
    </dgm:pt>
    <dgm:pt modelId="{7A46FE79-691F-4B85-BC47-CE6B315EC9B4}" type="sibTrans" cxnId="{F5E19FB6-EC1D-4FD3-9775-A5C326A97939}">
      <dgm:prSet/>
      <dgm:spPr/>
      <dgm:t>
        <a:bodyPr/>
        <a:lstStyle/>
        <a:p>
          <a:endParaRPr lang="es-ES"/>
        </a:p>
      </dgm:t>
    </dgm:pt>
    <dgm:pt modelId="{D7B2FD0A-E7A3-4A2D-BA83-ADA077BD0D5C}" type="pres">
      <dgm:prSet presAssocID="{6AC87B4C-02BC-4076-BBB0-71CF4AD29B5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05BCD41-3E5D-43DC-AEA1-821EFB70DE60}" type="pres">
      <dgm:prSet presAssocID="{59F971FB-99D7-42FE-BDD8-547FE2D2929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93BA94-B92D-46B6-A8B4-C77EB89E7D2F}" type="pres">
      <dgm:prSet presAssocID="{2E515735-E879-44FC-A3C6-A1DDB0502335}" presName="sibTrans" presStyleLbl="sibTrans2D1" presStyleIdx="0" presStyleCnt="2"/>
      <dgm:spPr/>
      <dgm:t>
        <a:bodyPr/>
        <a:lstStyle/>
        <a:p>
          <a:endParaRPr lang="es-ES"/>
        </a:p>
      </dgm:t>
    </dgm:pt>
    <dgm:pt modelId="{8D7013CE-4FE6-4B5C-9288-6C33596C0BCD}" type="pres">
      <dgm:prSet presAssocID="{2E515735-E879-44FC-A3C6-A1DDB0502335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FBF45B68-ABC2-43CE-BD45-135CFF3E10F0}" type="pres">
      <dgm:prSet presAssocID="{A0518CF9-B777-4562-A804-8013CEE8462A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A481D7-3DF8-4D5B-9689-33FDA41A5E4C}" type="pres">
      <dgm:prSet presAssocID="{87DAA2E4-9623-4646-8D2B-91E69139D445}" presName="sibTrans" presStyleLbl="sibTrans2D1" presStyleIdx="1" presStyleCnt="2"/>
      <dgm:spPr/>
      <dgm:t>
        <a:bodyPr/>
        <a:lstStyle/>
        <a:p>
          <a:endParaRPr lang="es-ES"/>
        </a:p>
      </dgm:t>
    </dgm:pt>
    <dgm:pt modelId="{AE262285-5B60-495A-8A25-CE58AAC8E417}" type="pres">
      <dgm:prSet presAssocID="{87DAA2E4-9623-4646-8D2B-91E69139D445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19BE5F58-B38F-4701-8F7B-99E73540689C}" type="pres">
      <dgm:prSet presAssocID="{78E67B3D-D5F4-4495-BE68-462922B67F2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16D81A-47E1-480D-8E2D-A6DBD5099958}" type="presOf" srcId="{6AC87B4C-02BC-4076-BBB0-71CF4AD29B5E}" destId="{D7B2FD0A-E7A3-4A2D-BA83-ADA077BD0D5C}" srcOrd="0" destOrd="0" presId="urn:microsoft.com/office/officeart/2005/8/layout/process1"/>
    <dgm:cxn modelId="{F5E19FB6-EC1D-4FD3-9775-A5C326A97939}" srcId="{6AC87B4C-02BC-4076-BBB0-71CF4AD29B5E}" destId="{78E67B3D-D5F4-4495-BE68-462922B67F23}" srcOrd="2" destOrd="0" parTransId="{D34C005A-B60E-43A0-9973-E24F371B2D4C}" sibTransId="{7A46FE79-691F-4B85-BC47-CE6B315EC9B4}"/>
    <dgm:cxn modelId="{C9AECF36-F568-4339-ACA1-8A5BB540D29E}" type="presOf" srcId="{2E515735-E879-44FC-A3C6-A1DDB0502335}" destId="{8D7013CE-4FE6-4B5C-9288-6C33596C0BCD}" srcOrd="1" destOrd="0" presId="urn:microsoft.com/office/officeart/2005/8/layout/process1"/>
    <dgm:cxn modelId="{43D00AFE-4C67-4433-AB0F-3F23E2AEF38D}" type="presOf" srcId="{87DAA2E4-9623-4646-8D2B-91E69139D445}" destId="{35A481D7-3DF8-4D5B-9689-33FDA41A5E4C}" srcOrd="0" destOrd="0" presId="urn:microsoft.com/office/officeart/2005/8/layout/process1"/>
    <dgm:cxn modelId="{83812A0F-89D6-4ADE-B66B-35E341F8C95F}" type="presOf" srcId="{2E515735-E879-44FC-A3C6-A1DDB0502335}" destId="{6C93BA94-B92D-46B6-A8B4-C77EB89E7D2F}" srcOrd="0" destOrd="0" presId="urn:microsoft.com/office/officeart/2005/8/layout/process1"/>
    <dgm:cxn modelId="{502519E1-25CF-4C85-A8E5-693E2F35EEBE}" type="presOf" srcId="{78E67B3D-D5F4-4495-BE68-462922B67F23}" destId="{19BE5F58-B38F-4701-8F7B-99E73540689C}" srcOrd="0" destOrd="0" presId="urn:microsoft.com/office/officeart/2005/8/layout/process1"/>
    <dgm:cxn modelId="{D63B3C07-A83F-4163-86B7-3E7FD7828FF5}" srcId="{6AC87B4C-02BC-4076-BBB0-71CF4AD29B5E}" destId="{59F971FB-99D7-42FE-BDD8-547FE2D29290}" srcOrd="0" destOrd="0" parTransId="{3A56BF80-91D1-4F3F-8514-BC1916C9C0FA}" sibTransId="{2E515735-E879-44FC-A3C6-A1DDB0502335}"/>
    <dgm:cxn modelId="{45DB756B-D170-4B7E-AA10-BC84AAF0715A}" type="presOf" srcId="{A0518CF9-B777-4562-A804-8013CEE8462A}" destId="{FBF45B68-ABC2-43CE-BD45-135CFF3E10F0}" srcOrd="0" destOrd="0" presId="urn:microsoft.com/office/officeart/2005/8/layout/process1"/>
    <dgm:cxn modelId="{C3090F7D-A5C2-481F-B0D9-D3A901DC7B98}" srcId="{6AC87B4C-02BC-4076-BBB0-71CF4AD29B5E}" destId="{A0518CF9-B777-4562-A804-8013CEE8462A}" srcOrd="1" destOrd="0" parTransId="{C0B4AD0A-B995-43FF-838F-999442A791BD}" sibTransId="{87DAA2E4-9623-4646-8D2B-91E69139D445}"/>
    <dgm:cxn modelId="{2BBB1173-BD28-4562-A86C-6877E3CED2B0}" type="presOf" srcId="{87DAA2E4-9623-4646-8D2B-91E69139D445}" destId="{AE262285-5B60-495A-8A25-CE58AAC8E417}" srcOrd="1" destOrd="0" presId="urn:microsoft.com/office/officeart/2005/8/layout/process1"/>
    <dgm:cxn modelId="{8C4095E8-6540-42BA-8766-686EF67DA484}" type="presOf" srcId="{59F971FB-99D7-42FE-BDD8-547FE2D29290}" destId="{505BCD41-3E5D-43DC-AEA1-821EFB70DE60}" srcOrd="0" destOrd="0" presId="urn:microsoft.com/office/officeart/2005/8/layout/process1"/>
    <dgm:cxn modelId="{9769A0C3-4915-443F-B4A9-9D9D0AA7F41A}" type="presParOf" srcId="{D7B2FD0A-E7A3-4A2D-BA83-ADA077BD0D5C}" destId="{505BCD41-3E5D-43DC-AEA1-821EFB70DE60}" srcOrd="0" destOrd="0" presId="urn:microsoft.com/office/officeart/2005/8/layout/process1"/>
    <dgm:cxn modelId="{FCCE50F3-F16F-4A17-9854-1713166E3471}" type="presParOf" srcId="{D7B2FD0A-E7A3-4A2D-BA83-ADA077BD0D5C}" destId="{6C93BA94-B92D-46B6-A8B4-C77EB89E7D2F}" srcOrd="1" destOrd="0" presId="urn:microsoft.com/office/officeart/2005/8/layout/process1"/>
    <dgm:cxn modelId="{A5874D2B-6BE3-427C-B3A9-D7DC9BF55CDB}" type="presParOf" srcId="{6C93BA94-B92D-46B6-A8B4-C77EB89E7D2F}" destId="{8D7013CE-4FE6-4B5C-9288-6C33596C0BCD}" srcOrd="0" destOrd="0" presId="urn:microsoft.com/office/officeart/2005/8/layout/process1"/>
    <dgm:cxn modelId="{16241C0E-FE09-4E34-A8C0-9348E32B7EFA}" type="presParOf" srcId="{D7B2FD0A-E7A3-4A2D-BA83-ADA077BD0D5C}" destId="{FBF45B68-ABC2-43CE-BD45-135CFF3E10F0}" srcOrd="2" destOrd="0" presId="urn:microsoft.com/office/officeart/2005/8/layout/process1"/>
    <dgm:cxn modelId="{F58589C4-0A62-4DA4-BB17-1EFEDFB55E37}" type="presParOf" srcId="{D7B2FD0A-E7A3-4A2D-BA83-ADA077BD0D5C}" destId="{35A481D7-3DF8-4D5B-9689-33FDA41A5E4C}" srcOrd="3" destOrd="0" presId="urn:microsoft.com/office/officeart/2005/8/layout/process1"/>
    <dgm:cxn modelId="{3D8E376E-FBA6-4E3C-AB70-C6823BA0CCAF}" type="presParOf" srcId="{35A481D7-3DF8-4D5B-9689-33FDA41A5E4C}" destId="{AE262285-5B60-495A-8A25-CE58AAC8E417}" srcOrd="0" destOrd="0" presId="urn:microsoft.com/office/officeart/2005/8/layout/process1"/>
    <dgm:cxn modelId="{5A4EC669-FD07-42E5-A3C2-72FA3BCE7FEA}" type="presParOf" srcId="{D7B2FD0A-E7A3-4A2D-BA83-ADA077BD0D5C}" destId="{19BE5F58-B38F-4701-8F7B-99E73540689C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806D7DB-9CD7-46B6-88A0-366F59FB9F96}" type="doc">
      <dgm:prSet loTypeId="urn:microsoft.com/office/officeart/2005/8/layout/hList2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BF4B03-9848-4201-A942-25D06A3C765A}">
      <dgm:prSet phldrT="[Texto]"/>
      <dgm:spPr>
        <a:xfrm rot="16200000">
          <a:off x="-1385080" y="2143331"/>
          <a:ext cx="3248920" cy="37931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Inatención </a:t>
          </a:r>
        </a:p>
      </dgm:t>
    </dgm:pt>
    <dgm:pt modelId="{D01A9384-B545-427D-9037-07EB32B841BF}" type="parTrans" cxnId="{56C9026E-F24B-4121-9BFE-C4E93B24185F}">
      <dgm:prSet/>
      <dgm:spPr/>
      <dgm:t>
        <a:bodyPr/>
        <a:lstStyle/>
        <a:p>
          <a:endParaRPr lang="es-ES"/>
        </a:p>
      </dgm:t>
    </dgm:pt>
    <dgm:pt modelId="{9A33785B-FE78-4EB6-9839-4901B46E275D}" type="sibTrans" cxnId="{56C9026E-F24B-4121-9BFE-C4E93B24185F}">
      <dgm:prSet/>
      <dgm:spPr/>
      <dgm:t>
        <a:bodyPr/>
        <a:lstStyle/>
        <a:p>
          <a:endParaRPr lang="es-ES"/>
        </a:p>
      </dgm:t>
    </dgm:pt>
    <dgm:pt modelId="{61F84724-8DD7-4BF1-B494-083C56EDBD79}">
      <dgm:prSet phldrT="[Texto]" custT="1"/>
      <dgm:spPr>
        <a:xfrm>
          <a:off x="429035" y="708525"/>
          <a:ext cx="1889367" cy="3248920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Pérdida  del rumbo en la tarea o no  finalización</a:t>
          </a:r>
        </a:p>
      </dgm:t>
    </dgm:pt>
    <dgm:pt modelId="{4E5CE6ED-285C-405D-9825-D1CD9ACE3C53}" type="parTrans" cxnId="{022F41BF-AC7F-464A-8AC6-577754E3CB7C}">
      <dgm:prSet/>
      <dgm:spPr/>
      <dgm:t>
        <a:bodyPr/>
        <a:lstStyle/>
        <a:p>
          <a:endParaRPr lang="es-ES"/>
        </a:p>
      </dgm:t>
    </dgm:pt>
    <dgm:pt modelId="{A2B035A2-5E19-4F89-A165-FE98529BDBE9}" type="sibTrans" cxnId="{022F41BF-AC7F-464A-8AC6-577754E3CB7C}">
      <dgm:prSet/>
      <dgm:spPr/>
      <dgm:t>
        <a:bodyPr/>
        <a:lstStyle/>
        <a:p>
          <a:endParaRPr lang="es-ES"/>
        </a:p>
      </dgm:t>
    </dgm:pt>
    <dgm:pt modelId="{0B6D50D4-CE7E-461B-8F7C-5F41BD035878}">
      <dgm:prSet phldrT="[Texto]"/>
      <dgm:spPr>
        <a:xfrm>
          <a:off x="429035" y="708525"/>
          <a:ext cx="1889367" cy="3248920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sz="2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FBF58DD-3C44-4463-B7EA-A984991965A1}" type="parTrans" cxnId="{DB0D0418-D779-4D89-981C-EF64D356FEC6}">
      <dgm:prSet/>
      <dgm:spPr/>
      <dgm:t>
        <a:bodyPr/>
        <a:lstStyle/>
        <a:p>
          <a:endParaRPr lang="es-ES"/>
        </a:p>
      </dgm:t>
    </dgm:pt>
    <dgm:pt modelId="{E54380C8-FE9C-42DA-80D0-3DD6863A011E}" type="sibTrans" cxnId="{DB0D0418-D779-4D89-981C-EF64D356FEC6}">
      <dgm:prSet/>
      <dgm:spPr/>
      <dgm:t>
        <a:bodyPr/>
        <a:lstStyle/>
        <a:p>
          <a:endParaRPr lang="es-ES"/>
        </a:p>
      </dgm:t>
    </dgm:pt>
    <dgm:pt modelId="{B7528847-2322-4850-A0F4-BD26368E7155}">
      <dgm:prSet phldrT="[Texto]"/>
      <dgm:spPr>
        <a:xfrm rot="16200000">
          <a:off x="1374205" y="2143331"/>
          <a:ext cx="3248920" cy="37931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Hiperactividad</a:t>
          </a:r>
        </a:p>
      </dgm:t>
    </dgm:pt>
    <dgm:pt modelId="{6B2D2BDC-B16B-45F7-BA82-C20CED1E4E5E}" type="parTrans" cxnId="{11D945CE-9277-4ABE-BAA3-343EB3FE2F46}">
      <dgm:prSet/>
      <dgm:spPr/>
      <dgm:t>
        <a:bodyPr/>
        <a:lstStyle/>
        <a:p>
          <a:endParaRPr lang="es-ES"/>
        </a:p>
      </dgm:t>
    </dgm:pt>
    <dgm:pt modelId="{D2C1452F-A10D-4B66-BD82-545CCE2A51B4}" type="sibTrans" cxnId="{11D945CE-9277-4ABE-BAA3-343EB3FE2F46}">
      <dgm:prSet/>
      <dgm:spPr/>
      <dgm:t>
        <a:bodyPr/>
        <a:lstStyle/>
        <a:p>
          <a:endParaRPr lang="es-ES"/>
        </a:p>
      </dgm:t>
    </dgm:pt>
    <dgm:pt modelId="{9AC0DE2D-8D53-4653-934C-E1357253E288}">
      <dgm:prSet phldrT="[Texto]"/>
      <dgm:spPr>
        <a:xfrm>
          <a:off x="3188321" y="708525"/>
          <a:ext cx="1889367" cy="3248920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sz="210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ED67760-D3D9-42A8-B5A0-1EA81CFA193F}" type="parTrans" cxnId="{489E86F6-180F-4F6C-B26B-836A2361EA56}">
      <dgm:prSet/>
      <dgm:spPr/>
      <dgm:t>
        <a:bodyPr/>
        <a:lstStyle/>
        <a:p>
          <a:endParaRPr lang="es-ES"/>
        </a:p>
      </dgm:t>
    </dgm:pt>
    <dgm:pt modelId="{AB152A05-A5C3-4781-8EAA-C5CAD2170CEF}" type="sibTrans" cxnId="{489E86F6-180F-4F6C-B26B-836A2361EA56}">
      <dgm:prSet/>
      <dgm:spPr/>
      <dgm:t>
        <a:bodyPr/>
        <a:lstStyle/>
        <a:p>
          <a:endParaRPr lang="es-ES"/>
        </a:p>
      </dgm:t>
    </dgm:pt>
    <dgm:pt modelId="{1FB6CF0F-8331-4EC5-B985-AFF7964B786D}">
      <dgm:prSet phldrT="[Texto]" custT="1"/>
      <dgm:spPr>
        <a:xfrm>
          <a:off x="3188321" y="708525"/>
          <a:ext cx="1889367" cy="3248920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Juguetea con manos o pies y se revuelve</a:t>
          </a:r>
        </a:p>
      </dgm:t>
    </dgm:pt>
    <dgm:pt modelId="{D683B794-9C67-4E16-A210-C8045F0480DD}" type="parTrans" cxnId="{2AC0AEE7-2487-4AE1-A3FF-59BB30BD7B60}">
      <dgm:prSet/>
      <dgm:spPr/>
      <dgm:t>
        <a:bodyPr/>
        <a:lstStyle/>
        <a:p>
          <a:endParaRPr lang="es-ES"/>
        </a:p>
      </dgm:t>
    </dgm:pt>
    <dgm:pt modelId="{71E7816E-8FB7-4E10-8191-58B3D77C6780}" type="sibTrans" cxnId="{2AC0AEE7-2487-4AE1-A3FF-59BB30BD7B60}">
      <dgm:prSet/>
      <dgm:spPr/>
      <dgm:t>
        <a:bodyPr/>
        <a:lstStyle/>
        <a:p>
          <a:endParaRPr lang="es-ES"/>
        </a:p>
      </dgm:t>
    </dgm:pt>
    <dgm:pt modelId="{9B68D7BB-5873-4D19-8220-2951A59E8219}">
      <dgm:prSet phldrT="[Texto]"/>
      <dgm:spPr>
        <a:xfrm rot="16200000">
          <a:off x="4133492" y="2143331"/>
          <a:ext cx="3248920" cy="379310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Impulsividad</a:t>
          </a:r>
        </a:p>
      </dgm:t>
    </dgm:pt>
    <dgm:pt modelId="{E015F150-B33C-4BC0-889F-7A5B5F7EF4D3}" type="parTrans" cxnId="{053D58A1-6775-4181-9E41-98AD4EFA2603}">
      <dgm:prSet/>
      <dgm:spPr/>
      <dgm:t>
        <a:bodyPr/>
        <a:lstStyle/>
        <a:p>
          <a:endParaRPr lang="es-ES"/>
        </a:p>
      </dgm:t>
    </dgm:pt>
    <dgm:pt modelId="{CD169BC3-1AD1-4174-9F82-3B80D1A7872E}" type="sibTrans" cxnId="{053D58A1-6775-4181-9E41-98AD4EFA2603}">
      <dgm:prSet/>
      <dgm:spPr/>
      <dgm:t>
        <a:bodyPr/>
        <a:lstStyle/>
        <a:p>
          <a:endParaRPr lang="es-ES"/>
        </a:p>
      </dgm:t>
    </dgm:pt>
    <dgm:pt modelId="{42A2E863-E70A-450B-845F-35CBFC516210}">
      <dgm:prSet phldrT="[Texto]"/>
      <dgm:spPr>
        <a:xfrm>
          <a:off x="5947607" y="708525"/>
          <a:ext cx="1889367" cy="3248920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Responde inesperadamente</a:t>
          </a:r>
        </a:p>
      </dgm:t>
    </dgm:pt>
    <dgm:pt modelId="{4B15AB6E-F7DF-45D9-B982-A8E32D08B75D}" type="parTrans" cxnId="{10F90111-6E13-4731-A118-2E202386DE5D}">
      <dgm:prSet/>
      <dgm:spPr/>
      <dgm:t>
        <a:bodyPr/>
        <a:lstStyle/>
        <a:p>
          <a:endParaRPr lang="es-ES"/>
        </a:p>
      </dgm:t>
    </dgm:pt>
    <dgm:pt modelId="{E82A1E27-E739-4BB1-BDF5-92E12185F6AB}" type="sibTrans" cxnId="{10F90111-6E13-4731-A118-2E202386DE5D}">
      <dgm:prSet/>
      <dgm:spPr/>
      <dgm:t>
        <a:bodyPr/>
        <a:lstStyle/>
        <a:p>
          <a:endParaRPr lang="es-ES"/>
        </a:p>
      </dgm:t>
    </dgm:pt>
    <dgm:pt modelId="{085DD513-A04F-4183-9092-A80372CC2506}">
      <dgm:prSet phldrT="[Texto]"/>
      <dgm:spPr>
        <a:xfrm>
          <a:off x="5947607" y="708525"/>
          <a:ext cx="1889367" cy="3248920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5B35A53-36BB-4817-9062-A51003E6E4C6}" type="parTrans" cxnId="{7F235737-B8EC-4583-9559-D9326E63CD10}">
      <dgm:prSet/>
      <dgm:spPr/>
      <dgm:t>
        <a:bodyPr/>
        <a:lstStyle/>
        <a:p>
          <a:endParaRPr lang="es-ES"/>
        </a:p>
      </dgm:t>
    </dgm:pt>
    <dgm:pt modelId="{6C9C180F-C34E-4665-B719-934B36EF06EA}" type="sibTrans" cxnId="{7F235737-B8EC-4583-9559-D9326E63CD10}">
      <dgm:prSet/>
      <dgm:spPr/>
      <dgm:t>
        <a:bodyPr/>
        <a:lstStyle/>
        <a:p>
          <a:endParaRPr lang="es-ES"/>
        </a:p>
      </dgm:t>
    </dgm:pt>
    <dgm:pt modelId="{02602EFA-AEF2-48B0-841B-9A96FE1C4263}">
      <dgm:prSet phldrT="[Texto]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sz="2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05B6241-308F-40BE-91A5-58EFB53181FB}" type="parTrans" cxnId="{98909F21-966C-4F7C-AC57-27650C033F25}">
      <dgm:prSet/>
      <dgm:spPr/>
      <dgm:t>
        <a:bodyPr/>
        <a:lstStyle/>
        <a:p>
          <a:endParaRPr lang="es-ES"/>
        </a:p>
      </dgm:t>
    </dgm:pt>
    <dgm:pt modelId="{5CA7A0A8-155A-462E-AE5E-39BAE5640EAB}" type="sibTrans" cxnId="{98909F21-966C-4F7C-AC57-27650C033F25}">
      <dgm:prSet/>
      <dgm:spPr/>
      <dgm:t>
        <a:bodyPr/>
        <a:lstStyle/>
        <a:p>
          <a:endParaRPr lang="es-ES"/>
        </a:p>
      </dgm:t>
    </dgm:pt>
    <dgm:pt modelId="{9A1A3916-AA4C-4E1A-8D4A-C87D05C598CB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Olvidos</a:t>
          </a:r>
        </a:p>
      </dgm:t>
    </dgm:pt>
    <dgm:pt modelId="{77936C44-D7E8-4F55-A37D-8281380526B2}" type="parTrans" cxnId="{5B84B447-BFAB-4072-BFFE-AADC3C462124}">
      <dgm:prSet/>
      <dgm:spPr/>
      <dgm:t>
        <a:bodyPr/>
        <a:lstStyle/>
        <a:p>
          <a:endParaRPr lang="es-ES"/>
        </a:p>
      </dgm:t>
    </dgm:pt>
    <dgm:pt modelId="{AFBE5DDE-A32F-4A0A-8FF1-D95DA29AB5BD}" type="sibTrans" cxnId="{5B84B447-BFAB-4072-BFFE-AADC3C462124}">
      <dgm:prSet/>
      <dgm:spPr/>
      <dgm:t>
        <a:bodyPr/>
        <a:lstStyle/>
        <a:p>
          <a:endParaRPr lang="es-ES"/>
        </a:p>
      </dgm:t>
    </dgm:pt>
    <dgm:pt modelId="{BAA391B1-1904-4736-B400-6B9ED404BFE1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Ensimismamiento, parece no escuchar</a:t>
          </a:r>
        </a:p>
      </dgm:t>
    </dgm:pt>
    <dgm:pt modelId="{63310A9B-8179-4501-8FA5-2F5A7DD1D00C}" type="parTrans" cxnId="{1F0ACF87-4A89-4958-8CFF-E725E740EA91}">
      <dgm:prSet/>
      <dgm:spPr/>
      <dgm:t>
        <a:bodyPr/>
        <a:lstStyle/>
        <a:p>
          <a:endParaRPr lang="es-ES"/>
        </a:p>
      </dgm:t>
    </dgm:pt>
    <dgm:pt modelId="{7FD35F10-CC87-43C9-BF3E-105218F55BFB}" type="sibTrans" cxnId="{1F0ACF87-4A89-4958-8CFF-E725E740EA91}">
      <dgm:prSet/>
      <dgm:spPr/>
      <dgm:t>
        <a:bodyPr/>
        <a:lstStyle/>
        <a:p>
          <a:endParaRPr lang="es-ES"/>
        </a:p>
      </dgm:t>
    </dgm:pt>
    <dgm:pt modelId="{65DC29BE-1DD3-4C5A-847A-319200333099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Lentitud para iniciar tareas</a:t>
          </a:r>
        </a:p>
      </dgm:t>
    </dgm:pt>
    <dgm:pt modelId="{C0304D96-4001-49B0-BD87-EA0C558FC5BF}" type="parTrans" cxnId="{A65A579F-8747-47CA-A540-B94F9A56CE47}">
      <dgm:prSet/>
      <dgm:spPr/>
      <dgm:t>
        <a:bodyPr/>
        <a:lstStyle/>
        <a:p>
          <a:endParaRPr lang="es-ES"/>
        </a:p>
      </dgm:t>
    </dgm:pt>
    <dgm:pt modelId="{7EBAA202-45F5-4A60-BD31-AA621A1E0C15}" type="sibTrans" cxnId="{A65A579F-8747-47CA-A540-B94F9A56CE47}">
      <dgm:prSet/>
      <dgm:spPr/>
      <dgm:t>
        <a:bodyPr/>
        <a:lstStyle/>
        <a:p>
          <a:endParaRPr lang="es-ES"/>
        </a:p>
      </dgm:t>
    </dgm:pt>
    <dgm:pt modelId="{0806656F-B1BC-48B7-90F1-F4A3063CD13E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Dificultad en el seguimiento de instrucciones</a:t>
          </a:r>
        </a:p>
      </dgm:t>
    </dgm:pt>
    <dgm:pt modelId="{33464064-47B9-42EC-A49A-CCBD3B2DDEC3}" type="parTrans" cxnId="{FAA8768B-554F-4020-943B-49F479800E14}">
      <dgm:prSet/>
      <dgm:spPr/>
      <dgm:t>
        <a:bodyPr/>
        <a:lstStyle/>
        <a:p>
          <a:endParaRPr lang="es-ES"/>
        </a:p>
      </dgm:t>
    </dgm:pt>
    <dgm:pt modelId="{34E5E2A7-B765-46E8-8E95-0CDE0F496E1F}" type="sibTrans" cxnId="{FAA8768B-554F-4020-943B-49F479800E14}">
      <dgm:prSet/>
      <dgm:spPr/>
      <dgm:t>
        <a:bodyPr/>
        <a:lstStyle/>
        <a:p>
          <a:endParaRPr lang="es-ES"/>
        </a:p>
      </dgm:t>
    </dgm:pt>
    <dgm:pt modelId="{51C317E6-72F2-428C-977D-ABE4E6751A62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Despistes frecuentes en la realización de tareas</a:t>
          </a:r>
        </a:p>
      </dgm:t>
    </dgm:pt>
    <dgm:pt modelId="{CF1E943D-0FF6-4265-A135-B1CF69C6ADD2}" type="parTrans" cxnId="{2C197159-32BC-4374-9B89-036135942B6D}">
      <dgm:prSet/>
      <dgm:spPr/>
      <dgm:t>
        <a:bodyPr/>
        <a:lstStyle/>
        <a:p>
          <a:endParaRPr lang="es-ES"/>
        </a:p>
      </dgm:t>
    </dgm:pt>
    <dgm:pt modelId="{B82388F8-A102-4572-9C0E-250FA983273A}" type="sibTrans" cxnId="{2C197159-32BC-4374-9B89-036135942B6D}">
      <dgm:prSet/>
      <dgm:spPr/>
      <dgm:t>
        <a:bodyPr/>
        <a:lstStyle/>
        <a:p>
          <a:endParaRPr lang="es-ES"/>
        </a:p>
      </dgm:t>
    </dgm:pt>
    <dgm:pt modelId="{E261C643-E0CB-4711-BF13-F9209607F629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Pérdida de material escolar</a:t>
          </a:r>
        </a:p>
      </dgm:t>
    </dgm:pt>
    <dgm:pt modelId="{4B1F9813-B003-4F79-BE57-52DC9C34A2B8}" type="parTrans" cxnId="{066CF07E-6D71-4C2E-90F0-FB821DDCC88B}">
      <dgm:prSet/>
      <dgm:spPr/>
      <dgm:t>
        <a:bodyPr/>
        <a:lstStyle/>
        <a:p>
          <a:endParaRPr lang="es-ES"/>
        </a:p>
      </dgm:t>
    </dgm:pt>
    <dgm:pt modelId="{7B3F2A8D-9DCA-4061-9A1D-CDF6EB4E24BD}" type="sibTrans" cxnId="{066CF07E-6D71-4C2E-90F0-FB821DDCC88B}">
      <dgm:prSet/>
      <dgm:spPr/>
      <dgm:t>
        <a:bodyPr/>
        <a:lstStyle/>
        <a:p>
          <a:endParaRPr lang="es-ES"/>
        </a:p>
      </dgm:t>
    </dgm:pt>
    <dgm:pt modelId="{AE161972-E7F9-49D8-A747-3A5B8418E25A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Organización deficiente</a:t>
          </a:r>
        </a:p>
      </dgm:t>
    </dgm:pt>
    <dgm:pt modelId="{17C97BAD-D726-410A-8875-CD7F9B0C1B7C}" type="parTrans" cxnId="{9F0C3EC3-1987-40BF-968E-710F403F1BED}">
      <dgm:prSet/>
      <dgm:spPr/>
      <dgm:t>
        <a:bodyPr/>
        <a:lstStyle/>
        <a:p>
          <a:endParaRPr lang="es-ES"/>
        </a:p>
      </dgm:t>
    </dgm:pt>
    <dgm:pt modelId="{51973E35-663F-4C46-A74D-E18C747F656A}" type="sibTrans" cxnId="{9F0C3EC3-1987-40BF-968E-710F403F1BED}">
      <dgm:prSet/>
      <dgm:spPr/>
      <dgm:t>
        <a:bodyPr/>
        <a:lstStyle/>
        <a:p>
          <a:endParaRPr lang="es-ES"/>
        </a:p>
      </dgm:t>
    </dgm:pt>
    <dgm:pt modelId="{AD97C2EC-9C9C-4CE4-BD5C-AEBF159DECAB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Actúa como impulsado por un motor</a:t>
          </a:r>
        </a:p>
      </dgm:t>
    </dgm:pt>
    <dgm:pt modelId="{7DF37A18-33AF-4660-B0F0-D6D36374E0F0}" type="parTrans" cxnId="{80547C99-E743-408D-9143-7CC47F0F9C2F}">
      <dgm:prSet/>
      <dgm:spPr/>
      <dgm:t>
        <a:bodyPr/>
        <a:lstStyle/>
        <a:p>
          <a:endParaRPr lang="es-ES"/>
        </a:p>
      </dgm:t>
    </dgm:pt>
    <dgm:pt modelId="{4B00E45F-87F8-46AA-92ED-E56CDDE554C2}" type="sibTrans" cxnId="{80547C99-E743-408D-9143-7CC47F0F9C2F}">
      <dgm:prSet/>
      <dgm:spPr/>
      <dgm:t>
        <a:bodyPr/>
        <a:lstStyle/>
        <a:p>
          <a:endParaRPr lang="es-ES"/>
        </a:p>
      </dgm:t>
    </dgm:pt>
    <dgm:pt modelId="{594D977C-04EA-49B4-8490-45849D0B8B1F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 permanece sentado</a:t>
          </a:r>
        </a:p>
      </dgm:t>
    </dgm:pt>
    <dgm:pt modelId="{964761EB-A31E-4D6E-ADE8-E1D383E2517C}" type="parTrans" cxnId="{CEC4F849-DFC2-4271-B01A-F6549CDA1C88}">
      <dgm:prSet/>
      <dgm:spPr/>
      <dgm:t>
        <a:bodyPr/>
        <a:lstStyle/>
        <a:p>
          <a:endParaRPr lang="es-ES"/>
        </a:p>
      </dgm:t>
    </dgm:pt>
    <dgm:pt modelId="{E8BDCB9C-0397-4B24-A5EC-BA87892E2EA9}" type="sibTrans" cxnId="{CEC4F849-DFC2-4271-B01A-F6549CDA1C88}">
      <dgm:prSet/>
      <dgm:spPr/>
      <dgm:t>
        <a:bodyPr/>
        <a:lstStyle/>
        <a:p>
          <a:endParaRPr lang="es-ES"/>
        </a:p>
      </dgm:t>
    </dgm:pt>
    <dgm:pt modelId="{016FEC94-FECD-4EB4-A740-539FB9B77601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Correa o trepa</a:t>
          </a:r>
        </a:p>
      </dgm:t>
    </dgm:pt>
    <dgm:pt modelId="{404E5FF9-E386-47F0-95F7-0D6B5DD78637}" type="parTrans" cxnId="{10F056AB-4448-42E5-81BC-5664F6927BB2}">
      <dgm:prSet/>
      <dgm:spPr/>
      <dgm:t>
        <a:bodyPr/>
        <a:lstStyle/>
        <a:p>
          <a:endParaRPr lang="es-ES"/>
        </a:p>
      </dgm:t>
    </dgm:pt>
    <dgm:pt modelId="{225316DF-BC5F-473E-B3E8-6C619D7BBBF5}" type="sibTrans" cxnId="{10F056AB-4448-42E5-81BC-5664F6927BB2}">
      <dgm:prSet/>
      <dgm:spPr/>
      <dgm:t>
        <a:bodyPr/>
        <a:lstStyle/>
        <a:p>
          <a:endParaRPr lang="es-ES"/>
        </a:p>
      </dgm:t>
    </dgm:pt>
    <dgm:pt modelId="{64114EA7-9B0E-4A1C-8043-8F652815ED1C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Habla excesivamente</a:t>
          </a:r>
        </a:p>
        <a:p>
          <a:pPr algn="l"/>
          <a:endParaRPr lang="es-ES" sz="2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6A907B5-FAFD-41D7-B50C-E8B574ED31A9}" type="parTrans" cxnId="{CE9A52B8-7ADA-4FE3-8B05-0957B2586441}">
      <dgm:prSet/>
      <dgm:spPr/>
      <dgm:t>
        <a:bodyPr/>
        <a:lstStyle/>
        <a:p>
          <a:endParaRPr lang="es-ES"/>
        </a:p>
      </dgm:t>
    </dgm:pt>
    <dgm:pt modelId="{D018620B-FB2E-412C-8BB9-2A2DD7D588AA}" type="sibTrans" cxnId="{CE9A52B8-7ADA-4FE3-8B05-0957B2586441}">
      <dgm:prSet/>
      <dgm:spPr/>
      <dgm:t>
        <a:bodyPr/>
        <a:lstStyle/>
        <a:p>
          <a:endParaRPr lang="es-ES"/>
        </a:p>
      </dgm:t>
    </dgm:pt>
    <dgm:pt modelId="{AE8EDC3F-52A9-40F0-8596-0D3213E7A792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E4F8836-B3A7-4701-8404-CF59ABD3BFEE}" type="parTrans" cxnId="{CF3A510E-A881-43F6-87A0-3AE8DE08875B}">
      <dgm:prSet/>
      <dgm:spPr/>
      <dgm:t>
        <a:bodyPr/>
        <a:lstStyle/>
        <a:p>
          <a:endParaRPr lang="es-ES"/>
        </a:p>
      </dgm:t>
    </dgm:pt>
    <dgm:pt modelId="{9E7BF3C4-C042-4108-B348-8ED5DD40214C}" type="sibTrans" cxnId="{CF3A510E-A881-43F6-87A0-3AE8DE08875B}">
      <dgm:prSet/>
      <dgm:spPr/>
      <dgm:t>
        <a:bodyPr/>
        <a:lstStyle/>
        <a:p>
          <a:endParaRPr lang="es-ES"/>
        </a:p>
      </dgm:t>
    </dgm:pt>
    <dgm:pt modelId="{7A396BCE-9892-4944-897B-069B6351BB67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Dificultad para esperar turnos</a:t>
          </a:r>
        </a:p>
      </dgm:t>
    </dgm:pt>
    <dgm:pt modelId="{9152DA8A-2492-4032-917A-FC2E264EED54}" type="parTrans" cxnId="{BD3DED30-4053-4C26-A4FD-40BCBFB37C9E}">
      <dgm:prSet/>
      <dgm:spPr/>
      <dgm:t>
        <a:bodyPr/>
        <a:lstStyle/>
        <a:p>
          <a:endParaRPr lang="es-ES"/>
        </a:p>
      </dgm:t>
    </dgm:pt>
    <dgm:pt modelId="{E1D76BBE-5D36-4E0A-98BD-0106A148314A}" type="sibTrans" cxnId="{BD3DED30-4053-4C26-A4FD-40BCBFB37C9E}">
      <dgm:prSet/>
      <dgm:spPr/>
      <dgm:t>
        <a:bodyPr/>
        <a:lstStyle/>
        <a:p>
          <a:endParaRPr lang="es-ES"/>
        </a:p>
      </dgm:t>
    </dgm:pt>
    <dgm:pt modelId="{5BCD597B-7C43-4A40-AAC3-2F61645DD6ED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Interrumpe y se inmiscuye</a:t>
          </a:r>
        </a:p>
      </dgm:t>
    </dgm:pt>
    <dgm:pt modelId="{1B1708DD-3AA2-4FEC-AF54-866A07D1F14C}" type="parTrans" cxnId="{E10306F4-68A7-4C2C-96C0-4196B503E9E0}">
      <dgm:prSet/>
      <dgm:spPr/>
      <dgm:t>
        <a:bodyPr/>
        <a:lstStyle/>
        <a:p>
          <a:endParaRPr lang="es-ES"/>
        </a:p>
      </dgm:t>
    </dgm:pt>
    <dgm:pt modelId="{F6923462-3FAA-4D53-8017-7B2AF2027266}" type="sibTrans" cxnId="{E10306F4-68A7-4C2C-96C0-4196B503E9E0}">
      <dgm:prSet/>
      <dgm:spPr/>
      <dgm:t>
        <a:bodyPr/>
        <a:lstStyle/>
        <a:p>
          <a:endParaRPr lang="es-ES"/>
        </a:p>
      </dgm:t>
    </dgm:pt>
    <dgm:pt modelId="{75B312D6-F8B2-4303-B899-4684CCF99878}" type="pres">
      <dgm:prSet presAssocID="{7806D7DB-9CD7-46B6-88A0-366F59FB9F9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6ACA9B7-2A3C-4C17-B2DE-E589B118AAA5}" type="pres">
      <dgm:prSet presAssocID="{E1BF4B03-9848-4201-A942-25D06A3C765A}" presName="compositeNode" presStyleCnt="0">
        <dgm:presLayoutVars>
          <dgm:bulletEnabled val="1"/>
        </dgm:presLayoutVars>
      </dgm:prSet>
      <dgm:spPr/>
    </dgm:pt>
    <dgm:pt modelId="{17861162-979F-4AC8-B199-299CD093C00B}" type="pres">
      <dgm:prSet presAssocID="{E1BF4B03-9848-4201-A942-25D06A3C765A}" presName="image" presStyleLbl="fgImgPlace1" presStyleIdx="0" presStyleCnt="3"/>
      <dgm:spPr>
        <a:xfrm>
          <a:off x="49724" y="207836"/>
          <a:ext cx="758620" cy="7586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ABB7396-21C5-4CD5-98A5-4F34EC806F5B}" type="pres">
      <dgm:prSet presAssocID="{E1BF4B03-9848-4201-A942-25D06A3C765A}" presName="childNode" presStyleLbl="node1" presStyleIdx="0" presStyleCnt="3" custScaleY="110427" custLinFactNeighborX="7996" custLinFactNeighborY="935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27F29B33-1F95-459E-83FD-4B3F6E931974}" type="pres">
      <dgm:prSet presAssocID="{E1BF4B03-9848-4201-A942-25D06A3C765A}" presName="parentNode" presStyleLbl="revTx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51944F9-FAC0-4DC9-AC59-BF3325113F26}" type="pres">
      <dgm:prSet presAssocID="{9A33785B-FE78-4EB6-9839-4901B46E275D}" presName="sibTrans" presStyleCnt="0"/>
      <dgm:spPr/>
    </dgm:pt>
    <dgm:pt modelId="{CC18B94A-9E42-471E-BFDE-6104D99015C1}" type="pres">
      <dgm:prSet presAssocID="{B7528847-2322-4850-A0F4-BD26368E7155}" presName="compositeNode" presStyleCnt="0">
        <dgm:presLayoutVars>
          <dgm:bulletEnabled val="1"/>
        </dgm:presLayoutVars>
      </dgm:prSet>
      <dgm:spPr/>
    </dgm:pt>
    <dgm:pt modelId="{1EEFA3DF-99EC-47B9-B439-58886868AEA2}" type="pres">
      <dgm:prSet presAssocID="{B7528847-2322-4850-A0F4-BD26368E7155}" presName="image" presStyleLbl="fgImgPlace1" presStyleIdx="1" presStyleCnt="3"/>
      <dgm:spPr>
        <a:xfrm>
          <a:off x="2809010" y="207836"/>
          <a:ext cx="758620" cy="7586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4A64D5F-ED95-42D6-853D-FDBF2CD5B3AA}" type="pres">
      <dgm:prSet presAssocID="{B7528847-2322-4850-A0F4-BD26368E7155}" presName="childNode" presStyleLbl="node1" presStyleIdx="1" presStyleCnt="3" custScaleY="85236" custLinFactNeighborX="1426" custLinFactNeighborY="-63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8F698324-B1D8-4E62-954B-5455BDA6FC23}" type="pres">
      <dgm:prSet presAssocID="{B7528847-2322-4850-A0F4-BD26368E7155}" presName="parentNode" presStyleLbl="revTx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C72A374-D28A-42E9-925B-0521308F80F3}" type="pres">
      <dgm:prSet presAssocID="{D2C1452F-A10D-4B66-BD82-545CCE2A51B4}" presName="sibTrans" presStyleCnt="0"/>
      <dgm:spPr/>
    </dgm:pt>
    <dgm:pt modelId="{AA695AA8-BA5D-454A-8EFA-6D7AD02C2F68}" type="pres">
      <dgm:prSet presAssocID="{9B68D7BB-5873-4D19-8220-2951A59E8219}" presName="compositeNode" presStyleCnt="0">
        <dgm:presLayoutVars>
          <dgm:bulletEnabled val="1"/>
        </dgm:presLayoutVars>
      </dgm:prSet>
      <dgm:spPr/>
    </dgm:pt>
    <dgm:pt modelId="{E24E2BBD-B4EE-42B8-A019-5666C8850B73}" type="pres">
      <dgm:prSet presAssocID="{9B68D7BB-5873-4D19-8220-2951A59E8219}" presName="image" presStyleLbl="fgImgPlace1" presStyleIdx="2" presStyleCnt="3"/>
      <dgm:spPr>
        <a:xfrm>
          <a:off x="5568297" y="207836"/>
          <a:ext cx="758620" cy="75862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1E55740-BF20-48A8-9673-1D38A289B497}" type="pres">
      <dgm:prSet presAssocID="{9B68D7BB-5873-4D19-8220-2951A59E8219}" presName="childNode" presStyleLbl="node1" presStyleIdx="2" presStyleCnt="3" custScaleY="61509" custLinFactNeighborX="3584" custLinFactNeighborY="-1935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1739471D-F283-4101-8BE4-4F6E8B542DB5}" type="pres">
      <dgm:prSet presAssocID="{9B68D7BB-5873-4D19-8220-2951A59E8219}" presName="parentNode" presStyleLbl="revTx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3A510E-A881-43F6-87A0-3AE8DE08875B}" srcId="{9B68D7BB-5873-4D19-8220-2951A59E8219}" destId="{AE8EDC3F-52A9-40F0-8596-0D3213E7A792}" srcOrd="3" destOrd="0" parTransId="{AE4F8836-B3A7-4701-8404-CF59ABD3BFEE}" sibTransId="{9E7BF3C4-C042-4108-B348-8ED5DD40214C}"/>
    <dgm:cxn modelId="{975F6F4D-8B75-4366-9D54-A7F1125FD796}" type="presOf" srcId="{9A1A3916-AA4C-4E1A-8D4A-C87D05C598CB}" destId="{3ABB7396-21C5-4CD5-98A5-4F34EC806F5B}" srcOrd="0" destOrd="1" presId="urn:microsoft.com/office/officeart/2005/8/layout/hList2#1"/>
    <dgm:cxn modelId="{9F0C3EC3-1987-40BF-968E-710F403F1BED}" srcId="{E1BF4B03-9848-4201-A942-25D06A3C765A}" destId="{AE161972-E7F9-49D8-A747-3A5B8418E25A}" srcOrd="7" destOrd="0" parTransId="{17C97BAD-D726-410A-8875-CD7F9B0C1B7C}" sibTransId="{51973E35-663F-4C46-A74D-E18C747F656A}"/>
    <dgm:cxn modelId="{B59B7E29-29D7-4630-AD80-1A1D98ED6E52}" type="presOf" srcId="{594D977C-04EA-49B4-8490-45849D0B8B1F}" destId="{A4A64D5F-ED95-42D6-853D-FDBF2CD5B3AA}" srcOrd="0" destOrd="2" presId="urn:microsoft.com/office/officeart/2005/8/layout/hList2#1"/>
    <dgm:cxn modelId="{E924EB18-66BB-4E9C-A8BD-450E245CE571}" type="presOf" srcId="{E261C643-E0CB-4711-BF13-F9209607F629}" destId="{3ABB7396-21C5-4CD5-98A5-4F34EC806F5B}" srcOrd="0" destOrd="2" presId="urn:microsoft.com/office/officeart/2005/8/layout/hList2#1"/>
    <dgm:cxn modelId="{7F235737-B8EC-4583-9559-D9326E63CD10}" srcId="{9B68D7BB-5873-4D19-8220-2951A59E8219}" destId="{085DD513-A04F-4183-9092-A80372CC2506}" srcOrd="4" destOrd="0" parTransId="{75B35A53-36BB-4817-9062-A51003E6E4C6}" sibTransId="{6C9C180F-C34E-4665-B719-934B36EF06EA}"/>
    <dgm:cxn modelId="{053D58A1-6775-4181-9E41-98AD4EFA2603}" srcId="{7806D7DB-9CD7-46B6-88A0-366F59FB9F96}" destId="{9B68D7BB-5873-4D19-8220-2951A59E8219}" srcOrd="2" destOrd="0" parTransId="{E015F150-B33C-4BC0-889F-7A5B5F7EF4D3}" sibTransId="{CD169BC3-1AD1-4174-9F82-3B80D1A7872E}"/>
    <dgm:cxn modelId="{16D121EB-AA1A-4446-A8AD-28EAADD29F1F}" type="presOf" srcId="{7806D7DB-9CD7-46B6-88A0-366F59FB9F96}" destId="{75B312D6-F8B2-4303-B899-4684CCF99878}" srcOrd="0" destOrd="0" presId="urn:microsoft.com/office/officeart/2005/8/layout/hList2#1"/>
    <dgm:cxn modelId="{E85ABE62-70C6-49C2-B09E-00F5E10003D2}" type="presOf" srcId="{7A396BCE-9892-4944-897B-069B6351BB67}" destId="{21E55740-BF20-48A8-9673-1D38A289B497}" srcOrd="0" destOrd="1" presId="urn:microsoft.com/office/officeart/2005/8/layout/hList2#1"/>
    <dgm:cxn modelId="{56C9026E-F24B-4121-9BFE-C4E93B24185F}" srcId="{7806D7DB-9CD7-46B6-88A0-366F59FB9F96}" destId="{E1BF4B03-9848-4201-A942-25D06A3C765A}" srcOrd="0" destOrd="0" parTransId="{D01A9384-B545-427D-9037-07EB32B841BF}" sibTransId="{9A33785B-FE78-4EB6-9839-4901B46E275D}"/>
    <dgm:cxn modelId="{B42C5B0D-6C53-4CEA-8781-D65080E9AA0A}" type="presOf" srcId="{AE161972-E7F9-49D8-A747-3A5B8418E25A}" destId="{3ABB7396-21C5-4CD5-98A5-4F34EC806F5B}" srcOrd="0" destOrd="7" presId="urn:microsoft.com/office/officeart/2005/8/layout/hList2#1"/>
    <dgm:cxn modelId="{BC87A9EE-2ED1-431F-ACFA-7C75EF9CE6C8}" type="presOf" srcId="{085DD513-A04F-4183-9092-A80372CC2506}" destId="{21E55740-BF20-48A8-9673-1D38A289B497}" srcOrd="0" destOrd="4" presId="urn:microsoft.com/office/officeart/2005/8/layout/hList2#1"/>
    <dgm:cxn modelId="{94C82A72-2FFE-4FD1-B566-ECCDFE7BD51F}" type="presOf" srcId="{9B68D7BB-5873-4D19-8220-2951A59E8219}" destId="{1739471D-F283-4101-8BE4-4F6E8B542DB5}" srcOrd="0" destOrd="0" presId="urn:microsoft.com/office/officeart/2005/8/layout/hList2#1"/>
    <dgm:cxn modelId="{5B84B447-BFAB-4072-BFFE-AADC3C462124}" srcId="{E1BF4B03-9848-4201-A942-25D06A3C765A}" destId="{9A1A3916-AA4C-4E1A-8D4A-C87D05C598CB}" srcOrd="1" destOrd="0" parTransId="{77936C44-D7E8-4F55-A37D-8281380526B2}" sibTransId="{AFBE5DDE-A32F-4A0A-8FF1-D95DA29AB5BD}"/>
    <dgm:cxn modelId="{7612CC43-D05F-4D39-A9C3-B426C13C9585}" type="presOf" srcId="{E1BF4B03-9848-4201-A942-25D06A3C765A}" destId="{27F29B33-1F95-459E-83FD-4B3F6E931974}" srcOrd="0" destOrd="0" presId="urn:microsoft.com/office/officeart/2005/8/layout/hList2#1"/>
    <dgm:cxn modelId="{98E49173-DBA2-43C4-86E7-251FAFBD97B0}" type="presOf" srcId="{0806656F-B1BC-48B7-90F1-F4A3063CD13E}" destId="{3ABB7396-21C5-4CD5-98A5-4F34EC806F5B}" srcOrd="0" destOrd="5" presId="urn:microsoft.com/office/officeart/2005/8/layout/hList2#1"/>
    <dgm:cxn modelId="{CE9A52B8-7ADA-4FE3-8B05-0957B2586441}" srcId="{B7528847-2322-4850-A0F4-BD26368E7155}" destId="{64114EA7-9B0E-4A1C-8043-8F652815ED1C}" srcOrd="5" destOrd="0" parTransId="{F6A907B5-FAFD-41D7-B50C-E8B574ED31A9}" sibTransId="{D018620B-FB2E-412C-8BB9-2A2DD7D588AA}"/>
    <dgm:cxn modelId="{5755AF5F-D3D2-4C73-9F65-9F54AFFEA8CD}" type="presOf" srcId="{5BCD597B-7C43-4A40-AAC3-2F61645DD6ED}" destId="{21E55740-BF20-48A8-9673-1D38A289B497}" srcOrd="0" destOrd="2" presId="urn:microsoft.com/office/officeart/2005/8/layout/hList2#1"/>
    <dgm:cxn modelId="{8CA6944E-1695-49F6-A75A-22CEFBC0F0C7}" type="presOf" srcId="{65DC29BE-1DD3-4C5A-847A-319200333099}" destId="{3ABB7396-21C5-4CD5-98A5-4F34EC806F5B}" srcOrd="0" destOrd="4" presId="urn:microsoft.com/office/officeart/2005/8/layout/hList2#1"/>
    <dgm:cxn modelId="{E10306F4-68A7-4C2C-96C0-4196B503E9E0}" srcId="{9B68D7BB-5873-4D19-8220-2951A59E8219}" destId="{5BCD597B-7C43-4A40-AAC3-2F61645DD6ED}" srcOrd="2" destOrd="0" parTransId="{1B1708DD-3AA2-4FEC-AF54-866A07D1F14C}" sibTransId="{F6923462-3FAA-4D53-8017-7B2AF2027266}"/>
    <dgm:cxn modelId="{1CCF8A13-34CE-4EB6-8F16-56B45C41CAE4}" type="presOf" srcId="{61F84724-8DD7-4BF1-B494-083C56EDBD79}" destId="{3ABB7396-21C5-4CD5-98A5-4F34EC806F5B}" srcOrd="0" destOrd="0" presId="urn:microsoft.com/office/officeart/2005/8/layout/hList2#1"/>
    <dgm:cxn modelId="{F0DFBA5E-7DAB-4948-9FE9-3A1A7ED71AC2}" type="presOf" srcId="{42A2E863-E70A-450B-845F-35CBFC516210}" destId="{21E55740-BF20-48A8-9673-1D38A289B497}" srcOrd="0" destOrd="0" presId="urn:microsoft.com/office/officeart/2005/8/layout/hList2#1"/>
    <dgm:cxn modelId="{10F90111-6E13-4731-A118-2E202386DE5D}" srcId="{9B68D7BB-5873-4D19-8220-2951A59E8219}" destId="{42A2E863-E70A-450B-845F-35CBFC516210}" srcOrd="0" destOrd="0" parTransId="{4B15AB6E-F7DF-45D9-B982-A8E32D08B75D}" sibTransId="{E82A1E27-E739-4BB1-BDF5-92E12185F6AB}"/>
    <dgm:cxn modelId="{022F41BF-AC7F-464A-8AC6-577754E3CB7C}" srcId="{E1BF4B03-9848-4201-A942-25D06A3C765A}" destId="{61F84724-8DD7-4BF1-B494-083C56EDBD79}" srcOrd="0" destOrd="0" parTransId="{4E5CE6ED-285C-405D-9825-D1CD9ACE3C53}" sibTransId="{A2B035A2-5E19-4F89-A165-FE98529BDBE9}"/>
    <dgm:cxn modelId="{FAA8768B-554F-4020-943B-49F479800E14}" srcId="{E1BF4B03-9848-4201-A942-25D06A3C765A}" destId="{0806656F-B1BC-48B7-90F1-F4A3063CD13E}" srcOrd="5" destOrd="0" parTransId="{33464064-47B9-42EC-A49A-CCBD3B2DDEC3}" sibTransId="{34E5E2A7-B765-46E8-8E95-0CDE0F496E1F}"/>
    <dgm:cxn modelId="{F58BC082-ABF2-4C75-B34F-D7D19DD21EF7}" type="presOf" srcId="{AE8EDC3F-52A9-40F0-8596-0D3213E7A792}" destId="{21E55740-BF20-48A8-9673-1D38A289B497}" srcOrd="0" destOrd="3" presId="urn:microsoft.com/office/officeart/2005/8/layout/hList2#1"/>
    <dgm:cxn modelId="{489E86F6-180F-4F6C-B26B-836A2361EA56}" srcId="{B7528847-2322-4850-A0F4-BD26368E7155}" destId="{9AC0DE2D-8D53-4653-934C-E1357253E288}" srcOrd="0" destOrd="0" parTransId="{8ED67760-D3D9-42A8-B5A0-1EA81CFA193F}" sibTransId="{AB152A05-A5C3-4781-8EAA-C5CAD2170CEF}"/>
    <dgm:cxn modelId="{F20A3A42-1204-4D4D-8643-C8A3C60197A5}" type="presOf" srcId="{64114EA7-9B0E-4A1C-8043-8F652815ED1C}" destId="{A4A64D5F-ED95-42D6-853D-FDBF2CD5B3AA}" srcOrd="0" destOrd="5" presId="urn:microsoft.com/office/officeart/2005/8/layout/hList2#1"/>
    <dgm:cxn modelId="{0C494EBC-4E84-44BE-B327-8F63638AAB20}" type="presOf" srcId="{9AC0DE2D-8D53-4653-934C-E1357253E288}" destId="{A4A64D5F-ED95-42D6-853D-FDBF2CD5B3AA}" srcOrd="0" destOrd="0" presId="urn:microsoft.com/office/officeart/2005/8/layout/hList2#1"/>
    <dgm:cxn modelId="{E37B625F-CE2D-451C-8725-43FEFBB3545C}" type="presOf" srcId="{0B6D50D4-CE7E-461B-8F7C-5F41BD035878}" destId="{3ABB7396-21C5-4CD5-98A5-4F34EC806F5B}" srcOrd="0" destOrd="9" presId="urn:microsoft.com/office/officeart/2005/8/layout/hList2#1"/>
    <dgm:cxn modelId="{5B8F69A1-33D6-43A0-9FF1-802B1689F011}" type="presOf" srcId="{AD97C2EC-9C9C-4CE4-BD5C-AEBF159DECAB}" destId="{A4A64D5F-ED95-42D6-853D-FDBF2CD5B3AA}" srcOrd="0" destOrd="4" presId="urn:microsoft.com/office/officeart/2005/8/layout/hList2#1"/>
    <dgm:cxn modelId="{46F8D8E0-1F11-4FE4-9BD3-965E83A0E550}" type="presOf" srcId="{02602EFA-AEF2-48B0-841B-9A96FE1C4263}" destId="{3ABB7396-21C5-4CD5-98A5-4F34EC806F5B}" srcOrd="0" destOrd="8" presId="urn:microsoft.com/office/officeart/2005/8/layout/hList2#1"/>
    <dgm:cxn modelId="{22DEDF2F-1875-4060-815B-7E357DF5A27D}" type="presOf" srcId="{BAA391B1-1904-4736-B400-6B9ED404BFE1}" destId="{3ABB7396-21C5-4CD5-98A5-4F34EC806F5B}" srcOrd="0" destOrd="3" presId="urn:microsoft.com/office/officeart/2005/8/layout/hList2#1"/>
    <dgm:cxn modelId="{2AC0AEE7-2487-4AE1-A3FF-59BB30BD7B60}" srcId="{B7528847-2322-4850-A0F4-BD26368E7155}" destId="{1FB6CF0F-8331-4EC5-B985-AFF7964B786D}" srcOrd="1" destOrd="0" parTransId="{D683B794-9C67-4E16-A210-C8045F0480DD}" sibTransId="{71E7816E-8FB7-4E10-8191-58B3D77C6780}"/>
    <dgm:cxn modelId="{1F0ACF87-4A89-4958-8CFF-E725E740EA91}" srcId="{E1BF4B03-9848-4201-A942-25D06A3C765A}" destId="{BAA391B1-1904-4736-B400-6B9ED404BFE1}" srcOrd="3" destOrd="0" parTransId="{63310A9B-8179-4501-8FA5-2F5A7DD1D00C}" sibTransId="{7FD35F10-CC87-43C9-BF3E-105218F55BFB}"/>
    <dgm:cxn modelId="{CEC4F849-DFC2-4271-B01A-F6549CDA1C88}" srcId="{B7528847-2322-4850-A0F4-BD26368E7155}" destId="{594D977C-04EA-49B4-8490-45849D0B8B1F}" srcOrd="2" destOrd="0" parTransId="{964761EB-A31E-4D6E-ADE8-E1D383E2517C}" sibTransId="{E8BDCB9C-0397-4B24-A5EC-BA87892E2EA9}"/>
    <dgm:cxn modelId="{802EC76A-4819-435B-AC74-C81C84FBFE07}" type="presOf" srcId="{51C317E6-72F2-428C-977D-ABE4E6751A62}" destId="{3ABB7396-21C5-4CD5-98A5-4F34EC806F5B}" srcOrd="0" destOrd="6" presId="urn:microsoft.com/office/officeart/2005/8/layout/hList2#1"/>
    <dgm:cxn modelId="{10F056AB-4448-42E5-81BC-5664F6927BB2}" srcId="{B7528847-2322-4850-A0F4-BD26368E7155}" destId="{016FEC94-FECD-4EB4-A740-539FB9B77601}" srcOrd="3" destOrd="0" parTransId="{404E5FF9-E386-47F0-95F7-0D6B5DD78637}" sibTransId="{225316DF-BC5F-473E-B3E8-6C619D7BBBF5}"/>
    <dgm:cxn modelId="{B723059F-307C-4FD2-8B73-E41A4D879035}" type="presOf" srcId="{B7528847-2322-4850-A0F4-BD26368E7155}" destId="{8F698324-B1D8-4E62-954B-5455BDA6FC23}" srcOrd="0" destOrd="0" presId="urn:microsoft.com/office/officeart/2005/8/layout/hList2#1"/>
    <dgm:cxn modelId="{2C197159-32BC-4374-9B89-036135942B6D}" srcId="{E1BF4B03-9848-4201-A942-25D06A3C765A}" destId="{51C317E6-72F2-428C-977D-ABE4E6751A62}" srcOrd="6" destOrd="0" parTransId="{CF1E943D-0FF6-4265-A135-B1CF69C6ADD2}" sibTransId="{B82388F8-A102-4572-9C0E-250FA983273A}"/>
    <dgm:cxn modelId="{98909F21-966C-4F7C-AC57-27650C033F25}" srcId="{E1BF4B03-9848-4201-A942-25D06A3C765A}" destId="{02602EFA-AEF2-48B0-841B-9A96FE1C4263}" srcOrd="8" destOrd="0" parTransId="{105B6241-308F-40BE-91A5-58EFB53181FB}" sibTransId="{5CA7A0A8-155A-462E-AE5E-39BAE5640EAB}"/>
    <dgm:cxn modelId="{066CF07E-6D71-4C2E-90F0-FB821DDCC88B}" srcId="{E1BF4B03-9848-4201-A942-25D06A3C765A}" destId="{E261C643-E0CB-4711-BF13-F9209607F629}" srcOrd="2" destOrd="0" parTransId="{4B1F9813-B003-4F79-BE57-52DC9C34A2B8}" sibTransId="{7B3F2A8D-9DCA-4061-9A1D-CDF6EB4E24BD}"/>
    <dgm:cxn modelId="{A65A579F-8747-47CA-A540-B94F9A56CE47}" srcId="{E1BF4B03-9848-4201-A942-25D06A3C765A}" destId="{65DC29BE-1DD3-4C5A-847A-319200333099}" srcOrd="4" destOrd="0" parTransId="{C0304D96-4001-49B0-BD87-EA0C558FC5BF}" sibTransId="{7EBAA202-45F5-4A60-BD31-AA621A1E0C15}"/>
    <dgm:cxn modelId="{11D945CE-9277-4ABE-BAA3-343EB3FE2F46}" srcId="{7806D7DB-9CD7-46B6-88A0-366F59FB9F96}" destId="{B7528847-2322-4850-A0F4-BD26368E7155}" srcOrd="1" destOrd="0" parTransId="{6B2D2BDC-B16B-45F7-BA82-C20CED1E4E5E}" sibTransId="{D2C1452F-A10D-4B66-BD82-545CCE2A51B4}"/>
    <dgm:cxn modelId="{DB0D0418-D779-4D89-981C-EF64D356FEC6}" srcId="{E1BF4B03-9848-4201-A942-25D06A3C765A}" destId="{0B6D50D4-CE7E-461B-8F7C-5F41BD035878}" srcOrd="9" destOrd="0" parTransId="{9FBF58DD-3C44-4463-B7EA-A984991965A1}" sibTransId="{E54380C8-FE9C-42DA-80D0-3DD6863A011E}"/>
    <dgm:cxn modelId="{BD3DED30-4053-4C26-A4FD-40BCBFB37C9E}" srcId="{9B68D7BB-5873-4D19-8220-2951A59E8219}" destId="{7A396BCE-9892-4944-897B-069B6351BB67}" srcOrd="1" destOrd="0" parTransId="{9152DA8A-2492-4032-917A-FC2E264EED54}" sibTransId="{E1D76BBE-5D36-4E0A-98BD-0106A148314A}"/>
    <dgm:cxn modelId="{A6B5815D-1633-4DAD-B786-8624856692C3}" type="presOf" srcId="{016FEC94-FECD-4EB4-A740-539FB9B77601}" destId="{A4A64D5F-ED95-42D6-853D-FDBF2CD5B3AA}" srcOrd="0" destOrd="3" presId="urn:microsoft.com/office/officeart/2005/8/layout/hList2#1"/>
    <dgm:cxn modelId="{80547C99-E743-408D-9143-7CC47F0F9C2F}" srcId="{B7528847-2322-4850-A0F4-BD26368E7155}" destId="{AD97C2EC-9C9C-4CE4-BD5C-AEBF159DECAB}" srcOrd="4" destOrd="0" parTransId="{7DF37A18-33AF-4660-B0F0-D6D36374E0F0}" sibTransId="{4B00E45F-87F8-46AA-92ED-E56CDDE554C2}"/>
    <dgm:cxn modelId="{80825330-2864-457E-ABBB-391871CB7AA9}" type="presOf" srcId="{1FB6CF0F-8331-4EC5-B985-AFF7964B786D}" destId="{A4A64D5F-ED95-42D6-853D-FDBF2CD5B3AA}" srcOrd="0" destOrd="1" presId="urn:microsoft.com/office/officeart/2005/8/layout/hList2#1"/>
    <dgm:cxn modelId="{AE8F40FA-49F3-4BD7-9F31-DA995A40FD55}" type="presParOf" srcId="{75B312D6-F8B2-4303-B899-4684CCF99878}" destId="{96ACA9B7-2A3C-4C17-B2DE-E589B118AAA5}" srcOrd="0" destOrd="0" presId="urn:microsoft.com/office/officeart/2005/8/layout/hList2#1"/>
    <dgm:cxn modelId="{ABCD02AF-555F-4F9B-8FF8-3F36301D9312}" type="presParOf" srcId="{96ACA9B7-2A3C-4C17-B2DE-E589B118AAA5}" destId="{17861162-979F-4AC8-B199-299CD093C00B}" srcOrd="0" destOrd="0" presId="urn:microsoft.com/office/officeart/2005/8/layout/hList2#1"/>
    <dgm:cxn modelId="{FC6FE355-5CD2-4D41-A0FB-69DE1DE0D8BE}" type="presParOf" srcId="{96ACA9B7-2A3C-4C17-B2DE-E589B118AAA5}" destId="{3ABB7396-21C5-4CD5-98A5-4F34EC806F5B}" srcOrd="1" destOrd="0" presId="urn:microsoft.com/office/officeart/2005/8/layout/hList2#1"/>
    <dgm:cxn modelId="{599873DE-E4CB-41D0-B4E6-12C1D03CB886}" type="presParOf" srcId="{96ACA9B7-2A3C-4C17-B2DE-E589B118AAA5}" destId="{27F29B33-1F95-459E-83FD-4B3F6E931974}" srcOrd="2" destOrd="0" presId="urn:microsoft.com/office/officeart/2005/8/layout/hList2#1"/>
    <dgm:cxn modelId="{DA7CEDAC-3B19-4D51-B83D-719FB06E76E0}" type="presParOf" srcId="{75B312D6-F8B2-4303-B899-4684CCF99878}" destId="{351944F9-FAC0-4DC9-AC59-BF3325113F26}" srcOrd="1" destOrd="0" presId="urn:microsoft.com/office/officeart/2005/8/layout/hList2#1"/>
    <dgm:cxn modelId="{852BEBD4-8264-4249-89EF-5B8171A86CC9}" type="presParOf" srcId="{75B312D6-F8B2-4303-B899-4684CCF99878}" destId="{CC18B94A-9E42-471E-BFDE-6104D99015C1}" srcOrd="2" destOrd="0" presId="urn:microsoft.com/office/officeart/2005/8/layout/hList2#1"/>
    <dgm:cxn modelId="{02929C9F-F565-47D9-BEF6-14D1BE13F0A6}" type="presParOf" srcId="{CC18B94A-9E42-471E-BFDE-6104D99015C1}" destId="{1EEFA3DF-99EC-47B9-B439-58886868AEA2}" srcOrd="0" destOrd="0" presId="urn:microsoft.com/office/officeart/2005/8/layout/hList2#1"/>
    <dgm:cxn modelId="{3D72D9FA-E99C-45B6-9F7B-F1DD53074D8E}" type="presParOf" srcId="{CC18B94A-9E42-471E-BFDE-6104D99015C1}" destId="{A4A64D5F-ED95-42D6-853D-FDBF2CD5B3AA}" srcOrd="1" destOrd="0" presId="urn:microsoft.com/office/officeart/2005/8/layout/hList2#1"/>
    <dgm:cxn modelId="{1280D583-0F7E-49D0-830C-20FD2D2DFDBA}" type="presParOf" srcId="{CC18B94A-9E42-471E-BFDE-6104D99015C1}" destId="{8F698324-B1D8-4E62-954B-5455BDA6FC23}" srcOrd="2" destOrd="0" presId="urn:microsoft.com/office/officeart/2005/8/layout/hList2#1"/>
    <dgm:cxn modelId="{1E71152F-2CE0-4439-A9CE-EC5484E7D3D5}" type="presParOf" srcId="{75B312D6-F8B2-4303-B899-4684CCF99878}" destId="{6C72A374-D28A-42E9-925B-0521308F80F3}" srcOrd="3" destOrd="0" presId="urn:microsoft.com/office/officeart/2005/8/layout/hList2#1"/>
    <dgm:cxn modelId="{4CE19A70-3A08-4831-92A9-109E4E3D42D4}" type="presParOf" srcId="{75B312D6-F8B2-4303-B899-4684CCF99878}" destId="{AA695AA8-BA5D-454A-8EFA-6D7AD02C2F68}" srcOrd="4" destOrd="0" presId="urn:microsoft.com/office/officeart/2005/8/layout/hList2#1"/>
    <dgm:cxn modelId="{3999BE1F-59DF-4765-9023-22400A3396A7}" type="presParOf" srcId="{AA695AA8-BA5D-454A-8EFA-6D7AD02C2F68}" destId="{E24E2BBD-B4EE-42B8-A019-5666C8850B73}" srcOrd="0" destOrd="0" presId="urn:microsoft.com/office/officeart/2005/8/layout/hList2#1"/>
    <dgm:cxn modelId="{2BF3434F-2CEA-4970-B49F-B178DAE9AFD3}" type="presParOf" srcId="{AA695AA8-BA5D-454A-8EFA-6D7AD02C2F68}" destId="{21E55740-BF20-48A8-9673-1D38A289B497}" srcOrd="1" destOrd="0" presId="urn:microsoft.com/office/officeart/2005/8/layout/hList2#1"/>
    <dgm:cxn modelId="{51998E5C-2F5B-476C-B24B-82275E736BC7}" type="presParOf" srcId="{AA695AA8-BA5D-454A-8EFA-6D7AD02C2F68}" destId="{1739471D-F283-4101-8BE4-4F6E8B542DB5}" srcOrd="2" destOrd="0" presId="urn:microsoft.com/office/officeart/2005/8/layout/hList2#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6D7DB-9CD7-46B6-88A0-366F59FB9F96}" type="doc">
      <dgm:prSet loTypeId="urn:microsoft.com/office/officeart/2005/8/layout/hList2#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1BF4B03-9848-4201-A942-25D06A3C765A}">
      <dgm:prSet phldrT="[Texto]"/>
      <dgm:spPr>
        <a:xfrm rot="16200000">
          <a:off x="-1385080" y="2143331"/>
          <a:ext cx="3248920" cy="379310"/>
        </a:xfrm>
        <a:noFill/>
        <a:ln>
          <a:noFill/>
        </a:ln>
        <a:effectLst/>
      </dgm:spPr>
      <dgm:t>
        <a:bodyPr/>
        <a:lstStyle/>
        <a:p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Inatención </a:t>
          </a:r>
        </a:p>
      </dgm:t>
    </dgm:pt>
    <dgm:pt modelId="{D01A9384-B545-427D-9037-07EB32B841BF}" type="parTrans" cxnId="{56C9026E-F24B-4121-9BFE-C4E93B24185F}">
      <dgm:prSet/>
      <dgm:spPr/>
      <dgm:t>
        <a:bodyPr/>
        <a:lstStyle/>
        <a:p>
          <a:endParaRPr lang="es-ES"/>
        </a:p>
      </dgm:t>
    </dgm:pt>
    <dgm:pt modelId="{9A33785B-FE78-4EB6-9839-4901B46E275D}" type="sibTrans" cxnId="{56C9026E-F24B-4121-9BFE-C4E93B24185F}">
      <dgm:prSet/>
      <dgm:spPr/>
      <dgm:t>
        <a:bodyPr/>
        <a:lstStyle/>
        <a:p>
          <a:endParaRPr lang="es-ES"/>
        </a:p>
      </dgm:t>
    </dgm:pt>
    <dgm:pt modelId="{61F84724-8DD7-4BF1-B494-083C56EDBD79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Pérdida  del rumbo en la tarea o no  finalización</a:t>
          </a:r>
        </a:p>
      </dgm:t>
    </dgm:pt>
    <dgm:pt modelId="{4E5CE6ED-285C-405D-9825-D1CD9ACE3C53}" type="parTrans" cxnId="{022F41BF-AC7F-464A-8AC6-577754E3CB7C}">
      <dgm:prSet/>
      <dgm:spPr/>
      <dgm:t>
        <a:bodyPr/>
        <a:lstStyle/>
        <a:p>
          <a:endParaRPr lang="es-ES"/>
        </a:p>
      </dgm:t>
    </dgm:pt>
    <dgm:pt modelId="{A2B035A2-5E19-4F89-A165-FE98529BDBE9}" type="sibTrans" cxnId="{022F41BF-AC7F-464A-8AC6-577754E3CB7C}">
      <dgm:prSet/>
      <dgm:spPr/>
      <dgm:t>
        <a:bodyPr/>
        <a:lstStyle/>
        <a:p>
          <a:endParaRPr lang="es-ES"/>
        </a:p>
      </dgm:t>
    </dgm:pt>
    <dgm:pt modelId="{0B6D50D4-CE7E-461B-8F7C-5F41BD035878}">
      <dgm:prSet phldrT="[Texto]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sz="2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9FBF58DD-3C44-4463-B7EA-A984991965A1}" type="parTrans" cxnId="{DB0D0418-D779-4D89-981C-EF64D356FEC6}">
      <dgm:prSet/>
      <dgm:spPr/>
      <dgm:t>
        <a:bodyPr/>
        <a:lstStyle/>
        <a:p>
          <a:endParaRPr lang="es-ES"/>
        </a:p>
      </dgm:t>
    </dgm:pt>
    <dgm:pt modelId="{E54380C8-FE9C-42DA-80D0-3DD6863A011E}" type="sibTrans" cxnId="{DB0D0418-D779-4D89-981C-EF64D356FEC6}">
      <dgm:prSet/>
      <dgm:spPr/>
      <dgm:t>
        <a:bodyPr/>
        <a:lstStyle/>
        <a:p>
          <a:endParaRPr lang="es-ES"/>
        </a:p>
      </dgm:t>
    </dgm:pt>
    <dgm:pt modelId="{B7528847-2322-4850-A0F4-BD26368E7155}">
      <dgm:prSet phldrT="[Texto]"/>
      <dgm:spPr>
        <a:xfrm rot="16200000">
          <a:off x="1374205" y="2143331"/>
          <a:ext cx="3248920" cy="379310"/>
        </a:xfrm>
        <a:noFill/>
        <a:ln>
          <a:noFill/>
        </a:ln>
        <a:effectLst/>
      </dgm:spPr>
      <dgm:t>
        <a:bodyPr/>
        <a:lstStyle/>
        <a:p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Hiperactividad</a:t>
          </a:r>
        </a:p>
      </dgm:t>
    </dgm:pt>
    <dgm:pt modelId="{6B2D2BDC-B16B-45F7-BA82-C20CED1E4E5E}" type="parTrans" cxnId="{11D945CE-9277-4ABE-BAA3-343EB3FE2F46}">
      <dgm:prSet/>
      <dgm:spPr/>
      <dgm:t>
        <a:bodyPr/>
        <a:lstStyle/>
        <a:p>
          <a:endParaRPr lang="es-ES"/>
        </a:p>
      </dgm:t>
    </dgm:pt>
    <dgm:pt modelId="{D2C1452F-A10D-4B66-BD82-545CCE2A51B4}" type="sibTrans" cxnId="{11D945CE-9277-4ABE-BAA3-343EB3FE2F46}">
      <dgm:prSet/>
      <dgm:spPr/>
      <dgm:t>
        <a:bodyPr/>
        <a:lstStyle/>
        <a:p>
          <a:endParaRPr lang="es-ES"/>
        </a:p>
      </dgm:t>
    </dgm:pt>
    <dgm:pt modelId="{9AC0DE2D-8D53-4653-934C-E1357253E288}">
      <dgm:prSet phldrT="[Texto]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sz="2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ED67760-D3D9-42A8-B5A0-1EA81CFA193F}" type="parTrans" cxnId="{489E86F6-180F-4F6C-B26B-836A2361EA56}">
      <dgm:prSet/>
      <dgm:spPr/>
      <dgm:t>
        <a:bodyPr/>
        <a:lstStyle/>
        <a:p>
          <a:endParaRPr lang="es-ES"/>
        </a:p>
      </dgm:t>
    </dgm:pt>
    <dgm:pt modelId="{AB152A05-A5C3-4781-8EAA-C5CAD2170CEF}" type="sibTrans" cxnId="{489E86F6-180F-4F6C-B26B-836A2361EA56}">
      <dgm:prSet/>
      <dgm:spPr/>
      <dgm:t>
        <a:bodyPr/>
        <a:lstStyle/>
        <a:p>
          <a:endParaRPr lang="es-ES"/>
        </a:p>
      </dgm:t>
    </dgm:pt>
    <dgm:pt modelId="{1FB6CF0F-8331-4EC5-B985-AFF7964B786D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Juguetea con manos o pies y se revuelve</a:t>
          </a:r>
        </a:p>
      </dgm:t>
    </dgm:pt>
    <dgm:pt modelId="{D683B794-9C67-4E16-A210-C8045F0480DD}" type="parTrans" cxnId="{2AC0AEE7-2487-4AE1-A3FF-59BB30BD7B60}">
      <dgm:prSet/>
      <dgm:spPr/>
      <dgm:t>
        <a:bodyPr/>
        <a:lstStyle/>
        <a:p>
          <a:endParaRPr lang="es-ES"/>
        </a:p>
      </dgm:t>
    </dgm:pt>
    <dgm:pt modelId="{71E7816E-8FB7-4E10-8191-58B3D77C6780}" type="sibTrans" cxnId="{2AC0AEE7-2487-4AE1-A3FF-59BB30BD7B60}">
      <dgm:prSet/>
      <dgm:spPr/>
      <dgm:t>
        <a:bodyPr/>
        <a:lstStyle/>
        <a:p>
          <a:endParaRPr lang="es-ES"/>
        </a:p>
      </dgm:t>
    </dgm:pt>
    <dgm:pt modelId="{9B68D7BB-5873-4D19-8220-2951A59E8219}">
      <dgm:prSet phldrT="[Texto]"/>
      <dgm:spPr>
        <a:xfrm rot="16200000">
          <a:off x="4133492" y="2143331"/>
          <a:ext cx="3248920" cy="379310"/>
        </a:xfrm>
        <a:noFill/>
        <a:ln>
          <a:noFill/>
        </a:ln>
        <a:effectLst/>
      </dgm:spPr>
      <dgm:t>
        <a:bodyPr/>
        <a:lstStyle/>
        <a:p>
          <a:r>
            <a:rPr lang="es-ES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Impulsividad</a:t>
          </a:r>
        </a:p>
      </dgm:t>
    </dgm:pt>
    <dgm:pt modelId="{E015F150-B33C-4BC0-889F-7A5B5F7EF4D3}" type="parTrans" cxnId="{053D58A1-6775-4181-9E41-98AD4EFA2603}">
      <dgm:prSet/>
      <dgm:spPr/>
      <dgm:t>
        <a:bodyPr/>
        <a:lstStyle/>
        <a:p>
          <a:endParaRPr lang="es-ES"/>
        </a:p>
      </dgm:t>
    </dgm:pt>
    <dgm:pt modelId="{CD169BC3-1AD1-4174-9F82-3B80D1A7872E}" type="sibTrans" cxnId="{053D58A1-6775-4181-9E41-98AD4EFA2603}">
      <dgm:prSet/>
      <dgm:spPr/>
      <dgm:t>
        <a:bodyPr/>
        <a:lstStyle/>
        <a:p>
          <a:endParaRPr lang="es-ES"/>
        </a:p>
      </dgm:t>
    </dgm:pt>
    <dgm:pt modelId="{42A2E863-E70A-450B-845F-35CBFC516210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Responde inesperadamente</a:t>
          </a:r>
        </a:p>
      </dgm:t>
    </dgm:pt>
    <dgm:pt modelId="{4B15AB6E-F7DF-45D9-B982-A8E32D08B75D}" type="parTrans" cxnId="{10F90111-6E13-4731-A118-2E202386DE5D}">
      <dgm:prSet/>
      <dgm:spPr/>
      <dgm:t>
        <a:bodyPr/>
        <a:lstStyle/>
        <a:p>
          <a:endParaRPr lang="es-ES"/>
        </a:p>
      </dgm:t>
    </dgm:pt>
    <dgm:pt modelId="{E82A1E27-E739-4BB1-BDF5-92E12185F6AB}" type="sibTrans" cxnId="{10F90111-6E13-4731-A118-2E202386DE5D}">
      <dgm:prSet/>
      <dgm:spPr/>
      <dgm:t>
        <a:bodyPr/>
        <a:lstStyle/>
        <a:p>
          <a:endParaRPr lang="es-ES"/>
        </a:p>
      </dgm:t>
    </dgm:pt>
    <dgm:pt modelId="{085DD513-A04F-4183-9092-A80372CC2506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75B35A53-36BB-4817-9062-A51003E6E4C6}" type="parTrans" cxnId="{7F235737-B8EC-4583-9559-D9326E63CD10}">
      <dgm:prSet/>
      <dgm:spPr/>
      <dgm:t>
        <a:bodyPr/>
        <a:lstStyle/>
        <a:p>
          <a:endParaRPr lang="es-ES"/>
        </a:p>
      </dgm:t>
    </dgm:pt>
    <dgm:pt modelId="{6C9C180F-C34E-4665-B719-934B36EF06EA}" type="sibTrans" cxnId="{7F235737-B8EC-4583-9559-D9326E63CD10}">
      <dgm:prSet/>
      <dgm:spPr/>
      <dgm:t>
        <a:bodyPr/>
        <a:lstStyle/>
        <a:p>
          <a:endParaRPr lang="es-ES"/>
        </a:p>
      </dgm:t>
    </dgm:pt>
    <dgm:pt modelId="{02602EFA-AEF2-48B0-841B-9A96FE1C4263}">
      <dgm:prSet phldrT="[Texto]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sz="24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05B6241-308F-40BE-91A5-58EFB53181FB}" type="parTrans" cxnId="{98909F21-966C-4F7C-AC57-27650C033F25}">
      <dgm:prSet/>
      <dgm:spPr/>
      <dgm:t>
        <a:bodyPr/>
        <a:lstStyle/>
        <a:p>
          <a:endParaRPr lang="es-ES"/>
        </a:p>
      </dgm:t>
    </dgm:pt>
    <dgm:pt modelId="{5CA7A0A8-155A-462E-AE5E-39BAE5640EAB}" type="sibTrans" cxnId="{98909F21-966C-4F7C-AC57-27650C033F25}">
      <dgm:prSet/>
      <dgm:spPr/>
      <dgm:t>
        <a:bodyPr/>
        <a:lstStyle/>
        <a:p>
          <a:endParaRPr lang="es-ES"/>
        </a:p>
      </dgm:t>
    </dgm:pt>
    <dgm:pt modelId="{9A1A3916-AA4C-4E1A-8D4A-C87D05C598CB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Olvido de tareas rutinarias</a:t>
          </a:r>
        </a:p>
      </dgm:t>
    </dgm:pt>
    <dgm:pt modelId="{77936C44-D7E8-4F55-A37D-8281380526B2}" type="parTrans" cxnId="{5B84B447-BFAB-4072-BFFE-AADC3C462124}">
      <dgm:prSet/>
      <dgm:spPr/>
      <dgm:t>
        <a:bodyPr/>
        <a:lstStyle/>
        <a:p>
          <a:endParaRPr lang="es-ES"/>
        </a:p>
      </dgm:t>
    </dgm:pt>
    <dgm:pt modelId="{AFBE5DDE-A32F-4A0A-8FF1-D95DA29AB5BD}" type="sibTrans" cxnId="{5B84B447-BFAB-4072-BFFE-AADC3C462124}">
      <dgm:prSet/>
      <dgm:spPr/>
      <dgm:t>
        <a:bodyPr/>
        <a:lstStyle/>
        <a:p>
          <a:endParaRPr lang="es-ES"/>
        </a:p>
      </dgm:t>
    </dgm:pt>
    <dgm:pt modelId="{BAA391B1-1904-4736-B400-6B9ED404BFE1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Ensimismamiento, parece no escuchar</a:t>
          </a:r>
        </a:p>
      </dgm:t>
    </dgm:pt>
    <dgm:pt modelId="{63310A9B-8179-4501-8FA5-2F5A7DD1D00C}" type="parTrans" cxnId="{1F0ACF87-4A89-4958-8CFF-E725E740EA91}">
      <dgm:prSet/>
      <dgm:spPr/>
      <dgm:t>
        <a:bodyPr/>
        <a:lstStyle/>
        <a:p>
          <a:endParaRPr lang="es-ES"/>
        </a:p>
      </dgm:t>
    </dgm:pt>
    <dgm:pt modelId="{7FD35F10-CC87-43C9-BF3E-105218F55BFB}" type="sibTrans" cxnId="{1F0ACF87-4A89-4958-8CFF-E725E740EA91}">
      <dgm:prSet/>
      <dgm:spPr/>
      <dgm:t>
        <a:bodyPr/>
        <a:lstStyle/>
        <a:p>
          <a:endParaRPr lang="es-ES"/>
        </a:p>
      </dgm:t>
    </dgm:pt>
    <dgm:pt modelId="{65DC29BE-1DD3-4C5A-847A-319200333099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Lentitud para iniciar tareas</a:t>
          </a:r>
        </a:p>
      </dgm:t>
    </dgm:pt>
    <dgm:pt modelId="{C0304D96-4001-49B0-BD87-EA0C558FC5BF}" type="parTrans" cxnId="{A65A579F-8747-47CA-A540-B94F9A56CE47}">
      <dgm:prSet/>
      <dgm:spPr/>
      <dgm:t>
        <a:bodyPr/>
        <a:lstStyle/>
        <a:p>
          <a:endParaRPr lang="es-ES"/>
        </a:p>
      </dgm:t>
    </dgm:pt>
    <dgm:pt modelId="{7EBAA202-45F5-4A60-BD31-AA621A1E0C15}" type="sibTrans" cxnId="{A65A579F-8747-47CA-A540-B94F9A56CE47}">
      <dgm:prSet/>
      <dgm:spPr/>
      <dgm:t>
        <a:bodyPr/>
        <a:lstStyle/>
        <a:p>
          <a:endParaRPr lang="es-ES"/>
        </a:p>
      </dgm:t>
    </dgm:pt>
    <dgm:pt modelId="{0806656F-B1BC-48B7-90F1-F4A3063CD13E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Dificultad en el seguimiento de instrucciones</a:t>
          </a:r>
        </a:p>
      </dgm:t>
    </dgm:pt>
    <dgm:pt modelId="{33464064-47B9-42EC-A49A-CCBD3B2DDEC3}" type="parTrans" cxnId="{FAA8768B-554F-4020-943B-49F479800E14}">
      <dgm:prSet/>
      <dgm:spPr/>
      <dgm:t>
        <a:bodyPr/>
        <a:lstStyle/>
        <a:p>
          <a:endParaRPr lang="es-ES"/>
        </a:p>
      </dgm:t>
    </dgm:pt>
    <dgm:pt modelId="{34E5E2A7-B765-46E8-8E95-0CDE0F496E1F}" type="sibTrans" cxnId="{FAA8768B-554F-4020-943B-49F479800E14}">
      <dgm:prSet/>
      <dgm:spPr/>
      <dgm:t>
        <a:bodyPr/>
        <a:lstStyle/>
        <a:p>
          <a:endParaRPr lang="es-ES"/>
        </a:p>
      </dgm:t>
    </dgm:pt>
    <dgm:pt modelId="{51C317E6-72F2-428C-977D-ABE4E6751A62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Despistes frecuentes en la realización de tareas</a:t>
          </a:r>
        </a:p>
      </dgm:t>
    </dgm:pt>
    <dgm:pt modelId="{CF1E943D-0FF6-4265-A135-B1CF69C6ADD2}" type="parTrans" cxnId="{2C197159-32BC-4374-9B89-036135942B6D}">
      <dgm:prSet/>
      <dgm:spPr/>
      <dgm:t>
        <a:bodyPr/>
        <a:lstStyle/>
        <a:p>
          <a:endParaRPr lang="es-ES"/>
        </a:p>
      </dgm:t>
    </dgm:pt>
    <dgm:pt modelId="{B82388F8-A102-4572-9C0E-250FA983273A}" type="sibTrans" cxnId="{2C197159-32BC-4374-9B89-036135942B6D}">
      <dgm:prSet/>
      <dgm:spPr/>
      <dgm:t>
        <a:bodyPr/>
        <a:lstStyle/>
        <a:p>
          <a:endParaRPr lang="es-ES"/>
        </a:p>
      </dgm:t>
    </dgm:pt>
    <dgm:pt modelId="{E261C643-E0CB-4711-BF13-F9209607F629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Pérdida de cosas o material</a:t>
          </a:r>
        </a:p>
      </dgm:t>
    </dgm:pt>
    <dgm:pt modelId="{4B1F9813-B003-4F79-BE57-52DC9C34A2B8}" type="parTrans" cxnId="{066CF07E-6D71-4C2E-90F0-FB821DDCC88B}">
      <dgm:prSet/>
      <dgm:spPr/>
      <dgm:t>
        <a:bodyPr/>
        <a:lstStyle/>
        <a:p>
          <a:endParaRPr lang="es-ES"/>
        </a:p>
      </dgm:t>
    </dgm:pt>
    <dgm:pt modelId="{7B3F2A8D-9DCA-4061-9A1D-CDF6EB4E24BD}" type="sibTrans" cxnId="{066CF07E-6D71-4C2E-90F0-FB821DDCC88B}">
      <dgm:prSet/>
      <dgm:spPr/>
      <dgm:t>
        <a:bodyPr/>
        <a:lstStyle/>
        <a:p>
          <a:endParaRPr lang="es-ES"/>
        </a:p>
      </dgm:t>
    </dgm:pt>
    <dgm:pt modelId="{AE161972-E7F9-49D8-A747-3A5B8418E25A}">
      <dgm:prSet phldrT="[Texto]" custT="1"/>
      <dgm:spPr>
        <a:xfrm>
          <a:off x="429035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Organización deficiente</a:t>
          </a:r>
        </a:p>
      </dgm:t>
    </dgm:pt>
    <dgm:pt modelId="{17C97BAD-D726-410A-8875-CD7F9B0C1B7C}" type="parTrans" cxnId="{9F0C3EC3-1987-40BF-968E-710F403F1BED}">
      <dgm:prSet/>
      <dgm:spPr/>
      <dgm:t>
        <a:bodyPr/>
        <a:lstStyle/>
        <a:p>
          <a:endParaRPr lang="es-ES"/>
        </a:p>
      </dgm:t>
    </dgm:pt>
    <dgm:pt modelId="{51973E35-663F-4C46-A74D-E18C747F656A}" type="sibTrans" cxnId="{9F0C3EC3-1987-40BF-968E-710F403F1BED}">
      <dgm:prSet/>
      <dgm:spPr/>
      <dgm:t>
        <a:bodyPr/>
        <a:lstStyle/>
        <a:p>
          <a:endParaRPr lang="es-ES"/>
        </a:p>
      </dgm:t>
    </dgm:pt>
    <dgm:pt modelId="{AD97C2EC-9C9C-4CE4-BD5C-AEBF159DECAB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Actúa como impulsado por un motor, intranquilidad</a:t>
          </a:r>
        </a:p>
      </dgm:t>
    </dgm:pt>
    <dgm:pt modelId="{7DF37A18-33AF-4660-B0F0-D6D36374E0F0}" type="parTrans" cxnId="{80547C99-E743-408D-9143-7CC47F0F9C2F}">
      <dgm:prSet/>
      <dgm:spPr/>
      <dgm:t>
        <a:bodyPr/>
        <a:lstStyle/>
        <a:p>
          <a:endParaRPr lang="es-ES"/>
        </a:p>
      </dgm:t>
    </dgm:pt>
    <dgm:pt modelId="{4B00E45F-87F8-46AA-92ED-E56CDDE554C2}" type="sibTrans" cxnId="{80547C99-E743-408D-9143-7CC47F0F9C2F}">
      <dgm:prSet/>
      <dgm:spPr/>
      <dgm:t>
        <a:bodyPr/>
        <a:lstStyle/>
        <a:p>
          <a:endParaRPr lang="es-ES"/>
        </a:p>
      </dgm:t>
    </dgm:pt>
    <dgm:pt modelId="{594D977C-04EA-49B4-8490-45849D0B8B1F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 permanece sentado</a:t>
          </a:r>
        </a:p>
      </dgm:t>
    </dgm:pt>
    <dgm:pt modelId="{964761EB-A31E-4D6E-ADE8-E1D383E2517C}" type="parTrans" cxnId="{CEC4F849-DFC2-4271-B01A-F6549CDA1C88}">
      <dgm:prSet/>
      <dgm:spPr/>
      <dgm:t>
        <a:bodyPr/>
        <a:lstStyle/>
        <a:p>
          <a:endParaRPr lang="es-ES"/>
        </a:p>
      </dgm:t>
    </dgm:pt>
    <dgm:pt modelId="{E8BDCB9C-0397-4B24-A5EC-BA87892E2EA9}" type="sibTrans" cxnId="{CEC4F849-DFC2-4271-B01A-F6549CDA1C88}">
      <dgm:prSet/>
      <dgm:spPr/>
      <dgm:t>
        <a:bodyPr/>
        <a:lstStyle/>
        <a:p>
          <a:endParaRPr lang="es-ES"/>
        </a:p>
      </dgm:t>
    </dgm:pt>
    <dgm:pt modelId="{016FEC94-FECD-4EB4-A740-539FB9B77601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Sensación de inquietud</a:t>
          </a:r>
        </a:p>
      </dgm:t>
    </dgm:pt>
    <dgm:pt modelId="{404E5FF9-E386-47F0-95F7-0D6B5DD78637}" type="parTrans" cxnId="{10F056AB-4448-42E5-81BC-5664F6927BB2}">
      <dgm:prSet/>
      <dgm:spPr/>
      <dgm:t>
        <a:bodyPr/>
        <a:lstStyle/>
        <a:p>
          <a:endParaRPr lang="es-ES"/>
        </a:p>
      </dgm:t>
    </dgm:pt>
    <dgm:pt modelId="{225316DF-BC5F-473E-B3E8-6C619D7BBBF5}" type="sibTrans" cxnId="{10F056AB-4448-42E5-81BC-5664F6927BB2}">
      <dgm:prSet/>
      <dgm:spPr/>
      <dgm:t>
        <a:bodyPr/>
        <a:lstStyle/>
        <a:p>
          <a:endParaRPr lang="es-ES"/>
        </a:p>
      </dgm:t>
    </dgm:pt>
    <dgm:pt modelId="{64114EA7-9B0E-4A1C-8043-8F652815ED1C}">
      <dgm:prSet phldrT="[Texto]" custT="1"/>
      <dgm:spPr>
        <a:xfrm>
          <a:off x="3188321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sz="15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Habla excesivamente</a:t>
          </a:r>
        </a:p>
        <a:p>
          <a:pPr algn="l"/>
          <a:endParaRPr lang="es-ES" sz="21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6A907B5-FAFD-41D7-B50C-E8B574ED31A9}" type="parTrans" cxnId="{CE9A52B8-7ADA-4FE3-8B05-0957B2586441}">
      <dgm:prSet/>
      <dgm:spPr/>
      <dgm:t>
        <a:bodyPr/>
        <a:lstStyle/>
        <a:p>
          <a:endParaRPr lang="es-ES"/>
        </a:p>
      </dgm:t>
    </dgm:pt>
    <dgm:pt modelId="{D018620B-FB2E-412C-8BB9-2A2DD7D588AA}" type="sibTrans" cxnId="{CE9A52B8-7ADA-4FE3-8B05-0957B2586441}">
      <dgm:prSet/>
      <dgm:spPr/>
      <dgm:t>
        <a:bodyPr/>
        <a:lstStyle/>
        <a:p>
          <a:endParaRPr lang="es-ES"/>
        </a:p>
      </dgm:t>
    </dgm:pt>
    <dgm:pt modelId="{AE8EDC3F-52A9-40F0-8596-0D3213E7A792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l"/>
          <a:endParaRPr lang="es-E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AE4F8836-B3A7-4701-8404-CF59ABD3BFEE}" type="parTrans" cxnId="{CF3A510E-A881-43F6-87A0-3AE8DE08875B}">
      <dgm:prSet/>
      <dgm:spPr/>
      <dgm:t>
        <a:bodyPr/>
        <a:lstStyle/>
        <a:p>
          <a:endParaRPr lang="es-ES"/>
        </a:p>
      </dgm:t>
    </dgm:pt>
    <dgm:pt modelId="{9E7BF3C4-C042-4108-B348-8ED5DD40214C}" type="sibTrans" cxnId="{CF3A510E-A881-43F6-87A0-3AE8DE08875B}">
      <dgm:prSet/>
      <dgm:spPr/>
      <dgm:t>
        <a:bodyPr/>
        <a:lstStyle/>
        <a:p>
          <a:endParaRPr lang="es-ES"/>
        </a:p>
      </dgm:t>
    </dgm:pt>
    <dgm:pt modelId="{7A396BCE-9892-4944-897B-069B6351BB67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Dificultad para esperar turnos</a:t>
          </a:r>
        </a:p>
      </dgm:t>
    </dgm:pt>
    <dgm:pt modelId="{9152DA8A-2492-4032-917A-FC2E264EED54}" type="parTrans" cxnId="{BD3DED30-4053-4C26-A4FD-40BCBFB37C9E}">
      <dgm:prSet/>
      <dgm:spPr/>
      <dgm:t>
        <a:bodyPr/>
        <a:lstStyle/>
        <a:p>
          <a:endParaRPr lang="es-ES"/>
        </a:p>
      </dgm:t>
    </dgm:pt>
    <dgm:pt modelId="{E1D76BBE-5D36-4E0A-98BD-0106A148314A}" type="sibTrans" cxnId="{BD3DED30-4053-4C26-A4FD-40BCBFB37C9E}">
      <dgm:prSet/>
      <dgm:spPr/>
      <dgm:t>
        <a:bodyPr/>
        <a:lstStyle/>
        <a:p>
          <a:endParaRPr lang="es-ES"/>
        </a:p>
      </dgm:t>
    </dgm:pt>
    <dgm:pt modelId="{5BCD597B-7C43-4A40-AAC3-2F61645DD6ED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Interrumpe y se inmiscuye</a:t>
          </a:r>
        </a:p>
      </dgm:t>
    </dgm:pt>
    <dgm:pt modelId="{1B1708DD-3AA2-4FEC-AF54-866A07D1F14C}" type="parTrans" cxnId="{E10306F4-68A7-4C2C-96C0-4196B503E9E0}">
      <dgm:prSet/>
      <dgm:spPr/>
      <dgm:t>
        <a:bodyPr/>
        <a:lstStyle/>
        <a:p>
          <a:endParaRPr lang="es-ES"/>
        </a:p>
      </dgm:t>
    </dgm:pt>
    <dgm:pt modelId="{F6923462-3FAA-4D53-8017-7B2AF2027266}" type="sibTrans" cxnId="{E10306F4-68A7-4C2C-96C0-4196B503E9E0}">
      <dgm:prSet/>
      <dgm:spPr/>
      <dgm:t>
        <a:bodyPr/>
        <a:lstStyle/>
        <a:p>
          <a:endParaRPr lang="es-ES"/>
        </a:p>
      </dgm:t>
    </dgm:pt>
    <dgm:pt modelId="{2CAB9E60-64E6-4F6A-B380-BFA308D41E0F}">
      <dgm:prSet phldrT="[Texto]"/>
      <dgm:spPr>
        <a:xfrm>
          <a:off x="5947607" y="708525"/>
          <a:ext cx="1889367" cy="3248920"/>
        </a:xfr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just"/>
          <a:r>
            <a:rPr lang="es-ES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 adelantan a lo que hacen otros</a:t>
          </a:r>
        </a:p>
      </dgm:t>
    </dgm:pt>
    <dgm:pt modelId="{447CA684-458C-438B-B82A-1CEC60ABAD13}" type="parTrans" cxnId="{70A51E9B-0982-4BC0-B89C-DE051957E770}">
      <dgm:prSet/>
      <dgm:spPr/>
      <dgm:t>
        <a:bodyPr/>
        <a:lstStyle/>
        <a:p>
          <a:endParaRPr lang="es-ES"/>
        </a:p>
      </dgm:t>
    </dgm:pt>
    <dgm:pt modelId="{A0F76137-FE84-49DF-B07D-BC89D5474AF6}" type="sibTrans" cxnId="{70A51E9B-0982-4BC0-B89C-DE051957E770}">
      <dgm:prSet/>
      <dgm:spPr/>
      <dgm:t>
        <a:bodyPr/>
        <a:lstStyle/>
        <a:p>
          <a:endParaRPr lang="es-ES"/>
        </a:p>
      </dgm:t>
    </dgm:pt>
    <dgm:pt modelId="{75B312D6-F8B2-4303-B899-4684CCF99878}" type="pres">
      <dgm:prSet presAssocID="{7806D7DB-9CD7-46B6-88A0-366F59FB9F96}" presName="linearFlow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96ACA9B7-2A3C-4C17-B2DE-E589B118AAA5}" type="pres">
      <dgm:prSet presAssocID="{E1BF4B03-9848-4201-A942-25D06A3C765A}" presName="compositeNode" presStyleCnt="0">
        <dgm:presLayoutVars>
          <dgm:bulletEnabled val="1"/>
        </dgm:presLayoutVars>
      </dgm:prSet>
      <dgm:spPr/>
    </dgm:pt>
    <dgm:pt modelId="{17861162-979F-4AC8-B199-299CD093C00B}" type="pres">
      <dgm:prSet presAssocID="{E1BF4B03-9848-4201-A942-25D06A3C765A}" presName="image" presStyleLbl="fgImgPlace1" presStyleIdx="0" presStyleCnt="3"/>
      <dgm:spPr>
        <a:xfrm>
          <a:off x="49724" y="207836"/>
          <a:ext cx="758620" cy="758620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3ABB7396-21C5-4CD5-98A5-4F34EC806F5B}" type="pres">
      <dgm:prSet presAssocID="{E1BF4B03-9848-4201-A942-25D06A3C765A}" presName="childNode" presStyleLbl="node1" presStyleIdx="0" presStyleCnt="3" custScaleY="110427" custLinFactNeighborX="7996" custLinFactNeighborY="935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27F29B33-1F95-459E-83FD-4B3F6E931974}" type="pres">
      <dgm:prSet presAssocID="{E1BF4B03-9848-4201-A942-25D06A3C765A}" presName="parentNode" presStyleLbl="revTx" presStyleIdx="0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351944F9-FAC0-4DC9-AC59-BF3325113F26}" type="pres">
      <dgm:prSet presAssocID="{9A33785B-FE78-4EB6-9839-4901B46E275D}" presName="sibTrans" presStyleCnt="0"/>
      <dgm:spPr/>
    </dgm:pt>
    <dgm:pt modelId="{CC18B94A-9E42-471E-BFDE-6104D99015C1}" type="pres">
      <dgm:prSet presAssocID="{B7528847-2322-4850-A0F4-BD26368E7155}" presName="compositeNode" presStyleCnt="0">
        <dgm:presLayoutVars>
          <dgm:bulletEnabled val="1"/>
        </dgm:presLayoutVars>
      </dgm:prSet>
      <dgm:spPr/>
    </dgm:pt>
    <dgm:pt modelId="{1EEFA3DF-99EC-47B9-B439-58886868AEA2}" type="pres">
      <dgm:prSet presAssocID="{B7528847-2322-4850-A0F4-BD26368E7155}" presName="image" presStyleLbl="fgImgPlace1" presStyleIdx="1" presStyleCnt="3"/>
      <dgm:spPr>
        <a:xfrm>
          <a:off x="2809010" y="207836"/>
          <a:ext cx="758620" cy="758620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4A64D5F-ED95-42D6-853D-FDBF2CD5B3AA}" type="pres">
      <dgm:prSet presAssocID="{B7528847-2322-4850-A0F4-BD26368E7155}" presName="childNode" presStyleLbl="node1" presStyleIdx="1" presStyleCnt="3" custScaleY="85236" custLinFactNeighborX="1426" custLinFactNeighborY="-6358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8F698324-B1D8-4E62-954B-5455BDA6FC23}" type="pres">
      <dgm:prSet presAssocID="{B7528847-2322-4850-A0F4-BD26368E7155}" presName="parentNode" presStyleLbl="revTx" presStyleIdx="1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6C72A374-D28A-42E9-925B-0521308F80F3}" type="pres">
      <dgm:prSet presAssocID="{D2C1452F-A10D-4B66-BD82-545CCE2A51B4}" presName="sibTrans" presStyleCnt="0"/>
      <dgm:spPr/>
    </dgm:pt>
    <dgm:pt modelId="{AA695AA8-BA5D-454A-8EFA-6D7AD02C2F68}" type="pres">
      <dgm:prSet presAssocID="{9B68D7BB-5873-4D19-8220-2951A59E8219}" presName="compositeNode" presStyleCnt="0">
        <dgm:presLayoutVars>
          <dgm:bulletEnabled val="1"/>
        </dgm:presLayoutVars>
      </dgm:prSet>
      <dgm:spPr/>
    </dgm:pt>
    <dgm:pt modelId="{E24E2BBD-B4EE-42B8-A019-5666C8850B73}" type="pres">
      <dgm:prSet presAssocID="{9B68D7BB-5873-4D19-8220-2951A59E8219}" presName="image" presStyleLbl="fgImgPlace1" presStyleIdx="2" presStyleCnt="3"/>
      <dgm:spPr>
        <a:xfrm>
          <a:off x="5568297" y="207836"/>
          <a:ext cx="758620" cy="758620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21E55740-BF20-48A8-9673-1D38A289B497}" type="pres">
      <dgm:prSet presAssocID="{9B68D7BB-5873-4D19-8220-2951A59E8219}" presName="childNode" presStyleLbl="node1" presStyleIdx="2" presStyleCnt="3" custScaleY="61509" custLinFactNeighborX="3584" custLinFactNeighborY="-19357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  <dgm:pt modelId="{1739471D-F283-4101-8BE4-4F6E8B542DB5}" type="pres">
      <dgm:prSet presAssocID="{9B68D7BB-5873-4D19-8220-2951A59E8219}" presName="parentNode" presStyleLbl="revTx" presStyleIdx="2" presStyleCnt="3">
        <dgm:presLayoutVars>
          <dgm:chMax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"/>
        </a:p>
      </dgm:t>
    </dgm:pt>
  </dgm:ptLst>
  <dgm:cxnLst>
    <dgm:cxn modelId="{A7EAE15F-01F6-4FD7-982D-2E0B7FD01E91}" type="presOf" srcId="{BAA391B1-1904-4736-B400-6B9ED404BFE1}" destId="{3ABB7396-21C5-4CD5-98A5-4F34EC806F5B}" srcOrd="0" destOrd="3" presId="urn:microsoft.com/office/officeart/2005/8/layout/hList2#2"/>
    <dgm:cxn modelId="{CF3A510E-A881-43F6-87A0-3AE8DE08875B}" srcId="{9B68D7BB-5873-4D19-8220-2951A59E8219}" destId="{AE8EDC3F-52A9-40F0-8596-0D3213E7A792}" srcOrd="4" destOrd="0" parTransId="{AE4F8836-B3A7-4701-8404-CF59ABD3BFEE}" sibTransId="{9E7BF3C4-C042-4108-B348-8ED5DD40214C}"/>
    <dgm:cxn modelId="{77E23A71-7529-4F28-A143-42893C10542A}" type="presOf" srcId="{AD97C2EC-9C9C-4CE4-BD5C-AEBF159DECAB}" destId="{A4A64D5F-ED95-42D6-853D-FDBF2CD5B3AA}" srcOrd="0" destOrd="4" presId="urn:microsoft.com/office/officeart/2005/8/layout/hList2#2"/>
    <dgm:cxn modelId="{9F0C3EC3-1987-40BF-968E-710F403F1BED}" srcId="{E1BF4B03-9848-4201-A942-25D06A3C765A}" destId="{AE161972-E7F9-49D8-A747-3A5B8418E25A}" srcOrd="7" destOrd="0" parTransId="{17C97BAD-D726-410A-8875-CD7F9B0C1B7C}" sibTransId="{51973E35-663F-4C46-A74D-E18C747F656A}"/>
    <dgm:cxn modelId="{7F235737-B8EC-4583-9559-D9326E63CD10}" srcId="{9B68D7BB-5873-4D19-8220-2951A59E8219}" destId="{085DD513-A04F-4183-9092-A80372CC2506}" srcOrd="5" destOrd="0" parTransId="{75B35A53-36BB-4817-9062-A51003E6E4C6}" sibTransId="{6C9C180F-C34E-4665-B719-934B36EF06EA}"/>
    <dgm:cxn modelId="{053D58A1-6775-4181-9E41-98AD4EFA2603}" srcId="{7806D7DB-9CD7-46B6-88A0-366F59FB9F96}" destId="{9B68D7BB-5873-4D19-8220-2951A59E8219}" srcOrd="2" destOrd="0" parTransId="{E015F150-B33C-4BC0-889F-7A5B5F7EF4D3}" sibTransId="{CD169BC3-1AD1-4174-9F82-3B80D1A7872E}"/>
    <dgm:cxn modelId="{F7E04BAE-FFD1-4A86-A48F-5E4F0B1D73C6}" type="presOf" srcId="{E1BF4B03-9848-4201-A942-25D06A3C765A}" destId="{27F29B33-1F95-459E-83FD-4B3F6E931974}" srcOrd="0" destOrd="0" presId="urn:microsoft.com/office/officeart/2005/8/layout/hList2#2"/>
    <dgm:cxn modelId="{9786B0AD-03D6-4827-8E75-87A58F0CA1A2}" type="presOf" srcId="{7806D7DB-9CD7-46B6-88A0-366F59FB9F96}" destId="{75B312D6-F8B2-4303-B899-4684CCF99878}" srcOrd="0" destOrd="0" presId="urn:microsoft.com/office/officeart/2005/8/layout/hList2#2"/>
    <dgm:cxn modelId="{2C78633B-361F-42E1-930C-9F6B6E4CA725}" type="presOf" srcId="{64114EA7-9B0E-4A1C-8043-8F652815ED1C}" destId="{A4A64D5F-ED95-42D6-853D-FDBF2CD5B3AA}" srcOrd="0" destOrd="5" presId="urn:microsoft.com/office/officeart/2005/8/layout/hList2#2"/>
    <dgm:cxn modelId="{56C9026E-F24B-4121-9BFE-C4E93B24185F}" srcId="{7806D7DB-9CD7-46B6-88A0-366F59FB9F96}" destId="{E1BF4B03-9848-4201-A942-25D06A3C765A}" srcOrd="0" destOrd="0" parTransId="{D01A9384-B545-427D-9037-07EB32B841BF}" sibTransId="{9A33785B-FE78-4EB6-9839-4901B46E275D}"/>
    <dgm:cxn modelId="{F1A87F30-4536-4A4E-8263-78185ADDA45F}" type="presOf" srcId="{085DD513-A04F-4183-9092-A80372CC2506}" destId="{21E55740-BF20-48A8-9673-1D38A289B497}" srcOrd="0" destOrd="5" presId="urn:microsoft.com/office/officeart/2005/8/layout/hList2#2"/>
    <dgm:cxn modelId="{7036256E-8A4B-429B-936F-6D3C266976A6}" type="presOf" srcId="{AE161972-E7F9-49D8-A747-3A5B8418E25A}" destId="{3ABB7396-21C5-4CD5-98A5-4F34EC806F5B}" srcOrd="0" destOrd="7" presId="urn:microsoft.com/office/officeart/2005/8/layout/hList2#2"/>
    <dgm:cxn modelId="{93D2F89F-2456-4E79-8E22-B1AF64C20E7E}" type="presOf" srcId="{AE8EDC3F-52A9-40F0-8596-0D3213E7A792}" destId="{21E55740-BF20-48A8-9673-1D38A289B497}" srcOrd="0" destOrd="4" presId="urn:microsoft.com/office/officeart/2005/8/layout/hList2#2"/>
    <dgm:cxn modelId="{5B84B447-BFAB-4072-BFFE-AADC3C462124}" srcId="{E1BF4B03-9848-4201-A942-25D06A3C765A}" destId="{9A1A3916-AA4C-4E1A-8D4A-C87D05C598CB}" srcOrd="1" destOrd="0" parTransId="{77936C44-D7E8-4F55-A37D-8281380526B2}" sibTransId="{AFBE5DDE-A32F-4A0A-8FF1-D95DA29AB5BD}"/>
    <dgm:cxn modelId="{A4DB3B1E-CE53-482E-B29D-3466FDCA1712}" type="presOf" srcId="{016FEC94-FECD-4EB4-A740-539FB9B77601}" destId="{A4A64D5F-ED95-42D6-853D-FDBF2CD5B3AA}" srcOrd="0" destOrd="3" presId="urn:microsoft.com/office/officeart/2005/8/layout/hList2#2"/>
    <dgm:cxn modelId="{CE9A52B8-7ADA-4FE3-8B05-0957B2586441}" srcId="{B7528847-2322-4850-A0F4-BD26368E7155}" destId="{64114EA7-9B0E-4A1C-8043-8F652815ED1C}" srcOrd="5" destOrd="0" parTransId="{F6A907B5-FAFD-41D7-B50C-E8B574ED31A9}" sibTransId="{D018620B-FB2E-412C-8BB9-2A2DD7D588AA}"/>
    <dgm:cxn modelId="{9D47A54C-752E-4B84-81F5-26C270ACA656}" type="presOf" srcId="{9AC0DE2D-8D53-4653-934C-E1357253E288}" destId="{A4A64D5F-ED95-42D6-853D-FDBF2CD5B3AA}" srcOrd="0" destOrd="0" presId="urn:microsoft.com/office/officeart/2005/8/layout/hList2#2"/>
    <dgm:cxn modelId="{A82A08AE-B406-4D46-B58E-434320298CA9}" type="presOf" srcId="{7A396BCE-9892-4944-897B-069B6351BB67}" destId="{21E55740-BF20-48A8-9673-1D38A289B497}" srcOrd="0" destOrd="1" presId="urn:microsoft.com/office/officeart/2005/8/layout/hList2#2"/>
    <dgm:cxn modelId="{E9CFFC53-BB06-4D95-9C41-2A6B6C3DEBEE}" type="presOf" srcId="{2CAB9E60-64E6-4F6A-B380-BFA308D41E0F}" destId="{21E55740-BF20-48A8-9673-1D38A289B497}" srcOrd="0" destOrd="3" presId="urn:microsoft.com/office/officeart/2005/8/layout/hList2#2"/>
    <dgm:cxn modelId="{817B00A6-1B1F-4D0C-94EB-D58232778771}" type="presOf" srcId="{65DC29BE-1DD3-4C5A-847A-319200333099}" destId="{3ABB7396-21C5-4CD5-98A5-4F34EC806F5B}" srcOrd="0" destOrd="4" presId="urn:microsoft.com/office/officeart/2005/8/layout/hList2#2"/>
    <dgm:cxn modelId="{70A51E9B-0982-4BC0-B89C-DE051957E770}" srcId="{9B68D7BB-5873-4D19-8220-2951A59E8219}" destId="{2CAB9E60-64E6-4F6A-B380-BFA308D41E0F}" srcOrd="3" destOrd="0" parTransId="{447CA684-458C-438B-B82A-1CEC60ABAD13}" sibTransId="{A0F76137-FE84-49DF-B07D-BC89D5474AF6}"/>
    <dgm:cxn modelId="{EE72E52A-C255-4699-B606-87C2DB22A271}" type="presOf" srcId="{594D977C-04EA-49B4-8490-45849D0B8B1F}" destId="{A4A64D5F-ED95-42D6-853D-FDBF2CD5B3AA}" srcOrd="0" destOrd="2" presId="urn:microsoft.com/office/officeart/2005/8/layout/hList2#2"/>
    <dgm:cxn modelId="{E10306F4-68A7-4C2C-96C0-4196B503E9E0}" srcId="{9B68D7BB-5873-4D19-8220-2951A59E8219}" destId="{5BCD597B-7C43-4A40-AAC3-2F61645DD6ED}" srcOrd="2" destOrd="0" parTransId="{1B1708DD-3AA2-4FEC-AF54-866A07D1F14C}" sibTransId="{F6923462-3FAA-4D53-8017-7B2AF2027266}"/>
    <dgm:cxn modelId="{D208AA0D-3C38-4DBC-8903-6B5384524B9A}" type="presOf" srcId="{0B6D50D4-CE7E-461B-8F7C-5F41BD035878}" destId="{3ABB7396-21C5-4CD5-98A5-4F34EC806F5B}" srcOrd="0" destOrd="9" presId="urn:microsoft.com/office/officeart/2005/8/layout/hList2#2"/>
    <dgm:cxn modelId="{B52105C4-AD4B-41C6-9238-2FE414D3C265}" type="presOf" srcId="{9B68D7BB-5873-4D19-8220-2951A59E8219}" destId="{1739471D-F283-4101-8BE4-4F6E8B542DB5}" srcOrd="0" destOrd="0" presId="urn:microsoft.com/office/officeart/2005/8/layout/hList2#2"/>
    <dgm:cxn modelId="{A6BB8656-AECE-46C2-A6BF-F4BF7ABB71FC}" type="presOf" srcId="{51C317E6-72F2-428C-977D-ABE4E6751A62}" destId="{3ABB7396-21C5-4CD5-98A5-4F34EC806F5B}" srcOrd="0" destOrd="6" presId="urn:microsoft.com/office/officeart/2005/8/layout/hList2#2"/>
    <dgm:cxn modelId="{10F90111-6E13-4731-A118-2E202386DE5D}" srcId="{9B68D7BB-5873-4D19-8220-2951A59E8219}" destId="{42A2E863-E70A-450B-845F-35CBFC516210}" srcOrd="0" destOrd="0" parTransId="{4B15AB6E-F7DF-45D9-B982-A8E32D08B75D}" sibTransId="{E82A1E27-E739-4BB1-BDF5-92E12185F6AB}"/>
    <dgm:cxn modelId="{022F41BF-AC7F-464A-8AC6-577754E3CB7C}" srcId="{E1BF4B03-9848-4201-A942-25D06A3C765A}" destId="{61F84724-8DD7-4BF1-B494-083C56EDBD79}" srcOrd="0" destOrd="0" parTransId="{4E5CE6ED-285C-405D-9825-D1CD9ACE3C53}" sibTransId="{A2B035A2-5E19-4F89-A165-FE98529BDBE9}"/>
    <dgm:cxn modelId="{FAA8768B-554F-4020-943B-49F479800E14}" srcId="{E1BF4B03-9848-4201-A942-25D06A3C765A}" destId="{0806656F-B1BC-48B7-90F1-F4A3063CD13E}" srcOrd="5" destOrd="0" parTransId="{33464064-47B9-42EC-A49A-CCBD3B2DDEC3}" sibTransId="{34E5E2A7-B765-46E8-8E95-0CDE0F496E1F}"/>
    <dgm:cxn modelId="{161BBC45-53D5-44C0-AAF8-7B4C725F7860}" type="presOf" srcId="{1FB6CF0F-8331-4EC5-B985-AFF7964B786D}" destId="{A4A64D5F-ED95-42D6-853D-FDBF2CD5B3AA}" srcOrd="0" destOrd="1" presId="urn:microsoft.com/office/officeart/2005/8/layout/hList2#2"/>
    <dgm:cxn modelId="{489E86F6-180F-4F6C-B26B-836A2361EA56}" srcId="{B7528847-2322-4850-A0F4-BD26368E7155}" destId="{9AC0DE2D-8D53-4653-934C-E1357253E288}" srcOrd="0" destOrd="0" parTransId="{8ED67760-D3D9-42A8-B5A0-1EA81CFA193F}" sibTransId="{AB152A05-A5C3-4781-8EAA-C5CAD2170CEF}"/>
    <dgm:cxn modelId="{48D80CC1-0590-401E-916C-EF10EFA730FE}" type="presOf" srcId="{E261C643-E0CB-4711-BF13-F9209607F629}" destId="{3ABB7396-21C5-4CD5-98A5-4F34EC806F5B}" srcOrd="0" destOrd="2" presId="urn:microsoft.com/office/officeart/2005/8/layout/hList2#2"/>
    <dgm:cxn modelId="{2AC0AEE7-2487-4AE1-A3FF-59BB30BD7B60}" srcId="{B7528847-2322-4850-A0F4-BD26368E7155}" destId="{1FB6CF0F-8331-4EC5-B985-AFF7964B786D}" srcOrd="1" destOrd="0" parTransId="{D683B794-9C67-4E16-A210-C8045F0480DD}" sibTransId="{71E7816E-8FB7-4E10-8191-58B3D77C6780}"/>
    <dgm:cxn modelId="{5C203551-9028-4EAC-949A-04100C140CD5}" type="presOf" srcId="{42A2E863-E70A-450B-845F-35CBFC516210}" destId="{21E55740-BF20-48A8-9673-1D38A289B497}" srcOrd="0" destOrd="0" presId="urn:microsoft.com/office/officeart/2005/8/layout/hList2#2"/>
    <dgm:cxn modelId="{1F0ACF87-4A89-4958-8CFF-E725E740EA91}" srcId="{E1BF4B03-9848-4201-A942-25D06A3C765A}" destId="{BAA391B1-1904-4736-B400-6B9ED404BFE1}" srcOrd="3" destOrd="0" parTransId="{63310A9B-8179-4501-8FA5-2F5A7DD1D00C}" sibTransId="{7FD35F10-CC87-43C9-BF3E-105218F55BFB}"/>
    <dgm:cxn modelId="{685FB0D5-CA17-49C3-A7D6-410BE8182334}" type="presOf" srcId="{02602EFA-AEF2-48B0-841B-9A96FE1C4263}" destId="{3ABB7396-21C5-4CD5-98A5-4F34EC806F5B}" srcOrd="0" destOrd="8" presId="urn:microsoft.com/office/officeart/2005/8/layout/hList2#2"/>
    <dgm:cxn modelId="{11E439F8-1890-46E8-81D2-586E7567DB6A}" type="presOf" srcId="{9A1A3916-AA4C-4E1A-8D4A-C87D05C598CB}" destId="{3ABB7396-21C5-4CD5-98A5-4F34EC806F5B}" srcOrd="0" destOrd="1" presId="urn:microsoft.com/office/officeart/2005/8/layout/hList2#2"/>
    <dgm:cxn modelId="{CEC4F849-DFC2-4271-B01A-F6549CDA1C88}" srcId="{B7528847-2322-4850-A0F4-BD26368E7155}" destId="{594D977C-04EA-49B4-8490-45849D0B8B1F}" srcOrd="2" destOrd="0" parTransId="{964761EB-A31E-4D6E-ADE8-E1D383E2517C}" sibTransId="{E8BDCB9C-0397-4B24-A5EC-BA87892E2EA9}"/>
    <dgm:cxn modelId="{10F056AB-4448-42E5-81BC-5664F6927BB2}" srcId="{B7528847-2322-4850-A0F4-BD26368E7155}" destId="{016FEC94-FECD-4EB4-A740-539FB9B77601}" srcOrd="3" destOrd="0" parTransId="{404E5FF9-E386-47F0-95F7-0D6B5DD78637}" sibTransId="{225316DF-BC5F-473E-B3E8-6C619D7BBBF5}"/>
    <dgm:cxn modelId="{2C197159-32BC-4374-9B89-036135942B6D}" srcId="{E1BF4B03-9848-4201-A942-25D06A3C765A}" destId="{51C317E6-72F2-428C-977D-ABE4E6751A62}" srcOrd="6" destOrd="0" parTransId="{CF1E943D-0FF6-4265-A135-B1CF69C6ADD2}" sibTransId="{B82388F8-A102-4572-9C0E-250FA983273A}"/>
    <dgm:cxn modelId="{98909F21-966C-4F7C-AC57-27650C033F25}" srcId="{E1BF4B03-9848-4201-A942-25D06A3C765A}" destId="{02602EFA-AEF2-48B0-841B-9A96FE1C4263}" srcOrd="8" destOrd="0" parTransId="{105B6241-308F-40BE-91A5-58EFB53181FB}" sibTransId="{5CA7A0A8-155A-462E-AE5E-39BAE5640EAB}"/>
    <dgm:cxn modelId="{99F4E7B8-877F-4A7C-8189-F16EEAAAF02B}" type="presOf" srcId="{61F84724-8DD7-4BF1-B494-083C56EDBD79}" destId="{3ABB7396-21C5-4CD5-98A5-4F34EC806F5B}" srcOrd="0" destOrd="0" presId="urn:microsoft.com/office/officeart/2005/8/layout/hList2#2"/>
    <dgm:cxn modelId="{066CF07E-6D71-4C2E-90F0-FB821DDCC88B}" srcId="{E1BF4B03-9848-4201-A942-25D06A3C765A}" destId="{E261C643-E0CB-4711-BF13-F9209607F629}" srcOrd="2" destOrd="0" parTransId="{4B1F9813-B003-4F79-BE57-52DC9C34A2B8}" sibTransId="{7B3F2A8D-9DCA-4061-9A1D-CDF6EB4E24BD}"/>
    <dgm:cxn modelId="{A65A579F-8747-47CA-A540-B94F9A56CE47}" srcId="{E1BF4B03-9848-4201-A942-25D06A3C765A}" destId="{65DC29BE-1DD3-4C5A-847A-319200333099}" srcOrd="4" destOrd="0" parTransId="{C0304D96-4001-49B0-BD87-EA0C558FC5BF}" sibTransId="{7EBAA202-45F5-4A60-BD31-AA621A1E0C15}"/>
    <dgm:cxn modelId="{11D945CE-9277-4ABE-BAA3-343EB3FE2F46}" srcId="{7806D7DB-9CD7-46B6-88A0-366F59FB9F96}" destId="{B7528847-2322-4850-A0F4-BD26368E7155}" srcOrd="1" destOrd="0" parTransId="{6B2D2BDC-B16B-45F7-BA82-C20CED1E4E5E}" sibTransId="{D2C1452F-A10D-4B66-BD82-545CCE2A51B4}"/>
    <dgm:cxn modelId="{230A6DF7-E142-41E2-BA6C-1F3D8C1AD432}" type="presOf" srcId="{0806656F-B1BC-48B7-90F1-F4A3063CD13E}" destId="{3ABB7396-21C5-4CD5-98A5-4F34EC806F5B}" srcOrd="0" destOrd="5" presId="urn:microsoft.com/office/officeart/2005/8/layout/hList2#2"/>
    <dgm:cxn modelId="{DB0D0418-D779-4D89-981C-EF64D356FEC6}" srcId="{E1BF4B03-9848-4201-A942-25D06A3C765A}" destId="{0B6D50D4-CE7E-461B-8F7C-5F41BD035878}" srcOrd="9" destOrd="0" parTransId="{9FBF58DD-3C44-4463-B7EA-A984991965A1}" sibTransId="{E54380C8-FE9C-42DA-80D0-3DD6863A011E}"/>
    <dgm:cxn modelId="{BD3DED30-4053-4C26-A4FD-40BCBFB37C9E}" srcId="{9B68D7BB-5873-4D19-8220-2951A59E8219}" destId="{7A396BCE-9892-4944-897B-069B6351BB67}" srcOrd="1" destOrd="0" parTransId="{9152DA8A-2492-4032-917A-FC2E264EED54}" sibTransId="{E1D76BBE-5D36-4E0A-98BD-0106A148314A}"/>
    <dgm:cxn modelId="{724D1A4D-2BDA-4D34-B166-BF0B13A10486}" type="presOf" srcId="{B7528847-2322-4850-A0F4-BD26368E7155}" destId="{8F698324-B1D8-4E62-954B-5455BDA6FC23}" srcOrd="0" destOrd="0" presId="urn:microsoft.com/office/officeart/2005/8/layout/hList2#2"/>
    <dgm:cxn modelId="{80547C99-E743-408D-9143-7CC47F0F9C2F}" srcId="{B7528847-2322-4850-A0F4-BD26368E7155}" destId="{AD97C2EC-9C9C-4CE4-BD5C-AEBF159DECAB}" srcOrd="4" destOrd="0" parTransId="{7DF37A18-33AF-4660-B0F0-D6D36374E0F0}" sibTransId="{4B00E45F-87F8-46AA-92ED-E56CDDE554C2}"/>
    <dgm:cxn modelId="{041B83DD-05CC-4DD5-ABEA-5B5BF608A4D8}" type="presOf" srcId="{5BCD597B-7C43-4A40-AAC3-2F61645DD6ED}" destId="{21E55740-BF20-48A8-9673-1D38A289B497}" srcOrd="0" destOrd="2" presId="urn:microsoft.com/office/officeart/2005/8/layout/hList2#2"/>
    <dgm:cxn modelId="{79CD4DF6-511D-4646-9AB4-77EE6133A19C}" type="presParOf" srcId="{75B312D6-F8B2-4303-B899-4684CCF99878}" destId="{96ACA9B7-2A3C-4C17-B2DE-E589B118AAA5}" srcOrd="0" destOrd="0" presId="urn:microsoft.com/office/officeart/2005/8/layout/hList2#2"/>
    <dgm:cxn modelId="{11738E28-61F2-4D69-8FE2-1A08DA7B0489}" type="presParOf" srcId="{96ACA9B7-2A3C-4C17-B2DE-E589B118AAA5}" destId="{17861162-979F-4AC8-B199-299CD093C00B}" srcOrd="0" destOrd="0" presId="urn:microsoft.com/office/officeart/2005/8/layout/hList2#2"/>
    <dgm:cxn modelId="{F1B04659-A9D8-47D7-A508-AD2F638B281A}" type="presParOf" srcId="{96ACA9B7-2A3C-4C17-B2DE-E589B118AAA5}" destId="{3ABB7396-21C5-4CD5-98A5-4F34EC806F5B}" srcOrd="1" destOrd="0" presId="urn:microsoft.com/office/officeart/2005/8/layout/hList2#2"/>
    <dgm:cxn modelId="{8163BF60-2ACE-4282-9D41-7ED7BC5F2068}" type="presParOf" srcId="{96ACA9B7-2A3C-4C17-B2DE-E589B118AAA5}" destId="{27F29B33-1F95-459E-83FD-4B3F6E931974}" srcOrd="2" destOrd="0" presId="urn:microsoft.com/office/officeart/2005/8/layout/hList2#2"/>
    <dgm:cxn modelId="{180359CE-B4B0-400A-9C64-5654E63366F0}" type="presParOf" srcId="{75B312D6-F8B2-4303-B899-4684CCF99878}" destId="{351944F9-FAC0-4DC9-AC59-BF3325113F26}" srcOrd="1" destOrd="0" presId="urn:microsoft.com/office/officeart/2005/8/layout/hList2#2"/>
    <dgm:cxn modelId="{2010CE87-B0F2-4008-9C49-372E8273F191}" type="presParOf" srcId="{75B312D6-F8B2-4303-B899-4684CCF99878}" destId="{CC18B94A-9E42-471E-BFDE-6104D99015C1}" srcOrd="2" destOrd="0" presId="urn:microsoft.com/office/officeart/2005/8/layout/hList2#2"/>
    <dgm:cxn modelId="{3C17E494-B545-4EB2-8C6B-37CA57C03A39}" type="presParOf" srcId="{CC18B94A-9E42-471E-BFDE-6104D99015C1}" destId="{1EEFA3DF-99EC-47B9-B439-58886868AEA2}" srcOrd="0" destOrd="0" presId="urn:microsoft.com/office/officeart/2005/8/layout/hList2#2"/>
    <dgm:cxn modelId="{EBE0CE53-8323-4584-AB30-5E037D896E39}" type="presParOf" srcId="{CC18B94A-9E42-471E-BFDE-6104D99015C1}" destId="{A4A64D5F-ED95-42D6-853D-FDBF2CD5B3AA}" srcOrd="1" destOrd="0" presId="urn:microsoft.com/office/officeart/2005/8/layout/hList2#2"/>
    <dgm:cxn modelId="{B98C9971-8782-472D-913B-9F4917AC4813}" type="presParOf" srcId="{CC18B94A-9E42-471E-BFDE-6104D99015C1}" destId="{8F698324-B1D8-4E62-954B-5455BDA6FC23}" srcOrd="2" destOrd="0" presId="urn:microsoft.com/office/officeart/2005/8/layout/hList2#2"/>
    <dgm:cxn modelId="{2C0D1138-DFD0-4C38-A57C-1D5E2675D9DB}" type="presParOf" srcId="{75B312D6-F8B2-4303-B899-4684CCF99878}" destId="{6C72A374-D28A-42E9-925B-0521308F80F3}" srcOrd="3" destOrd="0" presId="urn:microsoft.com/office/officeart/2005/8/layout/hList2#2"/>
    <dgm:cxn modelId="{462981E8-F1C2-461B-AE36-CCF4A172E578}" type="presParOf" srcId="{75B312D6-F8B2-4303-B899-4684CCF99878}" destId="{AA695AA8-BA5D-454A-8EFA-6D7AD02C2F68}" srcOrd="4" destOrd="0" presId="urn:microsoft.com/office/officeart/2005/8/layout/hList2#2"/>
    <dgm:cxn modelId="{A97098B1-E8AC-45FD-8B48-5260E150865F}" type="presParOf" srcId="{AA695AA8-BA5D-454A-8EFA-6D7AD02C2F68}" destId="{E24E2BBD-B4EE-42B8-A019-5666C8850B73}" srcOrd="0" destOrd="0" presId="urn:microsoft.com/office/officeart/2005/8/layout/hList2#2"/>
    <dgm:cxn modelId="{461D1B0E-2B32-4A8D-BF93-3B5C39DA3930}" type="presParOf" srcId="{AA695AA8-BA5D-454A-8EFA-6D7AD02C2F68}" destId="{21E55740-BF20-48A8-9673-1D38A289B497}" srcOrd="1" destOrd="0" presId="urn:microsoft.com/office/officeart/2005/8/layout/hList2#2"/>
    <dgm:cxn modelId="{F0263DDD-05A9-43AA-B8B9-8C455E5564BB}" type="presParOf" srcId="{AA695AA8-BA5D-454A-8EFA-6D7AD02C2F68}" destId="{1739471D-F283-4101-8BE4-4F6E8B542DB5}" srcOrd="2" destOrd="0" presId="urn:microsoft.com/office/officeart/2005/8/layout/hList2#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A3A8862-C000-4894-8F18-485F49256421}" type="doc">
      <dgm:prSet loTypeId="urn:microsoft.com/office/officeart/2005/8/layout/process1" loCatId="process" qsTypeId="urn:microsoft.com/office/officeart/2005/8/quickstyle/simple1" qsCatId="simple" csTypeId="urn:microsoft.com/office/officeart/2005/8/colors/colorful1#1" csCatId="colorful"/>
      <dgm:spPr/>
      <dgm:t>
        <a:bodyPr/>
        <a:lstStyle/>
        <a:p>
          <a:endParaRPr lang="es-ES"/>
        </a:p>
      </dgm:t>
    </dgm:pt>
    <dgm:pt modelId="{70065DC2-C4D0-47A4-8597-3D31EF11C60B}">
      <dgm:prSet/>
      <dgm:spPr/>
      <dgm:t>
        <a:bodyPr/>
        <a:lstStyle/>
        <a:p>
          <a:pPr rtl="0"/>
          <a:r>
            <a:rPr lang="es-ES"/>
            <a:t>Interacción del TDAH </a:t>
          </a:r>
        </a:p>
      </dgm:t>
    </dgm:pt>
    <dgm:pt modelId="{71B576A5-9A8A-4394-A6BA-10FBCFAE4CD8}" type="parTrans" cxnId="{AE6C8C5A-E0BB-49B0-8986-6FE0B1B878A5}">
      <dgm:prSet/>
      <dgm:spPr/>
      <dgm:t>
        <a:bodyPr/>
        <a:lstStyle/>
        <a:p>
          <a:endParaRPr lang="es-ES"/>
        </a:p>
      </dgm:t>
    </dgm:pt>
    <dgm:pt modelId="{7AC36130-A9EA-42EC-BC1E-122C16322700}" type="sibTrans" cxnId="{AE6C8C5A-E0BB-49B0-8986-6FE0B1B878A5}">
      <dgm:prSet/>
      <dgm:spPr/>
      <dgm:t>
        <a:bodyPr/>
        <a:lstStyle/>
        <a:p>
          <a:endParaRPr lang="es-ES"/>
        </a:p>
      </dgm:t>
    </dgm:pt>
    <dgm:pt modelId="{165DC1C8-3AF6-441F-85FB-500938FECA64}">
      <dgm:prSet/>
      <dgm:spPr/>
      <dgm:t>
        <a:bodyPr/>
        <a:lstStyle/>
        <a:p>
          <a:pPr rtl="0"/>
          <a:r>
            <a:rPr lang="es-ES"/>
            <a:t>Rasgos característicos: estilo inhibido vs impulsivo</a:t>
          </a:r>
        </a:p>
      </dgm:t>
    </dgm:pt>
    <dgm:pt modelId="{047B3500-013B-4EEB-A942-1926AE4277EF}" type="parTrans" cxnId="{79B0F045-A6BF-4135-951D-FD690F91960C}">
      <dgm:prSet/>
      <dgm:spPr/>
      <dgm:t>
        <a:bodyPr/>
        <a:lstStyle/>
        <a:p>
          <a:endParaRPr lang="es-ES"/>
        </a:p>
      </dgm:t>
    </dgm:pt>
    <dgm:pt modelId="{099885C3-A81F-428A-A8AE-8B93A3A0402A}" type="sibTrans" cxnId="{79B0F045-A6BF-4135-951D-FD690F91960C}">
      <dgm:prSet/>
      <dgm:spPr/>
      <dgm:t>
        <a:bodyPr/>
        <a:lstStyle/>
        <a:p>
          <a:endParaRPr lang="es-ES"/>
        </a:p>
      </dgm:t>
    </dgm:pt>
    <dgm:pt modelId="{E7699F5B-7B29-410C-957B-C56EF324B9CB}">
      <dgm:prSet/>
      <dgm:spPr/>
      <dgm:t>
        <a:bodyPr/>
        <a:lstStyle/>
        <a:p>
          <a:pPr rtl="0"/>
          <a:r>
            <a:rPr lang="es-ES"/>
            <a:t>Herramientas útiles en el aula</a:t>
          </a:r>
        </a:p>
      </dgm:t>
    </dgm:pt>
    <dgm:pt modelId="{1B0C708F-29C1-4270-B3FE-60844127EF67}" type="parTrans" cxnId="{13326BE5-4373-4B0C-9765-48976A833E72}">
      <dgm:prSet/>
      <dgm:spPr/>
      <dgm:t>
        <a:bodyPr/>
        <a:lstStyle/>
        <a:p>
          <a:endParaRPr lang="es-ES"/>
        </a:p>
      </dgm:t>
    </dgm:pt>
    <dgm:pt modelId="{DCC4067E-1716-43E9-9E85-B3E83B0A3FCC}" type="sibTrans" cxnId="{13326BE5-4373-4B0C-9765-48976A833E72}">
      <dgm:prSet/>
      <dgm:spPr/>
      <dgm:t>
        <a:bodyPr/>
        <a:lstStyle/>
        <a:p>
          <a:endParaRPr lang="es-ES"/>
        </a:p>
      </dgm:t>
    </dgm:pt>
    <dgm:pt modelId="{67E72C54-4794-4BC1-B0E4-1C61CE933629}">
      <dgm:prSet/>
      <dgm:spPr/>
      <dgm:t>
        <a:bodyPr/>
        <a:lstStyle/>
        <a:p>
          <a:pPr rtl="0"/>
          <a:r>
            <a:rPr lang="es-ES"/>
            <a:t>Casos prácticos</a:t>
          </a:r>
        </a:p>
      </dgm:t>
    </dgm:pt>
    <dgm:pt modelId="{1D7CAD6C-7F0A-40FC-BDCD-C41A9767390A}" type="parTrans" cxnId="{62AAC7E5-BE9B-4C04-9CF5-B1A1FA958FDB}">
      <dgm:prSet/>
      <dgm:spPr/>
      <dgm:t>
        <a:bodyPr/>
        <a:lstStyle/>
        <a:p>
          <a:endParaRPr lang="es-ES"/>
        </a:p>
      </dgm:t>
    </dgm:pt>
    <dgm:pt modelId="{84410D1C-EE18-4981-8B36-695A58101CC2}" type="sibTrans" cxnId="{62AAC7E5-BE9B-4C04-9CF5-B1A1FA958FDB}">
      <dgm:prSet/>
      <dgm:spPr/>
      <dgm:t>
        <a:bodyPr/>
        <a:lstStyle/>
        <a:p>
          <a:endParaRPr lang="es-ES"/>
        </a:p>
      </dgm:t>
    </dgm:pt>
    <dgm:pt modelId="{C8242D86-DF23-4D1C-93D3-9F3453C5C3CC}" type="pres">
      <dgm:prSet presAssocID="{CA3A8862-C000-4894-8F18-485F4925642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9109BB6-3CBB-43B3-8B9F-2993D89B1BAE}" type="pres">
      <dgm:prSet presAssocID="{70065DC2-C4D0-47A4-8597-3D31EF11C6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3523512-FF48-44CA-B803-51AB602D7F18}" type="pres">
      <dgm:prSet presAssocID="{7AC36130-A9EA-42EC-BC1E-122C16322700}" presName="sibTrans" presStyleLbl="sibTrans2D1" presStyleIdx="0" presStyleCnt="3"/>
      <dgm:spPr/>
      <dgm:t>
        <a:bodyPr/>
        <a:lstStyle/>
        <a:p>
          <a:endParaRPr lang="es-ES"/>
        </a:p>
      </dgm:t>
    </dgm:pt>
    <dgm:pt modelId="{B05C4F6F-32BB-46C5-A7D6-054DB2C90F00}" type="pres">
      <dgm:prSet presAssocID="{7AC36130-A9EA-42EC-BC1E-122C16322700}" presName="connectorText" presStyleLbl="sibTrans2D1" presStyleIdx="0" presStyleCnt="3"/>
      <dgm:spPr/>
      <dgm:t>
        <a:bodyPr/>
        <a:lstStyle/>
        <a:p>
          <a:endParaRPr lang="es-ES"/>
        </a:p>
      </dgm:t>
    </dgm:pt>
    <dgm:pt modelId="{3C860220-8C59-480F-9C33-6D4D53E82957}" type="pres">
      <dgm:prSet presAssocID="{165DC1C8-3AF6-441F-85FB-500938FECA64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2600E3E-4A4A-4995-85DB-9CDA19929DF1}" type="pres">
      <dgm:prSet presAssocID="{099885C3-A81F-428A-A8AE-8B93A3A0402A}" presName="sibTrans" presStyleLbl="sibTrans2D1" presStyleIdx="1" presStyleCnt="3"/>
      <dgm:spPr/>
      <dgm:t>
        <a:bodyPr/>
        <a:lstStyle/>
        <a:p>
          <a:endParaRPr lang="es-ES"/>
        </a:p>
      </dgm:t>
    </dgm:pt>
    <dgm:pt modelId="{0B9A973D-C29E-46B3-B13D-E351BE551658}" type="pres">
      <dgm:prSet presAssocID="{099885C3-A81F-428A-A8AE-8B93A3A0402A}" presName="connectorText" presStyleLbl="sibTrans2D1" presStyleIdx="1" presStyleCnt="3"/>
      <dgm:spPr/>
      <dgm:t>
        <a:bodyPr/>
        <a:lstStyle/>
        <a:p>
          <a:endParaRPr lang="es-ES"/>
        </a:p>
      </dgm:t>
    </dgm:pt>
    <dgm:pt modelId="{BC46CAF8-0C43-4BD8-9F85-5E7D58E9CA1D}" type="pres">
      <dgm:prSet presAssocID="{E7699F5B-7B29-410C-957B-C56EF324B9C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80A7A71-6823-444F-B170-2AE315D37674}" type="pres">
      <dgm:prSet presAssocID="{DCC4067E-1716-43E9-9E85-B3E83B0A3FCC}" presName="sibTrans" presStyleLbl="sibTrans2D1" presStyleIdx="2" presStyleCnt="3"/>
      <dgm:spPr/>
      <dgm:t>
        <a:bodyPr/>
        <a:lstStyle/>
        <a:p>
          <a:endParaRPr lang="es-ES"/>
        </a:p>
      </dgm:t>
    </dgm:pt>
    <dgm:pt modelId="{ECBB6F6D-AA72-4F60-BBA4-A8C8A9FF5462}" type="pres">
      <dgm:prSet presAssocID="{DCC4067E-1716-43E9-9E85-B3E83B0A3FCC}" presName="connectorText" presStyleLbl="sibTrans2D1" presStyleIdx="2" presStyleCnt="3"/>
      <dgm:spPr/>
      <dgm:t>
        <a:bodyPr/>
        <a:lstStyle/>
        <a:p>
          <a:endParaRPr lang="es-ES"/>
        </a:p>
      </dgm:t>
    </dgm:pt>
    <dgm:pt modelId="{93B4465B-51D0-456F-9C66-9A8EF7BCCF89}" type="pres">
      <dgm:prSet presAssocID="{67E72C54-4794-4BC1-B0E4-1C61CE93362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E91F71E-DF9B-4C35-917B-859C19428FA5}" type="presOf" srcId="{099885C3-A81F-428A-A8AE-8B93A3A0402A}" destId="{12600E3E-4A4A-4995-85DB-9CDA19929DF1}" srcOrd="0" destOrd="0" presId="urn:microsoft.com/office/officeart/2005/8/layout/process1"/>
    <dgm:cxn modelId="{D8F80D13-07A4-4064-AFF3-50B5BD7710B7}" type="presOf" srcId="{E7699F5B-7B29-410C-957B-C56EF324B9CB}" destId="{BC46CAF8-0C43-4BD8-9F85-5E7D58E9CA1D}" srcOrd="0" destOrd="0" presId="urn:microsoft.com/office/officeart/2005/8/layout/process1"/>
    <dgm:cxn modelId="{3380319D-C833-4CF6-AEAD-A728A9046690}" type="presOf" srcId="{7AC36130-A9EA-42EC-BC1E-122C16322700}" destId="{B3523512-FF48-44CA-B803-51AB602D7F18}" srcOrd="0" destOrd="0" presId="urn:microsoft.com/office/officeart/2005/8/layout/process1"/>
    <dgm:cxn modelId="{8A79FF6A-9385-4054-8CE3-CF563D644BC6}" type="presOf" srcId="{70065DC2-C4D0-47A4-8597-3D31EF11C60B}" destId="{79109BB6-3CBB-43B3-8B9F-2993D89B1BAE}" srcOrd="0" destOrd="0" presId="urn:microsoft.com/office/officeart/2005/8/layout/process1"/>
    <dgm:cxn modelId="{79B0F045-A6BF-4135-951D-FD690F91960C}" srcId="{CA3A8862-C000-4894-8F18-485F49256421}" destId="{165DC1C8-3AF6-441F-85FB-500938FECA64}" srcOrd="1" destOrd="0" parTransId="{047B3500-013B-4EEB-A942-1926AE4277EF}" sibTransId="{099885C3-A81F-428A-A8AE-8B93A3A0402A}"/>
    <dgm:cxn modelId="{A1193148-69CD-4645-8C5C-E05B785435E0}" type="presOf" srcId="{CA3A8862-C000-4894-8F18-485F49256421}" destId="{C8242D86-DF23-4D1C-93D3-9F3453C5C3CC}" srcOrd="0" destOrd="0" presId="urn:microsoft.com/office/officeart/2005/8/layout/process1"/>
    <dgm:cxn modelId="{E0FD9754-3F14-47E1-BFD6-495B82878EDA}" type="presOf" srcId="{DCC4067E-1716-43E9-9E85-B3E83B0A3FCC}" destId="{280A7A71-6823-444F-B170-2AE315D37674}" srcOrd="0" destOrd="0" presId="urn:microsoft.com/office/officeart/2005/8/layout/process1"/>
    <dgm:cxn modelId="{AD1216C3-8714-4F7A-9CD2-423DF5525184}" type="presOf" srcId="{DCC4067E-1716-43E9-9E85-B3E83B0A3FCC}" destId="{ECBB6F6D-AA72-4F60-BBA4-A8C8A9FF5462}" srcOrd="1" destOrd="0" presId="urn:microsoft.com/office/officeart/2005/8/layout/process1"/>
    <dgm:cxn modelId="{62AAC7E5-BE9B-4C04-9CF5-B1A1FA958FDB}" srcId="{CA3A8862-C000-4894-8F18-485F49256421}" destId="{67E72C54-4794-4BC1-B0E4-1C61CE933629}" srcOrd="3" destOrd="0" parTransId="{1D7CAD6C-7F0A-40FC-BDCD-C41A9767390A}" sibTransId="{84410D1C-EE18-4981-8B36-695A58101CC2}"/>
    <dgm:cxn modelId="{6EB7B2DD-3B33-4ED8-8A84-414426936F7B}" type="presOf" srcId="{7AC36130-A9EA-42EC-BC1E-122C16322700}" destId="{B05C4F6F-32BB-46C5-A7D6-054DB2C90F00}" srcOrd="1" destOrd="0" presId="urn:microsoft.com/office/officeart/2005/8/layout/process1"/>
    <dgm:cxn modelId="{3508E3DF-2AE1-467C-BD82-37E6A5A4B98D}" type="presOf" srcId="{165DC1C8-3AF6-441F-85FB-500938FECA64}" destId="{3C860220-8C59-480F-9C33-6D4D53E82957}" srcOrd="0" destOrd="0" presId="urn:microsoft.com/office/officeart/2005/8/layout/process1"/>
    <dgm:cxn modelId="{AE6C8C5A-E0BB-49B0-8986-6FE0B1B878A5}" srcId="{CA3A8862-C000-4894-8F18-485F49256421}" destId="{70065DC2-C4D0-47A4-8597-3D31EF11C60B}" srcOrd="0" destOrd="0" parTransId="{71B576A5-9A8A-4394-A6BA-10FBCFAE4CD8}" sibTransId="{7AC36130-A9EA-42EC-BC1E-122C16322700}"/>
    <dgm:cxn modelId="{13326BE5-4373-4B0C-9765-48976A833E72}" srcId="{CA3A8862-C000-4894-8F18-485F49256421}" destId="{E7699F5B-7B29-410C-957B-C56EF324B9CB}" srcOrd="2" destOrd="0" parTransId="{1B0C708F-29C1-4270-B3FE-60844127EF67}" sibTransId="{DCC4067E-1716-43E9-9E85-B3E83B0A3FCC}"/>
    <dgm:cxn modelId="{D45A22C0-B728-4A50-89BE-0D71F3BD1ADB}" type="presOf" srcId="{099885C3-A81F-428A-A8AE-8B93A3A0402A}" destId="{0B9A973D-C29E-46B3-B13D-E351BE551658}" srcOrd="1" destOrd="0" presId="urn:microsoft.com/office/officeart/2005/8/layout/process1"/>
    <dgm:cxn modelId="{182843A9-62C6-47E8-A3AA-6F6AB73D1924}" type="presOf" srcId="{67E72C54-4794-4BC1-B0E4-1C61CE933629}" destId="{93B4465B-51D0-456F-9C66-9A8EF7BCCF89}" srcOrd="0" destOrd="0" presId="urn:microsoft.com/office/officeart/2005/8/layout/process1"/>
    <dgm:cxn modelId="{87C7AC83-33B7-4D23-958D-C0790F15F701}" type="presParOf" srcId="{C8242D86-DF23-4D1C-93D3-9F3453C5C3CC}" destId="{79109BB6-3CBB-43B3-8B9F-2993D89B1BAE}" srcOrd="0" destOrd="0" presId="urn:microsoft.com/office/officeart/2005/8/layout/process1"/>
    <dgm:cxn modelId="{05CFAB94-AE9E-486F-AEC7-A6B26DE0789E}" type="presParOf" srcId="{C8242D86-DF23-4D1C-93D3-9F3453C5C3CC}" destId="{B3523512-FF48-44CA-B803-51AB602D7F18}" srcOrd="1" destOrd="0" presId="urn:microsoft.com/office/officeart/2005/8/layout/process1"/>
    <dgm:cxn modelId="{646E4F96-0ABA-42A8-B8D2-5B74767B4204}" type="presParOf" srcId="{B3523512-FF48-44CA-B803-51AB602D7F18}" destId="{B05C4F6F-32BB-46C5-A7D6-054DB2C90F00}" srcOrd="0" destOrd="0" presId="urn:microsoft.com/office/officeart/2005/8/layout/process1"/>
    <dgm:cxn modelId="{3CC820CE-A115-4A13-88CF-7BDE543A5801}" type="presParOf" srcId="{C8242D86-DF23-4D1C-93D3-9F3453C5C3CC}" destId="{3C860220-8C59-480F-9C33-6D4D53E82957}" srcOrd="2" destOrd="0" presId="urn:microsoft.com/office/officeart/2005/8/layout/process1"/>
    <dgm:cxn modelId="{16B76CB2-981D-4C32-9E16-FDEC66A09FDB}" type="presParOf" srcId="{C8242D86-DF23-4D1C-93D3-9F3453C5C3CC}" destId="{12600E3E-4A4A-4995-85DB-9CDA19929DF1}" srcOrd="3" destOrd="0" presId="urn:microsoft.com/office/officeart/2005/8/layout/process1"/>
    <dgm:cxn modelId="{10D811ED-C1B6-46E2-A917-9BAB8BC12C8A}" type="presParOf" srcId="{12600E3E-4A4A-4995-85DB-9CDA19929DF1}" destId="{0B9A973D-C29E-46B3-B13D-E351BE551658}" srcOrd="0" destOrd="0" presId="urn:microsoft.com/office/officeart/2005/8/layout/process1"/>
    <dgm:cxn modelId="{2951D4A4-01FF-4F43-9FDD-5747A3340AAF}" type="presParOf" srcId="{C8242D86-DF23-4D1C-93D3-9F3453C5C3CC}" destId="{BC46CAF8-0C43-4BD8-9F85-5E7D58E9CA1D}" srcOrd="4" destOrd="0" presId="urn:microsoft.com/office/officeart/2005/8/layout/process1"/>
    <dgm:cxn modelId="{0C02F24A-4C28-4A4A-B760-6B677F709598}" type="presParOf" srcId="{C8242D86-DF23-4D1C-93D3-9F3453C5C3CC}" destId="{280A7A71-6823-444F-B170-2AE315D37674}" srcOrd="5" destOrd="0" presId="urn:microsoft.com/office/officeart/2005/8/layout/process1"/>
    <dgm:cxn modelId="{ECD231EF-460F-4E62-83A5-445DC4B75B72}" type="presParOf" srcId="{280A7A71-6823-444F-B170-2AE315D37674}" destId="{ECBB6F6D-AA72-4F60-BBA4-A8C8A9FF5462}" srcOrd="0" destOrd="0" presId="urn:microsoft.com/office/officeart/2005/8/layout/process1"/>
    <dgm:cxn modelId="{69CAF522-8720-44B7-9F34-05084E63E9BF}" type="presParOf" srcId="{C8242D86-DF23-4D1C-93D3-9F3453C5C3CC}" destId="{93B4465B-51D0-456F-9C66-9A8EF7BCCF8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3A437E7-4F2D-462D-BBF4-8EB783245D96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EBBA1694-5765-4BEB-B020-EA97656377A5}">
      <dgm:prSet custT="1"/>
      <dgm:spPr/>
      <dgm:t>
        <a:bodyPr/>
        <a:lstStyle/>
        <a:p>
          <a:pPr rtl="0"/>
          <a:r>
            <a:rPr lang="es-ES" sz="2700" dirty="0"/>
            <a:t>Estilo INHIBIDO</a:t>
          </a:r>
        </a:p>
      </dgm:t>
    </dgm:pt>
    <dgm:pt modelId="{B01196CE-6BCD-45D0-BD61-085641CF84A8}" type="parTrans" cxnId="{3F756A4C-C68E-48CC-B007-4A9F2C5E1A48}">
      <dgm:prSet/>
      <dgm:spPr/>
      <dgm:t>
        <a:bodyPr/>
        <a:lstStyle/>
        <a:p>
          <a:endParaRPr lang="es-ES"/>
        </a:p>
      </dgm:t>
    </dgm:pt>
    <dgm:pt modelId="{67C4357A-A0B7-455F-A790-47DE585F14A6}" type="sibTrans" cxnId="{3F756A4C-C68E-48CC-B007-4A9F2C5E1A48}">
      <dgm:prSet/>
      <dgm:spPr/>
      <dgm:t>
        <a:bodyPr/>
        <a:lstStyle/>
        <a:p>
          <a:endParaRPr lang="es-ES"/>
        </a:p>
      </dgm:t>
    </dgm:pt>
    <dgm:pt modelId="{A808F65C-262E-4CBE-854E-2AFD612F92B9}">
      <dgm:prSet/>
      <dgm:spPr/>
      <dgm:t>
        <a:bodyPr/>
        <a:lstStyle/>
        <a:p>
          <a:pPr rtl="0"/>
          <a:r>
            <a:rPr lang="es-ES" dirty="0"/>
            <a:t>No participa en clase</a:t>
          </a:r>
        </a:p>
      </dgm:t>
    </dgm:pt>
    <dgm:pt modelId="{0FD5C0DA-C7D3-4F37-B551-6E64DD778372}" type="parTrans" cxnId="{593BDD01-B465-456E-9D0D-F1161FE603E3}">
      <dgm:prSet/>
      <dgm:spPr/>
      <dgm:t>
        <a:bodyPr/>
        <a:lstStyle/>
        <a:p>
          <a:endParaRPr lang="es-ES"/>
        </a:p>
      </dgm:t>
    </dgm:pt>
    <dgm:pt modelId="{50752916-64AC-4B05-8F3C-3EEB8046800F}" type="sibTrans" cxnId="{593BDD01-B465-456E-9D0D-F1161FE603E3}">
      <dgm:prSet/>
      <dgm:spPr/>
      <dgm:t>
        <a:bodyPr/>
        <a:lstStyle/>
        <a:p>
          <a:endParaRPr lang="es-ES"/>
        </a:p>
      </dgm:t>
    </dgm:pt>
    <dgm:pt modelId="{97CA2303-5AE8-4D2A-9639-33DCC7008862}">
      <dgm:prSet custT="1"/>
      <dgm:spPr/>
      <dgm:t>
        <a:bodyPr/>
        <a:lstStyle/>
        <a:p>
          <a:pPr rtl="0"/>
          <a:r>
            <a:rPr lang="es-ES" sz="2700" dirty="0"/>
            <a:t>Estilo IMPULSIVO</a:t>
          </a:r>
        </a:p>
      </dgm:t>
    </dgm:pt>
    <dgm:pt modelId="{5A467D69-E9A8-4C17-BD54-5812D760C6BC}" type="parTrans" cxnId="{05CB9588-2D91-440F-8FCB-61A2900A56EB}">
      <dgm:prSet/>
      <dgm:spPr/>
      <dgm:t>
        <a:bodyPr/>
        <a:lstStyle/>
        <a:p>
          <a:endParaRPr lang="es-ES"/>
        </a:p>
      </dgm:t>
    </dgm:pt>
    <dgm:pt modelId="{3AD38A33-7097-441F-A9EC-1848C45FD734}" type="sibTrans" cxnId="{05CB9588-2D91-440F-8FCB-61A2900A56EB}">
      <dgm:prSet/>
      <dgm:spPr/>
      <dgm:t>
        <a:bodyPr/>
        <a:lstStyle/>
        <a:p>
          <a:endParaRPr lang="es-ES"/>
        </a:p>
      </dgm:t>
    </dgm:pt>
    <dgm:pt modelId="{2405CA13-76BF-4121-8A3C-C8EE49B2A5EC}">
      <dgm:prSet/>
      <dgm:spPr/>
      <dgm:t>
        <a:bodyPr/>
        <a:lstStyle/>
        <a:p>
          <a:pPr rtl="0"/>
          <a:r>
            <a:rPr lang="es-ES" dirty="0"/>
            <a:t>Centro de atención en el aula</a:t>
          </a:r>
        </a:p>
      </dgm:t>
    </dgm:pt>
    <dgm:pt modelId="{FF5DC432-0544-4E35-969A-E131C1229AF0}" type="parTrans" cxnId="{6D5D7628-4D44-4FA6-A4AB-C8F5135D2FC5}">
      <dgm:prSet/>
      <dgm:spPr/>
      <dgm:t>
        <a:bodyPr/>
        <a:lstStyle/>
        <a:p>
          <a:endParaRPr lang="es-ES"/>
        </a:p>
      </dgm:t>
    </dgm:pt>
    <dgm:pt modelId="{35011610-80C4-4AC2-BB12-3DBB7D4E084E}" type="sibTrans" cxnId="{6D5D7628-4D44-4FA6-A4AB-C8F5135D2FC5}">
      <dgm:prSet/>
      <dgm:spPr/>
      <dgm:t>
        <a:bodyPr/>
        <a:lstStyle/>
        <a:p>
          <a:endParaRPr lang="es-ES"/>
        </a:p>
      </dgm:t>
    </dgm:pt>
    <dgm:pt modelId="{C415B7BE-0DAB-43A0-B3C0-2D246B58726B}">
      <dgm:prSet/>
      <dgm:spPr/>
      <dgm:t>
        <a:bodyPr/>
        <a:lstStyle/>
        <a:p>
          <a:pPr rtl="0"/>
          <a:r>
            <a:rPr lang="es-ES" dirty="0"/>
            <a:t>No pregunta aunque tenga dudas o no comprenda enunciados de examen</a:t>
          </a:r>
        </a:p>
      </dgm:t>
    </dgm:pt>
    <dgm:pt modelId="{DBC0EA4C-F24A-4A83-A878-46455E624DF8}" type="parTrans" cxnId="{7749B9E4-06D9-40F2-BADC-BC78B76D7626}">
      <dgm:prSet/>
      <dgm:spPr/>
      <dgm:t>
        <a:bodyPr/>
        <a:lstStyle/>
        <a:p>
          <a:endParaRPr lang="es-ES"/>
        </a:p>
      </dgm:t>
    </dgm:pt>
    <dgm:pt modelId="{8E7EF80C-B858-4AC0-9E32-5B31BBD7675A}" type="sibTrans" cxnId="{7749B9E4-06D9-40F2-BADC-BC78B76D7626}">
      <dgm:prSet/>
      <dgm:spPr/>
      <dgm:t>
        <a:bodyPr/>
        <a:lstStyle/>
        <a:p>
          <a:endParaRPr lang="es-ES"/>
        </a:p>
      </dgm:t>
    </dgm:pt>
    <dgm:pt modelId="{4FB2848D-6D8B-4E84-B6F8-AEDA0794AD84}">
      <dgm:prSet/>
      <dgm:spPr/>
      <dgm:t>
        <a:bodyPr/>
        <a:lstStyle/>
        <a:p>
          <a:pPr rtl="0"/>
          <a:r>
            <a:rPr lang="es-ES" dirty="0"/>
            <a:t>Le cuesta hacer amigos</a:t>
          </a:r>
        </a:p>
      </dgm:t>
    </dgm:pt>
    <dgm:pt modelId="{B827F48E-5346-400F-8223-A6FBF8D90176}" type="parTrans" cxnId="{854A1565-5EF1-42D5-AA1F-6AFBC2DA5BDE}">
      <dgm:prSet/>
      <dgm:spPr/>
      <dgm:t>
        <a:bodyPr/>
        <a:lstStyle/>
        <a:p>
          <a:endParaRPr lang="es-ES"/>
        </a:p>
      </dgm:t>
    </dgm:pt>
    <dgm:pt modelId="{93E6C7DB-906E-463D-8B5D-2A7FDE69F785}" type="sibTrans" cxnId="{854A1565-5EF1-42D5-AA1F-6AFBC2DA5BDE}">
      <dgm:prSet/>
      <dgm:spPr/>
      <dgm:t>
        <a:bodyPr/>
        <a:lstStyle/>
        <a:p>
          <a:endParaRPr lang="es-ES"/>
        </a:p>
      </dgm:t>
    </dgm:pt>
    <dgm:pt modelId="{6A30284D-FBC7-40C7-8F21-4628268815A4}">
      <dgm:prSet/>
      <dgm:spPr/>
      <dgm:t>
        <a:bodyPr/>
        <a:lstStyle/>
        <a:p>
          <a:pPr rtl="0"/>
          <a:r>
            <a:rPr lang="es-ES" dirty="0"/>
            <a:t>Timidez e introversión</a:t>
          </a:r>
        </a:p>
      </dgm:t>
    </dgm:pt>
    <dgm:pt modelId="{99179EEC-0986-46C8-8438-6B60968419EC}" type="parTrans" cxnId="{3E787916-342D-497D-8057-38EF93766CE0}">
      <dgm:prSet/>
      <dgm:spPr/>
      <dgm:t>
        <a:bodyPr/>
        <a:lstStyle/>
        <a:p>
          <a:endParaRPr lang="es-ES"/>
        </a:p>
      </dgm:t>
    </dgm:pt>
    <dgm:pt modelId="{B5307943-E3F2-4382-AA65-B5B372774DA2}" type="sibTrans" cxnId="{3E787916-342D-497D-8057-38EF93766CE0}">
      <dgm:prSet/>
      <dgm:spPr/>
      <dgm:t>
        <a:bodyPr/>
        <a:lstStyle/>
        <a:p>
          <a:endParaRPr lang="es-ES"/>
        </a:p>
      </dgm:t>
    </dgm:pt>
    <dgm:pt modelId="{C609DC80-FD66-4EED-9FD6-BD65C861BB1E}">
      <dgm:prSet/>
      <dgm:spPr/>
      <dgm:t>
        <a:bodyPr/>
        <a:lstStyle/>
        <a:p>
          <a:pPr rtl="0"/>
          <a:r>
            <a:rPr lang="es-ES" dirty="0"/>
            <a:t>Conductas disruptivas</a:t>
          </a:r>
        </a:p>
      </dgm:t>
    </dgm:pt>
    <dgm:pt modelId="{C6D58D4F-0E77-4108-B25A-E46028B492EC}" type="parTrans" cxnId="{28FBA17F-0436-4377-B346-A113E0FF7D2A}">
      <dgm:prSet/>
      <dgm:spPr/>
      <dgm:t>
        <a:bodyPr/>
        <a:lstStyle/>
        <a:p>
          <a:endParaRPr lang="es-ES"/>
        </a:p>
      </dgm:t>
    </dgm:pt>
    <dgm:pt modelId="{D37669B5-FE48-48DC-90AB-25C28F43FEA2}" type="sibTrans" cxnId="{28FBA17F-0436-4377-B346-A113E0FF7D2A}">
      <dgm:prSet/>
      <dgm:spPr/>
      <dgm:t>
        <a:bodyPr/>
        <a:lstStyle/>
        <a:p>
          <a:endParaRPr lang="es-ES"/>
        </a:p>
      </dgm:t>
    </dgm:pt>
    <dgm:pt modelId="{C94147DA-4F29-4FE2-88F8-A4DFBABF5C2C}">
      <dgm:prSet/>
      <dgm:spPr/>
      <dgm:t>
        <a:bodyPr/>
        <a:lstStyle/>
        <a:p>
          <a:pPr rtl="0"/>
          <a:r>
            <a:rPr lang="es-ES" dirty="0"/>
            <a:t>Actitud de liderazgo </a:t>
          </a:r>
        </a:p>
      </dgm:t>
    </dgm:pt>
    <dgm:pt modelId="{7CDE0FD3-ABE0-4D81-91ED-12CF3BA642FD}" type="parTrans" cxnId="{3B8CC923-9B5D-4F58-AA98-AFE6F65D9F31}">
      <dgm:prSet/>
      <dgm:spPr/>
      <dgm:t>
        <a:bodyPr/>
        <a:lstStyle/>
        <a:p>
          <a:endParaRPr lang="es-ES"/>
        </a:p>
      </dgm:t>
    </dgm:pt>
    <dgm:pt modelId="{7FCF0BD9-2FF3-4DEA-90A1-BA7C2DF0C70A}" type="sibTrans" cxnId="{3B8CC923-9B5D-4F58-AA98-AFE6F65D9F31}">
      <dgm:prSet/>
      <dgm:spPr/>
      <dgm:t>
        <a:bodyPr/>
        <a:lstStyle/>
        <a:p>
          <a:endParaRPr lang="es-ES"/>
        </a:p>
      </dgm:t>
    </dgm:pt>
    <dgm:pt modelId="{F3145A92-0FFA-4168-B185-C8B19C10F366}">
      <dgm:prSet/>
      <dgm:spPr/>
      <dgm:t>
        <a:bodyPr/>
        <a:lstStyle/>
        <a:p>
          <a:pPr rtl="0"/>
          <a:r>
            <a:rPr lang="es-ES" dirty="0"/>
            <a:t>Extroversión y facilidad de palabra</a:t>
          </a:r>
        </a:p>
      </dgm:t>
    </dgm:pt>
    <dgm:pt modelId="{E85750BE-82B7-469D-85AD-74398CE09870}" type="parTrans" cxnId="{45E3BCFD-238F-46F8-BD26-AC4D098E6190}">
      <dgm:prSet/>
      <dgm:spPr/>
      <dgm:t>
        <a:bodyPr/>
        <a:lstStyle/>
        <a:p>
          <a:endParaRPr lang="es-ES"/>
        </a:p>
      </dgm:t>
    </dgm:pt>
    <dgm:pt modelId="{6617C46D-23BA-4D6D-8A36-CB250EEC707B}" type="sibTrans" cxnId="{45E3BCFD-238F-46F8-BD26-AC4D098E6190}">
      <dgm:prSet/>
      <dgm:spPr/>
      <dgm:t>
        <a:bodyPr/>
        <a:lstStyle/>
        <a:p>
          <a:endParaRPr lang="es-ES"/>
        </a:p>
      </dgm:t>
    </dgm:pt>
    <dgm:pt modelId="{9AB51A77-A349-462A-9153-CAD5791BA9B7}">
      <dgm:prSet/>
      <dgm:spPr/>
      <dgm:t>
        <a:bodyPr/>
        <a:lstStyle/>
        <a:p>
          <a:pPr rtl="0"/>
          <a:r>
            <a:rPr lang="es-ES" dirty="0"/>
            <a:t>Actitud desenfadada y amigable</a:t>
          </a:r>
        </a:p>
      </dgm:t>
    </dgm:pt>
    <dgm:pt modelId="{161BE4CB-7EA9-4FE6-ABA6-884A93ECAD51}" type="parTrans" cxnId="{C77983CE-E523-4F9E-9875-A7E5811D43A4}">
      <dgm:prSet/>
      <dgm:spPr/>
      <dgm:t>
        <a:bodyPr/>
        <a:lstStyle/>
        <a:p>
          <a:endParaRPr lang="es-ES"/>
        </a:p>
      </dgm:t>
    </dgm:pt>
    <dgm:pt modelId="{3AC745A6-BAF9-4561-8D7B-6ED759458768}" type="sibTrans" cxnId="{C77983CE-E523-4F9E-9875-A7E5811D43A4}">
      <dgm:prSet/>
      <dgm:spPr/>
      <dgm:t>
        <a:bodyPr/>
        <a:lstStyle/>
        <a:p>
          <a:endParaRPr lang="es-ES"/>
        </a:p>
      </dgm:t>
    </dgm:pt>
    <dgm:pt modelId="{11046532-E5C2-4834-8E50-684EE69CCDE3}">
      <dgm:prSet/>
      <dgm:spPr/>
      <dgm:t>
        <a:bodyPr/>
        <a:lstStyle/>
        <a:p>
          <a:pPr rtl="0"/>
          <a:r>
            <a:rPr lang="es-ES" dirty="0"/>
            <a:t>Tiende a mimetizarse con la pared del aula</a:t>
          </a:r>
        </a:p>
      </dgm:t>
    </dgm:pt>
    <dgm:pt modelId="{A789FF82-8E20-4D75-BA19-04B707E8C676}" type="parTrans" cxnId="{99A33922-ED04-4543-90C2-369DAB520A78}">
      <dgm:prSet/>
      <dgm:spPr/>
      <dgm:t>
        <a:bodyPr/>
        <a:lstStyle/>
        <a:p>
          <a:endParaRPr lang="es-ES"/>
        </a:p>
      </dgm:t>
    </dgm:pt>
    <dgm:pt modelId="{47D394F9-BDE7-4A6B-B025-20C4BCC65177}" type="sibTrans" cxnId="{99A33922-ED04-4543-90C2-369DAB520A78}">
      <dgm:prSet/>
      <dgm:spPr/>
      <dgm:t>
        <a:bodyPr/>
        <a:lstStyle/>
        <a:p>
          <a:endParaRPr lang="es-ES"/>
        </a:p>
      </dgm:t>
    </dgm:pt>
    <dgm:pt modelId="{A3F8E901-871E-4AF9-AD3E-DA5B72D66F97}" type="pres">
      <dgm:prSet presAssocID="{93A437E7-4F2D-462D-BBF4-8EB783245D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AA6D0C-522E-469D-A379-DAB2655485A9}" type="pres">
      <dgm:prSet presAssocID="{EBBA1694-5765-4BEB-B020-EA97656377A5}" presName="linNode" presStyleCnt="0"/>
      <dgm:spPr/>
    </dgm:pt>
    <dgm:pt modelId="{40F32C45-B5DE-4674-B93B-F243F7306872}" type="pres">
      <dgm:prSet presAssocID="{EBBA1694-5765-4BEB-B020-EA97656377A5}" presName="parentText" presStyleLbl="node1" presStyleIdx="0" presStyleCnt="2" custLinFactNeighborX="0" custLinFactNeighborY="48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9593AA-8D85-4863-AB25-5845D92F06A8}" type="pres">
      <dgm:prSet presAssocID="{EBBA1694-5765-4BEB-B020-EA97656377A5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16BC47-38C0-4C1D-AFDC-3F96F73CEF7D}" type="pres">
      <dgm:prSet presAssocID="{67C4357A-A0B7-455F-A790-47DE585F14A6}" presName="sp" presStyleCnt="0"/>
      <dgm:spPr/>
    </dgm:pt>
    <dgm:pt modelId="{782F8003-D41E-471C-AF4D-6389C05EC5B0}" type="pres">
      <dgm:prSet presAssocID="{97CA2303-5AE8-4D2A-9639-33DCC7008862}" presName="linNode" presStyleCnt="0"/>
      <dgm:spPr/>
    </dgm:pt>
    <dgm:pt modelId="{962D5931-25CD-44B1-85E9-F6672DBEACA0}" type="pres">
      <dgm:prSet presAssocID="{97CA2303-5AE8-4D2A-9639-33DCC700886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F49CC-F7EF-4AC9-99AF-B84E59A357CF}" type="pres">
      <dgm:prSet presAssocID="{97CA2303-5AE8-4D2A-9639-33DCC700886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99A33922-ED04-4543-90C2-369DAB520A78}" srcId="{EBBA1694-5765-4BEB-B020-EA97656377A5}" destId="{11046532-E5C2-4834-8E50-684EE69CCDE3}" srcOrd="4" destOrd="0" parTransId="{A789FF82-8E20-4D75-BA19-04B707E8C676}" sibTransId="{47D394F9-BDE7-4A6B-B025-20C4BCC65177}"/>
    <dgm:cxn modelId="{4638C9D0-7B59-42D7-8B07-265E4EC1DA62}" type="presOf" srcId="{2405CA13-76BF-4121-8A3C-C8EE49B2A5EC}" destId="{9E8F49CC-F7EF-4AC9-99AF-B84E59A357CF}" srcOrd="0" destOrd="0" presId="urn:microsoft.com/office/officeart/2005/8/layout/vList5"/>
    <dgm:cxn modelId="{6D5D7628-4D44-4FA6-A4AB-C8F5135D2FC5}" srcId="{97CA2303-5AE8-4D2A-9639-33DCC7008862}" destId="{2405CA13-76BF-4121-8A3C-C8EE49B2A5EC}" srcOrd="0" destOrd="0" parTransId="{FF5DC432-0544-4E35-969A-E131C1229AF0}" sibTransId="{35011610-80C4-4AC2-BB12-3DBB7D4E084E}"/>
    <dgm:cxn modelId="{7749B9E4-06D9-40F2-BADC-BC78B76D7626}" srcId="{EBBA1694-5765-4BEB-B020-EA97656377A5}" destId="{C415B7BE-0DAB-43A0-B3C0-2D246B58726B}" srcOrd="1" destOrd="0" parTransId="{DBC0EA4C-F24A-4A83-A878-46455E624DF8}" sibTransId="{8E7EF80C-B858-4AC0-9E32-5B31BBD7675A}"/>
    <dgm:cxn modelId="{28FBA17F-0436-4377-B346-A113E0FF7D2A}" srcId="{97CA2303-5AE8-4D2A-9639-33DCC7008862}" destId="{C609DC80-FD66-4EED-9FD6-BD65C861BB1E}" srcOrd="1" destOrd="0" parTransId="{C6D58D4F-0E77-4108-B25A-E46028B492EC}" sibTransId="{D37669B5-FE48-48DC-90AB-25C28F43FEA2}"/>
    <dgm:cxn modelId="{F7FCDF77-CF89-4696-82D8-3D9D4A94C0FE}" type="presOf" srcId="{C94147DA-4F29-4FE2-88F8-A4DFBABF5C2C}" destId="{9E8F49CC-F7EF-4AC9-99AF-B84E59A357CF}" srcOrd="0" destOrd="2" presId="urn:microsoft.com/office/officeart/2005/8/layout/vList5"/>
    <dgm:cxn modelId="{3B8CC923-9B5D-4F58-AA98-AFE6F65D9F31}" srcId="{97CA2303-5AE8-4D2A-9639-33DCC7008862}" destId="{C94147DA-4F29-4FE2-88F8-A4DFBABF5C2C}" srcOrd="2" destOrd="0" parTransId="{7CDE0FD3-ABE0-4D81-91ED-12CF3BA642FD}" sibTransId="{7FCF0BD9-2FF3-4DEA-90A1-BA7C2DF0C70A}"/>
    <dgm:cxn modelId="{52AB1DDC-36C0-4767-AFCB-0EF9D3CC0E57}" type="presOf" srcId="{C415B7BE-0DAB-43A0-B3C0-2D246B58726B}" destId="{A79593AA-8D85-4863-AB25-5845D92F06A8}" srcOrd="0" destOrd="1" presId="urn:microsoft.com/office/officeart/2005/8/layout/vList5"/>
    <dgm:cxn modelId="{D4142767-A215-406A-9667-1521ECE3EA86}" type="presOf" srcId="{4FB2848D-6D8B-4E84-B6F8-AEDA0794AD84}" destId="{A79593AA-8D85-4863-AB25-5845D92F06A8}" srcOrd="0" destOrd="2" presId="urn:microsoft.com/office/officeart/2005/8/layout/vList5"/>
    <dgm:cxn modelId="{5DC4E10D-C229-4E4A-8A6A-00F7365AA87D}" type="presOf" srcId="{C609DC80-FD66-4EED-9FD6-BD65C861BB1E}" destId="{9E8F49CC-F7EF-4AC9-99AF-B84E59A357CF}" srcOrd="0" destOrd="1" presId="urn:microsoft.com/office/officeart/2005/8/layout/vList5"/>
    <dgm:cxn modelId="{593BDD01-B465-456E-9D0D-F1161FE603E3}" srcId="{EBBA1694-5765-4BEB-B020-EA97656377A5}" destId="{A808F65C-262E-4CBE-854E-2AFD612F92B9}" srcOrd="0" destOrd="0" parTransId="{0FD5C0DA-C7D3-4F37-B551-6E64DD778372}" sibTransId="{50752916-64AC-4B05-8F3C-3EEB8046800F}"/>
    <dgm:cxn modelId="{6CB2F634-0843-4BBC-AE12-47BDB30A5F8B}" type="presOf" srcId="{A808F65C-262E-4CBE-854E-2AFD612F92B9}" destId="{A79593AA-8D85-4863-AB25-5845D92F06A8}" srcOrd="0" destOrd="0" presId="urn:microsoft.com/office/officeart/2005/8/layout/vList5"/>
    <dgm:cxn modelId="{05CF0B7E-5B66-4C75-A370-BCA18035E3C3}" type="presOf" srcId="{93A437E7-4F2D-462D-BBF4-8EB783245D96}" destId="{A3F8E901-871E-4AF9-AD3E-DA5B72D66F97}" srcOrd="0" destOrd="0" presId="urn:microsoft.com/office/officeart/2005/8/layout/vList5"/>
    <dgm:cxn modelId="{45E3BCFD-238F-46F8-BD26-AC4D098E6190}" srcId="{97CA2303-5AE8-4D2A-9639-33DCC7008862}" destId="{F3145A92-0FFA-4168-B185-C8B19C10F366}" srcOrd="3" destOrd="0" parTransId="{E85750BE-82B7-469D-85AD-74398CE09870}" sibTransId="{6617C46D-23BA-4D6D-8A36-CB250EEC707B}"/>
    <dgm:cxn modelId="{BF2F6BDD-35F8-4FD5-B72F-C9447FD01A42}" type="presOf" srcId="{11046532-E5C2-4834-8E50-684EE69CCDE3}" destId="{A79593AA-8D85-4863-AB25-5845D92F06A8}" srcOrd="0" destOrd="4" presId="urn:microsoft.com/office/officeart/2005/8/layout/vList5"/>
    <dgm:cxn modelId="{3F756A4C-C68E-48CC-B007-4A9F2C5E1A48}" srcId="{93A437E7-4F2D-462D-BBF4-8EB783245D96}" destId="{EBBA1694-5765-4BEB-B020-EA97656377A5}" srcOrd="0" destOrd="0" parTransId="{B01196CE-6BCD-45D0-BD61-085641CF84A8}" sibTransId="{67C4357A-A0B7-455F-A790-47DE585F14A6}"/>
    <dgm:cxn modelId="{1C1050D6-D99C-4313-AD86-9C2D5D1E3F05}" type="presOf" srcId="{6A30284D-FBC7-40C7-8F21-4628268815A4}" destId="{A79593AA-8D85-4863-AB25-5845D92F06A8}" srcOrd="0" destOrd="3" presId="urn:microsoft.com/office/officeart/2005/8/layout/vList5"/>
    <dgm:cxn modelId="{05CB9588-2D91-440F-8FCB-61A2900A56EB}" srcId="{93A437E7-4F2D-462D-BBF4-8EB783245D96}" destId="{97CA2303-5AE8-4D2A-9639-33DCC7008862}" srcOrd="1" destOrd="0" parTransId="{5A467D69-E9A8-4C17-BD54-5812D760C6BC}" sibTransId="{3AD38A33-7097-441F-A9EC-1848C45FD734}"/>
    <dgm:cxn modelId="{D93FCC6C-A8F5-4332-99F1-8F4A690A29BA}" type="presOf" srcId="{9AB51A77-A349-462A-9153-CAD5791BA9B7}" destId="{9E8F49CC-F7EF-4AC9-99AF-B84E59A357CF}" srcOrd="0" destOrd="4" presId="urn:microsoft.com/office/officeart/2005/8/layout/vList5"/>
    <dgm:cxn modelId="{C77983CE-E523-4F9E-9875-A7E5811D43A4}" srcId="{97CA2303-5AE8-4D2A-9639-33DCC7008862}" destId="{9AB51A77-A349-462A-9153-CAD5791BA9B7}" srcOrd="4" destOrd="0" parTransId="{161BE4CB-7EA9-4FE6-ABA6-884A93ECAD51}" sibTransId="{3AC745A6-BAF9-4561-8D7B-6ED759458768}"/>
    <dgm:cxn modelId="{B9E03AD0-D25C-4BBE-A7DF-8654D6057B63}" type="presOf" srcId="{F3145A92-0FFA-4168-B185-C8B19C10F366}" destId="{9E8F49CC-F7EF-4AC9-99AF-B84E59A357CF}" srcOrd="0" destOrd="3" presId="urn:microsoft.com/office/officeart/2005/8/layout/vList5"/>
    <dgm:cxn modelId="{663014A5-DBD7-49E0-8333-141B8A33D91E}" type="presOf" srcId="{97CA2303-5AE8-4D2A-9639-33DCC7008862}" destId="{962D5931-25CD-44B1-85E9-F6672DBEACA0}" srcOrd="0" destOrd="0" presId="urn:microsoft.com/office/officeart/2005/8/layout/vList5"/>
    <dgm:cxn modelId="{3E787916-342D-497D-8057-38EF93766CE0}" srcId="{EBBA1694-5765-4BEB-B020-EA97656377A5}" destId="{6A30284D-FBC7-40C7-8F21-4628268815A4}" srcOrd="3" destOrd="0" parTransId="{99179EEC-0986-46C8-8438-6B60968419EC}" sibTransId="{B5307943-E3F2-4382-AA65-B5B372774DA2}"/>
    <dgm:cxn modelId="{2E7CB53A-18A2-4692-8DF3-93981FC932EC}" type="presOf" srcId="{EBBA1694-5765-4BEB-B020-EA97656377A5}" destId="{40F32C45-B5DE-4674-B93B-F243F7306872}" srcOrd="0" destOrd="0" presId="urn:microsoft.com/office/officeart/2005/8/layout/vList5"/>
    <dgm:cxn modelId="{854A1565-5EF1-42D5-AA1F-6AFBC2DA5BDE}" srcId="{EBBA1694-5765-4BEB-B020-EA97656377A5}" destId="{4FB2848D-6D8B-4E84-B6F8-AEDA0794AD84}" srcOrd="2" destOrd="0" parTransId="{B827F48E-5346-400F-8223-A6FBF8D90176}" sibTransId="{93E6C7DB-906E-463D-8B5D-2A7FDE69F785}"/>
    <dgm:cxn modelId="{76869203-106F-4AD5-9F81-E91A230911A5}" type="presParOf" srcId="{A3F8E901-871E-4AF9-AD3E-DA5B72D66F97}" destId="{ECAA6D0C-522E-469D-A379-DAB2655485A9}" srcOrd="0" destOrd="0" presId="urn:microsoft.com/office/officeart/2005/8/layout/vList5"/>
    <dgm:cxn modelId="{4A7134F5-1B39-496B-9E8E-DB9078B4208E}" type="presParOf" srcId="{ECAA6D0C-522E-469D-A379-DAB2655485A9}" destId="{40F32C45-B5DE-4674-B93B-F243F7306872}" srcOrd="0" destOrd="0" presId="urn:microsoft.com/office/officeart/2005/8/layout/vList5"/>
    <dgm:cxn modelId="{D1E1BC72-3FA8-434C-8F01-521AD0AA3A2C}" type="presParOf" srcId="{ECAA6D0C-522E-469D-A379-DAB2655485A9}" destId="{A79593AA-8D85-4863-AB25-5845D92F06A8}" srcOrd="1" destOrd="0" presId="urn:microsoft.com/office/officeart/2005/8/layout/vList5"/>
    <dgm:cxn modelId="{D373BFDB-9861-40CF-B236-08EE738D7520}" type="presParOf" srcId="{A3F8E901-871E-4AF9-AD3E-DA5B72D66F97}" destId="{4C16BC47-38C0-4C1D-AFDC-3F96F73CEF7D}" srcOrd="1" destOrd="0" presId="urn:microsoft.com/office/officeart/2005/8/layout/vList5"/>
    <dgm:cxn modelId="{3365A258-5715-4FA0-B9FB-1AEED1BFEFDE}" type="presParOf" srcId="{A3F8E901-871E-4AF9-AD3E-DA5B72D66F97}" destId="{782F8003-D41E-471C-AF4D-6389C05EC5B0}" srcOrd="2" destOrd="0" presId="urn:microsoft.com/office/officeart/2005/8/layout/vList5"/>
    <dgm:cxn modelId="{99AADCA4-96D8-480A-A547-A05B9521D97E}" type="presParOf" srcId="{782F8003-D41E-471C-AF4D-6389C05EC5B0}" destId="{962D5931-25CD-44B1-85E9-F6672DBEACA0}" srcOrd="0" destOrd="0" presId="urn:microsoft.com/office/officeart/2005/8/layout/vList5"/>
    <dgm:cxn modelId="{9F05BFCA-8EAB-4C71-B5EC-7C8BBFDC731F}" type="presParOf" srcId="{782F8003-D41E-471C-AF4D-6389C05EC5B0}" destId="{9E8F49CC-F7EF-4AC9-99AF-B84E59A357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3A437E7-4F2D-462D-BBF4-8EB783245D96}" type="doc">
      <dgm:prSet loTypeId="urn:microsoft.com/office/officeart/2005/8/layout/vList5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ES"/>
        </a:p>
      </dgm:t>
    </dgm:pt>
    <dgm:pt modelId="{EBBA1694-5765-4BEB-B020-EA97656377A5}">
      <dgm:prSet custT="1"/>
      <dgm:spPr/>
      <dgm:t>
        <a:bodyPr/>
        <a:lstStyle/>
        <a:p>
          <a:pPr rtl="0"/>
          <a:r>
            <a:rPr lang="es-ES" sz="2700" dirty="0"/>
            <a:t>Estilo INHIBIDO</a:t>
          </a:r>
        </a:p>
      </dgm:t>
    </dgm:pt>
    <dgm:pt modelId="{B01196CE-6BCD-45D0-BD61-085641CF84A8}" type="parTrans" cxnId="{3F756A4C-C68E-48CC-B007-4A9F2C5E1A48}">
      <dgm:prSet/>
      <dgm:spPr/>
      <dgm:t>
        <a:bodyPr/>
        <a:lstStyle/>
        <a:p>
          <a:endParaRPr lang="es-ES"/>
        </a:p>
      </dgm:t>
    </dgm:pt>
    <dgm:pt modelId="{67C4357A-A0B7-455F-A790-47DE585F14A6}" type="sibTrans" cxnId="{3F756A4C-C68E-48CC-B007-4A9F2C5E1A48}">
      <dgm:prSet/>
      <dgm:spPr/>
      <dgm:t>
        <a:bodyPr/>
        <a:lstStyle/>
        <a:p>
          <a:endParaRPr lang="es-ES"/>
        </a:p>
      </dgm:t>
    </dgm:pt>
    <dgm:pt modelId="{A808F65C-262E-4CBE-854E-2AFD612F92B9}">
      <dgm:prSet/>
      <dgm:spPr/>
      <dgm:t>
        <a:bodyPr/>
        <a:lstStyle/>
        <a:p>
          <a:pPr rtl="0"/>
          <a:r>
            <a:rPr lang="es-ES" i="1" dirty="0">
              <a:latin typeface="Century Gothic" panose="020B0502020202020204" pitchFamily="34" charset="0"/>
            </a:rPr>
            <a:t>Similar a la etapa infantil</a:t>
          </a:r>
        </a:p>
      </dgm:t>
    </dgm:pt>
    <dgm:pt modelId="{0FD5C0DA-C7D3-4F37-B551-6E64DD778372}" type="parTrans" cxnId="{593BDD01-B465-456E-9D0D-F1161FE603E3}">
      <dgm:prSet/>
      <dgm:spPr/>
      <dgm:t>
        <a:bodyPr/>
        <a:lstStyle/>
        <a:p>
          <a:endParaRPr lang="es-ES"/>
        </a:p>
      </dgm:t>
    </dgm:pt>
    <dgm:pt modelId="{50752916-64AC-4B05-8F3C-3EEB8046800F}" type="sibTrans" cxnId="{593BDD01-B465-456E-9D0D-F1161FE603E3}">
      <dgm:prSet/>
      <dgm:spPr/>
      <dgm:t>
        <a:bodyPr/>
        <a:lstStyle/>
        <a:p>
          <a:endParaRPr lang="es-ES"/>
        </a:p>
      </dgm:t>
    </dgm:pt>
    <dgm:pt modelId="{97CA2303-5AE8-4D2A-9639-33DCC7008862}">
      <dgm:prSet custT="1"/>
      <dgm:spPr/>
      <dgm:t>
        <a:bodyPr/>
        <a:lstStyle/>
        <a:p>
          <a:pPr rtl="0"/>
          <a:r>
            <a:rPr lang="es-ES" sz="2700" dirty="0"/>
            <a:t>Estilo IMPULSIVO</a:t>
          </a:r>
        </a:p>
      </dgm:t>
    </dgm:pt>
    <dgm:pt modelId="{5A467D69-E9A8-4C17-BD54-5812D760C6BC}" type="parTrans" cxnId="{05CB9588-2D91-440F-8FCB-61A2900A56EB}">
      <dgm:prSet/>
      <dgm:spPr/>
      <dgm:t>
        <a:bodyPr/>
        <a:lstStyle/>
        <a:p>
          <a:endParaRPr lang="es-ES"/>
        </a:p>
      </dgm:t>
    </dgm:pt>
    <dgm:pt modelId="{3AD38A33-7097-441F-A9EC-1848C45FD734}" type="sibTrans" cxnId="{05CB9588-2D91-440F-8FCB-61A2900A56EB}">
      <dgm:prSet/>
      <dgm:spPr/>
      <dgm:t>
        <a:bodyPr/>
        <a:lstStyle/>
        <a:p>
          <a:endParaRPr lang="es-ES"/>
        </a:p>
      </dgm:t>
    </dgm:pt>
    <dgm:pt modelId="{2405CA13-76BF-4121-8A3C-C8EE49B2A5EC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Conductas de riesgo</a:t>
          </a:r>
        </a:p>
      </dgm:t>
    </dgm:pt>
    <dgm:pt modelId="{FF5DC432-0544-4E35-969A-E131C1229AF0}" type="parTrans" cxnId="{6D5D7628-4D44-4FA6-A4AB-C8F5135D2FC5}">
      <dgm:prSet/>
      <dgm:spPr/>
      <dgm:t>
        <a:bodyPr/>
        <a:lstStyle/>
        <a:p>
          <a:endParaRPr lang="es-ES"/>
        </a:p>
      </dgm:t>
    </dgm:pt>
    <dgm:pt modelId="{35011610-80C4-4AC2-BB12-3DBB7D4E084E}" type="sibTrans" cxnId="{6D5D7628-4D44-4FA6-A4AB-C8F5135D2FC5}">
      <dgm:prSet/>
      <dgm:spPr/>
      <dgm:t>
        <a:bodyPr/>
        <a:lstStyle/>
        <a:p>
          <a:endParaRPr lang="es-ES"/>
        </a:p>
      </dgm:t>
    </dgm:pt>
    <dgm:pt modelId="{FC8EA030-F622-4CC9-A8BC-74DE3DB90090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Comportamiento desafiante</a:t>
          </a:r>
        </a:p>
      </dgm:t>
    </dgm:pt>
    <dgm:pt modelId="{223EDAFB-08AB-4507-97B7-5915B07A8AB2}" type="parTrans" cxnId="{93EBAD68-C65D-460A-90DA-4DF6EA33F863}">
      <dgm:prSet/>
      <dgm:spPr/>
      <dgm:t>
        <a:bodyPr/>
        <a:lstStyle/>
        <a:p>
          <a:endParaRPr lang="es-ES"/>
        </a:p>
      </dgm:t>
    </dgm:pt>
    <dgm:pt modelId="{5EE0B55E-2EDB-4215-874F-DF5CDAA5C241}" type="sibTrans" cxnId="{93EBAD68-C65D-460A-90DA-4DF6EA33F863}">
      <dgm:prSet/>
      <dgm:spPr/>
      <dgm:t>
        <a:bodyPr/>
        <a:lstStyle/>
        <a:p>
          <a:endParaRPr lang="es-ES"/>
        </a:p>
      </dgm:t>
    </dgm:pt>
    <dgm:pt modelId="{7252B8B6-C07A-4DAB-8893-78144E0B5EB0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Deterioro del estado de ánimo</a:t>
          </a:r>
        </a:p>
      </dgm:t>
    </dgm:pt>
    <dgm:pt modelId="{D0F6D04F-14D6-422D-AEC6-65C9FB99BA09}" type="parTrans" cxnId="{EA105ECD-045B-4A95-B907-7175F14CF917}">
      <dgm:prSet/>
      <dgm:spPr/>
      <dgm:t>
        <a:bodyPr/>
        <a:lstStyle/>
        <a:p>
          <a:endParaRPr lang="es-ES"/>
        </a:p>
      </dgm:t>
    </dgm:pt>
    <dgm:pt modelId="{B7CD7263-2F06-4ECC-881A-4F86FD59A9AB}" type="sibTrans" cxnId="{EA105ECD-045B-4A95-B907-7175F14CF917}">
      <dgm:prSet/>
      <dgm:spPr/>
      <dgm:t>
        <a:bodyPr/>
        <a:lstStyle/>
        <a:p>
          <a:endParaRPr lang="es-ES"/>
        </a:p>
      </dgm:t>
    </dgm:pt>
    <dgm:pt modelId="{154071B6-0261-483D-9221-39A92C110C2B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Dificultades en las relaciones con personas cercanas</a:t>
          </a:r>
        </a:p>
      </dgm:t>
    </dgm:pt>
    <dgm:pt modelId="{9306B0EA-6CEF-4D81-B5BA-97E95AC40DCF}" type="parTrans" cxnId="{B57D5322-2D1E-44BF-A5EF-86BF6B3D13DD}">
      <dgm:prSet/>
      <dgm:spPr/>
      <dgm:t>
        <a:bodyPr/>
        <a:lstStyle/>
        <a:p>
          <a:endParaRPr lang="es-ES"/>
        </a:p>
      </dgm:t>
    </dgm:pt>
    <dgm:pt modelId="{8B925CC0-EC82-4236-AD6E-32819CC14BB6}" type="sibTrans" cxnId="{B57D5322-2D1E-44BF-A5EF-86BF6B3D13DD}">
      <dgm:prSet/>
      <dgm:spPr/>
      <dgm:t>
        <a:bodyPr/>
        <a:lstStyle/>
        <a:p>
          <a:endParaRPr lang="es-ES"/>
        </a:p>
      </dgm:t>
    </dgm:pt>
    <dgm:pt modelId="{1C47DB94-F9D3-45A5-8AFE-64D8E63944F7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Actos delictivos</a:t>
          </a:r>
        </a:p>
      </dgm:t>
    </dgm:pt>
    <dgm:pt modelId="{3A149638-51E1-4870-8E7F-53FB05771486}" type="parTrans" cxnId="{B43AD538-79BC-4672-BDC9-587AF4600B0C}">
      <dgm:prSet/>
      <dgm:spPr/>
      <dgm:t>
        <a:bodyPr/>
        <a:lstStyle/>
        <a:p>
          <a:endParaRPr lang="es-ES"/>
        </a:p>
      </dgm:t>
    </dgm:pt>
    <dgm:pt modelId="{0EB7F9A6-4BFA-4A5E-B915-8CA75D495AB4}" type="sibTrans" cxnId="{B43AD538-79BC-4672-BDC9-587AF4600B0C}">
      <dgm:prSet/>
      <dgm:spPr/>
      <dgm:t>
        <a:bodyPr/>
        <a:lstStyle/>
        <a:p>
          <a:endParaRPr lang="es-ES"/>
        </a:p>
      </dgm:t>
    </dgm:pt>
    <dgm:pt modelId="{1E1582E9-D4F0-43CE-AE86-D2AD3885097F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Enfermedades de transmisión sexual (ETS)</a:t>
          </a:r>
        </a:p>
      </dgm:t>
    </dgm:pt>
    <dgm:pt modelId="{F7EB0013-ADB4-4B19-8B70-380B1529FBB7}" type="parTrans" cxnId="{F61844A6-C5E6-4680-9EB0-3B1CD20CAFAE}">
      <dgm:prSet/>
      <dgm:spPr/>
      <dgm:t>
        <a:bodyPr/>
        <a:lstStyle/>
        <a:p>
          <a:endParaRPr lang="es-ES"/>
        </a:p>
      </dgm:t>
    </dgm:pt>
    <dgm:pt modelId="{DF4D8B1B-A44A-47C7-ACD5-54B454A5CCAC}" type="sibTrans" cxnId="{F61844A6-C5E6-4680-9EB0-3B1CD20CAFAE}">
      <dgm:prSet/>
      <dgm:spPr/>
      <dgm:t>
        <a:bodyPr/>
        <a:lstStyle/>
        <a:p>
          <a:endParaRPr lang="es-ES"/>
        </a:p>
      </dgm:t>
    </dgm:pt>
    <dgm:pt modelId="{C0D3DB23-D559-418A-B067-6E338EF3584C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Embarazos no deseados</a:t>
          </a:r>
        </a:p>
      </dgm:t>
    </dgm:pt>
    <dgm:pt modelId="{2D970DE8-6C69-49EB-8872-3CC017159B3E}" type="parTrans" cxnId="{D51E7A51-D4D9-4898-BAFB-26F2441BEFE6}">
      <dgm:prSet/>
      <dgm:spPr/>
      <dgm:t>
        <a:bodyPr/>
        <a:lstStyle/>
        <a:p>
          <a:endParaRPr lang="es-ES"/>
        </a:p>
      </dgm:t>
    </dgm:pt>
    <dgm:pt modelId="{037CDC5D-2094-4DB3-B103-FDA747AA089A}" type="sibTrans" cxnId="{D51E7A51-D4D9-4898-BAFB-26F2441BEFE6}">
      <dgm:prSet/>
      <dgm:spPr/>
      <dgm:t>
        <a:bodyPr/>
        <a:lstStyle/>
        <a:p>
          <a:endParaRPr lang="es-ES"/>
        </a:p>
      </dgm:t>
    </dgm:pt>
    <dgm:pt modelId="{0381EC21-A1FD-4877-A82E-386CC141DF80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No participa en clase</a:t>
          </a:r>
        </a:p>
      </dgm:t>
    </dgm:pt>
    <dgm:pt modelId="{5AB7DA25-9958-4BAC-9CFF-55EFE0608F98}" type="parTrans" cxnId="{E97BE5FB-2354-4E52-955B-966FA3399A3F}">
      <dgm:prSet/>
      <dgm:spPr/>
      <dgm:t>
        <a:bodyPr/>
        <a:lstStyle/>
        <a:p>
          <a:endParaRPr lang="es-ES"/>
        </a:p>
      </dgm:t>
    </dgm:pt>
    <dgm:pt modelId="{CCB1B436-9E76-4F21-9F49-BEEC6962F8EA}" type="sibTrans" cxnId="{E97BE5FB-2354-4E52-955B-966FA3399A3F}">
      <dgm:prSet/>
      <dgm:spPr/>
      <dgm:t>
        <a:bodyPr/>
        <a:lstStyle/>
        <a:p>
          <a:endParaRPr lang="es-ES"/>
        </a:p>
      </dgm:t>
    </dgm:pt>
    <dgm:pt modelId="{674D89FF-BC43-4239-BB1D-28171CEA2876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No pregunta aunque tenga dudas o no comprenda enunciados de examen</a:t>
          </a:r>
        </a:p>
      </dgm:t>
    </dgm:pt>
    <dgm:pt modelId="{DE2112EB-6507-44D1-8A2F-FA06D927170E}" type="parTrans" cxnId="{EA49C655-91DF-4E0E-9005-0EFF7E1D4246}">
      <dgm:prSet/>
      <dgm:spPr/>
      <dgm:t>
        <a:bodyPr/>
        <a:lstStyle/>
        <a:p>
          <a:endParaRPr lang="es-ES"/>
        </a:p>
      </dgm:t>
    </dgm:pt>
    <dgm:pt modelId="{D6E4CBD5-F55F-46D5-90F5-62049BD66085}" type="sibTrans" cxnId="{EA49C655-91DF-4E0E-9005-0EFF7E1D4246}">
      <dgm:prSet/>
      <dgm:spPr/>
      <dgm:t>
        <a:bodyPr/>
        <a:lstStyle/>
        <a:p>
          <a:endParaRPr lang="es-ES"/>
        </a:p>
      </dgm:t>
    </dgm:pt>
    <dgm:pt modelId="{727D2B36-BC63-4880-91B2-53C976EB0378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Le cuesta hacer amigos</a:t>
          </a:r>
        </a:p>
      </dgm:t>
    </dgm:pt>
    <dgm:pt modelId="{7FF19B2B-1342-46A5-92E5-CA659CB5436F}" type="parTrans" cxnId="{19CB4B43-2E7B-418B-9C42-8300F4C0F15C}">
      <dgm:prSet/>
      <dgm:spPr/>
      <dgm:t>
        <a:bodyPr/>
        <a:lstStyle/>
        <a:p>
          <a:endParaRPr lang="es-ES"/>
        </a:p>
      </dgm:t>
    </dgm:pt>
    <dgm:pt modelId="{3B72B9C9-7612-4443-8525-362A2A9AE909}" type="sibTrans" cxnId="{19CB4B43-2E7B-418B-9C42-8300F4C0F15C}">
      <dgm:prSet/>
      <dgm:spPr/>
      <dgm:t>
        <a:bodyPr/>
        <a:lstStyle/>
        <a:p>
          <a:endParaRPr lang="es-ES"/>
        </a:p>
      </dgm:t>
    </dgm:pt>
    <dgm:pt modelId="{0D767C62-8081-4A2C-8AAB-8D5C8A9478B2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Timidez e introversión</a:t>
          </a:r>
        </a:p>
      </dgm:t>
    </dgm:pt>
    <dgm:pt modelId="{2AE9BEC4-AF90-48F2-BC0E-2802D22FE186}" type="parTrans" cxnId="{FE0CE7FA-D509-4F58-B8CD-902EFDE6FE86}">
      <dgm:prSet/>
      <dgm:spPr/>
      <dgm:t>
        <a:bodyPr/>
        <a:lstStyle/>
        <a:p>
          <a:endParaRPr lang="es-ES"/>
        </a:p>
      </dgm:t>
    </dgm:pt>
    <dgm:pt modelId="{36A1D594-108B-4129-9003-B9DA410854B6}" type="sibTrans" cxnId="{FE0CE7FA-D509-4F58-B8CD-902EFDE6FE86}">
      <dgm:prSet/>
      <dgm:spPr/>
      <dgm:t>
        <a:bodyPr/>
        <a:lstStyle/>
        <a:p>
          <a:endParaRPr lang="es-ES"/>
        </a:p>
      </dgm:t>
    </dgm:pt>
    <dgm:pt modelId="{F394E661-FF0A-4054-BD95-ECA031B56B81}">
      <dgm:prSet/>
      <dgm:spPr/>
      <dgm:t>
        <a:bodyPr/>
        <a:lstStyle/>
        <a:p>
          <a:pPr rtl="0"/>
          <a:r>
            <a:rPr lang="es-ES" dirty="0">
              <a:latin typeface="Century Gothic" panose="020B0502020202020204" pitchFamily="34" charset="0"/>
            </a:rPr>
            <a:t>Tiende a mimetizarse con la pared del aula</a:t>
          </a:r>
        </a:p>
      </dgm:t>
    </dgm:pt>
    <dgm:pt modelId="{59A92211-6B6C-49DF-A167-0DD00D90C092}" type="parTrans" cxnId="{1CD2C440-24BB-40B0-9EFF-892995EF8C3B}">
      <dgm:prSet/>
      <dgm:spPr/>
      <dgm:t>
        <a:bodyPr/>
        <a:lstStyle/>
        <a:p>
          <a:endParaRPr lang="es-ES"/>
        </a:p>
      </dgm:t>
    </dgm:pt>
    <dgm:pt modelId="{AF3C5597-EC9C-49F2-B74F-99DDDF95A672}" type="sibTrans" cxnId="{1CD2C440-24BB-40B0-9EFF-892995EF8C3B}">
      <dgm:prSet/>
      <dgm:spPr/>
      <dgm:t>
        <a:bodyPr/>
        <a:lstStyle/>
        <a:p>
          <a:endParaRPr lang="es-ES"/>
        </a:p>
      </dgm:t>
    </dgm:pt>
    <dgm:pt modelId="{A3F8E901-871E-4AF9-AD3E-DA5B72D66F97}" type="pres">
      <dgm:prSet presAssocID="{93A437E7-4F2D-462D-BBF4-8EB783245D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CAA6D0C-522E-469D-A379-DAB2655485A9}" type="pres">
      <dgm:prSet presAssocID="{EBBA1694-5765-4BEB-B020-EA97656377A5}" presName="linNode" presStyleCnt="0"/>
      <dgm:spPr/>
    </dgm:pt>
    <dgm:pt modelId="{40F32C45-B5DE-4674-B93B-F243F7306872}" type="pres">
      <dgm:prSet presAssocID="{EBBA1694-5765-4BEB-B020-EA97656377A5}" presName="parentText" presStyleLbl="node1" presStyleIdx="0" presStyleCnt="2" custLinFactNeighborX="-4005" custLinFactNeighborY="-34187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9593AA-8D85-4863-AB25-5845D92F06A8}" type="pres">
      <dgm:prSet presAssocID="{EBBA1694-5765-4BEB-B020-EA97656377A5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C16BC47-38C0-4C1D-AFDC-3F96F73CEF7D}" type="pres">
      <dgm:prSet presAssocID="{67C4357A-A0B7-455F-A790-47DE585F14A6}" presName="sp" presStyleCnt="0"/>
      <dgm:spPr/>
    </dgm:pt>
    <dgm:pt modelId="{782F8003-D41E-471C-AF4D-6389C05EC5B0}" type="pres">
      <dgm:prSet presAssocID="{97CA2303-5AE8-4D2A-9639-33DCC7008862}" presName="linNode" presStyleCnt="0"/>
      <dgm:spPr/>
    </dgm:pt>
    <dgm:pt modelId="{962D5931-25CD-44B1-85E9-F6672DBEACA0}" type="pres">
      <dgm:prSet presAssocID="{97CA2303-5AE8-4D2A-9639-33DCC7008862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E8F49CC-F7EF-4AC9-99AF-B84E59A357CF}" type="pres">
      <dgm:prSet presAssocID="{97CA2303-5AE8-4D2A-9639-33DCC7008862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43AD538-79BC-4672-BDC9-587AF4600B0C}" srcId="{97CA2303-5AE8-4D2A-9639-33DCC7008862}" destId="{1C47DB94-F9D3-45A5-8AFE-64D8E63944F7}" srcOrd="4" destOrd="0" parTransId="{3A149638-51E1-4870-8E7F-53FB05771486}" sibTransId="{0EB7F9A6-4BFA-4A5E-B915-8CA75D495AB4}"/>
    <dgm:cxn modelId="{D51E7A51-D4D9-4898-BAFB-26F2441BEFE6}" srcId="{97CA2303-5AE8-4D2A-9639-33DCC7008862}" destId="{C0D3DB23-D559-418A-B067-6E338EF3584C}" srcOrd="6" destOrd="0" parTransId="{2D970DE8-6C69-49EB-8872-3CC017159B3E}" sibTransId="{037CDC5D-2094-4DB3-B103-FDA747AA089A}"/>
    <dgm:cxn modelId="{ACDB4082-BB19-40EA-B7C9-CF0513C62D27}" type="presOf" srcId="{727D2B36-BC63-4880-91B2-53C976EB0378}" destId="{A79593AA-8D85-4863-AB25-5845D92F06A8}" srcOrd="0" destOrd="3" presId="urn:microsoft.com/office/officeart/2005/8/layout/vList5"/>
    <dgm:cxn modelId="{A0B75F06-9379-4D23-9299-F18FFFE48383}" type="presOf" srcId="{154071B6-0261-483D-9221-39A92C110C2B}" destId="{9E8F49CC-F7EF-4AC9-99AF-B84E59A357CF}" srcOrd="0" destOrd="3" presId="urn:microsoft.com/office/officeart/2005/8/layout/vList5"/>
    <dgm:cxn modelId="{BE5A8F17-911E-45BB-8A32-04801F74D476}" type="presOf" srcId="{0D767C62-8081-4A2C-8AAB-8D5C8A9478B2}" destId="{A79593AA-8D85-4863-AB25-5845D92F06A8}" srcOrd="0" destOrd="4" presId="urn:microsoft.com/office/officeart/2005/8/layout/vList5"/>
    <dgm:cxn modelId="{6D5D7628-4D44-4FA6-A4AB-C8F5135D2FC5}" srcId="{97CA2303-5AE8-4D2A-9639-33DCC7008862}" destId="{2405CA13-76BF-4121-8A3C-C8EE49B2A5EC}" srcOrd="0" destOrd="0" parTransId="{FF5DC432-0544-4E35-969A-E131C1229AF0}" sibTransId="{35011610-80C4-4AC2-BB12-3DBB7D4E084E}"/>
    <dgm:cxn modelId="{9DAF90CA-0176-4BAE-A2E3-C43171EDCB75}" type="presOf" srcId="{1C47DB94-F9D3-45A5-8AFE-64D8E63944F7}" destId="{9E8F49CC-F7EF-4AC9-99AF-B84E59A357CF}" srcOrd="0" destOrd="4" presId="urn:microsoft.com/office/officeart/2005/8/layout/vList5"/>
    <dgm:cxn modelId="{F61844A6-C5E6-4680-9EB0-3B1CD20CAFAE}" srcId="{97CA2303-5AE8-4D2A-9639-33DCC7008862}" destId="{1E1582E9-D4F0-43CE-AE86-D2AD3885097F}" srcOrd="5" destOrd="0" parTransId="{F7EB0013-ADB4-4B19-8B70-380B1529FBB7}" sibTransId="{DF4D8B1B-A44A-47C7-ACD5-54B454A5CCAC}"/>
    <dgm:cxn modelId="{F4A09E59-0913-4FE7-A615-FB7A3684057A}" type="presOf" srcId="{1E1582E9-D4F0-43CE-AE86-D2AD3885097F}" destId="{9E8F49CC-F7EF-4AC9-99AF-B84E59A357CF}" srcOrd="0" destOrd="5" presId="urn:microsoft.com/office/officeart/2005/8/layout/vList5"/>
    <dgm:cxn modelId="{8CC2B3C4-986E-40D3-BEC9-071A9A28AFCB}" type="presOf" srcId="{EBBA1694-5765-4BEB-B020-EA97656377A5}" destId="{40F32C45-B5DE-4674-B93B-F243F7306872}" srcOrd="0" destOrd="0" presId="urn:microsoft.com/office/officeart/2005/8/layout/vList5"/>
    <dgm:cxn modelId="{EA105ECD-045B-4A95-B907-7175F14CF917}" srcId="{97CA2303-5AE8-4D2A-9639-33DCC7008862}" destId="{7252B8B6-C07A-4DAB-8893-78144E0B5EB0}" srcOrd="2" destOrd="0" parTransId="{D0F6D04F-14D6-422D-AEC6-65C9FB99BA09}" sibTransId="{B7CD7263-2F06-4ECC-881A-4F86FD59A9AB}"/>
    <dgm:cxn modelId="{6A7457C3-7467-461C-8A83-98F3B654AC3F}" type="presOf" srcId="{F394E661-FF0A-4054-BD95-ECA031B56B81}" destId="{A79593AA-8D85-4863-AB25-5845D92F06A8}" srcOrd="0" destOrd="5" presId="urn:microsoft.com/office/officeart/2005/8/layout/vList5"/>
    <dgm:cxn modelId="{93EBAD68-C65D-460A-90DA-4DF6EA33F863}" srcId="{97CA2303-5AE8-4D2A-9639-33DCC7008862}" destId="{FC8EA030-F622-4CC9-A8BC-74DE3DB90090}" srcOrd="1" destOrd="0" parTransId="{223EDAFB-08AB-4507-97B7-5915B07A8AB2}" sibTransId="{5EE0B55E-2EDB-4215-874F-DF5CDAA5C241}"/>
    <dgm:cxn modelId="{1CFBF968-EAF0-4F20-A613-1AF8424DA498}" type="presOf" srcId="{2405CA13-76BF-4121-8A3C-C8EE49B2A5EC}" destId="{9E8F49CC-F7EF-4AC9-99AF-B84E59A357CF}" srcOrd="0" destOrd="0" presId="urn:microsoft.com/office/officeart/2005/8/layout/vList5"/>
    <dgm:cxn modelId="{1E9EE232-1CE6-43AB-8CF7-F6DA63FDB17F}" type="presOf" srcId="{7252B8B6-C07A-4DAB-8893-78144E0B5EB0}" destId="{9E8F49CC-F7EF-4AC9-99AF-B84E59A357CF}" srcOrd="0" destOrd="2" presId="urn:microsoft.com/office/officeart/2005/8/layout/vList5"/>
    <dgm:cxn modelId="{67684F5F-06DE-4D0A-9A70-2BC1831C51FA}" type="presOf" srcId="{674D89FF-BC43-4239-BB1D-28171CEA2876}" destId="{A79593AA-8D85-4863-AB25-5845D92F06A8}" srcOrd="0" destOrd="2" presId="urn:microsoft.com/office/officeart/2005/8/layout/vList5"/>
    <dgm:cxn modelId="{B1B93F73-1BAB-4AFE-B93F-08EAB93DB83D}" type="presOf" srcId="{0381EC21-A1FD-4877-A82E-386CC141DF80}" destId="{A79593AA-8D85-4863-AB25-5845D92F06A8}" srcOrd="0" destOrd="1" presId="urn:microsoft.com/office/officeart/2005/8/layout/vList5"/>
    <dgm:cxn modelId="{1CD2C440-24BB-40B0-9EFF-892995EF8C3B}" srcId="{EBBA1694-5765-4BEB-B020-EA97656377A5}" destId="{F394E661-FF0A-4054-BD95-ECA031B56B81}" srcOrd="5" destOrd="0" parTransId="{59A92211-6B6C-49DF-A167-0DD00D90C092}" sibTransId="{AF3C5597-EC9C-49F2-B74F-99DDDF95A672}"/>
    <dgm:cxn modelId="{3C4797D0-F6A4-4368-B434-CD09349A216F}" type="presOf" srcId="{C0D3DB23-D559-418A-B067-6E338EF3584C}" destId="{9E8F49CC-F7EF-4AC9-99AF-B84E59A357CF}" srcOrd="0" destOrd="6" presId="urn:microsoft.com/office/officeart/2005/8/layout/vList5"/>
    <dgm:cxn modelId="{0A3A0D01-00CB-49DF-A683-348325A2875E}" type="presOf" srcId="{FC8EA030-F622-4CC9-A8BC-74DE3DB90090}" destId="{9E8F49CC-F7EF-4AC9-99AF-B84E59A357CF}" srcOrd="0" destOrd="1" presId="urn:microsoft.com/office/officeart/2005/8/layout/vList5"/>
    <dgm:cxn modelId="{593BDD01-B465-456E-9D0D-F1161FE603E3}" srcId="{EBBA1694-5765-4BEB-B020-EA97656377A5}" destId="{A808F65C-262E-4CBE-854E-2AFD612F92B9}" srcOrd="0" destOrd="0" parTransId="{0FD5C0DA-C7D3-4F37-B551-6E64DD778372}" sibTransId="{50752916-64AC-4B05-8F3C-3EEB8046800F}"/>
    <dgm:cxn modelId="{B57D5322-2D1E-44BF-A5EF-86BF6B3D13DD}" srcId="{97CA2303-5AE8-4D2A-9639-33DCC7008862}" destId="{154071B6-0261-483D-9221-39A92C110C2B}" srcOrd="3" destOrd="0" parTransId="{9306B0EA-6CEF-4D81-B5BA-97E95AC40DCF}" sibTransId="{8B925CC0-EC82-4236-AD6E-32819CC14BB6}"/>
    <dgm:cxn modelId="{3F756A4C-C68E-48CC-B007-4A9F2C5E1A48}" srcId="{93A437E7-4F2D-462D-BBF4-8EB783245D96}" destId="{EBBA1694-5765-4BEB-B020-EA97656377A5}" srcOrd="0" destOrd="0" parTransId="{B01196CE-6BCD-45D0-BD61-085641CF84A8}" sibTransId="{67C4357A-A0B7-455F-A790-47DE585F14A6}"/>
    <dgm:cxn modelId="{05CB9588-2D91-440F-8FCB-61A2900A56EB}" srcId="{93A437E7-4F2D-462D-BBF4-8EB783245D96}" destId="{97CA2303-5AE8-4D2A-9639-33DCC7008862}" srcOrd="1" destOrd="0" parTransId="{5A467D69-E9A8-4C17-BD54-5812D760C6BC}" sibTransId="{3AD38A33-7097-441F-A9EC-1848C45FD734}"/>
    <dgm:cxn modelId="{EA49C655-91DF-4E0E-9005-0EFF7E1D4246}" srcId="{EBBA1694-5765-4BEB-B020-EA97656377A5}" destId="{674D89FF-BC43-4239-BB1D-28171CEA2876}" srcOrd="2" destOrd="0" parTransId="{DE2112EB-6507-44D1-8A2F-FA06D927170E}" sibTransId="{D6E4CBD5-F55F-46D5-90F5-62049BD66085}"/>
    <dgm:cxn modelId="{D586BAB7-ED8D-477B-85EB-3214352E1B6B}" type="presOf" srcId="{93A437E7-4F2D-462D-BBF4-8EB783245D96}" destId="{A3F8E901-871E-4AF9-AD3E-DA5B72D66F97}" srcOrd="0" destOrd="0" presId="urn:microsoft.com/office/officeart/2005/8/layout/vList5"/>
    <dgm:cxn modelId="{19CB4B43-2E7B-418B-9C42-8300F4C0F15C}" srcId="{EBBA1694-5765-4BEB-B020-EA97656377A5}" destId="{727D2B36-BC63-4880-91B2-53C976EB0378}" srcOrd="3" destOrd="0" parTransId="{7FF19B2B-1342-46A5-92E5-CA659CB5436F}" sibTransId="{3B72B9C9-7612-4443-8525-362A2A9AE909}"/>
    <dgm:cxn modelId="{FE0CE7FA-D509-4F58-B8CD-902EFDE6FE86}" srcId="{EBBA1694-5765-4BEB-B020-EA97656377A5}" destId="{0D767C62-8081-4A2C-8AAB-8D5C8A9478B2}" srcOrd="4" destOrd="0" parTransId="{2AE9BEC4-AF90-48F2-BC0E-2802D22FE186}" sibTransId="{36A1D594-108B-4129-9003-B9DA410854B6}"/>
    <dgm:cxn modelId="{EFC658FD-4BBD-40E5-B419-6BE076BDF48B}" type="presOf" srcId="{A808F65C-262E-4CBE-854E-2AFD612F92B9}" destId="{A79593AA-8D85-4863-AB25-5845D92F06A8}" srcOrd="0" destOrd="0" presId="urn:microsoft.com/office/officeart/2005/8/layout/vList5"/>
    <dgm:cxn modelId="{A7ACC0B3-D535-461E-991F-0B563CA14FB2}" type="presOf" srcId="{97CA2303-5AE8-4D2A-9639-33DCC7008862}" destId="{962D5931-25CD-44B1-85E9-F6672DBEACA0}" srcOrd="0" destOrd="0" presId="urn:microsoft.com/office/officeart/2005/8/layout/vList5"/>
    <dgm:cxn modelId="{E97BE5FB-2354-4E52-955B-966FA3399A3F}" srcId="{EBBA1694-5765-4BEB-B020-EA97656377A5}" destId="{0381EC21-A1FD-4877-A82E-386CC141DF80}" srcOrd="1" destOrd="0" parTransId="{5AB7DA25-9958-4BAC-9CFF-55EFE0608F98}" sibTransId="{CCB1B436-9E76-4F21-9F49-BEEC6962F8EA}"/>
    <dgm:cxn modelId="{8EF5F34A-DB0C-4B2C-9F86-5FEE4771A062}" type="presParOf" srcId="{A3F8E901-871E-4AF9-AD3E-DA5B72D66F97}" destId="{ECAA6D0C-522E-469D-A379-DAB2655485A9}" srcOrd="0" destOrd="0" presId="urn:microsoft.com/office/officeart/2005/8/layout/vList5"/>
    <dgm:cxn modelId="{66EA89CD-413B-4C87-9D49-AEE85D103457}" type="presParOf" srcId="{ECAA6D0C-522E-469D-A379-DAB2655485A9}" destId="{40F32C45-B5DE-4674-B93B-F243F7306872}" srcOrd="0" destOrd="0" presId="urn:microsoft.com/office/officeart/2005/8/layout/vList5"/>
    <dgm:cxn modelId="{21A8572C-8605-44A4-AF1D-859D056227A1}" type="presParOf" srcId="{ECAA6D0C-522E-469D-A379-DAB2655485A9}" destId="{A79593AA-8D85-4863-AB25-5845D92F06A8}" srcOrd="1" destOrd="0" presId="urn:microsoft.com/office/officeart/2005/8/layout/vList5"/>
    <dgm:cxn modelId="{A7FD00A8-2A58-487C-B793-AD10AD98853F}" type="presParOf" srcId="{A3F8E901-871E-4AF9-AD3E-DA5B72D66F97}" destId="{4C16BC47-38C0-4C1D-AFDC-3F96F73CEF7D}" srcOrd="1" destOrd="0" presId="urn:microsoft.com/office/officeart/2005/8/layout/vList5"/>
    <dgm:cxn modelId="{6C2DE8FD-6D72-4B36-8926-4BB72E69812D}" type="presParOf" srcId="{A3F8E901-871E-4AF9-AD3E-DA5B72D66F97}" destId="{782F8003-D41E-471C-AF4D-6389C05EC5B0}" srcOrd="2" destOrd="0" presId="urn:microsoft.com/office/officeart/2005/8/layout/vList5"/>
    <dgm:cxn modelId="{4DB2D38E-7C04-4A40-B16F-0629F5AB049D}" type="presParOf" srcId="{782F8003-D41E-471C-AF4D-6389C05EC5B0}" destId="{962D5931-25CD-44B1-85E9-F6672DBEACA0}" srcOrd="0" destOrd="0" presId="urn:microsoft.com/office/officeart/2005/8/layout/vList5"/>
    <dgm:cxn modelId="{4EBBA6CC-99DB-4946-BB39-164AE3FFD292}" type="presParOf" srcId="{782F8003-D41E-471C-AF4D-6389C05EC5B0}" destId="{9E8F49CC-F7EF-4AC9-99AF-B84E59A357C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8EBF76-56CE-4BC0-9E40-0098D0421C1F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ES"/>
        </a:p>
      </dgm:t>
    </dgm:pt>
    <dgm:pt modelId="{E731FFD7-65C8-4FD1-9B4E-F4444C000FC9}">
      <dgm:prSet/>
      <dgm:spPr/>
      <dgm:t>
        <a:bodyPr/>
        <a:lstStyle/>
        <a:p>
          <a:pPr rtl="0"/>
          <a:r>
            <a:rPr lang="es-ES"/>
            <a:t>Sintomatología predominante en cada etapa evolutiva</a:t>
          </a:r>
        </a:p>
      </dgm:t>
    </dgm:pt>
    <dgm:pt modelId="{6672D8E0-ECC4-4F2E-9202-0E243177E19B}" type="parTrans" cxnId="{76F95FCE-CAFE-47BE-B6E1-ACD9477311C7}">
      <dgm:prSet/>
      <dgm:spPr/>
      <dgm:t>
        <a:bodyPr/>
        <a:lstStyle/>
        <a:p>
          <a:endParaRPr lang="es-ES"/>
        </a:p>
      </dgm:t>
    </dgm:pt>
    <dgm:pt modelId="{486297C7-0654-488D-A439-E372063F8304}" type="sibTrans" cxnId="{76F95FCE-CAFE-47BE-B6E1-ACD9477311C7}">
      <dgm:prSet/>
      <dgm:spPr/>
      <dgm:t>
        <a:bodyPr/>
        <a:lstStyle/>
        <a:p>
          <a:endParaRPr lang="es-ES"/>
        </a:p>
      </dgm:t>
    </dgm:pt>
    <dgm:pt modelId="{A73CD987-A715-4EE6-ACBF-6F368BD45332}">
      <dgm:prSet/>
      <dgm:spPr/>
      <dgm:t>
        <a:bodyPr/>
        <a:lstStyle/>
        <a:p>
          <a:pPr rtl="0"/>
          <a:r>
            <a:rPr lang="es-ES"/>
            <a:t>Herramientas prácticas de intervención</a:t>
          </a:r>
        </a:p>
      </dgm:t>
    </dgm:pt>
    <dgm:pt modelId="{00F940B8-4006-4E31-BA25-CF7769E6FE25}" type="parTrans" cxnId="{B91FB2B9-EBBC-4BD3-AA16-0E5D0E1F4008}">
      <dgm:prSet/>
      <dgm:spPr/>
      <dgm:t>
        <a:bodyPr/>
        <a:lstStyle/>
        <a:p>
          <a:endParaRPr lang="es-ES"/>
        </a:p>
      </dgm:t>
    </dgm:pt>
    <dgm:pt modelId="{920E4086-BDAC-4B94-BBFF-BFC5053945F3}" type="sibTrans" cxnId="{B91FB2B9-EBBC-4BD3-AA16-0E5D0E1F4008}">
      <dgm:prSet/>
      <dgm:spPr/>
      <dgm:t>
        <a:bodyPr/>
        <a:lstStyle/>
        <a:p>
          <a:endParaRPr lang="es-ES"/>
        </a:p>
      </dgm:t>
    </dgm:pt>
    <dgm:pt modelId="{80422FC6-BB63-4EAD-B5E6-DD9BF7E6BF27}">
      <dgm:prSet/>
      <dgm:spPr/>
      <dgm:t>
        <a:bodyPr/>
        <a:lstStyle/>
        <a:p>
          <a:pPr rtl="0"/>
          <a:r>
            <a:rPr lang="es-ES" dirty="0"/>
            <a:t>Casos prácticos</a:t>
          </a:r>
        </a:p>
      </dgm:t>
    </dgm:pt>
    <dgm:pt modelId="{02AAD3AA-4C06-479F-B774-0BE47A80B19B}" type="parTrans" cxnId="{9E0169AD-6C3E-4D1D-9A58-207D9099B57E}">
      <dgm:prSet/>
      <dgm:spPr/>
      <dgm:t>
        <a:bodyPr/>
        <a:lstStyle/>
        <a:p>
          <a:endParaRPr lang="es-ES"/>
        </a:p>
      </dgm:t>
    </dgm:pt>
    <dgm:pt modelId="{2B4D859C-47D7-4B99-874E-7917083AD794}" type="sibTrans" cxnId="{9E0169AD-6C3E-4D1D-9A58-207D9099B57E}">
      <dgm:prSet/>
      <dgm:spPr/>
      <dgm:t>
        <a:bodyPr/>
        <a:lstStyle/>
        <a:p>
          <a:endParaRPr lang="es-ES"/>
        </a:p>
      </dgm:t>
    </dgm:pt>
    <dgm:pt modelId="{565EA872-0B2C-49B8-9255-46F15914AE93}" type="pres">
      <dgm:prSet presAssocID="{5C8EBF76-56CE-4BC0-9E40-0098D0421C1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C49678B7-DC41-4F62-8EB2-F551F6C0B7D3}" type="pres">
      <dgm:prSet presAssocID="{E731FFD7-65C8-4FD1-9B4E-F4444C000FC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453C986-B9C4-482D-BB29-FFDDEC406213}" type="pres">
      <dgm:prSet presAssocID="{486297C7-0654-488D-A439-E372063F8304}" presName="sibTrans" presStyleLbl="sibTrans2D1" presStyleIdx="0" presStyleCnt="2"/>
      <dgm:spPr/>
      <dgm:t>
        <a:bodyPr/>
        <a:lstStyle/>
        <a:p>
          <a:endParaRPr lang="es-ES"/>
        </a:p>
      </dgm:t>
    </dgm:pt>
    <dgm:pt modelId="{AB042920-3840-4680-9AE3-C2D00DD490C3}" type="pres">
      <dgm:prSet presAssocID="{486297C7-0654-488D-A439-E372063F8304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45F81498-178D-403E-A6B7-ED7C05721E52}" type="pres">
      <dgm:prSet presAssocID="{A73CD987-A715-4EE6-ACBF-6F368BD45332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618520A-4E90-40C9-B80B-5D5A75B2EA5C}" type="pres">
      <dgm:prSet presAssocID="{920E4086-BDAC-4B94-BBFF-BFC5053945F3}" presName="sibTrans" presStyleLbl="sibTrans2D1" presStyleIdx="1" presStyleCnt="2"/>
      <dgm:spPr/>
      <dgm:t>
        <a:bodyPr/>
        <a:lstStyle/>
        <a:p>
          <a:endParaRPr lang="es-ES"/>
        </a:p>
      </dgm:t>
    </dgm:pt>
    <dgm:pt modelId="{96AF67C3-59F2-434C-BF46-AEBC27AB9D39}" type="pres">
      <dgm:prSet presAssocID="{920E4086-BDAC-4B94-BBFF-BFC5053945F3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1FD32C20-58C3-4779-846E-BCDA56C7C078}" type="pres">
      <dgm:prSet presAssocID="{80422FC6-BB63-4EAD-B5E6-DD9BF7E6BF27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A419EE99-89B3-4A30-98C3-E28896E2103D}" type="presOf" srcId="{E731FFD7-65C8-4FD1-9B4E-F4444C000FC9}" destId="{C49678B7-DC41-4F62-8EB2-F551F6C0B7D3}" srcOrd="0" destOrd="0" presId="urn:microsoft.com/office/officeart/2005/8/layout/process1"/>
    <dgm:cxn modelId="{9E0169AD-6C3E-4D1D-9A58-207D9099B57E}" srcId="{5C8EBF76-56CE-4BC0-9E40-0098D0421C1F}" destId="{80422FC6-BB63-4EAD-B5E6-DD9BF7E6BF27}" srcOrd="2" destOrd="0" parTransId="{02AAD3AA-4C06-479F-B774-0BE47A80B19B}" sibTransId="{2B4D859C-47D7-4B99-874E-7917083AD794}"/>
    <dgm:cxn modelId="{D225D2B5-9D92-4309-8F48-15150A55B769}" type="presOf" srcId="{80422FC6-BB63-4EAD-B5E6-DD9BF7E6BF27}" destId="{1FD32C20-58C3-4779-846E-BCDA56C7C078}" srcOrd="0" destOrd="0" presId="urn:microsoft.com/office/officeart/2005/8/layout/process1"/>
    <dgm:cxn modelId="{ED83DC31-BB86-41B6-A5CE-0003DC9D3ECF}" type="presOf" srcId="{920E4086-BDAC-4B94-BBFF-BFC5053945F3}" destId="{0618520A-4E90-40C9-B80B-5D5A75B2EA5C}" srcOrd="0" destOrd="0" presId="urn:microsoft.com/office/officeart/2005/8/layout/process1"/>
    <dgm:cxn modelId="{0C54E4F4-CACE-485D-A538-68DD8D67182E}" type="presOf" srcId="{486297C7-0654-488D-A439-E372063F8304}" destId="{2453C986-B9C4-482D-BB29-FFDDEC406213}" srcOrd="0" destOrd="0" presId="urn:microsoft.com/office/officeart/2005/8/layout/process1"/>
    <dgm:cxn modelId="{76F95FCE-CAFE-47BE-B6E1-ACD9477311C7}" srcId="{5C8EBF76-56CE-4BC0-9E40-0098D0421C1F}" destId="{E731FFD7-65C8-4FD1-9B4E-F4444C000FC9}" srcOrd="0" destOrd="0" parTransId="{6672D8E0-ECC4-4F2E-9202-0E243177E19B}" sibTransId="{486297C7-0654-488D-A439-E372063F8304}"/>
    <dgm:cxn modelId="{6097B3ED-9CF6-4626-A9A7-4D1D46837E3F}" type="presOf" srcId="{5C8EBF76-56CE-4BC0-9E40-0098D0421C1F}" destId="{565EA872-0B2C-49B8-9255-46F15914AE93}" srcOrd="0" destOrd="0" presId="urn:microsoft.com/office/officeart/2005/8/layout/process1"/>
    <dgm:cxn modelId="{B91FB2B9-EBBC-4BD3-AA16-0E5D0E1F4008}" srcId="{5C8EBF76-56CE-4BC0-9E40-0098D0421C1F}" destId="{A73CD987-A715-4EE6-ACBF-6F368BD45332}" srcOrd="1" destOrd="0" parTransId="{00F940B8-4006-4E31-BA25-CF7769E6FE25}" sibTransId="{920E4086-BDAC-4B94-BBFF-BFC5053945F3}"/>
    <dgm:cxn modelId="{11FD0813-C55A-42DF-8F88-75AF7D44FD6F}" type="presOf" srcId="{920E4086-BDAC-4B94-BBFF-BFC5053945F3}" destId="{96AF67C3-59F2-434C-BF46-AEBC27AB9D39}" srcOrd="1" destOrd="0" presId="urn:microsoft.com/office/officeart/2005/8/layout/process1"/>
    <dgm:cxn modelId="{45680F63-61D2-4BBB-867E-016FA16CB0AB}" type="presOf" srcId="{486297C7-0654-488D-A439-E372063F8304}" destId="{AB042920-3840-4680-9AE3-C2D00DD490C3}" srcOrd="1" destOrd="0" presId="urn:microsoft.com/office/officeart/2005/8/layout/process1"/>
    <dgm:cxn modelId="{F608FFE1-7950-4FA9-9790-66AAD29F524F}" type="presOf" srcId="{A73CD987-A715-4EE6-ACBF-6F368BD45332}" destId="{45F81498-178D-403E-A6B7-ED7C05721E52}" srcOrd="0" destOrd="0" presId="urn:microsoft.com/office/officeart/2005/8/layout/process1"/>
    <dgm:cxn modelId="{2B260020-6E10-4D4F-BC6D-B4F0F6A71F4D}" type="presParOf" srcId="{565EA872-0B2C-49B8-9255-46F15914AE93}" destId="{C49678B7-DC41-4F62-8EB2-F551F6C0B7D3}" srcOrd="0" destOrd="0" presId="urn:microsoft.com/office/officeart/2005/8/layout/process1"/>
    <dgm:cxn modelId="{2D08217F-346C-4EC0-BA58-C0AB87F52785}" type="presParOf" srcId="{565EA872-0B2C-49B8-9255-46F15914AE93}" destId="{2453C986-B9C4-482D-BB29-FFDDEC406213}" srcOrd="1" destOrd="0" presId="urn:microsoft.com/office/officeart/2005/8/layout/process1"/>
    <dgm:cxn modelId="{C59A571D-F7C1-4719-9C37-C9E0D3E94DAC}" type="presParOf" srcId="{2453C986-B9C4-482D-BB29-FFDDEC406213}" destId="{AB042920-3840-4680-9AE3-C2D00DD490C3}" srcOrd="0" destOrd="0" presId="urn:microsoft.com/office/officeart/2005/8/layout/process1"/>
    <dgm:cxn modelId="{3A2FAF34-B625-4E36-BAB4-38D3972CF3C3}" type="presParOf" srcId="{565EA872-0B2C-49B8-9255-46F15914AE93}" destId="{45F81498-178D-403E-A6B7-ED7C05721E52}" srcOrd="2" destOrd="0" presId="urn:microsoft.com/office/officeart/2005/8/layout/process1"/>
    <dgm:cxn modelId="{95F92703-8467-425C-921D-CA69982FD573}" type="presParOf" srcId="{565EA872-0B2C-49B8-9255-46F15914AE93}" destId="{0618520A-4E90-40C9-B80B-5D5A75B2EA5C}" srcOrd="3" destOrd="0" presId="urn:microsoft.com/office/officeart/2005/8/layout/process1"/>
    <dgm:cxn modelId="{FCEC7688-E054-45BE-8120-0B4ABB91D555}" type="presParOf" srcId="{0618520A-4E90-40C9-B80B-5D5A75B2EA5C}" destId="{96AF67C3-59F2-434C-BF46-AEBC27AB9D39}" srcOrd="0" destOrd="0" presId="urn:microsoft.com/office/officeart/2005/8/layout/process1"/>
    <dgm:cxn modelId="{AB007743-4C7B-42EF-84C0-599A8F38B6DC}" type="presParOf" srcId="{565EA872-0B2C-49B8-9255-46F15914AE93}" destId="{1FD32C20-58C3-4779-846E-BCDA56C7C078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5BCD41-3E5D-43DC-AEA1-821EFB70DE60}">
      <dsp:nvSpPr>
        <dsp:cNvPr id="0" name=""/>
        <dsp:cNvSpPr/>
      </dsp:nvSpPr>
      <dsp:spPr>
        <a:xfrm>
          <a:off x="7278" y="1202456"/>
          <a:ext cx="2175493" cy="1305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Sintomatología predominante en cada etapa escolar</a:t>
          </a:r>
        </a:p>
      </dsp:txBody>
      <dsp:txXfrm>
        <a:off x="7278" y="1202456"/>
        <a:ext cx="2175493" cy="1305296"/>
      </dsp:txXfrm>
    </dsp:sp>
    <dsp:sp modelId="{6C93BA94-B92D-46B6-A8B4-C77EB89E7D2F}">
      <dsp:nvSpPr>
        <dsp:cNvPr id="0" name=""/>
        <dsp:cNvSpPr/>
      </dsp:nvSpPr>
      <dsp:spPr>
        <a:xfrm>
          <a:off x="2400321" y="1585343"/>
          <a:ext cx="461204" cy="539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2400321" y="1585343"/>
        <a:ext cx="461204" cy="539522"/>
      </dsp:txXfrm>
    </dsp:sp>
    <dsp:sp modelId="{FBF45B68-ABC2-43CE-BD45-135CFF3E10F0}">
      <dsp:nvSpPr>
        <dsp:cNvPr id="0" name=""/>
        <dsp:cNvSpPr/>
      </dsp:nvSpPr>
      <dsp:spPr>
        <a:xfrm>
          <a:off x="3052970" y="1202456"/>
          <a:ext cx="2175493" cy="1305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Herramientas e intervenciones específicas </a:t>
          </a:r>
        </a:p>
      </dsp:txBody>
      <dsp:txXfrm>
        <a:off x="3052970" y="1202456"/>
        <a:ext cx="2175493" cy="1305296"/>
      </dsp:txXfrm>
    </dsp:sp>
    <dsp:sp modelId="{35A481D7-3DF8-4D5B-9689-33FDA41A5E4C}">
      <dsp:nvSpPr>
        <dsp:cNvPr id="0" name=""/>
        <dsp:cNvSpPr/>
      </dsp:nvSpPr>
      <dsp:spPr>
        <a:xfrm>
          <a:off x="5446013" y="1585343"/>
          <a:ext cx="461204" cy="5395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/>
        </a:p>
      </dsp:txBody>
      <dsp:txXfrm>
        <a:off x="5446013" y="1585343"/>
        <a:ext cx="461204" cy="539522"/>
      </dsp:txXfrm>
    </dsp:sp>
    <dsp:sp modelId="{19BE5F58-B38F-4701-8F7B-99E73540689C}">
      <dsp:nvSpPr>
        <dsp:cNvPr id="0" name=""/>
        <dsp:cNvSpPr/>
      </dsp:nvSpPr>
      <dsp:spPr>
        <a:xfrm>
          <a:off x="6098661" y="1202456"/>
          <a:ext cx="2175493" cy="130529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/>
            <a:t>Casos prácticos</a:t>
          </a:r>
        </a:p>
      </dsp:txBody>
      <dsp:txXfrm>
        <a:off x="6098661" y="1202456"/>
        <a:ext cx="2175493" cy="130529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7F29B33-1F95-459E-83FD-4B3F6E931974}">
      <dsp:nvSpPr>
        <dsp:cNvPr id="0" name=""/>
        <dsp:cNvSpPr/>
      </dsp:nvSpPr>
      <dsp:spPr>
        <a:xfrm rot="16200000">
          <a:off x="-1950788" y="2752165"/>
          <a:ext cx="4376215" cy="3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08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Inatención </a:t>
          </a:r>
        </a:p>
      </dsp:txBody>
      <dsp:txXfrm rot="16200000">
        <a:off x="-1950788" y="2752165"/>
        <a:ext cx="4376215" cy="381099"/>
      </dsp:txXfrm>
    </dsp:sp>
    <dsp:sp modelId="{3ABB7396-21C5-4CD5-98A5-4F34EC806F5B}">
      <dsp:nvSpPr>
        <dsp:cNvPr id="0" name=""/>
        <dsp:cNvSpPr/>
      </dsp:nvSpPr>
      <dsp:spPr>
        <a:xfrm>
          <a:off x="579655" y="778009"/>
          <a:ext cx="1898277" cy="4832523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36108" rIns="106680" bIns="106680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Pérdida  del rumbo en la tarea o no  finalización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Olvidos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Pérdida de material escolar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Ensimismamiento, parece no escuchar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Lentitud para iniciar tareas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Dificultad en el seguimiento de instrucciones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Despistes frecuentes en la realización de tareas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Organización deficiente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4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79655" y="778009"/>
        <a:ext cx="1898277" cy="4832523"/>
      </dsp:txXfrm>
    </dsp:sp>
    <dsp:sp modelId="{17861162-979F-4AC8-B199-299CD093C00B}">
      <dsp:nvSpPr>
        <dsp:cNvPr id="0" name=""/>
        <dsp:cNvSpPr/>
      </dsp:nvSpPr>
      <dsp:spPr>
        <a:xfrm>
          <a:off x="46769" y="251556"/>
          <a:ext cx="762198" cy="7621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698324-B1D8-4E62-954B-5455BDA6FC23}">
      <dsp:nvSpPr>
        <dsp:cNvPr id="0" name=""/>
        <dsp:cNvSpPr/>
      </dsp:nvSpPr>
      <dsp:spPr>
        <a:xfrm rot="16200000">
          <a:off x="806103" y="2752165"/>
          <a:ext cx="4376215" cy="3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08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Hiperactividad</a:t>
          </a:r>
        </a:p>
      </dsp:txBody>
      <dsp:txXfrm rot="16200000">
        <a:off x="806103" y="2752165"/>
        <a:ext cx="4376215" cy="381099"/>
      </dsp:txXfrm>
    </dsp:sp>
    <dsp:sp modelId="{A4A64D5F-ED95-42D6-853D-FDBF2CD5B3AA}">
      <dsp:nvSpPr>
        <dsp:cNvPr id="0" name=""/>
        <dsp:cNvSpPr/>
      </dsp:nvSpPr>
      <dsp:spPr>
        <a:xfrm>
          <a:off x="3211830" y="799419"/>
          <a:ext cx="1898277" cy="3730111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336108" rIns="106680" bIns="10668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100" kern="120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Juguetea con manos o pies y se revuelve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No permanece sentado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Correa o trepa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Actúa como impulsado por un motor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+mn-lt"/>
              <a:ea typeface="+mn-ea"/>
              <a:cs typeface="+mn-cs"/>
            </a:rPr>
            <a:t>Habla excesivamente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21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3211830" y="799419"/>
        <a:ext cx="1898277" cy="3730111"/>
      </dsp:txXfrm>
    </dsp:sp>
    <dsp:sp modelId="{1EEFA3DF-99EC-47B9-B439-58886868AEA2}">
      <dsp:nvSpPr>
        <dsp:cNvPr id="0" name=""/>
        <dsp:cNvSpPr/>
      </dsp:nvSpPr>
      <dsp:spPr>
        <a:xfrm>
          <a:off x="2803661" y="251556"/>
          <a:ext cx="762198" cy="76219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9471D-F283-4101-8BE4-4F6E8B542DB5}">
      <dsp:nvSpPr>
        <dsp:cNvPr id="0" name=""/>
        <dsp:cNvSpPr/>
      </dsp:nvSpPr>
      <dsp:spPr>
        <a:xfrm rot="16200000">
          <a:off x="3562995" y="2752165"/>
          <a:ext cx="4376215" cy="381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36108" bIns="0" numCol="1" spcCol="1270" anchor="t" anchorCtr="0">
          <a:noAutofit/>
        </a:bodyPr>
        <a:lstStyle/>
        <a:p>
          <a:pPr lvl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kern="1200" dirty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Impulsividad</a:t>
          </a:r>
        </a:p>
      </dsp:txBody>
      <dsp:txXfrm rot="16200000">
        <a:off x="3562995" y="2752165"/>
        <a:ext cx="4376215" cy="381099"/>
      </dsp:txXfrm>
    </dsp:sp>
    <dsp:sp modelId="{21E55740-BF20-48A8-9673-1D38A289B497}">
      <dsp:nvSpPr>
        <dsp:cNvPr id="0" name=""/>
        <dsp:cNvSpPr/>
      </dsp:nvSpPr>
      <dsp:spPr>
        <a:xfrm>
          <a:off x="5988422" y="749727"/>
          <a:ext cx="1898277" cy="2691766"/>
        </a:xfrm>
        <a:prstGeom prst="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336108" rIns="135128" bIns="135128" numCol="1" spcCol="1270" anchor="t" anchorCtr="0">
          <a:noAutofit/>
        </a:bodyPr>
        <a:lstStyle/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Responde inesperadamente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Dificultad para esperar turnos</a:t>
          </a:r>
        </a:p>
        <a:p>
          <a:pPr marL="114300" lvl="1" indent="-114300" algn="just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Interrumpe y se inmiscuye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ES" sz="15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5988422" y="749727"/>
        <a:ext cx="1898277" cy="2691766"/>
      </dsp:txXfrm>
    </dsp:sp>
    <dsp:sp modelId="{E24E2BBD-B4EE-42B8-A019-5666C8850B73}">
      <dsp:nvSpPr>
        <dsp:cNvPr id="0" name=""/>
        <dsp:cNvSpPr/>
      </dsp:nvSpPr>
      <dsp:spPr>
        <a:xfrm>
          <a:off x="5560553" y="251556"/>
          <a:ext cx="762198" cy="76219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2#1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#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470D5E-3D85-481B-AE0F-22B6B08966AC}" type="datetimeFigureOut">
              <a:rPr lang="es-ES" smtClean="0"/>
              <a:pPr/>
              <a:t>28/09/2018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1E38F-EFD9-4AF9-921B-2E1C6741FAF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207530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Marcador de not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951446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3978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1941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1515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736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898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2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9692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26798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720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120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53381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91024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96394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90215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3130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1433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66916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75942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8699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59353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4266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Marcador de not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8777065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39372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50406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021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26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5749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00911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52003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13687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8232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46405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5540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058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83824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972290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6752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202918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297223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194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Marcador de not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137527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0918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3887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798597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512606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37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Marcador de notas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20320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922664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558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107980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60056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676825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04723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2183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5614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450860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13370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123340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55486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29446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82574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6170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03785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83756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9663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154538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018042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536775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62274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90051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148430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30907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93943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1079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60612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666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766146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2473299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241435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096095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67824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1156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17414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4969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0825" y="-11796713"/>
            <a:ext cx="16608425" cy="124571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49888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ES" sz="2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220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8EC35C-CC1B-4F99-BFEC-E14DBBC470E6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362217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1BE37A-7D7B-4435-8CA4-6E2A3359546B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43121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347448-3125-4F68-8DD9-FEE518CAECD5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447776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65F1D-355F-47B9-8E0B-B68197B19D88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970186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780D18-2726-46EE-A590-CAF908135788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105891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54BB4-6927-45F0-BE3E-ABA20B0F4344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284145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1F1D36-E82A-4F5D-8CE5-13A0B444BED6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24016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207B7C-8886-4787-A609-24F873C5F4BE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529133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170242-A7C7-481D-960F-322730F25C4C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662939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865335-7E63-4395-99BC-6361BA637574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690933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6FCBF0-766D-42D0-BE77-6E698CD71511}" type="slidenum">
              <a:rPr lang="es-ES" altLang="es-ES" smtClean="0"/>
              <a:pPr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2291280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9/28/2018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36947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82636B3-819B-491A-A5AD-C3290177A383}" type="slidenum">
              <a:rPr lang="es-ES" altLang="es-ES" smtClean="0"/>
              <a:pPr defTabSz="336947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xmlns="" val="408332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jpe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Hf3UDfp-qUs" TargetMode="Externa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2.jpeg"/><Relationship Id="rId9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2.jpeg"/><Relationship Id="rId9" Type="http://schemas.microsoft.com/office/2007/relationships/diagramDrawing" Target="../diagrams/drawing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undacioncadah.org/web/articulo/40-famosos-de-la-actualidad-que-reconocen-tener-tdah.html" TargetMode="External"/><Relationship Id="rId4" Type="http://schemas.openxmlformats.org/officeDocument/2006/relationships/image" Target="../media/image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undacioncadah.org/web/articulo/40-famosos-de-la-actualidad-que-reconocen-tener-tdah.html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ed.com/talks/rita_pierson_every_kid_needs_a_champion?language=es" TargetMode="External"/><Relationship Id="rId5" Type="http://schemas.openxmlformats.org/officeDocument/2006/relationships/hyperlink" Target="http://www.cuatro.com/cuarto-milenio/Vicente-Garrido-psicopatas-perturbadores-acceso_2_2506380091.html" TargetMode="External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jpeg"/><Relationship Id="rId9" Type="http://schemas.microsoft.com/office/2007/relationships/diagramDrawing" Target="../diagrams/drawing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colederiogordo.files.wordpress.com/2010/01/4016436-juul.pdf" TargetMode="External"/><Relationship Id="rId4" Type="http://schemas.openxmlformats.org/officeDocument/2006/relationships/image" Target="../media/image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4" Type="http://schemas.openxmlformats.org/officeDocument/2006/relationships/image" Target="../media/image2.jpeg"/><Relationship Id="rId9" Type="http://schemas.microsoft.com/office/2007/relationships/diagramDrawing" Target="../diagrams/drawing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4" Type="http://schemas.openxmlformats.org/officeDocument/2006/relationships/image" Target="../media/image2.jpeg"/><Relationship Id="rId9" Type="http://schemas.microsoft.com/office/2007/relationships/diagramDrawing" Target="../diagrams/drawing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elrsq1BanU" TargetMode="External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1.jpe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2.jpeg"/><Relationship Id="rId9" Type="http://schemas.microsoft.com/office/2007/relationships/diagramDrawing" Target="../diagrams/drawin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fundacioningada" TargetMode="External"/><Relationship Id="rId3" Type="http://schemas.openxmlformats.org/officeDocument/2006/relationships/image" Target="../media/image1.jpeg"/><Relationship Id="rId7" Type="http://schemas.openxmlformats.org/officeDocument/2006/relationships/hyperlink" Target="https://www.facebook.com/fundacioningada" TargetMode="External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undacioningada.net/" TargetMode="External"/><Relationship Id="rId11" Type="http://schemas.openxmlformats.org/officeDocument/2006/relationships/hyperlink" Target="https://www.linkedin.com/in/fundaci%C3%B3n-ingada-6815b0145" TargetMode="External"/><Relationship Id="rId5" Type="http://schemas.openxmlformats.org/officeDocument/2006/relationships/image" Target="../media/image2.jpeg"/><Relationship Id="rId10" Type="http://schemas.openxmlformats.org/officeDocument/2006/relationships/hyperlink" Target="https://www.instagram.com/fundacioningada/" TargetMode="External"/><Relationship Id="rId4" Type="http://schemas.openxmlformats.org/officeDocument/2006/relationships/image" Target="../media/image48.png"/><Relationship Id="rId9" Type="http://schemas.openxmlformats.org/officeDocument/2006/relationships/hyperlink" Target="https://www.youtube.com/channel/UCKIHJYOMdrgNMep0fbRC9xw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5858427"/>
            <a:ext cx="5486400" cy="999573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s-ES" dirty="0"/>
              <a:t>EL ENTORNO ESCOLAR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40397260"/>
              </p:ext>
            </p:extLst>
          </p:nvPr>
        </p:nvGraphicFramePr>
        <p:xfrm>
          <a:off x="543589" y="1988288"/>
          <a:ext cx="8281434" cy="3710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533282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368083"/>
            <a:ext cx="7886700" cy="847430"/>
          </a:xfrm>
        </p:spPr>
        <p:txBody>
          <a:bodyPr/>
          <a:lstStyle/>
          <a:p>
            <a:r>
              <a:rPr lang="es-ES" dirty="0"/>
              <a:t>Vamos a lo concreto…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145517"/>
            <a:ext cx="7886700" cy="571248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s-ES" dirty="0">
                <a:latin typeface="Century Gothic" panose="020B0502020202020204" pitchFamily="34" charset="0"/>
              </a:rPr>
              <a:t>Tiene </a:t>
            </a:r>
            <a:r>
              <a:rPr lang="es-ES" dirty="0" err="1">
                <a:latin typeface="Century Gothic" panose="020B0502020202020204" pitchFamily="34" charset="0"/>
              </a:rPr>
              <a:t>rascazos</a:t>
            </a:r>
            <a:r>
              <a:rPr lang="es-ES" dirty="0">
                <a:latin typeface="Century Gothic" panose="020B0502020202020204" pitchFamily="34" charset="0"/>
              </a:rPr>
              <a:t> y </a:t>
            </a:r>
            <a:r>
              <a:rPr lang="es-ES" dirty="0" err="1">
                <a:latin typeface="Century Gothic" panose="020B0502020202020204" pitchFamily="34" charset="0"/>
              </a:rPr>
              <a:t>negrones</a:t>
            </a:r>
            <a:r>
              <a:rPr lang="es-ES" dirty="0">
                <a:latin typeface="Century Gothic" panose="020B0502020202020204" pitchFamily="34" charset="0"/>
              </a:rPr>
              <a:t> nuevos cada día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Accidentes y roturas de objetos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Toquetea todo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Y si son objetos de colores vivos, más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Se quedan absortos si una tarea les gusta (</a:t>
            </a:r>
            <a:r>
              <a:rPr lang="es-ES" dirty="0" err="1">
                <a:latin typeface="Century Gothic" panose="020B0502020202020204" pitchFamily="34" charset="0"/>
              </a:rPr>
              <a:t>hiperfoco</a:t>
            </a:r>
            <a:r>
              <a:rPr lang="es-ES" dirty="0">
                <a:latin typeface="Century Gothic" panose="020B0502020202020204" pitchFamily="34" charset="0"/>
              </a:rPr>
              <a:t>) 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Salir de casa a tiempo; vestidos, desayunados y con los dientes lavados,  es una tarea hercúlea 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Los tiempos verbales son un quebradero de cabeza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Comentarios fuera de lugar o respuestas evidentemente erróneas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Blancazos en los exámenes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Olvidarse de hacer la carilla de detrás del examen y no leer los enunciados completos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Ruiditos y tarareos 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3902213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935665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59672"/>
          </a:xfrm>
        </p:spPr>
        <p:txBody>
          <a:bodyPr>
            <a:normAutofit fontScale="85000" lnSpcReduction="200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Generales: 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Situar al niño/a cerca del profesor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Colaboración de un compañero-tutor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Evitar ventanas y estímulos externos distractores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Frases cortas y sencillas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Uso de horarios y </a:t>
            </a:r>
            <a:r>
              <a:rPr lang="es-ES" dirty="0" err="1">
                <a:latin typeface="Century Gothic" panose="020B0502020202020204" pitchFamily="34" charset="0"/>
              </a:rPr>
              <a:t>giratiempos</a:t>
            </a:r>
            <a:endParaRPr lang="es-ES" dirty="0">
              <a:latin typeface="Century Gothic" panose="020B0502020202020204" pitchFamily="34" charset="0"/>
            </a:endParaRP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Uso de agenda supervisada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Recordatorios de tiempo, instrucciones y revisión de tareas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Enunciados cortos y claros (uso de sinónimos)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Permitir movimiento (levantarse y descansar, saltarina)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Fomentar que desarrolle su creatividad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PT en el aula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Ambiente estructurado y predecible</a:t>
            </a:r>
          </a:p>
          <a:p>
            <a:pPr lvl="1"/>
            <a:r>
              <a:rPr lang="es-ES" dirty="0">
                <a:latin typeface="Century Gothic" panose="020B0502020202020204" pitchFamily="34" charset="0"/>
              </a:rPr>
              <a:t>Mayor tiempo en los exámenes y recordatorios</a:t>
            </a:r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625642" y="6285297"/>
            <a:ext cx="7931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La vida de Pablo: </a:t>
            </a:r>
            <a:r>
              <a:rPr lang="es-ES" dirty="0">
                <a:hlinkClick r:id="rId5"/>
              </a:rPr>
              <a:t>https://www.youtube.com/watch?v=Hf3UDfp-qUs</a:t>
            </a:r>
            <a:endParaRPr lang="es-ES" dirty="0"/>
          </a:p>
          <a:p>
            <a:r>
              <a:rPr lang="es-E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4898523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935665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459672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Generales: </a:t>
            </a:r>
          </a:p>
          <a:p>
            <a:pPr lvl="1">
              <a:lnSpc>
                <a:spcPct val="160000"/>
              </a:lnSpc>
            </a:pPr>
            <a:r>
              <a:rPr lang="es-ES" dirty="0">
                <a:latin typeface="Century Gothic" panose="020B0502020202020204" pitchFamily="34" charset="0"/>
              </a:rPr>
              <a:t>Situar al alumno en primera fila</a:t>
            </a:r>
          </a:p>
          <a:p>
            <a:pPr lvl="1">
              <a:lnSpc>
                <a:spcPct val="160000"/>
              </a:lnSpc>
            </a:pPr>
            <a:r>
              <a:rPr lang="es-ES" dirty="0">
                <a:latin typeface="Century Gothic" panose="020B0502020202020204" pitchFamily="34" charset="0"/>
              </a:rPr>
              <a:t>Asegurar la comprensión</a:t>
            </a:r>
          </a:p>
          <a:p>
            <a:pPr lvl="1">
              <a:lnSpc>
                <a:spcPct val="160000"/>
              </a:lnSpc>
            </a:pPr>
            <a:r>
              <a:rPr lang="es-ES" dirty="0">
                <a:latin typeface="Century Gothic" panose="020B0502020202020204" pitchFamily="34" charset="0"/>
              </a:rPr>
              <a:t>Adaptar la cantidad de tareas que se asigna a los alumnos en el aula o en casa</a:t>
            </a:r>
          </a:p>
          <a:p>
            <a:pPr lvl="1">
              <a:lnSpc>
                <a:spcPct val="160000"/>
              </a:lnSpc>
            </a:pPr>
            <a:r>
              <a:rPr lang="es-ES" dirty="0">
                <a:latin typeface="Century Gothic" panose="020B0502020202020204" pitchFamily="34" charset="0"/>
              </a:rPr>
              <a:t>Cambiar la temporalización de logros y objetivos</a:t>
            </a:r>
          </a:p>
          <a:p>
            <a:pPr lvl="1">
              <a:lnSpc>
                <a:spcPct val="160000"/>
              </a:lnSpc>
            </a:pPr>
            <a:r>
              <a:rPr lang="es-ES" dirty="0">
                <a:latin typeface="Century Gothic" panose="020B0502020202020204" pitchFamily="34" charset="0"/>
              </a:rPr>
              <a:t>Reducir la cantidad de preguntas, ejercicios o cuestiones</a:t>
            </a:r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629389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935665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/>
          <a:srcRect l="16211" t="16643" r="50842" b="14117"/>
          <a:stretch/>
        </p:blipFill>
        <p:spPr>
          <a:xfrm>
            <a:off x="2536256" y="1940421"/>
            <a:ext cx="3887234" cy="459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10744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2457" y="559911"/>
            <a:ext cx="6319086" cy="75502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s-ES" b="1" dirty="0">
                <a:solidFill>
                  <a:srgbClr val="FF0000"/>
                </a:solidFill>
              </a:rPr>
              <a:t>¡¡Qué no hacer JAMÁS!!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447252"/>
            <a:ext cx="7886700" cy="5032375"/>
          </a:xfrm>
        </p:spPr>
        <p:txBody>
          <a:bodyPr>
            <a:normAutofit fontScale="92500" lnSpcReduction="20000"/>
          </a:bodyPr>
          <a:lstStyle/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Comparar con sus iguales (saldrán perdiendo) </a:t>
            </a:r>
          </a:p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Emplear a la persona como ejemplo de cómo no se deben hacer las cosas</a:t>
            </a:r>
          </a:p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Utilizar calificativos como: vago/a, malo/a, cafre, pasota, gandul, empanado/a, maleducado/a,  sinvergüenza…</a:t>
            </a:r>
          </a:p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Preguntarle si se ha tomado “la pastilla”</a:t>
            </a:r>
          </a:p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Juzgarlo únicamente por su rendimiento escolar</a:t>
            </a:r>
          </a:p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Definirlo/la como “Niño/a problemático/a”</a:t>
            </a:r>
          </a:p>
          <a:p>
            <a:pPr lvl="1" algn="just">
              <a:lnSpc>
                <a:spcPct val="150000"/>
              </a:lnSpc>
              <a:buClr>
                <a:srgbClr val="FF0000"/>
              </a:buClr>
            </a:pPr>
            <a:r>
              <a:rPr lang="es-ES" dirty="0">
                <a:latin typeface="Century Gothic" panose="020B0502020202020204" pitchFamily="34" charset="0"/>
              </a:rPr>
              <a:t>Emplear con él/ella el calificativo de “</a:t>
            </a:r>
            <a:r>
              <a:rPr lang="es-ES" dirty="0" err="1">
                <a:latin typeface="Century Gothic" panose="020B0502020202020204" pitchFamily="34" charset="0"/>
              </a:rPr>
              <a:t>pobriño</a:t>
            </a:r>
            <a:r>
              <a:rPr lang="es-ES" dirty="0">
                <a:latin typeface="Century Gothic" panose="020B0502020202020204" pitchFamily="34" charset="0"/>
              </a:rPr>
              <a:t>”</a:t>
            </a:r>
          </a:p>
          <a:p>
            <a:pPr lvl="1" algn="just">
              <a:buClr>
                <a:srgbClr val="FF0000"/>
              </a:buClr>
            </a:pPr>
            <a:endParaRPr lang="es-ES" dirty="0"/>
          </a:p>
          <a:p>
            <a:pPr lvl="1" algn="just">
              <a:buClr>
                <a:srgbClr val="FF0000"/>
              </a:buClr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484652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2457" y="588823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729560"/>
            <a:ext cx="7886700" cy="4750068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0"/>
              </a:lnSpc>
            </a:pPr>
            <a:r>
              <a:rPr lang="es-ES" sz="2500" dirty="0"/>
              <a:t>Asignaturas específicas: </a:t>
            </a:r>
          </a:p>
          <a:p>
            <a:pPr marL="0" indent="0" algn="just">
              <a:lnSpc>
                <a:spcPct val="0"/>
              </a:lnSpc>
              <a:buNone/>
            </a:pPr>
            <a:endParaRPr lang="es-ES" dirty="0"/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/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/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/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/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/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/>
          </a:p>
          <a:p>
            <a:pPr marL="457200" lvl="1" indent="0" algn="just">
              <a:lnSpc>
                <a:spcPct val="0"/>
              </a:lnSpc>
              <a:buNone/>
            </a:pPr>
            <a:r>
              <a:rPr lang="es-ES" sz="2000" dirty="0"/>
              <a:t>LENGUA Y LITERATURA CASTELLANA Y GALLEGA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	Tiempos verbales: </a:t>
            </a:r>
            <a:r>
              <a:rPr lang="es-ES" sz="2000" dirty="0" err="1"/>
              <a:t>flashcards</a:t>
            </a:r>
            <a:endParaRPr lang="es-ES" sz="2000" dirty="0"/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	Literatura: mapas mentales y conceptuales, trivial, datos curiosos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	Clases de palabras: asociación de colores a cada tipo e imágenes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	Ortografía: asociación de imágenes con palabras (dibujando sus propias imágenes)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	Compresión lectora y fluidez: el juego de la batería, fijación visual, guía de preguntas “tipo”, guía telefónica de vocabulario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	Expresión escrita: </a:t>
            </a:r>
            <a:r>
              <a:rPr lang="es-ES" sz="2000" dirty="0" err="1"/>
              <a:t>autoinstrucciones</a:t>
            </a:r>
            <a:r>
              <a:rPr lang="es-ES" sz="2000" dirty="0"/>
              <a:t> y repasos programados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/>
              <a:t>Empleo del humor: INCREMENTA LA FIJACIÓN DE CONTENIDOS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s-ES" sz="2000" dirty="0"/>
              <a:t>	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3209498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935665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107933"/>
            <a:ext cx="7886700" cy="4750068"/>
          </a:xfrm>
        </p:spPr>
        <p:txBody>
          <a:bodyPr>
            <a:normAutofit/>
          </a:bodyPr>
          <a:lstStyle/>
          <a:p>
            <a:pPr algn="just">
              <a:lnSpc>
                <a:spcPct val="0"/>
              </a:lnSpc>
            </a:pPr>
            <a:r>
              <a:rPr lang="es-ES" sz="2500" dirty="0">
                <a:latin typeface="Century Gothic" panose="020B0502020202020204" pitchFamily="34" charset="0"/>
              </a:rPr>
              <a:t>Asignaturas específicas: </a:t>
            </a:r>
          </a:p>
          <a:p>
            <a:pPr marL="0" indent="0" algn="just">
              <a:lnSpc>
                <a:spcPct val="0"/>
              </a:lnSpc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r>
              <a:rPr lang="es-ES" sz="2000" dirty="0">
                <a:latin typeface="Century Gothic" panose="020B0502020202020204" pitchFamily="34" charset="0"/>
              </a:rPr>
              <a:t>LENGUA Y LITERATURA CASTELLANA Y GALLEGA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s-ES" sz="2000" dirty="0">
                <a:latin typeface="Century Gothic" panose="020B0502020202020204" pitchFamily="34" charset="0"/>
              </a:rPr>
              <a:t>	</a:t>
            </a:r>
          </a:p>
          <a:p>
            <a:pPr marL="457200" lvl="1" indent="0">
              <a:buNone/>
            </a:pPr>
            <a:r>
              <a:rPr lang="es-ES" sz="2000" i="1" dirty="0">
                <a:latin typeface="Century Gothic" panose="020B0502020202020204" pitchFamily="34" charset="0"/>
              </a:rPr>
              <a:t>“Mañana es martes”</a:t>
            </a:r>
          </a:p>
          <a:p>
            <a:pPr marL="457200" lvl="1" indent="0">
              <a:buNone/>
            </a:pPr>
            <a:r>
              <a:rPr lang="es-ES" dirty="0"/>
              <a:t>             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8649" y="4293183"/>
            <a:ext cx="4610501" cy="2125096"/>
          </a:xfrm>
          <a:prstGeom prst="rect">
            <a:avLst/>
          </a:prstGeom>
        </p:spPr>
      </p:pic>
      <p:sp>
        <p:nvSpPr>
          <p:cNvPr id="5" name="Conector 4"/>
          <p:cNvSpPr/>
          <p:nvPr/>
        </p:nvSpPr>
        <p:spPr>
          <a:xfrm>
            <a:off x="2271561" y="3702684"/>
            <a:ext cx="154005" cy="173255"/>
          </a:xfrm>
          <a:prstGeom prst="flowChartConnector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4948" y="3073266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74270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2457" y="559912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4774" y="1541846"/>
            <a:ext cx="7886700" cy="503237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sz="2500" dirty="0">
                <a:latin typeface="Century Gothic" panose="020B0502020202020204" pitchFamily="34" charset="0"/>
              </a:rPr>
              <a:t>Asignaturas específicas: </a:t>
            </a: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buNone/>
            </a:pPr>
            <a:r>
              <a:rPr lang="es-ES" sz="2000" dirty="0">
                <a:latin typeface="Century Gothic" panose="020B0502020202020204" pitchFamily="34" charset="0"/>
              </a:rPr>
              <a:t>MATEMÁTICAS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>
                <a:latin typeface="Century Gothic" panose="020B0502020202020204" pitchFamily="34" charset="0"/>
              </a:rPr>
              <a:t>    Problemas: transformar el texto en dibujo, </a:t>
            </a:r>
            <a:r>
              <a:rPr lang="es-ES" sz="2000" dirty="0" err="1">
                <a:latin typeface="Century Gothic" panose="020B0502020202020204" pitchFamily="34" charset="0"/>
              </a:rPr>
              <a:t>autoinstrucciones</a:t>
            </a:r>
            <a:r>
              <a:rPr lang="es-ES" sz="2000" dirty="0">
                <a:latin typeface="Century Gothic" panose="020B0502020202020204" pitchFamily="34" charset="0"/>
              </a:rPr>
              <a:t> y pasos a seguir, palabras pista para realizar operaciones,  relación con la vida real, espacio reservado para cada parte (datos, incógnita, operaciones)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>
                <a:latin typeface="Century Gothic" panose="020B0502020202020204" pitchFamily="34" charset="0"/>
              </a:rPr>
              <a:t>    Reglas matemáticas: asociación por colores, dados de operaciones, uso de bloques </a:t>
            </a:r>
            <a:r>
              <a:rPr lang="es-ES" sz="2000" dirty="0" err="1">
                <a:latin typeface="Century Gothic" panose="020B0502020202020204" pitchFamily="34" charset="0"/>
              </a:rPr>
              <a:t>multibase</a:t>
            </a:r>
            <a:r>
              <a:rPr lang="es-ES" sz="2000" dirty="0">
                <a:latin typeface="Century Gothic" panose="020B0502020202020204" pitchFamily="34" charset="0"/>
              </a:rPr>
              <a:t> y palillos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>
                <a:latin typeface="Century Gothic" panose="020B0502020202020204" pitchFamily="34" charset="0"/>
              </a:rPr>
              <a:t>    Geometría: imágenes, recortables 3D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>
                <a:latin typeface="Century Gothic" panose="020B0502020202020204" pitchFamily="34" charset="0"/>
              </a:rPr>
              <a:t>    Tablas de multiplicar: </a:t>
            </a:r>
            <a:r>
              <a:rPr lang="es-ES" sz="2000" dirty="0" err="1">
                <a:latin typeface="Century Gothic" panose="020B0502020202020204" pitchFamily="34" charset="0"/>
              </a:rPr>
              <a:t>flashcards</a:t>
            </a:r>
            <a:r>
              <a:rPr lang="es-ES" sz="2000" dirty="0">
                <a:latin typeface="Century Gothic" panose="020B0502020202020204" pitchFamily="34" charset="0"/>
              </a:rPr>
              <a:t>, orugas comilonas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2000" dirty="0">
                <a:latin typeface="Century Gothic" panose="020B0502020202020204" pitchFamily="34" charset="0"/>
              </a:rPr>
              <a:t>APOYO EN LA INTELIGENCIA MANIPULATIVA</a:t>
            </a:r>
          </a:p>
          <a:p>
            <a:pPr marL="457200" lvl="1" indent="0">
              <a:buNone/>
            </a:pPr>
            <a:r>
              <a:rPr lang="es-ES" sz="2000" dirty="0"/>
              <a:t>	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9230286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57186" y="651449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1208" y="1916643"/>
            <a:ext cx="7886700" cy="4750068"/>
          </a:xfrm>
        </p:spPr>
        <p:txBody>
          <a:bodyPr>
            <a:normAutofit/>
          </a:bodyPr>
          <a:lstStyle/>
          <a:p>
            <a:pPr algn="just">
              <a:lnSpc>
                <a:spcPct val="0"/>
              </a:lnSpc>
            </a:pPr>
            <a:r>
              <a:rPr lang="es-ES" sz="2500" dirty="0">
                <a:latin typeface="Century Gothic" panose="020B0502020202020204" pitchFamily="34" charset="0"/>
              </a:rPr>
              <a:t>Asignaturas específicas: </a:t>
            </a:r>
          </a:p>
          <a:p>
            <a:pPr marL="0" indent="0" algn="just">
              <a:lnSpc>
                <a:spcPct val="0"/>
              </a:lnSpc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 algn="just">
              <a:lnSpc>
                <a:spcPct val="0"/>
              </a:lnSpc>
              <a:buNone/>
            </a:pPr>
            <a:r>
              <a:rPr lang="es-ES" sz="2000" dirty="0">
                <a:latin typeface="Century Gothic" panose="020B0502020202020204" pitchFamily="34" charset="0"/>
              </a:rPr>
              <a:t>MATEMÁTICAS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s-ES" sz="2000" dirty="0">
                <a:latin typeface="Century Gothic" panose="020B0502020202020204" pitchFamily="34" charset="0"/>
              </a:rPr>
              <a:t>	</a:t>
            </a:r>
          </a:p>
          <a:p>
            <a:pPr marL="457200" lvl="1" indent="0">
              <a:buNone/>
            </a:pPr>
            <a:endParaRPr lang="es-ES" dirty="0"/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/>
          <a:srcRect l="33263" t="23193" r="48527" b="56784"/>
          <a:stretch/>
        </p:blipFill>
        <p:spPr>
          <a:xfrm>
            <a:off x="6225442" y="3449417"/>
            <a:ext cx="1665172" cy="10299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956311" y="4252530"/>
            <a:ext cx="1106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Fundación CADAH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/>
          <a:srcRect l="22421" t="29743" r="25053" b="16176"/>
          <a:stretch/>
        </p:blipFill>
        <p:spPr>
          <a:xfrm>
            <a:off x="1142851" y="2677164"/>
            <a:ext cx="1975516" cy="114413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88373" y="2430255"/>
            <a:ext cx="1167063" cy="116706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/>
          <a:srcRect l="49264" t="40596" r="39263" b="44808"/>
          <a:stretch/>
        </p:blipFill>
        <p:spPr>
          <a:xfrm>
            <a:off x="4239981" y="4756629"/>
            <a:ext cx="1049154" cy="75077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43080" y="1676771"/>
            <a:ext cx="1864828" cy="157246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10" cstate="print"/>
          <a:srcRect l="17052" t="21614" r="12421" b="10877"/>
          <a:stretch/>
        </p:blipFill>
        <p:spPr>
          <a:xfrm>
            <a:off x="139752" y="3976615"/>
            <a:ext cx="3897169" cy="2797818"/>
          </a:xfrm>
          <a:prstGeom prst="rect">
            <a:avLst/>
          </a:prstGeom>
        </p:spPr>
      </p:pic>
      <p:sp>
        <p:nvSpPr>
          <p:cNvPr id="13" name="CuadroTexto 12"/>
          <p:cNvSpPr txBox="1"/>
          <p:nvPr/>
        </p:nvSpPr>
        <p:spPr>
          <a:xfrm>
            <a:off x="2825757" y="6666711"/>
            <a:ext cx="110690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/>
              <a:t>Fundación CADAH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93052" y="4756197"/>
            <a:ext cx="1764883" cy="201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51457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180" y="559912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9373" y="1636439"/>
            <a:ext cx="7886700" cy="5032376"/>
          </a:xfrm>
        </p:spPr>
        <p:txBody>
          <a:bodyPr>
            <a:norm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Asignaturas específicas: </a:t>
            </a:r>
          </a:p>
          <a:p>
            <a:pPr marL="0" indent="0">
              <a:buNone/>
            </a:pPr>
            <a:r>
              <a:rPr lang="es-ES" sz="1800" dirty="0">
                <a:latin typeface="Century Gothic" panose="020B0502020202020204" pitchFamily="34" charset="0"/>
              </a:rPr>
              <a:t>        </a:t>
            </a:r>
          </a:p>
          <a:p>
            <a:pPr marL="0" indent="0">
              <a:buNone/>
            </a:pPr>
            <a:r>
              <a:rPr lang="es-ES" sz="1800" dirty="0">
                <a:latin typeface="Century Gothic" panose="020B0502020202020204" pitchFamily="34" charset="0"/>
              </a:rPr>
              <a:t>CIENCIAS SOCIALES y CIENCIAS DE LA NATURALEZA</a:t>
            </a:r>
          </a:p>
          <a:p>
            <a:pPr marL="457200" lvl="1" indent="0">
              <a:buNone/>
            </a:pPr>
            <a:endParaRPr lang="es-ES" sz="1800" dirty="0">
              <a:latin typeface="Century Gothic" panose="020B0502020202020204" pitchFamily="34" charset="0"/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	Ejes cronológicos (transcurso de la historia, crecimiento de las mariposas)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	Mapas mentales (ciclo del agua, fotosíntesis)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	Material audiovisual (formación de los océanos)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	Movimiento corporal (movimientos de traslación y rotación de la Tierra)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	Concursos de trivial (vertebrados e invertebrados y clasificaciones)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	Construcción de representaciones (el Sistema Solar) 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    Experimentos (volcanes) </a:t>
            </a:r>
          </a:p>
          <a:p>
            <a:pPr marL="457200" lvl="1" indent="0">
              <a:buNone/>
            </a:pPr>
            <a:endParaRPr lang="es-ES" sz="1800" dirty="0"/>
          </a:p>
          <a:p>
            <a:pPr marL="457200" lvl="1" indent="0">
              <a:buNone/>
            </a:pPr>
            <a:endParaRPr lang="es-ES" sz="1800" dirty="0"/>
          </a:p>
          <a:p>
            <a:pPr marL="457200" lvl="1" indent="0">
              <a:buNone/>
            </a:pPr>
            <a:endParaRPr lang="es-ES" sz="1800" dirty="0"/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6372411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9452" y="2658326"/>
            <a:ext cx="6304547" cy="4199674"/>
          </a:xfrm>
          <a:prstGeom prst="rect">
            <a:avLst/>
          </a:prstGeom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341" y="1064310"/>
            <a:ext cx="4719737" cy="88644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/>
              <a:t>Educación Primaria</a:t>
            </a:r>
            <a:endParaRPr lang="es-ES" dirty="0">
              <a:solidFill>
                <a:schemeClr val="accent6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392202" y="6534835"/>
            <a:ext cx="1751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Fuente: 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239499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71582" y="804246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032376"/>
          </a:xfrm>
        </p:spPr>
        <p:txBody>
          <a:bodyPr>
            <a:norm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Asignaturas específicas: </a:t>
            </a:r>
          </a:p>
          <a:p>
            <a:pPr marL="0" indent="0">
              <a:buNone/>
            </a:pPr>
            <a:r>
              <a:rPr lang="es-ES" sz="1800" dirty="0">
                <a:latin typeface="Century Gothic" panose="020B0502020202020204" pitchFamily="34" charset="0"/>
              </a:rPr>
              <a:t>        </a:t>
            </a:r>
          </a:p>
          <a:p>
            <a:pPr marL="0" indent="0">
              <a:buNone/>
            </a:pPr>
            <a:r>
              <a:rPr lang="es-ES" sz="1800" dirty="0">
                <a:latin typeface="Century Gothic" panose="020B0502020202020204" pitchFamily="34" charset="0"/>
              </a:rPr>
              <a:t>CIENCIAS SOCIALES y CIENCIAS DE LA NATURALEZA</a:t>
            </a:r>
          </a:p>
          <a:p>
            <a:pPr marL="457200" lvl="1" indent="0">
              <a:buNone/>
            </a:pPr>
            <a:endParaRPr lang="es-ES" sz="1800" dirty="0"/>
          </a:p>
          <a:p>
            <a:pPr marL="457200" lvl="1" indent="0">
              <a:buNone/>
            </a:pPr>
            <a:endParaRPr lang="es-ES" sz="1800" dirty="0"/>
          </a:p>
          <a:p>
            <a:pPr marL="457200" lvl="1" indent="0">
              <a:buNone/>
            </a:pPr>
            <a:endParaRPr lang="es-ES" sz="1800" dirty="0"/>
          </a:p>
          <a:p>
            <a:pPr marL="457200" lvl="1" indent="0">
              <a:buNone/>
            </a:pPr>
            <a:endParaRPr lang="es-ES" sz="1800" dirty="0"/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842" y="3821228"/>
            <a:ext cx="4677879" cy="263130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58806" y="3089709"/>
            <a:ext cx="2978035" cy="167534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5987" y="5008638"/>
            <a:ext cx="1849363" cy="184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10555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80836" y="559912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683735"/>
            <a:ext cx="7886700" cy="5032376"/>
          </a:xfrm>
        </p:spPr>
        <p:txBody>
          <a:bodyPr>
            <a:normAutofit fontScale="925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Asignaturas específicas: </a:t>
            </a:r>
            <a:endParaRPr lang="es-ES" sz="1800" dirty="0">
              <a:latin typeface="Century Gothic" panose="020B0502020202020204" pitchFamily="34" charset="0"/>
            </a:endParaRPr>
          </a:p>
          <a:p>
            <a:pPr marL="457200" lvl="1" indent="0">
              <a:lnSpc>
                <a:spcPct val="10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s-ES" sz="1800" dirty="0">
                <a:latin typeface="Century Gothic" panose="020B0502020202020204" pitchFamily="34" charset="0"/>
              </a:rPr>
              <a:t>INGLÉS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   “</a:t>
            </a:r>
            <a:r>
              <a:rPr lang="es-ES" sz="1800" dirty="0" err="1">
                <a:latin typeface="Century Gothic" panose="020B0502020202020204" pitchFamily="34" charset="0"/>
              </a:rPr>
              <a:t>Vocabulary</a:t>
            </a:r>
            <a:r>
              <a:rPr lang="es-ES" sz="1800" dirty="0">
                <a:latin typeface="Century Gothic" panose="020B0502020202020204" pitchFamily="34" charset="0"/>
              </a:rPr>
              <a:t>”: </a:t>
            </a:r>
            <a:r>
              <a:rPr lang="es-ES" sz="1800" dirty="0" err="1">
                <a:latin typeface="Century Gothic" panose="020B0502020202020204" pitchFamily="34" charset="0"/>
              </a:rPr>
              <a:t>flashcards</a:t>
            </a:r>
            <a:r>
              <a:rPr lang="es-ES" sz="1800" dirty="0">
                <a:latin typeface="Century Gothic" panose="020B0502020202020204" pitchFamily="34" charset="0"/>
              </a:rPr>
              <a:t>, canciones, representación teatral, juegos de memoria, parejas, juego del </a:t>
            </a:r>
            <a:r>
              <a:rPr lang="es-ES" sz="1800" dirty="0" err="1">
                <a:latin typeface="Century Gothic" panose="020B0502020202020204" pitchFamily="34" charset="0"/>
              </a:rPr>
              <a:t>Tutti</a:t>
            </a:r>
            <a:r>
              <a:rPr lang="es-ES" sz="1800" dirty="0">
                <a:latin typeface="Century Gothic" panose="020B0502020202020204" pitchFamily="34" charset="0"/>
              </a:rPr>
              <a:t> </a:t>
            </a:r>
            <a:r>
              <a:rPr lang="es-ES" sz="1800" dirty="0" err="1">
                <a:latin typeface="Century Gothic" panose="020B0502020202020204" pitchFamily="34" charset="0"/>
              </a:rPr>
              <a:t>frutti</a:t>
            </a:r>
            <a:r>
              <a:rPr lang="es-ES" sz="1800" dirty="0">
                <a:latin typeface="Century Gothic" panose="020B0502020202020204" pitchFamily="34" charset="0"/>
              </a:rPr>
              <a:t> 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   “</a:t>
            </a:r>
            <a:r>
              <a:rPr lang="es-ES" sz="1800" dirty="0" err="1">
                <a:latin typeface="Century Gothic" panose="020B0502020202020204" pitchFamily="34" charset="0"/>
              </a:rPr>
              <a:t>Listening</a:t>
            </a:r>
            <a:r>
              <a:rPr lang="es-ES" sz="1800" dirty="0">
                <a:latin typeface="Century Gothic" panose="020B0502020202020204" pitchFamily="34" charset="0"/>
              </a:rPr>
              <a:t> &amp; </a:t>
            </a:r>
            <a:r>
              <a:rPr lang="es-ES" sz="1800" dirty="0" err="1">
                <a:latin typeface="Century Gothic" panose="020B0502020202020204" pitchFamily="34" charset="0"/>
              </a:rPr>
              <a:t>Speaking</a:t>
            </a:r>
            <a:r>
              <a:rPr lang="es-ES" sz="1800" dirty="0">
                <a:latin typeface="Century Gothic" panose="020B0502020202020204" pitchFamily="34" charset="0"/>
              </a:rPr>
              <a:t>”: música, juegos de rol, películas y series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    “</a:t>
            </a:r>
            <a:r>
              <a:rPr lang="es-ES" sz="1800" dirty="0" err="1">
                <a:latin typeface="Century Gothic" panose="020B0502020202020204" pitchFamily="34" charset="0"/>
              </a:rPr>
              <a:t>Writing</a:t>
            </a:r>
            <a:r>
              <a:rPr lang="es-ES" sz="1800" dirty="0">
                <a:latin typeface="Century Gothic" panose="020B0502020202020204" pitchFamily="34" charset="0"/>
              </a:rPr>
              <a:t>”: temas de su interés, guiado a través de imagen, construcción de oraciones a partir de imágenes de dados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     “</a:t>
            </a:r>
            <a:r>
              <a:rPr lang="es-ES" sz="1800" dirty="0" err="1">
                <a:latin typeface="Century Gothic" panose="020B0502020202020204" pitchFamily="34" charset="0"/>
              </a:rPr>
              <a:t>Grammar</a:t>
            </a:r>
            <a:r>
              <a:rPr lang="es-ES" sz="1800" dirty="0">
                <a:latin typeface="Century Gothic" panose="020B0502020202020204" pitchFamily="34" charset="0"/>
              </a:rPr>
              <a:t>”: construcción de frases a partir de palabras en cartas, cómics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s-ES" sz="1800" dirty="0">
                <a:latin typeface="Century Gothic" panose="020B0502020202020204" pitchFamily="34" charset="0"/>
              </a:rPr>
              <a:t>SUMAR ESTRATEGIAS DE RECUERDO: Apoyarse en LSE, en reglas mnemotécnicas, etc.</a:t>
            </a:r>
          </a:p>
          <a:p>
            <a:pPr lvl="1"/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69536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12457" y="612116"/>
            <a:ext cx="6319086" cy="75502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032376"/>
          </a:xfrm>
        </p:spPr>
        <p:txBody>
          <a:bodyPr>
            <a:norm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Asignaturas específicas: </a:t>
            </a:r>
          </a:p>
          <a:p>
            <a:pPr marL="0" indent="0">
              <a:buNone/>
            </a:pPr>
            <a:r>
              <a:rPr lang="es-ES" sz="1800" dirty="0">
                <a:latin typeface="Century Gothic" panose="020B0502020202020204" pitchFamily="34" charset="0"/>
              </a:rPr>
              <a:t>        </a:t>
            </a:r>
          </a:p>
          <a:p>
            <a:pPr marL="457200" lvl="1" indent="0">
              <a:buNone/>
            </a:pPr>
            <a:r>
              <a:rPr lang="es-ES" sz="1800" dirty="0">
                <a:latin typeface="Century Gothic" panose="020B0502020202020204" pitchFamily="34" charset="0"/>
              </a:rPr>
              <a:t>INGLÉS</a:t>
            </a:r>
          </a:p>
          <a:p>
            <a:pPr marL="457200" lvl="1" indent="0">
              <a:buNone/>
            </a:pPr>
            <a:endParaRPr lang="es-ES" sz="18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es-ES" dirty="0"/>
          </a:p>
          <a:p>
            <a:pPr lvl="1"/>
            <a:endParaRPr lang="es-ES" dirty="0"/>
          </a:p>
          <a:p>
            <a:pPr lvl="1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07870" y="4610500"/>
            <a:ext cx="2629294" cy="18465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44151" y="2553101"/>
            <a:ext cx="3250632" cy="162531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44027" y="2553101"/>
            <a:ext cx="1823386" cy="182338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74957" y="4523522"/>
            <a:ext cx="158115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85979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180" y="483936"/>
            <a:ext cx="5395062" cy="616801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6"/>
                </a:solidFill>
              </a:rPr>
              <a:t>Estudio</a:t>
            </a:r>
            <a:r>
              <a:rPr lang="es-ES" dirty="0"/>
              <a:t> </a:t>
            </a:r>
            <a:r>
              <a:rPr lang="es-ES" dirty="0">
                <a:solidFill>
                  <a:schemeClr val="accent6"/>
                </a:solidFill>
              </a:rPr>
              <a:t>de casos: Steven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9009" y="1463019"/>
            <a:ext cx="7886700" cy="4931310"/>
          </a:xfrm>
        </p:spPr>
        <p:txBody>
          <a:bodyPr/>
          <a:lstStyle/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Steven es un niño de 10 años, el mediano de 3 hermanos. Sus padres están divorciados y el contacto con su padre es inconstante y suele desestabilizarlo emocionalmente. Además de con su madre, Steven cuenta con sus abuelos y tías maternas.</a:t>
            </a:r>
          </a:p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Steven recibe apoyo psicopedagógico y psicoterapia desde 2016 tras haber recibido el diagnóstico de Altas Capacidades Intelectuales y TDAH de subtipo combinado.</a:t>
            </a:r>
          </a:p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Además, Steven, presentaba dificultades a nivel de lectoescritura, comprensión lectora, control de los impulsos y comportamiento, organización del estudio y técnicas de estudio útiles, pobre </a:t>
            </a:r>
            <a:r>
              <a:rPr lang="es-E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autoconcepto</a:t>
            </a: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, baja autoestima, rechazo hacia el ámbito escolar, y tendencia hacia la exageración y la mentira, así como dificultades en la comprensión y expresión de emociones.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2867436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0262" y="804246"/>
            <a:ext cx="8182304" cy="6053754"/>
          </a:xfrm>
        </p:spPr>
        <p:txBody>
          <a:bodyPr>
            <a:normAutofit fontScale="92500" lnSpcReduction="10000"/>
          </a:bodyPr>
          <a:lstStyle/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Tras la intervención psicopedagógica y psicoterapéutica, Steven muestra una gran mejoría en todos los aspectos mencionados, pero aun así, se manifiesta un estancamiento en los aprendizajes y en la consolidación de su </a:t>
            </a:r>
            <a:r>
              <a:rPr lang="es-ES" sz="20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lecto</a:t>
            </a: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-escritura, memoria de trabajo y en especial cierta frustración que se hace visible en el último trimestre del curso pasado, dado que ha comenzado a observar que sus notas no se modifican, aunque él se esfuerce mucho y presente constancia en estudiar y trabajar los contenidos escolares. </a:t>
            </a:r>
          </a:p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Ha comenzado a compararse con sus compañeros y se encuentra cognitivamente muy cansado, manifestando dolor de cabeza con frecuencia cuando termina las sesiones de trabajo psicopedagógico o psicoterapéutico. Su familia refiere que el menor se queja de cefaleas con frecuencia también en casa al final del día.</a:t>
            </a:r>
          </a:p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A mediados de este curso, desde el colegio, notifican que Steven no podrá pasar de curso si no mejora la letra. </a:t>
            </a:r>
          </a:p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Steven comienza a acudir también a clases particulares y consigue una mejora significativa de su letra y de sus notas. Siendo la letra, legible.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9069654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 algn="just" defTabSz="457200">
              <a:lnSpc>
                <a:spcPct val="100000"/>
              </a:lnSpc>
              <a:buClr>
                <a:schemeClr val="accent1"/>
              </a:buClr>
            </a:pPr>
            <a:r>
              <a:rPr lang="es-ES" sz="18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Llegan los últimos días del curso, y su tutora refiere al abuelo de Steven que acudía a recogerlo (y delante del niño) que va a repetir curso, cursando de nuevo 4º de Ed. Primaria. </a:t>
            </a:r>
          </a:p>
          <a:p>
            <a:pPr marL="342900" lvl="0" indent="-342900" defTabSz="457200">
              <a:lnSpc>
                <a:spcPct val="100000"/>
              </a:lnSpc>
              <a:buClr>
                <a:srgbClr val="A53010"/>
              </a:buClr>
              <a:buFont typeface="Wingdings 3" charset="2"/>
              <a:buChar char=""/>
            </a:pPr>
            <a:endParaRPr lang="es-ES" sz="18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marL="0" lvl="0" indent="0" algn="ctr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es-ES" sz="2000" b="1" dirty="0">
                <a:solidFill>
                  <a:schemeClr val="accent5"/>
                </a:solidFill>
                <a:latin typeface="Century Gothic" panose="020B0502020202020204"/>
              </a:rPr>
              <a:t>¿Qué hacemos desde el cole?</a:t>
            </a:r>
          </a:p>
          <a:p>
            <a:pPr marL="0" lvl="0" indent="0" algn="ctr" defTabSz="457200">
              <a:lnSpc>
                <a:spcPct val="100000"/>
              </a:lnSpc>
              <a:buClr>
                <a:srgbClr val="A53010"/>
              </a:buClr>
              <a:buNone/>
            </a:pPr>
            <a:endParaRPr lang="es-ES" sz="2000" b="1" dirty="0">
              <a:solidFill>
                <a:schemeClr val="accent5"/>
              </a:solidFill>
              <a:latin typeface="Century Gothic" panose="020B0502020202020204"/>
            </a:endParaRPr>
          </a:p>
          <a:p>
            <a:pPr marL="0" lvl="0" indent="0" algn="ctr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es-ES" sz="2000" b="1" dirty="0">
                <a:solidFill>
                  <a:schemeClr val="accent5"/>
                </a:solidFill>
                <a:latin typeface="Century Gothic" panose="020B0502020202020204"/>
              </a:rPr>
              <a:t>¿Las actuaciones han sido las adecuadas?</a:t>
            </a:r>
          </a:p>
          <a:p>
            <a:pPr marL="0" lvl="0" indent="0" algn="ctr" defTabSz="457200">
              <a:lnSpc>
                <a:spcPct val="100000"/>
              </a:lnSpc>
              <a:buClr>
                <a:srgbClr val="A53010"/>
              </a:buClr>
              <a:buNone/>
            </a:pPr>
            <a:endParaRPr lang="es-ES" sz="2000" b="1" dirty="0">
              <a:solidFill>
                <a:schemeClr val="accent5"/>
              </a:solidFill>
              <a:latin typeface="Century Gothic" panose="020B0502020202020204"/>
            </a:endParaRPr>
          </a:p>
          <a:p>
            <a:pPr marL="0" lvl="0" indent="0" algn="ctr" defTabSz="457200">
              <a:lnSpc>
                <a:spcPct val="100000"/>
              </a:lnSpc>
              <a:buClr>
                <a:srgbClr val="A53010"/>
              </a:buClr>
              <a:buNone/>
            </a:pPr>
            <a:r>
              <a:rPr lang="es-ES" sz="2000" b="1" dirty="0">
                <a:solidFill>
                  <a:schemeClr val="accent5"/>
                </a:solidFill>
                <a:latin typeface="Century Gothic" panose="020B0502020202020204"/>
              </a:rPr>
              <a:t>¿Qué haríais vosotros/as para ayudar a Steven?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692581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0082" y="1106905"/>
            <a:ext cx="5835707" cy="65116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Educación Secundaria</a:t>
            </a:r>
            <a:endParaRPr lang="es-ES" dirty="0">
              <a:solidFill>
                <a:schemeClr val="accent4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Vista superior de los estudiantes coworki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6829" y="2703207"/>
            <a:ext cx="6237171" cy="4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392202" y="6534835"/>
            <a:ext cx="1751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/>
              <a:t>Fuente: 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354705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14247" y="539015"/>
            <a:ext cx="1947100" cy="52115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4000" dirty="0">
                <a:solidFill>
                  <a:schemeClr val="accent4"/>
                </a:solidFill>
              </a:rPr>
              <a:t>Síntomas</a:t>
            </a:r>
          </a:p>
        </p:txBody>
      </p:sp>
      <p:graphicFrame>
        <p:nvGraphicFramePr>
          <p:cNvPr id="5" name="Marcador de contenid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86239265"/>
              </p:ext>
            </p:extLst>
          </p:nvPr>
        </p:nvGraphicFramePr>
        <p:xfrm>
          <a:off x="291766" y="1181484"/>
          <a:ext cx="7886700" cy="561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4365966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2292651"/>
            <a:ext cx="7886700" cy="4351338"/>
          </a:xfrm>
        </p:spPr>
        <p:txBody>
          <a:bodyPr>
            <a:normAutofit/>
          </a:bodyPr>
          <a:lstStyle/>
          <a:p>
            <a:pPr algn="just"/>
            <a:r>
              <a:rPr lang="es-ES" sz="2000" dirty="0">
                <a:latin typeface="Century Gothic" panose="020B0502020202020204" pitchFamily="34" charset="0"/>
              </a:rPr>
              <a:t>El síntoma predominante es la </a:t>
            </a:r>
            <a:r>
              <a:rPr lang="es-ES" sz="2000" b="1" dirty="0">
                <a:latin typeface="Century Gothic" panose="020B0502020202020204" pitchFamily="34" charset="0"/>
              </a:rPr>
              <a:t>inatención</a:t>
            </a:r>
            <a:r>
              <a:rPr lang="es-ES" sz="2000" dirty="0">
                <a:latin typeface="Century Gothic" panose="020B0502020202020204" pitchFamily="34" charset="0"/>
              </a:rPr>
              <a:t>: distracciones, incumplimiento de horarios, planificación deficiente, organización y rendimiento escolar deficitario.</a:t>
            </a:r>
          </a:p>
          <a:p>
            <a:pPr algn="just"/>
            <a:endParaRPr lang="es-ES" sz="1800" dirty="0">
              <a:latin typeface="Century Gothic" panose="020B0502020202020204" pitchFamily="34" charset="0"/>
            </a:endParaRPr>
          </a:p>
          <a:p>
            <a:pPr algn="just"/>
            <a:r>
              <a:rPr lang="es-ES" sz="2000" dirty="0">
                <a:latin typeface="Century Gothic" panose="020B0502020202020204" pitchFamily="34" charset="0"/>
              </a:rPr>
              <a:t>La </a:t>
            </a:r>
            <a:r>
              <a:rPr lang="es-ES" sz="2000" b="1" dirty="0">
                <a:latin typeface="Century Gothic" panose="020B0502020202020204" pitchFamily="34" charset="0"/>
              </a:rPr>
              <a:t>hiperactividad disminuye</a:t>
            </a:r>
            <a:r>
              <a:rPr lang="es-ES" sz="2000" dirty="0">
                <a:latin typeface="Century Gothic" panose="020B0502020202020204" pitchFamily="34" charset="0"/>
              </a:rPr>
              <a:t>, pero se presentan otras conductas problemáticas, relacionadas algunas de ellas con la impulsividad: conductas de riesgo, comportamiento desafiante, deterioro del estado de ánimo, dificultades en las relaciones sociales, actos delictivos, enfermedades de transmisión sexual (ETS), embarazos no deseados…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8650" y="991402"/>
            <a:ext cx="7886700" cy="699287"/>
          </a:xfrm>
        </p:spPr>
        <p:txBody>
          <a:bodyPr/>
          <a:lstStyle/>
          <a:p>
            <a:r>
              <a:rPr lang="es-ES" dirty="0"/>
              <a:t>Concretamente…</a:t>
            </a:r>
          </a:p>
        </p:txBody>
      </p:sp>
    </p:spTree>
    <p:extLst>
      <p:ext uri="{BB962C8B-B14F-4D97-AF65-F5344CB8AC3E}">
        <p14:creationId xmlns:p14="http://schemas.microsoft.com/office/powerpoint/2010/main" xmlns="" val="2424953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058778"/>
            <a:ext cx="7886700" cy="5799221"/>
          </a:xfrm>
        </p:spPr>
        <p:txBody>
          <a:bodyPr>
            <a:normAutofit fontScale="550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Se distraen con facilidad por información del exterior 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No prestan atención suficiente a los detalles, errores por descuido 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Tienen problemas para mantener la atención en las tareas (estudiar para un examen)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No siguen correctamente instrucciones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Pierden objetos (material escolar, esquemas, tenis y chaquetas…)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No escucha cuando le hablan directamente, sensación de “me toma el pelo”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Dificultades de organización y planificación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Evita tareas que requieran esfuerzo mental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Es necesario repetirles las cosas y contestan empleando la palabra “pesado/a”.</a:t>
            </a:r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7305574" y="625642"/>
            <a:ext cx="171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INATENCIÓN</a:t>
            </a:r>
          </a:p>
        </p:txBody>
      </p:sp>
    </p:spTree>
    <p:extLst>
      <p:ext uri="{BB962C8B-B14F-4D97-AF65-F5344CB8AC3E}">
        <p14:creationId xmlns:p14="http://schemas.microsoft.com/office/powerpoint/2010/main" xmlns="" val="2586463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42256699"/>
              </p:ext>
            </p:extLst>
          </p:nvPr>
        </p:nvGraphicFramePr>
        <p:xfrm>
          <a:off x="628649" y="1247467"/>
          <a:ext cx="7886700" cy="5610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1488558" y="361024"/>
            <a:ext cx="2351922" cy="8864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>
                <a:solidFill>
                  <a:schemeClr val="accent6"/>
                </a:solidFill>
              </a:rPr>
              <a:t>Síntomas</a:t>
            </a:r>
            <a:endParaRPr lang="es-ES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70638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058778"/>
            <a:ext cx="7886700" cy="5799221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Tendencia a posponer obligaciones (</a:t>
            </a:r>
            <a:r>
              <a:rPr lang="es-ES" sz="2900" dirty="0" err="1">
                <a:latin typeface="Century Gothic" panose="020B0502020202020204" pitchFamily="34" charset="0"/>
              </a:rPr>
              <a:t>procrastinación</a:t>
            </a:r>
            <a:r>
              <a:rPr lang="es-ES" sz="2900" dirty="0">
                <a:latin typeface="Century Gothic" panose="020B0502020202020204" pitchFamily="34" charset="0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Dificultades para interrumpir sus actividades  o conducta cuando debería hacerlo (risa descontrolada)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Empieza proyectos o tareas sin leer o escuchar las instrucciones (completa con “</a:t>
            </a:r>
            <a:r>
              <a:rPr lang="es-ES" sz="2900" dirty="0" err="1">
                <a:latin typeface="Century Gothic" panose="020B0502020202020204" pitchFamily="34" charset="0"/>
              </a:rPr>
              <a:t>past</a:t>
            </a:r>
            <a:r>
              <a:rPr lang="es-ES" sz="2900" dirty="0">
                <a:latin typeface="Century Gothic" panose="020B0502020202020204" pitchFamily="34" charset="0"/>
              </a:rPr>
              <a:t> simple” en vez de con “</a:t>
            </a:r>
            <a:r>
              <a:rPr lang="es-ES" sz="2900" dirty="0" err="1">
                <a:latin typeface="Century Gothic" panose="020B0502020202020204" pitchFamily="34" charset="0"/>
              </a:rPr>
              <a:t>present</a:t>
            </a:r>
            <a:r>
              <a:rPr lang="es-ES" sz="2900" dirty="0">
                <a:latin typeface="Century Gothic" panose="020B0502020202020204" pitchFamily="34" charset="0"/>
              </a:rPr>
              <a:t> </a:t>
            </a:r>
            <a:r>
              <a:rPr lang="es-ES" sz="2900" dirty="0" err="1">
                <a:latin typeface="Century Gothic" panose="020B0502020202020204" pitchFamily="34" charset="0"/>
              </a:rPr>
              <a:t>perfect</a:t>
            </a:r>
            <a:r>
              <a:rPr lang="es-ES" sz="2900" dirty="0">
                <a:latin typeface="Century Gothic" panose="020B0502020202020204" pitchFamily="34" charset="0"/>
              </a:rPr>
              <a:t>”)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Cumple mal lo que promete (“acabaré todo antes de las 21:00”)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Es propenso a fantasías y ensoñaciones cuando debería estar concentrado (</a:t>
            </a:r>
            <a:r>
              <a:rPr lang="es-ES" sz="2900" i="1" dirty="0">
                <a:latin typeface="Century Gothic" panose="020B0502020202020204" pitchFamily="34" charset="0"/>
              </a:rPr>
              <a:t>versión 2.0 de la clorofila</a:t>
            </a:r>
            <a:r>
              <a:rPr lang="es-ES" sz="2900" dirty="0">
                <a:latin typeface="Century Gothic" panose="020B0502020202020204" pitchFamily="34" charset="0"/>
              </a:rPr>
              <a:t>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Problemas para planificar o prepararse para acontecimientos cercanos (exámenes, trabajos escolares)</a:t>
            </a:r>
          </a:p>
          <a:p>
            <a:pPr algn="just">
              <a:lnSpc>
                <a:spcPct val="170000"/>
              </a:lnSpc>
            </a:pPr>
            <a:r>
              <a:rPr lang="es-ES" sz="2900" dirty="0">
                <a:latin typeface="Century Gothic" panose="020B0502020202020204" pitchFamily="34" charset="0"/>
              </a:rPr>
              <a:t>No puede persistir en las cosas que no le interesan (si está motivado, sí: horas haciendo el cubo de </a:t>
            </a:r>
            <a:r>
              <a:rPr lang="es-ES" sz="2900" dirty="0" err="1">
                <a:latin typeface="Century Gothic" panose="020B0502020202020204" pitchFamily="34" charset="0"/>
              </a:rPr>
              <a:t>Rubik</a:t>
            </a:r>
            <a:r>
              <a:rPr lang="es-ES" sz="2900" dirty="0">
                <a:latin typeface="Century Gothic" panose="020B0502020202020204" pitchFamily="34" charset="0"/>
              </a:rPr>
              <a:t>) </a:t>
            </a:r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7305574" y="625642"/>
            <a:ext cx="1713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prstClr val="black"/>
                </a:solidFill>
              </a:rPr>
              <a:t>INATENCIÓN</a:t>
            </a:r>
          </a:p>
        </p:txBody>
      </p:sp>
    </p:spTree>
    <p:extLst>
      <p:ext uri="{BB962C8B-B14F-4D97-AF65-F5344CB8AC3E}">
        <p14:creationId xmlns:p14="http://schemas.microsoft.com/office/powerpoint/2010/main" xmlns="" val="42624178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280160"/>
            <a:ext cx="7886700" cy="5577840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Se sienten intranquilos, inquietud subjetiva interior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Precipitan las respuestas (“Cantares dos pinos e </a:t>
            </a:r>
            <a:r>
              <a:rPr lang="es-ES" sz="1900" dirty="0" err="1">
                <a:latin typeface="Century Gothic" panose="020B0502020202020204" pitchFamily="34" charset="0"/>
              </a:rPr>
              <a:t>Queixumes</a:t>
            </a:r>
            <a:r>
              <a:rPr lang="es-ES" sz="1900" dirty="0">
                <a:latin typeface="Century Gothic" panose="020B0502020202020204" pitchFamily="34" charset="0"/>
              </a:rPr>
              <a:t> </a:t>
            </a:r>
            <a:r>
              <a:rPr lang="es-ES" sz="1900" dirty="0" err="1">
                <a:latin typeface="Century Gothic" panose="020B0502020202020204" pitchFamily="34" charset="0"/>
              </a:rPr>
              <a:t>galegos</a:t>
            </a:r>
            <a:r>
              <a:rPr lang="es-ES" sz="1900" dirty="0">
                <a:latin typeface="Century Gothic" panose="020B0502020202020204" pitchFamily="34" charset="0"/>
              </a:rPr>
              <a:t>”)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Dificultades para esperar turno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Interrumpen, se entrometen en actividades de otros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Dificultades para participar en actividades lúdicas con tranquilidad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Movimiento constante cuando está sentado o dificultad para permanecer sentado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 Hablan continuadamente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Interrumpen conversaciones de otros</a:t>
            </a:r>
          </a:p>
          <a:p>
            <a:pPr algn="just">
              <a:lnSpc>
                <a:spcPct val="100000"/>
              </a:lnSpc>
            </a:pPr>
            <a:r>
              <a:rPr lang="es-ES" sz="1900" dirty="0">
                <a:latin typeface="Century Gothic" panose="020B0502020202020204" pitchFamily="34" charset="0"/>
              </a:rPr>
              <a:t>Toma de decisiones impulsiva (entregar un examen antes de finalizar el tiempo)</a:t>
            </a:r>
          </a:p>
          <a:p>
            <a:endParaRPr lang="es-ES" dirty="0"/>
          </a:p>
        </p:txBody>
      </p:sp>
      <p:sp>
        <p:nvSpPr>
          <p:cNvPr id="2" name="CuadroTexto 1"/>
          <p:cNvSpPr txBox="1"/>
          <p:nvPr/>
        </p:nvSpPr>
        <p:spPr>
          <a:xfrm>
            <a:off x="5428648" y="804246"/>
            <a:ext cx="3416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HIPERACTIVIDAD E IMPULSIVIDAD</a:t>
            </a:r>
          </a:p>
        </p:txBody>
      </p:sp>
    </p:spTree>
    <p:extLst>
      <p:ext uri="{BB962C8B-B14F-4D97-AF65-F5344CB8AC3E}">
        <p14:creationId xmlns:p14="http://schemas.microsoft.com/office/powerpoint/2010/main" xmlns="" val="3210073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53878" y="608631"/>
            <a:ext cx="5808947" cy="537781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4200" dirty="0">
                <a:solidFill>
                  <a:schemeClr val="accent4"/>
                </a:solidFill>
              </a:rPr>
              <a:t>Herramientas e intervención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7546" y="1320656"/>
            <a:ext cx="8379726" cy="5032375"/>
          </a:xfrm>
        </p:spPr>
        <p:txBody>
          <a:bodyPr>
            <a:normAutofit fontScale="77500" lnSpcReduction="200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Recomendaciones generales:</a:t>
            </a:r>
          </a:p>
          <a:p>
            <a:pPr lvl="1" algn="just"/>
            <a:r>
              <a:rPr lang="es-ES" dirty="0"/>
              <a:t>Limitar las distracciones: </a:t>
            </a:r>
          </a:p>
          <a:p>
            <a:pPr lvl="2" algn="just"/>
            <a:r>
              <a:rPr lang="es-ES" dirty="0"/>
              <a:t>Utilizar </a:t>
            </a:r>
            <a:r>
              <a:rPr lang="es-ES" b="1" dirty="0"/>
              <a:t>auriculares y música relajante </a:t>
            </a:r>
            <a:r>
              <a:rPr lang="es-ES" dirty="0"/>
              <a:t>para omitir los sonidos exteriores</a:t>
            </a:r>
          </a:p>
          <a:p>
            <a:pPr lvl="2" algn="just"/>
            <a:r>
              <a:rPr lang="es-ES" dirty="0"/>
              <a:t>Trabajar en un </a:t>
            </a:r>
            <a:r>
              <a:rPr lang="es-ES" b="1" dirty="0"/>
              <a:t>espacio ordenado </a:t>
            </a:r>
            <a:r>
              <a:rPr lang="es-ES" dirty="0"/>
              <a:t>donde las distracciones sean pocas</a:t>
            </a:r>
          </a:p>
          <a:p>
            <a:pPr lvl="2" algn="just"/>
            <a:r>
              <a:rPr lang="es-ES" b="1" dirty="0"/>
              <a:t>Tener a mano todo lo necesario</a:t>
            </a:r>
            <a:r>
              <a:rPr lang="es-ES" dirty="0"/>
              <a:t>, para no distraerse al tener que encontrarlo</a:t>
            </a:r>
          </a:p>
          <a:p>
            <a:pPr lvl="2" algn="just"/>
            <a:r>
              <a:rPr lang="es-ES" b="1" dirty="0"/>
              <a:t>Anotar las ideas en un cuaderno </a:t>
            </a:r>
            <a:r>
              <a:rPr lang="es-ES" dirty="0"/>
              <a:t>para no interrumpir la tarea que se esté realizando</a:t>
            </a:r>
          </a:p>
          <a:p>
            <a:pPr lvl="2" algn="just"/>
            <a:r>
              <a:rPr lang="es-ES" dirty="0"/>
              <a:t>Realizar </a:t>
            </a:r>
            <a:r>
              <a:rPr lang="es-ES" b="1" dirty="0"/>
              <a:t>una sola actividad/tarea al tiempo</a:t>
            </a:r>
            <a:endParaRPr lang="es-ES" dirty="0"/>
          </a:p>
          <a:p>
            <a:pPr lvl="2" algn="just"/>
            <a:r>
              <a:rPr lang="es-ES" dirty="0"/>
              <a:t>No empezar una nueva actividad/tarea </a:t>
            </a:r>
            <a:r>
              <a:rPr lang="es-ES" b="1" dirty="0"/>
              <a:t>hasta que no se haya acabado la que se esté llevando a cabo</a:t>
            </a:r>
            <a:endParaRPr lang="es-ES" dirty="0"/>
          </a:p>
          <a:p>
            <a:pPr lvl="2" algn="just"/>
            <a:r>
              <a:rPr lang="es-ES" dirty="0"/>
              <a:t>Establecer </a:t>
            </a:r>
            <a:r>
              <a:rPr lang="es-ES" b="1" dirty="0"/>
              <a:t>rutina</a:t>
            </a:r>
            <a:r>
              <a:rPr lang="es-ES" dirty="0"/>
              <a:t>s de trabajo</a:t>
            </a:r>
          </a:p>
          <a:p>
            <a:pPr lvl="2" algn="just"/>
            <a:r>
              <a:rPr lang="es-ES" dirty="0"/>
              <a:t>Anotar la tarea que se está realizando en un papel autoadhesivo </a:t>
            </a:r>
            <a:r>
              <a:rPr lang="es-ES" b="1" dirty="0"/>
              <a:t>cuando se interrumpa la tarea</a:t>
            </a:r>
          </a:p>
          <a:p>
            <a:pPr lvl="1" algn="just"/>
            <a:endParaRPr lang="es-ES" dirty="0">
              <a:hlinkClick r:id="rId5"/>
            </a:endParaRPr>
          </a:p>
          <a:p>
            <a:pPr lvl="1" algn="just"/>
            <a:r>
              <a:rPr lang="es-ES" dirty="0"/>
              <a:t>Gestionar el tiempo: </a:t>
            </a:r>
            <a:endParaRPr lang="es-ES" dirty="0">
              <a:hlinkClick r:id="rId5"/>
            </a:endParaRPr>
          </a:p>
          <a:p>
            <a:pPr lvl="2" algn="just" fontAlgn="base"/>
            <a:r>
              <a:rPr lang="es-ES" b="1" dirty="0"/>
              <a:t>Dividir los proyectos</a:t>
            </a:r>
            <a:r>
              <a:rPr lang="es-ES" dirty="0"/>
              <a:t> grandes en pequeñas tareas y fijar el tiempo disponible para realizar cada una de ellas</a:t>
            </a:r>
          </a:p>
          <a:p>
            <a:pPr lvl="2" algn="just" fontAlgn="base"/>
            <a:r>
              <a:rPr lang="es-ES" b="1" dirty="0"/>
              <a:t>Auto-premiarse</a:t>
            </a:r>
            <a:r>
              <a:rPr lang="es-ES" dirty="0"/>
              <a:t> por conseguir alcanzar los objetivos de tiempo marcados</a:t>
            </a:r>
          </a:p>
          <a:p>
            <a:pPr lvl="2" algn="just" fontAlgn="base"/>
            <a:r>
              <a:rPr lang="es-ES" b="1" dirty="0"/>
              <a:t>Programar alarmas</a:t>
            </a:r>
            <a:r>
              <a:rPr lang="es-ES" dirty="0"/>
              <a:t> para avisar del tiempo de finalización de cada tarea</a:t>
            </a:r>
          </a:p>
          <a:p>
            <a:pPr lvl="2" algn="just" fontAlgn="base"/>
            <a:r>
              <a:rPr lang="es-ES" b="1" dirty="0"/>
              <a:t>Usar agendas, calendarios, </a:t>
            </a:r>
            <a:r>
              <a:rPr lang="es-ES" b="1" dirty="0" err="1"/>
              <a:t>giratiempos</a:t>
            </a:r>
            <a:r>
              <a:rPr lang="es-ES" b="1" dirty="0"/>
              <a:t> y cronogramas.</a:t>
            </a:r>
            <a:endParaRPr lang="es-ES" dirty="0"/>
          </a:p>
          <a:p>
            <a:pPr lvl="2" algn="just" fontAlgn="base"/>
            <a:r>
              <a:rPr lang="es-ES" b="1" dirty="0"/>
              <a:t>Evitar establecer horarios sobrecargados</a:t>
            </a:r>
            <a:r>
              <a:rPr lang="es-ES" dirty="0"/>
              <a:t> al subestimar la duración de cada una de las tareas</a:t>
            </a: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9624833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1052623"/>
            <a:ext cx="5808947" cy="638066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sz="4200" dirty="0">
                <a:solidFill>
                  <a:schemeClr val="accent4"/>
                </a:solidFill>
              </a:rPr>
              <a:t>Herramientas e intervención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/>
          <a:srcRect l="8067" t="14672" r="26111" b="7243"/>
          <a:stretch/>
        </p:blipFill>
        <p:spPr>
          <a:xfrm>
            <a:off x="5627946" y="1909852"/>
            <a:ext cx="2680459" cy="1788661"/>
          </a:xfrm>
          <a:prstGeom prst="rect">
            <a:avLst/>
          </a:prstGeom>
        </p:spPr>
      </p:pic>
      <p:pic>
        <p:nvPicPr>
          <p:cNvPr id="5" name="Marcador de contenido 5" descr="Imagen que contiene texto&#10;&#10;Descripción generada con confianza muy alta">
            <a:extLst>
              <a:ext uri="{FF2B5EF4-FFF2-40B4-BE49-F238E27FC236}">
                <a16:creationId xmlns:a16="http://schemas.microsoft.com/office/drawing/2014/main" xmlns="" id="{593433D5-08B3-4F6B-9362-2C9C82878E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04" t="5471" r="18689" b="6858"/>
          <a:stretch/>
        </p:blipFill>
        <p:spPr>
          <a:xfrm>
            <a:off x="49429" y="2934658"/>
            <a:ext cx="5456222" cy="38270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02089" y="5101176"/>
            <a:ext cx="2406316" cy="15469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846569" y="3818900"/>
            <a:ext cx="2058603" cy="10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1824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199" y="1228298"/>
            <a:ext cx="8229599" cy="5032375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Asignaturas específicas:</a:t>
            </a:r>
          </a:p>
          <a:p>
            <a:pPr lvl="1"/>
            <a:r>
              <a:rPr lang="es-ES" sz="2000" dirty="0">
                <a:latin typeface="Century Gothic" panose="020B0502020202020204" pitchFamily="34" charset="0"/>
              </a:rPr>
              <a:t>LENGUA Y LITERATURAS CASTELLANA Y GALLEGA</a:t>
            </a:r>
          </a:p>
          <a:p>
            <a:pPr lvl="2" algn="just"/>
            <a:r>
              <a:rPr lang="es-ES" sz="1600" dirty="0">
                <a:latin typeface="Century Gothic" panose="020B0502020202020204" pitchFamily="34" charset="0"/>
              </a:rPr>
              <a:t>Mapas mentales, cerciorarse de que conocen todo el vocabulario, trivial de gramática (ej. Tipos de determinantes), análisis sintáctico empleando mnemotecnia de colores</a:t>
            </a:r>
          </a:p>
          <a:p>
            <a:pPr lvl="2" algn="just"/>
            <a:endParaRPr lang="es-ES" sz="1600" dirty="0">
              <a:latin typeface="Century Gothic" panose="020B0502020202020204" pitchFamily="34" charset="0"/>
            </a:endParaRPr>
          </a:p>
          <a:p>
            <a:pPr lvl="1" algn="just"/>
            <a:r>
              <a:rPr lang="es-ES" sz="2000" dirty="0">
                <a:latin typeface="Century Gothic" panose="020B0502020202020204" pitchFamily="34" charset="0"/>
              </a:rPr>
              <a:t>MATEMÁTICAS, FÍSICA Y QUÍMICA</a:t>
            </a:r>
          </a:p>
          <a:p>
            <a:pPr lvl="2" algn="just"/>
            <a:r>
              <a:rPr lang="es-ES" sz="1600" dirty="0" err="1">
                <a:latin typeface="Century Gothic" panose="020B0502020202020204" pitchFamily="34" charset="0"/>
              </a:rPr>
              <a:t>Autointrucciones</a:t>
            </a:r>
            <a:r>
              <a:rPr lang="es-ES" sz="1600" dirty="0">
                <a:latin typeface="Century Gothic" panose="020B0502020202020204" pitchFamily="34" charset="0"/>
              </a:rPr>
              <a:t> de revisión sistemática (errores por despiste), aulas de experimentación (ej. Casa de la Ciencia), ejemplificaciones reales, uso de dibujo y representación</a:t>
            </a:r>
          </a:p>
          <a:p>
            <a:pPr lvl="2" algn="just"/>
            <a:endParaRPr lang="es-ES" sz="1600" dirty="0">
              <a:latin typeface="Century Gothic" panose="020B0502020202020204" pitchFamily="34" charset="0"/>
            </a:endParaRPr>
          </a:p>
          <a:p>
            <a:pPr lvl="1" algn="just"/>
            <a:r>
              <a:rPr lang="es-ES" sz="2000" dirty="0">
                <a:latin typeface="Century Gothic" panose="020B0502020202020204" pitchFamily="34" charset="0"/>
              </a:rPr>
              <a:t>BIOLOGÍA, GEOLOGÍA, GEOGRAFÍA E HISTORIA</a:t>
            </a:r>
          </a:p>
          <a:p>
            <a:pPr lvl="2" algn="just"/>
            <a:r>
              <a:rPr lang="es-ES" sz="1600" dirty="0">
                <a:latin typeface="Century Gothic" panose="020B0502020202020204" pitchFamily="34" charset="0"/>
              </a:rPr>
              <a:t>Mapas mentales, representaciones teatrales para explicar hitos en la historia, utilización de material real (rocas, hojas), audiovisual (formación del relieve) </a:t>
            </a:r>
          </a:p>
          <a:p>
            <a:pPr lvl="2" algn="just"/>
            <a:endParaRPr lang="es-ES" sz="1600" dirty="0">
              <a:latin typeface="Century Gothic" panose="020B0502020202020204" pitchFamily="34" charset="0"/>
            </a:endParaRPr>
          </a:p>
          <a:p>
            <a:pPr lvl="1" algn="just"/>
            <a:r>
              <a:rPr lang="es-ES" sz="2000" dirty="0">
                <a:latin typeface="Century Gothic" panose="020B0502020202020204" pitchFamily="34" charset="0"/>
              </a:rPr>
              <a:t>INGLÉS</a:t>
            </a:r>
          </a:p>
          <a:p>
            <a:pPr lvl="2" algn="just"/>
            <a:r>
              <a:rPr lang="es-ES" sz="1600" dirty="0">
                <a:latin typeface="Century Gothic" panose="020B0502020202020204" pitchFamily="34" charset="0"/>
              </a:rPr>
              <a:t>Exposiciones orales sobre un tema de interés, series y cine, mapas mentales de vocabulario y reglas gramáticas, </a:t>
            </a:r>
            <a:r>
              <a:rPr lang="es-ES" sz="1600" dirty="0" err="1">
                <a:latin typeface="Century Gothic" panose="020B0502020202020204" pitchFamily="34" charset="0"/>
              </a:rPr>
              <a:t>flashcards</a:t>
            </a:r>
            <a:r>
              <a:rPr lang="es-ES" sz="1600" dirty="0">
                <a:latin typeface="Century Gothic" panose="020B0502020202020204" pitchFamily="34" charset="0"/>
              </a:rPr>
              <a:t> de vocabulario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667526" y="295501"/>
            <a:ext cx="5808947" cy="5087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200" dirty="0">
                <a:solidFill>
                  <a:schemeClr val="accent4"/>
                </a:solidFill>
              </a:rPr>
              <a:t>Herramientas e intervención</a:t>
            </a:r>
          </a:p>
        </p:txBody>
      </p:sp>
    </p:spTree>
    <p:extLst>
      <p:ext uri="{BB962C8B-B14F-4D97-AF65-F5344CB8AC3E}">
        <p14:creationId xmlns:p14="http://schemas.microsoft.com/office/powerpoint/2010/main" xmlns="" val="34534990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1346551" y="166180"/>
            <a:ext cx="5808947" cy="5025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200" dirty="0">
                <a:solidFill>
                  <a:srgbClr val="FFC000"/>
                </a:solidFill>
              </a:rPr>
              <a:t>Herramientas e intervención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22" t="8680" r="12890" b="11601"/>
          <a:stretch/>
        </p:blipFill>
        <p:spPr>
          <a:xfrm rot="16200000">
            <a:off x="5592509" y="-52488"/>
            <a:ext cx="2463570" cy="417703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2" t="6679" r="14787" b="8378"/>
          <a:stretch/>
        </p:blipFill>
        <p:spPr>
          <a:xfrm>
            <a:off x="514327" y="2917172"/>
            <a:ext cx="4548993" cy="28860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506616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628649" y="995902"/>
            <a:ext cx="5808947" cy="63806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4200">
                <a:solidFill>
                  <a:srgbClr val="FFC000"/>
                </a:solidFill>
              </a:rPr>
              <a:t>Herramientas e intervención</a:t>
            </a:r>
            <a:endParaRPr lang="es-ES" sz="4200" dirty="0">
              <a:solidFill>
                <a:srgbClr val="FFC000"/>
              </a:solidFill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351339"/>
          </a:xfrm>
        </p:spPr>
        <p:txBody>
          <a:bodyPr/>
          <a:lstStyle/>
          <a:p>
            <a:r>
              <a:rPr lang="es-ES" dirty="0">
                <a:latin typeface="Century Gothic" panose="020B0502020202020204" pitchFamily="34" charset="0"/>
              </a:rPr>
              <a:t>Os toca…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dirty="0">
                <a:latin typeface="Century Gothic" panose="020B0502020202020204" pitchFamily="34" charset="0"/>
              </a:rPr>
              <a:t>¡PRÁCTICA DE TTEE!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3122" y="2463672"/>
            <a:ext cx="2103272" cy="243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59522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979778" y="164940"/>
            <a:ext cx="5635673" cy="766664"/>
          </a:xfrm>
        </p:spPr>
        <p:txBody>
          <a:bodyPr>
            <a:normAutofit/>
          </a:bodyPr>
          <a:lstStyle/>
          <a:p>
            <a:r>
              <a:rPr lang="es-ES" sz="4000" dirty="0">
                <a:latin typeface="Century Gothic" panose="020B0502020202020204" pitchFamily="34" charset="0"/>
              </a:rPr>
              <a:t>¡A tener en cuenta!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idx="1"/>
          </p:nvPr>
        </p:nvSpPr>
        <p:spPr>
          <a:xfrm>
            <a:off x="518615" y="1129588"/>
            <a:ext cx="8222349" cy="5257564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En la Educación Secundaria debemos prestar especial atención a la </a:t>
            </a:r>
            <a:r>
              <a:rPr lang="es-ES" b="1" dirty="0">
                <a:latin typeface="Century Gothic" panose="020B0502020202020204" pitchFamily="34" charset="0"/>
              </a:rPr>
              <a:t>orientación vocacional</a:t>
            </a:r>
            <a:r>
              <a:rPr lang="es-ES" dirty="0">
                <a:latin typeface="Century Gothic" panose="020B0502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s-ES" dirty="0">
                <a:latin typeface="Century Gothic" panose="020B0502020202020204" pitchFamily="34" charset="0"/>
              </a:rPr>
              <a:t>Por ello, los chicos y chicas deben:</a:t>
            </a:r>
          </a:p>
          <a:p>
            <a:pPr marL="0" indent="0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Conocer qué se les da bien y que les gusta.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es-ES" dirty="0">
              <a:latin typeface="Century Gothic" panose="020B0502020202020204" pitchFamily="34" charset="0"/>
            </a:endParaRPr>
          </a:p>
          <a:p>
            <a:pPr lvl="1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Profesiones más idóneas que saquen partido a sus puntos fuertes: energía y entusiasmo, capacidad de concentración en lo que les apasiona, creatividad e ingenio, capacidad de adaptación, su actitud ante situaciones caóticas… </a:t>
            </a:r>
          </a:p>
          <a:p>
            <a:pPr marL="457200" lvl="1" indent="0" algn="just">
              <a:buNone/>
            </a:pPr>
            <a:r>
              <a:rPr lang="es-ES" dirty="0">
                <a:latin typeface="Century Gothic" panose="020B0502020202020204" pitchFamily="34" charset="0"/>
              </a:rPr>
              <a:t>    </a:t>
            </a:r>
          </a:p>
          <a:p>
            <a:pPr marL="457200" lvl="1" indent="0" algn="just">
              <a:buNone/>
            </a:pPr>
            <a:r>
              <a:rPr lang="es-ES" dirty="0">
                <a:latin typeface="Century Gothic" panose="020B0502020202020204" pitchFamily="34" charset="0"/>
              </a:rPr>
              <a:t>    Ej.: sectores de la publicidad, el diseño, militar, la música, el    deporte, el dibujo, las ventas, el culinario, …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es-ES" dirty="0">
              <a:latin typeface="Century Gothic" panose="020B0502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Que opciones de trabajo hay, y la viabilidad de estos trabajos.</a:t>
            </a:r>
          </a:p>
          <a:p>
            <a:pPr lvl="1" algn="just">
              <a:buFont typeface="Wingdings" panose="05000000000000000000" pitchFamily="2" charset="2"/>
              <a:buChar char="ü"/>
            </a:pPr>
            <a:endParaRPr lang="es-ES" dirty="0">
              <a:latin typeface="Century Gothic" panose="020B0502020202020204" pitchFamily="34" charset="0"/>
            </a:endParaRPr>
          </a:p>
          <a:p>
            <a:pPr lvl="1" algn="just">
              <a:buFont typeface="Wingdings" panose="05000000000000000000" pitchFamily="2" charset="2"/>
              <a:buChar char="ü"/>
            </a:pPr>
            <a:r>
              <a:rPr lang="es-ES" dirty="0">
                <a:latin typeface="Century Gothic" panose="020B0502020202020204" pitchFamily="34" charset="0"/>
              </a:rPr>
              <a:t>Conocer los itinerarios a seguir para cada orientación profesional.</a:t>
            </a:r>
          </a:p>
        </p:txBody>
      </p:sp>
    </p:spTree>
    <p:extLst>
      <p:ext uri="{BB962C8B-B14F-4D97-AF65-F5344CB8AC3E}">
        <p14:creationId xmlns:p14="http://schemas.microsoft.com/office/powerpoint/2010/main" xmlns="" val="726669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Marcador de contenido 1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207870" y="934336"/>
            <a:ext cx="1261981" cy="17862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007895" y="1049556"/>
            <a:ext cx="57655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Century Gothic" panose="020B0502020202020204" pitchFamily="34" charset="0"/>
              </a:rPr>
              <a:t>Cuestionario Explora: identifica aquellos campos profesionales que más se adaptan a sus intereses, habilidades y características personales.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28649" y="3074338"/>
            <a:ext cx="8287351" cy="12721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No dejar que el trastorno los limite como profesionales solo por el hecho de tener TDAH.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Personas con TDAH que han triunfado en diversos campos profesionales:</a:t>
            </a:r>
            <a:endParaRPr lang="es-ES" sz="15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  <a:hlinkClick r:id="rId6"/>
            </a:endParaRP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  <a:hlinkClick r:id="rId6"/>
              </a:rPr>
              <a:t>https://www.fundacioncadah.org/web/articulo/40-famosos-de-la-actualidad-que-reconocen-tener-tdah.html</a:t>
            </a:r>
            <a:endParaRPr lang="es-ES" sz="1500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28649" y="4990711"/>
            <a:ext cx="4326557" cy="13234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entury Gothic" panose="020B0502020202020204" pitchFamily="34" charset="0"/>
              </a:rPr>
              <a:t>Y por supuesto, el Dr. Ángel </a:t>
            </a:r>
            <a:r>
              <a:rPr lang="es-ES" sz="1600" dirty="0" err="1">
                <a:latin typeface="Century Gothic" panose="020B0502020202020204" pitchFamily="34" charset="0"/>
              </a:rPr>
              <a:t>Carracedo</a:t>
            </a:r>
            <a:r>
              <a:rPr lang="es-ES" sz="1600" dirty="0">
                <a:latin typeface="Century Gothic" panose="020B0502020202020204" pitchFamily="34" charset="0"/>
              </a:rPr>
              <a:t> Vázquez, catedrático de Medicina Legal, investigador y experto internacional en genética y presidente de la FUNDACIÓN INGADA </a:t>
            </a:r>
          </a:p>
        </p:txBody>
      </p:sp>
    </p:spTree>
    <p:extLst>
      <p:ext uri="{BB962C8B-B14F-4D97-AF65-F5344CB8AC3E}">
        <p14:creationId xmlns:p14="http://schemas.microsoft.com/office/powerpoint/2010/main" xmlns="" val="1459350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4856" y="240608"/>
            <a:ext cx="3589439" cy="5636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4"/>
                </a:solidFill>
              </a:rPr>
              <a:t>Estudio de casos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14149" y="1252418"/>
            <a:ext cx="8064975" cy="4820835"/>
          </a:xfrm>
        </p:spPr>
        <p:txBody>
          <a:bodyPr>
            <a:normAutofit/>
          </a:bodyPr>
          <a:lstStyle/>
          <a:p>
            <a:pPr marL="0" lvl="0" indent="0" algn="just" defTabSz="457200">
              <a:lnSpc>
                <a:spcPct val="170000"/>
              </a:lnSpc>
              <a:buClr>
                <a:srgbClr val="A53010"/>
              </a:buClr>
              <a:buNone/>
            </a:pPr>
            <a:r>
              <a:rPr lang="es-E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Vera acude a consulta con 18 años, derivada por su psiquiatra. Está diagnosticada con episodio depresivo mayor y TDAH de subtipo inatento, actualmente en tratamiento farmacológico para un episodio depresivo.</a:t>
            </a:r>
          </a:p>
          <a:p>
            <a:pPr marL="0" lvl="0" indent="0" defTabSz="457200">
              <a:lnSpc>
                <a:spcPct val="170000"/>
              </a:lnSpc>
              <a:buClr>
                <a:srgbClr val="A53010"/>
              </a:buClr>
              <a:buNone/>
            </a:pPr>
            <a:r>
              <a:rPr lang="es-E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Además, Vera presenta AACCII y un trastorno de ansiedad de tipo fóbico. </a:t>
            </a:r>
          </a:p>
          <a:p>
            <a:pPr marL="0" lvl="0" indent="0" algn="just" defTabSz="457200">
              <a:lnSpc>
                <a:spcPct val="170000"/>
              </a:lnSpc>
              <a:buClr>
                <a:srgbClr val="A53010"/>
              </a:buClr>
              <a:buNone/>
            </a:pPr>
            <a:r>
              <a:rPr lang="es-E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Esta ansiedad le produce somatizaciones, es decir, manifestaciones físicas y funcionales del trastorno ansioso en las que Vera presenta taquicardias, mareos y en ocasiones agudización de sus problemas médicos (las más frecuentes manifestaciones cursan con dolores abdominales y cólicos, migrañas); así como conductas de evitación fóbica hacia el centro escolar, por lo que la asistencia regular a sus clases, así como el seguimiento de éstas, se ha visto afectada por dicho trastorno ansioso. </a:t>
            </a:r>
          </a:p>
          <a:p>
            <a:pPr marL="0" lvl="0" indent="0" algn="just" defTabSz="457200">
              <a:lnSpc>
                <a:spcPct val="170000"/>
              </a:lnSpc>
              <a:buClr>
                <a:srgbClr val="A53010"/>
              </a:buClr>
              <a:buNone/>
            </a:pPr>
            <a:r>
              <a:rPr lang="es-E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A la hora de realizar los exámenes, Vera también manifiesta “quedarse en blanco”.</a:t>
            </a:r>
          </a:p>
          <a:p>
            <a:pPr marL="457200" lvl="1" indent="0"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es-ES" sz="20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291281" y="748240"/>
            <a:ext cx="13956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Century Gothic" panose="020B0502020202020204" pitchFamily="34" charset="0"/>
              </a:rPr>
              <a:t>VERA</a:t>
            </a:r>
          </a:p>
        </p:txBody>
      </p:sp>
    </p:spTree>
    <p:extLst>
      <p:ext uri="{BB962C8B-B14F-4D97-AF65-F5344CB8AC3E}">
        <p14:creationId xmlns:p14="http://schemas.microsoft.com/office/powerpoint/2010/main" xmlns="" val="320352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429" y="1194248"/>
            <a:ext cx="8978457" cy="5589323"/>
          </a:xfrm>
        </p:spPr>
        <p:txBody>
          <a:bodyPr>
            <a:normAutofit/>
          </a:bodyPr>
          <a:lstStyle/>
          <a:p>
            <a:endParaRPr lang="es-ES" dirty="0"/>
          </a:p>
          <a:p>
            <a:r>
              <a:rPr lang="es-ES" dirty="0"/>
              <a:t>La desatención y la inquietud en un niño puede ser debida a muchas causas: cambios en la vida del niño/a, depresión, ansiedad, estilo parental…</a:t>
            </a:r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endParaRPr lang="es-ES" dirty="0"/>
          </a:p>
          <a:p>
            <a:pPr marL="457200" lvl="1" indent="0">
              <a:buNone/>
            </a:pPr>
            <a:r>
              <a:rPr lang="es-ES" dirty="0"/>
              <a:t>Por este motivo, debemos aprender a “leer” los síntomas clave</a:t>
            </a:r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471122"/>
            <a:ext cx="7886700" cy="723126"/>
          </a:xfrm>
        </p:spPr>
        <p:txBody>
          <a:bodyPr/>
          <a:lstStyle/>
          <a:p>
            <a:r>
              <a:rPr lang="es-ES" dirty="0"/>
              <a:t>No todo es TDAH </a:t>
            </a:r>
          </a:p>
        </p:txBody>
      </p:sp>
    </p:spTree>
    <p:extLst>
      <p:ext uri="{BB962C8B-B14F-4D97-AF65-F5344CB8AC3E}">
        <p14:creationId xmlns:p14="http://schemas.microsoft.com/office/powerpoint/2010/main" xmlns="" val="26744050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76861" y="174894"/>
            <a:ext cx="3589439" cy="5636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4"/>
                </a:solidFill>
              </a:rPr>
              <a:t>Estudio de casos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3505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es-ES" sz="2000" dirty="0">
              <a:latin typeface="Century Gothic" panose="020B0502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642297" y="1359943"/>
            <a:ext cx="7996736" cy="3524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Vera cursa 2ºBACH científico-tecnológico, habiendo suspendido 6 asignaturas en trimestres anteriores. 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Manifiesta intereses vocacionales hacia la veterinaria (grado con límite de plazas y una nota de corte elevada).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En la relación con sus compañeros, manifiesta que sus iguales le han dado sus opiniones (no solicitadas, ni deseadas) sobre sus somatizaciones y sus faltas a clase, repercutiendo directamente en su autoestima y autoconcepto.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Esta observación también es manifestada abiertamente por algunos miembros del profesorado, que la han visto por la calle con su novio tras una mañana en la que no acudió a clase por encontrarse mal. </a:t>
            </a:r>
          </a:p>
        </p:txBody>
      </p:sp>
    </p:spTree>
    <p:extLst>
      <p:ext uri="{BB962C8B-B14F-4D97-AF65-F5344CB8AC3E}">
        <p14:creationId xmlns:p14="http://schemas.microsoft.com/office/powerpoint/2010/main" xmlns="" val="24552967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6736" y="174894"/>
            <a:ext cx="3589439" cy="563638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4"/>
                </a:solidFill>
              </a:rPr>
              <a:t>Estudio de casos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825624"/>
            <a:ext cx="7886700" cy="4835057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s-ES" sz="2000" dirty="0">
              <a:latin typeface="Century Gothic" panose="020B0502020202020204" pitchFamily="34" charset="0"/>
            </a:endParaRPr>
          </a:p>
          <a:p>
            <a:pPr marL="457200" lvl="1" indent="0">
              <a:buNone/>
            </a:pPr>
            <a:endParaRPr lang="es-ES" sz="20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91319" y="1173276"/>
            <a:ext cx="8024031" cy="3652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Vera además tiene una relación tensa con su padre, que realiza comentarios del tipo “como vas a hacer veterinaria con esas notas”. Y también una relación difícil con su madre, ya que “le está siempre encima”.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Su ocio y tiempo libre se limita prácticamente a sacar a pasear a su perrita a la que adora.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r>
              <a:rPr lang="es-ES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Vera era una niña/chica alegre y divertida, a la que le encantaba leer. Con la llegada de la adolescencia (tardía), comienza el fracaso escolar y la sintomatología depresiva. </a:t>
            </a:r>
          </a:p>
          <a:p>
            <a:pPr lvl="0" algn="just" defTabSz="457200">
              <a:spcBef>
                <a:spcPts val="1000"/>
              </a:spcBef>
              <a:buClr>
                <a:srgbClr val="A53010"/>
              </a:buClr>
            </a:pPr>
            <a:endParaRPr lang="es-ES" dirty="0">
              <a:solidFill>
                <a:prstClr val="black">
                  <a:lumMod val="75000"/>
                  <a:lumOff val="25000"/>
                </a:prstClr>
              </a:solidFill>
              <a:latin typeface="Century Gothic" panose="020B0502020202020204"/>
            </a:endParaRPr>
          </a:p>
          <a:p>
            <a:pPr lvl="0" algn="ctr" defTabSz="457200">
              <a:spcBef>
                <a:spcPts val="1000"/>
              </a:spcBef>
              <a:buClr>
                <a:srgbClr val="A53010"/>
              </a:buClr>
            </a:pPr>
            <a:r>
              <a:rPr lang="es-ES" b="1" dirty="0">
                <a:solidFill>
                  <a:schemeClr val="accent5"/>
                </a:solidFill>
                <a:latin typeface="Century Gothic" panose="020B0502020202020204"/>
              </a:rPr>
              <a:t>¿Qué podemos hacer?</a:t>
            </a:r>
          </a:p>
        </p:txBody>
      </p:sp>
    </p:spTree>
    <p:extLst>
      <p:ext uri="{BB962C8B-B14F-4D97-AF65-F5344CB8AC3E}">
        <p14:creationId xmlns:p14="http://schemas.microsoft.com/office/powerpoint/2010/main" xmlns="" val="139511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750627" y="979628"/>
            <a:ext cx="7969439" cy="5238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" sz="2000" dirty="0">
                <a:latin typeface="Century Gothic" panose="020B0502020202020204" pitchFamily="34" charset="0"/>
              </a:rPr>
              <a:t>En el aula debemos fijarnos en: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	Su capacidad para permanecer atento y adecuadamente sentado, ignorando los estímulos distractores.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	En su capacidad de trabajo autónomo en el aula y la que nos relaten sus padres en las tutorías.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	En su comportamiento con sus compañeros (si distrae al resto, si deteriora materiales, si en el patio es bien aceptado en los juegos, si hace trampas…)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	En su capacidad para hacer un seguimiento de sus propias tareas, deberes y entrega de trabajos.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	En cómo está su </a:t>
            </a:r>
            <a:r>
              <a:rPr lang="es-ES" sz="2000" dirty="0" err="1">
                <a:latin typeface="Century Gothic" panose="020B0502020202020204" pitchFamily="34" charset="0"/>
              </a:rPr>
              <a:t>autoconcepto</a:t>
            </a:r>
            <a:r>
              <a:rPr lang="es-ES" sz="2000" dirty="0">
                <a:latin typeface="Century Gothic" panose="020B0502020202020204" pitchFamily="34" charset="0"/>
              </a:rPr>
              <a:t> y su autoestima. Suelen tenerla bajísima.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3075480" y="92520"/>
            <a:ext cx="2847650" cy="655094"/>
          </a:xfrm>
        </p:spPr>
        <p:txBody>
          <a:bodyPr>
            <a:normAutofit fontScale="90000"/>
          </a:bodyPr>
          <a:lstStyle/>
          <a:p>
            <a:r>
              <a:rPr lang="es-ES" i="1" dirty="0"/>
              <a:t>Conclusión</a:t>
            </a:r>
          </a:p>
        </p:txBody>
      </p:sp>
    </p:spTree>
    <p:extLst>
      <p:ext uri="{BB962C8B-B14F-4D97-AF65-F5344CB8AC3E}">
        <p14:creationId xmlns:p14="http://schemas.microsoft.com/office/powerpoint/2010/main" xmlns="" val="933102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546762" y="1123568"/>
            <a:ext cx="8010383" cy="4615315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El TDAH en niñas y chicas suele pasar desapercibido hasta avanzada la Educación Primaria. Esto se debe a que en mujeres predomina el TDAH de subtipo inatento, por lo que en general no son alumnas disruptivas, sino que suelen “aparecer” como niñas que se esfuerzan pero a las que les cuesta aprobar. </a:t>
            </a:r>
          </a:p>
          <a:p>
            <a:pPr algn="just">
              <a:lnSpc>
                <a:spcPct val="12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Además de en la educación primaria, el TDAH puede manifestarse de forma más acentuada en la adolescencia, con los cambios físicos y mentales que se producen en ella. Presentándose una adolescencia tardía, 16-18 años en muchos de los casos.</a:t>
            </a:r>
          </a:p>
          <a:p>
            <a:pPr>
              <a:lnSpc>
                <a:spcPct val="12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Comorbilidad con trastornos depresivos, del aprendizaje y ansiosos. Menor comorbilidad con TND.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765293" y="109181"/>
            <a:ext cx="5916529" cy="559559"/>
          </a:xfrm>
        </p:spPr>
        <p:txBody>
          <a:bodyPr>
            <a:normAutofit fontScale="90000"/>
          </a:bodyPr>
          <a:lstStyle/>
          <a:p>
            <a:r>
              <a:rPr lang="es-ES" dirty="0"/>
              <a:t>TDAH en mujeres y niñas</a:t>
            </a:r>
          </a:p>
        </p:txBody>
      </p:sp>
    </p:spTree>
    <p:extLst>
      <p:ext uri="{BB962C8B-B14F-4D97-AF65-F5344CB8AC3E}">
        <p14:creationId xmlns:p14="http://schemas.microsoft.com/office/powerpoint/2010/main" xmlns="" val="19443933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600501" y="1214651"/>
            <a:ext cx="8024031" cy="4435522"/>
          </a:xfrm>
        </p:spPr>
        <p:txBody>
          <a:bodyPr>
            <a:normAutofit/>
          </a:bodyPr>
          <a:lstStyle/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Menos identificadas. </a:t>
            </a:r>
          </a:p>
          <a:p>
            <a:pPr marL="0" lvl="0" indent="0" algn="just" defTabSz="457200">
              <a:buClr>
                <a:schemeClr val="accent1"/>
              </a:buClr>
              <a:buNone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		10 personas: 7 chicos y </a:t>
            </a:r>
            <a:r>
              <a:rPr lang="es-ES" sz="2000" u="sng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3 chicas</a:t>
            </a: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.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Falta de rendimiento después de la pubertad. 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Expresión del descontento o falta de motivación: callarse o conformarse.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Conflicto entre la feminidad y el talento.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Menor rendimiento en matemáticas y ciencias.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Menos intereses y aficiones comparados con los chicos. 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Menores expectativas profesionales.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Una baja autoestima.</a:t>
            </a:r>
          </a:p>
          <a:p>
            <a:pPr lvl="0" algn="just" defTabSz="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Century Gothic" panose="020B0502020202020204"/>
              </a:rPr>
              <a:t>Búsqueda de aceptación</a:t>
            </a:r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833531" y="109181"/>
            <a:ext cx="5916529" cy="814790"/>
          </a:xfrm>
        </p:spPr>
        <p:txBody>
          <a:bodyPr/>
          <a:lstStyle/>
          <a:p>
            <a:r>
              <a:rPr lang="es-ES" dirty="0"/>
              <a:t>Desigualdad de género</a:t>
            </a:r>
          </a:p>
        </p:txBody>
      </p:sp>
    </p:spTree>
    <p:extLst>
      <p:ext uri="{BB962C8B-B14F-4D97-AF65-F5344CB8AC3E}">
        <p14:creationId xmlns:p14="http://schemas.microsoft.com/office/powerpoint/2010/main" xmlns="" val="4282558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echa derecha 1"/>
          <p:cNvSpPr/>
          <p:nvPr/>
        </p:nvSpPr>
        <p:spPr>
          <a:xfrm>
            <a:off x="274320" y="1909738"/>
            <a:ext cx="8555781" cy="21841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76246" y="934752"/>
            <a:ext cx="7751928" cy="653048"/>
          </a:xfrm>
        </p:spPr>
        <p:txBody>
          <a:bodyPr>
            <a:noAutofit/>
          </a:bodyPr>
          <a:lstStyle/>
          <a:p>
            <a:r>
              <a:rPr lang="es-ES" sz="3200" dirty="0"/>
              <a:t>TDAH y trastorno de la personalidad antisocial</a:t>
            </a: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55954" y="1465942"/>
            <a:ext cx="8964488" cy="40507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s-ES" sz="19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TDAH                          TND                Trastorno de             Trastorno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NO corregido                                     Conducta                  de la Personalidad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s-ES" sz="19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                                                                                                    Antisocial</a:t>
            </a:r>
          </a:p>
          <a:p>
            <a:pPr marL="182880" marR="0" lvl="0" indent="-18288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Char char="§"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  <a:hlinkClick r:id="rId5"/>
              </a:rPr>
              <a:t>http://www.cuatro.com/cuarto-milenio/Vicente-Garrido-psicopatas-perturbadores-acceso_2_2506380091.html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Wingdings" pitchFamily="2" charset="2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ckwell" panose="02060603020205020403"/>
                <a:ea typeface="+mn-ea"/>
                <a:cs typeface="+mn-cs"/>
              </a:rPr>
              <a:t>“Somos la influencia ambiental que puede cambiar su historia.”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28649" y="6249261"/>
            <a:ext cx="8419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RITA PIERSON </a:t>
            </a:r>
            <a:r>
              <a:rPr lang="es-ES" sz="1500" dirty="0">
                <a:hlinkClick r:id="rId6"/>
              </a:rPr>
              <a:t>https://www.ted.com/talks/rita_pierson_every_kid_needs_a_champion?language=es</a:t>
            </a:r>
            <a:endParaRPr lang="es-ES" sz="1500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27621884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821386" y="1690688"/>
            <a:ext cx="3654592" cy="393427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s-ES" dirty="0"/>
              <a:t>Guía de apoyo al estudio</a:t>
            </a:r>
          </a:p>
          <a:p>
            <a:pPr>
              <a:lnSpc>
                <a:spcPct val="150000"/>
              </a:lnSpc>
            </a:pPr>
            <a:r>
              <a:rPr lang="es-ES" dirty="0"/>
              <a:t>Cómic: Juan y Juanito caminan juntos, (David Iglesias)</a:t>
            </a:r>
          </a:p>
          <a:p>
            <a:pPr algn="just">
              <a:lnSpc>
                <a:spcPct val="150000"/>
              </a:lnSpc>
            </a:pPr>
            <a:r>
              <a:rPr lang="es-ES" dirty="0"/>
              <a:t>Curso online: TDAH-</a:t>
            </a:r>
            <a:r>
              <a:rPr lang="es-ES" dirty="0" err="1"/>
              <a:t>Escola</a:t>
            </a:r>
            <a:r>
              <a:rPr lang="es-ES" dirty="0"/>
              <a:t> Galega de </a:t>
            </a:r>
            <a:r>
              <a:rPr lang="es-ES" dirty="0" err="1"/>
              <a:t>Saúde</a:t>
            </a:r>
            <a:r>
              <a:rPr lang="es-ES" dirty="0"/>
              <a:t> para </a:t>
            </a:r>
            <a:r>
              <a:rPr lang="es-ES" dirty="0" err="1"/>
              <a:t>Cidadáns</a:t>
            </a:r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2032" y="804246"/>
            <a:ext cx="8098456" cy="886442"/>
          </a:xfrm>
        </p:spPr>
        <p:txBody>
          <a:bodyPr>
            <a:normAutofit fontScale="90000"/>
          </a:bodyPr>
          <a:lstStyle/>
          <a:p>
            <a:r>
              <a:rPr lang="es-ES" dirty="0"/>
              <a:t>Recursos de la </a:t>
            </a:r>
            <a:r>
              <a:rPr lang="es-ES" b="1" dirty="0">
                <a:solidFill>
                  <a:schemeClr val="accent1"/>
                </a:solidFill>
              </a:rPr>
              <a:t>Fundación </a:t>
            </a:r>
            <a:r>
              <a:rPr lang="es-ES" b="1" dirty="0" err="1">
                <a:solidFill>
                  <a:schemeClr val="accent1"/>
                </a:solidFill>
              </a:rPr>
              <a:t>Ingada</a:t>
            </a:r>
            <a:r>
              <a:rPr lang="es-ES" b="1" dirty="0">
                <a:solidFill>
                  <a:schemeClr val="accent1"/>
                </a:solidFill>
              </a:rPr>
              <a:t> </a:t>
            </a:r>
            <a:r>
              <a:rPr lang="es-ES" dirty="0"/>
              <a:t>en el ámbito escolar: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6894" y="2006032"/>
            <a:ext cx="3220670" cy="45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62562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17126672"/>
              </p:ext>
            </p:extLst>
          </p:nvPr>
        </p:nvGraphicFramePr>
        <p:xfrm>
          <a:off x="683241" y="80424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5858427"/>
            <a:ext cx="5486400" cy="9995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 ESFERA SOCIAL</a:t>
            </a:r>
          </a:p>
        </p:txBody>
      </p:sp>
    </p:spTree>
    <p:extLst>
      <p:ext uri="{BB962C8B-B14F-4D97-AF65-F5344CB8AC3E}">
        <p14:creationId xmlns:p14="http://schemas.microsoft.com/office/powerpoint/2010/main" xmlns="" val="26797132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929375"/>
            <a:ext cx="2038050" cy="8051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/>
              <a:t>Infancia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839452" y="2658326"/>
            <a:ext cx="6304547" cy="41996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392202" y="6534835"/>
            <a:ext cx="1751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prstClr val="black"/>
                </a:solidFill>
              </a:rPr>
              <a:t>Fuente: 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3604986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637" y="298670"/>
            <a:ext cx="7166109" cy="6977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000" dirty="0">
                <a:solidFill>
                  <a:schemeClr val="accent2"/>
                </a:solidFill>
              </a:rPr>
              <a:t>Interacción del TDAH y rasgos característicos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2137" y="996460"/>
            <a:ext cx="8664891" cy="50323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60000"/>
              </a:lnSpc>
            </a:pPr>
            <a:r>
              <a:rPr lang="es-ES" sz="2500" dirty="0">
                <a:latin typeface="Century Gothic" panose="020B0502020202020204" pitchFamily="34" charset="0"/>
              </a:rPr>
              <a:t>En general, las dificultades en las HHSS en los niños/as con TDAH son debidas a:</a:t>
            </a:r>
          </a:p>
          <a:p>
            <a:pPr lvl="1" algn="just">
              <a:lnSpc>
                <a:spcPct val="16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La impulsividad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El reclamo de atención social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El escaso conocimiento de uno mismo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Deficiente regulación emocional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Mala lectura de las señales o de las situaciones sociales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Mala autoevaluación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Dificultad para internalizar y generalizar las normas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Dificultad en el control de las emociones 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Dificultades para respetar promesas, secretos o favores </a:t>
            </a:r>
          </a:p>
          <a:p>
            <a:pPr lvl="1" algn="just">
              <a:lnSpc>
                <a:spcPct val="11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s-ES" sz="2100" dirty="0">
                <a:latin typeface="Century Gothic" panose="020B0502020202020204" pitchFamily="34" charset="0"/>
              </a:rPr>
              <a:t>Dificultad para respetar las normas y los límites</a:t>
            </a:r>
            <a:endParaRPr lang="es-ES" sz="2100" dirty="0"/>
          </a:p>
        </p:txBody>
      </p:sp>
    </p:spTree>
    <p:extLst>
      <p:ext uri="{BB962C8B-B14F-4D97-AF65-F5344CB8AC3E}">
        <p14:creationId xmlns:p14="http://schemas.microsoft.com/office/powerpoint/2010/main" xmlns="" val="27808277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94248"/>
            <a:ext cx="7886700" cy="5589323"/>
          </a:xfrm>
        </p:spPr>
        <p:txBody>
          <a:bodyPr>
            <a:normAutofit/>
          </a:bodyPr>
          <a:lstStyle/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471122"/>
            <a:ext cx="7886700" cy="723126"/>
          </a:xfrm>
        </p:spPr>
        <p:txBody>
          <a:bodyPr/>
          <a:lstStyle/>
          <a:p>
            <a:r>
              <a:rPr lang="es-ES" dirty="0"/>
              <a:t>Estilos parentales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228054"/>
            <a:ext cx="9144000" cy="552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5970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5272" y="268250"/>
            <a:ext cx="7166109" cy="6977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000" dirty="0">
                <a:solidFill>
                  <a:schemeClr val="accent2"/>
                </a:solidFill>
              </a:rPr>
              <a:t>Interacción del TDAH y rasgos característicos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7580" y="1129588"/>
            <a:ext cx="8322845" cy="5032375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s-ES" sz="2500" dirty="0">
                <a:latin typeface="Century Gothic" panose="020B0502020202020204" pitchFamily="34" charset="0"/>
              </a:rPr>
              <a:t>Las dificultades para relacionarse suponen que:</a:t>
            </a:r>
          </a:p>
          <a:p>
            <a:pPr lvl="1" algn="just">
              <a:lnSpc>
                <a:spcPct val="160000"/>
              </a:lnSpc>
            </a:pPr>
            <a:r>
              <a:rPr lang="es-ES" sz="2100" dirty="0">
                <a:latin typeface="Century Gothic" panose="020B0502020202020204" pitchFamily="34" charset="0"/>
              </a:rPr>
              <a:t>Son invitados en menor medida a eventos sociales (cumples, acampadas, excursiones…)</a:t>
            </a:r>
          </a:p>
          <a:p>
            <a:pPr lvl="1" algn="just">
              <a:lnSpc>
                <a:spcPct val="160000"/>
              </a:lnSpc>
            </a:pPr>
            <a:r>
              <a:rPr lang="es-ES" sz="2100" dirty="0">
                <a:latin typeface="Century Gothic" panose="020B0502020202020204" pitchFamily="34" charset="0"/>
              </a:rPr>
              <a:t>Participan menos en actividades extraescolares (problemas de comportamiento, falta de atención, rechazo de los iguales)</a:t>
            </a:r>
          </a:p>
          <a:p>
            <a:pPr lvl="1" algn="just">
              <a:lnSpc>
                <a:spcPct val="160000"/>
              </a:lnSpc>
            </a:pPr>
            <a:r>
              <a:rPr lang="es-ES" sz="2100" dirty="0">
                <a:latin typeface="Century Gothic" panose="020B0502020202020204" pitchFamily="34" charset="0"/>
              </a:rPr>
              <a:t>Existe un mayor riesgo a ser víctimas de </a:t>
            </a:r>
            <a:r>
              <a:rPr lang="es-ES" sz="2100" dirty="0" err="1">
                <a:latin typeface="Century Gothic" panose="020B0502020202020204" pitchFamily="34" charset="0"/>
              </a:rPr>
              <a:t>bullying</a:t>
            </a:r>
            <a:r>
              <a:rPr lang="es-ES" sz="2100" dirty="0">
                <a:latin typeface="Century Gothic" panose="020B0502020202020204" pitchFamily="34" charset="0"/>
              </a:rPr>
              <a:t> o de acoso escolar </a:t>
            </a:r>
          </a:p>
          <a:p>
            <a:pPr lvl="1">
              <a:lnSpc>
                <a:spcPct val="160000"/>
              </a:lnSpc>
            </a:pPr>
            <a:endParaRPr lang="es-ES" sz="1700" dirty="0"/>
          </a:p>
        </p:txBody>
      </p:sp>
    </p:spTree>
    <p:extLst>
      <p:ext uri="{BB962C8B-B14F-4D97-AF65-F5344CB8AC3E}">
        <p14:creationId xmlns:p14="http://schemas.microsoft.com/office/powerpoint/2010/main" xmlns="" val="31047210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49241" y="691459"/>
            <a:ext cx="7166109" cy="6977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000" dirty="0">
                <a:solidFill>
                  <a:schemeClr val="accent2"/>
                </a:solidFill>
              </a:rPr>
              <a:t>Interacción del TDAH y rasgos característicos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5128" y="1856096"/>
            <a:ext cx="7886700" cy="3952376"/>
          </a:xfrm>
        </p:spPr>
        <p:txBody>
          <a:bodyPr>
            <a:normAutofit/>
          </a:bodyPr>
          <a:lstStyle/>
          <a:p>
            <a:pPr algn="just"/>
            <a:r>
              <a:rPr lang="es-ES" sz="2500" dirty="0">
                <a:latin typeface="Century Gothic" panose="020B0502020202020204" pitchFamily="34" charset="0"/>
              </a:rPr>
              <a:t>Las niñas y niños con TDAH tienen un desarrollo madurativo menor al de sus coetáneos, por lo que son más inocentones, y pueden ser objeto de pillerías y de burlas debido a su impulsividad.</a:t>
            </a:r>
          </a:p>
          <a:p>
            <a:pPr algn="just"/>
            <a:r>
              <a:rPr lang="es-ES" sz="2500" dirty="0">
                <a:latin typeface="Century Gothic" panose="020B0502020202020204" pitchFamily="34" charset="0"/>
              </a:rPr>
              <a:t>Esto los convierte  en “blancos fáciles”</a:t>
            </a:r>
          </a:p>
          <a:p>
            <a:pPr algn="just"/>
            <a:endParaRPr lang="es-ES" sz="25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s-ES" sz="2000" i="1" dirty="0" err="1">
                <a:latin typeface="Century Gothic" panose="020B0502020202020204" pitchFamily="34" charset="0"/>
              </a:rPr>
              <a:t>Juul</a:t>
            </a:r>
            <a:r>
              <a:rPr lang="es-ES" sz="2000" dirty="0">
                <a:latin typeface="Century Gothic" panose="020B0502020202020204" pitchFamily="34" charset="0"/>
              </a:rPr>
              <a:t>:  </a:t>
            </a:r>
            <a:r>
              <a:rPr lang="es-ES" sz="2000" dirty="0">
                <a:latin typeface="Century Gothic" panose="020B0502020202020204" pitchFamily="34" charset="0"/>
                <a:hlinkClick r:id="rId5"/>
              </a:rPr>
              <a:t>https://micolederiogordo.files.wordpress.com/2010/01/4016436-juul.pdf</a:t>
            </a:r>
            <a:endParaRPr lang="es-ES" sz="20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5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8595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804246"/>
            <a:ext cx="7166109" cy="69779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000" dirty="0">
                <a:solidFill>
                  <a:schemeClr val="accent2"/>
                </a:solidFill>
              </a:rPr>
              <a:t>Interacción del TDAH y rasgos característicos</a:t>
            </a:r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57016517"/>
              </p:ext>
            </p:extLst>
          </p:nvPr>
        </p:nvGraphicFramePr>
        <p:xfrm>
          <a:off x="628649" y="1751510"/>
          <a:ext cx="7886700" cy="4097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7633137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28488" y="456713"/>
            <a:ext cx="3154078" cy="6008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2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64023" y="1323833"/>
            <a:ext cx="8024885" cy="443552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200" u="sng" dirty="0">
                <a:latin typeface="Century Gothic" panose="020B0502020202020204" pitchFamily="34" charset="0"/>
              </a:rPr>
              <a:t>Entrenamiento en asertividad</a:t>
            </a:r>
            <a:r>
              <a:rPr lang="es-ES" sz="2000" dirty="0">
                <a:latin typeface="Century Gothic" panose="020B0502020202020204" pitchFamily="34" charset="0"/>
              </a:rPr>
              <a:t>: </a:t>
            </a:r>
          </a:p>
          <a:p>
            <a:pPr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s-ES" sz="2000" dirty="0">
                <a:latin typeface="Century Gothic" panose="020B0502020202020204" pitchFamily="34" charset="0"/>
              </a:rPr>
              <a:t>Existen dos tipos de asertividad: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POSITIVA: 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Aprender a recibir valoraciones positivas de nuestro trabajo, apariencia física, etc. (piropos,…)</a:t>
            </a:r>
          </a:p>
          <a:p>
            <a:pPr marL="457200" indent="-4572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1">
                  <a:lumMod val="75000"/>
                </a:schemeClr>
              </a:buClr>
              <a:buFont typeface="+mj-lt"/>
              <a:buAutoNum type="arabicParenR"/>
            </a:pPr>
            <a:r>
              <a:rPr lang="es-ES" sz="20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NEGATIVA: 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defensa de nuestros derechos y opiniones respetando los derechos de los demás, pero haciéndonos respetar a nosotros mismos, sin usar la violencia. Saber aceptar piropos.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	Consiste en poner </a:t>
            </a:r>
            <a:r>
              <a:rPr lang="es-ES" sz="2000" u="sng" dirty="0">
                <a:solidFill>
                  <a:prstClr val="black"/>
                </a:solidFill>
                <a:latin typeface="Century Gothic" panose="020B0502020202020204" pitchFamily="34" charset="0"/>
              </a:rPr>
              <a:t>límites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a los demás, frenando la 	aparición de abusos emocionales y de todo tipo.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11105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5658" y="277778"/>
            <a:ext cx="3154078" cy="600864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2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49784" y="1501254"/>
            <a:ext cx="8065827" cy="4954137"/>
          </a:xfrm>
        </p:spPr>
        <p:txBody>
          <a:bodyPr>
            <a:normAutofit/>
          </a:bodyPr>
          <a:lstStyle/>
          <a:p>
            <a:pPr marL="0" lvl="0" indent="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¿Cómo lo entrenamos? </a:t>
            </a:r>
          </a:p>
          <a:p>
            <a:pPr marL="723900" lvl="0" indent="-7239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1.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Definiendo qué comportamientos son tolerables y cuáles no: bromas, apodos, intromisiones en la vida privada, emisión de opiniones no solicitadas…</a:t>
            </a:r>
          </a:p>
          <a:p>
            <a:pPr marL="723900" lvl="0" indent="-7239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2.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Practicar “respuestas tipo”, para cada límite que queramos establecer en función de la persona y la conducta a frenar: técnicas teatrales y role-</a:t>
            </a:r>
            <a:r>
              <a:rPr lang="es-ES" sz="20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playing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.</a:t>
            </a:r>
          </a:p>
          <a:p>
            <a:pPr marL="723900" lvl="0" indent="-7239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3.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Mantener la coherencia entre lo que expresamos verbal, emocional y físicamente.</a:t>
            </a:r>
          </a:p>
          <a:p>
            <a:pPr marL="723900" lvl="0" indent="-723900" algn="just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	</a:t>
            </a:r>
            <a:r>
              <a:rPr lang="es-ES" sz="2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4.</a:t>
            </a:r>
            <a:r>
              <a:rPr lang="es-ES" sz="2000" dirty="0">
                <a:solidFill>
                  <a:prstClr val="black"/>
                </a:solidFill>
                <a:latin typeface="Century Gothic" panose="020B0502020202020204" pitchFamily="34" charset="0"/>
              </a:rPr>
              <a:t> Ponerlo en práctica en situaciones reales y practicar mucho.</a:t>
            </a:r>
          </a:p>
        </p:txBody>
      </p:sp>
    </p:spTree>
    <p:extLst>
      <p:ext uri="{BB962C8B-B14F-4D97-AF65-F5344CB8AC3E}">
        <p14:creationId xmlns:p14="http://schemas.microsoft.com/office/powerpoint/2010/main" xmlns="" val="24492167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00625" y="2141289"/>
            <a:ext cx="2103272" cy="2439258"/>
          </a:xfrm>
          <a:prstGeom prst="rect">
            <a:avLst/>
          </a:prstGeom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52261" y="325077"/>
            <a:ext cx="3154078" cy="76236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2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2772" y="3176336"/>
            <a:ext cx="7886700" cy="3681663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s-ES" sz="2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3125337" y="1756633"/>
            <a:ext cx="5402647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000" dirty="0">
                <a:latin typeface="Century Gothic" panose="020B0502020202020204" pitchFamily="34" charset="0"/>
              </a:rPr>
              <a:t>Y </a:t>
            </a:r>
            <a:r>
              <a:rPr lang="es-ES" sz="2000" dirty="0" err="1">
                <a:latin typeface="Century Gothic" panose="020B0502020202020204" pitchFamily="34" charset="0"/>
              </a:rPr>
              <a:t>vosotr@s</a:t>
            </a:r>
            <a:r>
              <a:rPr lang="es-ES" sz="2000" dirty="0">
                <a:latin typeface="Century Gothic" panose="020B0502020202020204" pitchFamily="34" charset="0"/>
              </a:rPr>
              <a:t>, ¿qué tal vais de asertividad?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708734" y="2435262"/>
            <a:ext cx="4819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Qué responderíais a la siguiente pregunta:</a:t>
            </a:r>
          </a:p>
          <a:p>
            <a:endParaRPr lang="es-ES" dirty="0">
              <a:latin typeface="Century Gothic" panose="020B0502020202020204" pitchFamily="34" charset="0"/>
            </a:endParaRPr>
          </a:p>
          <a:p>
            <a:pPr algn="ctr"/>
            <a:endParaRPr lang="es-ES" dirty="0">
              <a:latin typeface="Century Gothic" panose="020B0502020202020204" pitchFamily="34" charset="0"/>
            </a:endParaRPr>
          </a:p>
          <a:p>
            <a:pPr algn="ctr"/>
            <a:r>
              <a:rPr lang="es-ES" dirty="0">
                <a:solidFill>
                  <a:schemeClr val="accent2"/>
                </a:solidFill>
                <a:latin typeface="Century Gothic" panose="020B0502020202020204" pitchFamily="34" charset="0"/>
              </a:rPr>
              <a:t>“Y a ti, ¿no te da vergüenza que tus padres sean inmigrantes?”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887578" y="4390333"/>
            <a:ext cx="96282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25701280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39435" y="113227"/>
            <a:ext cx="3154078" cy="5777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2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0376" y="955343"/>
            <a:ext cx="8578119" cy="5017946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2200" dirty="0">
                <a:latin typeface="Century Gothic" panose="020B0502020202020204" pitchFamily="34" charset="0"/>
              </a:rPr>
              <a:t>Entrenamiento HHSS:</a:t>
            </a:r>
          </a:p>
          <a:p>
            <a:pPr marL="0" lvl="1" indent="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s-ES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Los adultos somos el mejor ejemplo a seguir por estos niños, tanto en las habilidades sociales básicas, como complejas. Por ello, trataremos de ponerlas en práctica diariamente e incitarlos a ellos/as a que las pongan en práctica.</a:t>
            </a:r>
            <a:endParaRPr lang="es-ES" sz="1800" dirty="0"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es-ES" sz="2000" b="1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lv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800" b="1" dirty="0">
                <a:solidFill>
                  <a:prstClr val="black"/>
                </a:solidFill>
                <a:latin typeface="Century Gothic" panose="020B0502020202020204" pitchFamily="34" charset="0"/>
              </a:rPr>
              <a:t>NOTA</a:t>
            </a:r>
            <a:r>
              <a:rPr lang="es-ES" sz="1800" dirty="0">
                <a:solidFill>
                  <a:prstClr val="black"/>
                </a:solidFill>
                <a:latin typeface="Century Gothic" panose="020B0502020202020204" pitchFamily="34" charset="0"/>
              </a:rPr>
              <a:t>: recordad que sus dificultades a nivel social, no son conductas intencionadas, por ello, cuando se corrijan, debe hacerse con cariño y tranquilidad.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6525" y="2422566"/>
            <a:ext cx="1845819" cy="24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08901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67966" y="226459"/>
            <a:ext cx="3154078" cy="577787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2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9020" y="1163781"/>
            <a:ext cx="7956211" cy="478575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2200" dirty="0">
                <a:latin typeface="Century Gothic" panose="020B0502020202020204" pitchFamily="34" charset="0"/>
              </a:rPr>
              <a:t>Entrenamiento HHSS:</a:t>
            </a:r>
            <a:endParaRPr lang="es-ES" sz="1800" dirty="0">
              <a:latin typeface="Century Gothic" panose="020B0502020202020204" pitchFamily="34" charset="0"/>
            </a:endParaRPr>
          </a:p>
          <a:p>
            <a:pPr marL="628650" lvl="3" indent="-3556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600" dirty="0">
                <a:latin typeface="Century Gothic" panose="020B0502020202020204" pitchFamily="34" charset="0"/>
              </a:rPr>
              <a:t>HHSS BÁSICAS: </a:t>
            </a:r>
            <a:r>
              <a:rPr lang="es-ES" sz="1600" dirty="0">
                <a:latin typeface="Armata"/>
              </a:rPr>
              <a:t>sonreír y reír, contacto ocular, saludar, presentaciones, favores, cortesía y amabilidad, dar las gracias, respeto de turnos de palabra, formular preguntas, despedirse, presentar a otros, hacer cumplidos, escuchar.</a:t>
            </a:r>
          </a:p>
          <a:p>
            <a:pPr marL="628650" lvl="3" indent="-3556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600" dirty="0">
                <a:latin typeface="Armata"/>
              </a:rPr>
              <a:t>HHSS COMPLEJAS: participación, pedir ayuda, disculparse, convencer a los/las demás, resolver pequeños conflictos.</a:t>
            </a:r>
          </a:p>
          <a:p>
            <a:pPr marL="628650" lvl="3" indent="-3556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600" dirty="0">
                <a:latin typeface="Armata"/>
              </a:rPr>
              <a:t>CONVERSACIONES: iniciar, mantener y terminar conversación, unirse a la conversación de los otros y establecer conversaciones en grupo, formular preguntas</a:t>
            </a:r>
          </a:p>
          <a:p>
            <a:pPr marL="628650" lvl="3" indent="-3556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600" dirty="0">
                <a:latin typeface="Armata"/>
              </a:rPr>
              <a:t>HACER AMIGOS: reforzar a los otros, iniciaciones sociales, unirse al juego con otros, ayudar a los demás, cooperar, compartir, pedir disculpas, responder a las bromas, negociar y convencer a los demás</a:t>
            </a:r>
          </a:p>
          <a:p>
            <a:pPr marL="628650" lvl="3" indent="-355600" algn="just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s-ES" sz="1600" dirty="0">
                <a:latin typeface="Armata"/>
              </a:rPr>
              <a:t>EXPRESAR SENTIMIENTOS, EMOCIONES Y OPINIONES:  autoafirmaciones positivas, expresar  y recibir emociones y defender los propios derechos y opiniones con asertividad.</a:t>
            </a:r>
            <a:endParaRPr lang="es-ES" sz="16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3482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68179" y="226459"/>
            <a:ext cx="3154078" cy="76236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2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2771" y="1127256"/>
            <a:ext cx="8505725" cy="573074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2200" dirty="0">
                <a:latin typeface="Century Gothic" panose="020B0502020202020204" pitchFamily="34" charset="0"/>
              </a:rPr>
              <a:t>Entrenamiento HHSS: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es-ES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322771" y="6457890"/>
            <a:ext cx="40907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00" dirty="0"/>
              <a:t>Programa de Educación para la Convivencia. Cuaderno de habilidades sociales (Acosta, López </a:t>
            </a:r>
            <a:r>
              <a:rPr lang="es-ES" sz="1000" dirty="0" err="1"/>
              <a:t>Megías</a:t>
            </a:r>
            <a:r>
              <a:rPr lang="es-ES" sz="1000" dirty="0"/>
              <a:t>, Segura y Rodríguez)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/>
          <a:srcRect l="17789" t="27871" r="36421" b="18796"/>
          <a:stretch/>
        </p:blipFill>
        <p:spPr>
          <a:xfrm>
            <a:off x="0" y="4114799"/>
            <a:ext cx="4186991" cy="27432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 cstate="print"/>
          <a:srcRect l="17894" t="26374" r="36106" b="14304"/>
          <a:stretch/>
        </p:blipFill>
        <p:spPr>
          <a:xfrm>
            <a:off x="5171714" y="410794"/>
            <a:ext cx="3648035" cy="26462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7" cstate="print"/>
          <a:srcRect l="17579" t="26001" r="36000" b="14304"/>
          <a:stretch/>
        </p:blipFill>
        <p:spPr>
          <a:xfrm>
            <a:off x="875898" y="1650486"/>
            <a:ext cx="3311093" cy="239509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8" cstate="print"/>
          <a:srcRect l="17894" t="32363" r="36106" b="10374"/>
          <a:stretch/>
        </p:blipFill>
        <p:spPr>
          <a:xfrm>
            <a:off x="4613508" y="3218585"/>
            <a:ext cx="4206241" cy="294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10613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96045" y="102977"/>
            <a:ext cx="3341772" cy="6332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Casos prácticos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224731"/>
            <a:ext cx="7886700" cy="486075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Casper es un niño de 9 años diagnosticado de </a:t>
            </a:r>
            <a:r>
              <a:rPr lang="es-ES">
                <a:latin typeface="Century Gothic" panose="020B0502020202020204" pitchFamily="34" charset="0"/>
              </a:rPr>
              <a:t>TEA(síndrome de Asperger</a:t>
            </a:r>
            <a:r>
              <a:rPr lang="es-ES" dirty="0">
                <a:latin typeface="Century Gothic" panose="020B0502020202020204" pitchFamily="34" charset="0"/>
              </a:rPr>
              <a:t>) y TDAH subtipo inatento.  </a:t>
            </a: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Casper muestra dificultades en matemáticas y lengua, al no entender algunos enunciados, o no acordarse de teoría básica, así como errores por despiste. </a:t>
            </a: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Además, aunque predomina la inatención, muestra ciertas conductas hiperactivas, como levantarse, ponerse de rodillas en la silla y juguetear con el material escolar.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525992" y="179714"/>
            <a:ext cx="19893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>
                <a:latin typeface="Century Gothic" panose="020B0502020202020204" pitchFamily="34" charset="0"/>
              </a:rPr>
              <a:t>Casper</a:t>
            </a:r>
          </a:p>
        </p:txBody>
      </p:sp>
    </p:spTree>
    <p:extLst>
      <p:ext uri="{BB962C8B-B14F-4D97-AF65-F5344CB8AC3E}">
        <p14:creationId xmlns:p14="http://schemas.microsoft.com/office/powerpoint/2010/main" xmlns="" val="9877138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480712"/>
            <a:ext cx="7886700" cy="834223"/>
          </a:xfrm>
        </p:spPr>
        <p:txBody>
          <a:bodyPr/>
          <a:lstStyle/>
          <a:p>
            <a:r>
              <a:rPr lang="es-ES" dirty="0"/>
              <a:t>Niños y niñas tirano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419224"/>
            <a:ext cx="7886700" cy="5438776"/>
          </a:xfrm>
        </p:spPr>
        <p:txBody>
          <a:bodyPr>
            <a:normAutofit fontScale="92500" lnSpcReduction="10000"/>
          </a:bodyPr>
          <a:lstStyle/>
          <a:p>
            <a:r>
              <a:rPr lang="es-ES" dirty="0">
                <a:latin typeface="Century Gothic" panose="020B0502020202020204" pitchFamily="34" charset="0"/>
              </a:rPr>
              <a:t>Forma coloquial de referirse a niños y niñas que:</a:t>
            </a:r>
          </a:p>
          <a:p>
            <a:pPr lvl="1" algn="just"/>
            <a:r>
              <a:rPr lang="es-ES" dirty="0">
                <a:latin typeface="Century Gothic" panose="020B0502020202020204" pitchFamily="34" charset="0"/>
              </a:rPr>
              <a:t>No aceptan órdenes de sus mayores</a:t>
            </a:r>
          </a:p>
          <a:p>
            <a:pPr lvl="1" algn="just"/>
            <a:r>
              <a:rPr lang="es-ES" dirty="0">
                <a:latin typeface="Century Gothic" panose="020B0502020202020204" pitchFamily="34" charset="0"/>
              </a:rPr>
              <a:t>Les desafían activamente</a:t>
            </a:r>
          </a:p>
          <a:p>
            <a:pPr lvl="1" algn="just"/>
            <a:r>
              <a:rPr lang="es-ES" dirty="0">
                <a:latin typeface="Century Gothic" panose="020B0502020202020204" pitchFamily="34" charset="0"/>
              </a:rPr>
              <a:t>Muestran insensibilidad emocional, poca responsabilidad ante el castigo</a:t>
            </a:r>
          </a:p>
          <a:p>
            <a:pPr lvl="1" algn="just"/>
            <a:r>
              <a:rPr lang="es-ES" dirty="0">
                <a:latin typeface="Century Gothic" panose="020B0502020202020204" pitchFamily="34" charset="0"/>
              </a:rPr>
              <a:t>Presentan dificultades para desarrollar sentimientos de culpa</a:t>
            </a:r>
          </a:p>
          <a:p>
            <a:pPr lvl="1" algn="just"/>
            <a:r>
              <a:rPr lang="es-ES" dirty="0">
                <a:latin typeface="Century Gothic" panose="020B0502020202020204" pitchFamily="34" charset="0"/>
              </a:rPr>
              <a:t>Parecen no tener apego hacia sus progenitores u otros adultos</a:t>
            </a:r>
          </a:p>
          <a:p>
            <a:pPr marL="457200" lvl="1" indent="0" algn="just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457200" lvl="1" indent="0" algn="just">
              <a:buNone/>
            </a:pPr>
            <a:r>
              <a:rPr lang="es-ES" dirty="0">
                <a:latin typeface="Century Gothic" panose="020B0502020202020204" pitchFamily="34" charset="0"/>
              </a:rPr>
              <a:t>Normalmente un “niño tirano” se gesta por una deficiente, inexistente o incoherente pauta de disciplina familiar.</a:t>
            </a:r>
            <a:endParaRPr lang="es-ES" dirty="0"/>
          </a:p>
          <a:p>
            <a:pPr marL="457200" lvl="1" indent="0" algn="ctr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457200" lvl="1" indent="0" algn="ctr">
              <a:buNone/>
            </a:pPr>
            <a:r>
              <a:rPr lang="es-ES" dirty="0">
                <a:latin typeface="Century Gothic" panose="020B0502020202020204" pitchFamily="34" charset="0"/>
              </a:rPr>
              <a:t>Forja de hombres: “ningún niño es malo”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329898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5918" y="212097"/>
            <a:ext cx="3341772" cy="63324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Casos prácticos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350855"/>
            <a:ext cx="7886700" cy="4860758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En el plano social, Casper muestra actitudes de “soberbia intelectual”, tanto con sus compañeros/as como con los adultos. </a:t>
            </a: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Es verdad que Casper maneja un vocabulario y conocimientos en algunos temas (de su interés) muy por encima de su edad, pero presenta algunas dificultades en conocimientos básicos.</a:t>
            </a:r>
          </a:p>
          <a:p>
            <a:pPr marL="0" indent="0" algn="just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b="1" dirty="0">
                <a:latin typeface="Century Gothic" panose="020B0502020202020204" pitchFamily="34" charset="0"/>
              </a:rPr>
              <a:t>¿Qué hacemos?</a:t>
            </a:r>
          </a:p>
        </p:txBody>
      </p:sp>
    </p:spTree>
    <p:extLst>
      <p:ext uri="{BB962C8B-B14F-4D97-AF65-F5344CB8AC3E}">
        <p14:creationId xmlns:p14="http://schemas.microsoft.com/office/powerpoint/2010/main" xmlns="" val="3519566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1029902"/>
            <a:ext cx="2928878" cy="65116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/>
              <a:t>Adolescencia</a:t>
            </a:r>
            <a:endParaRPr lang="es-ES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Vista superior de los estudiantes coworki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6829" y="2703207"/>
            <a:ext cx="6237171" cy="4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392202" y="6534835"/>
            <a:ext cx="1751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prstClr val="black"/>
                </a:solidFill>
              </a:rPr>
              <a:t>Fuente: 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359276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8434" y="804246"/>
            <a:ext cx="7684570" cy="67359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200" dirty="0">
                <a:solidFill>
                  <a:schemeClr val="accent4"/>
                </a:solidFill>
              </a:rPr>
              <a:t>Interacción del TDAH y rasgos característicos</a:t>
            </a:r>
          </a:p>
        </p:txBody>
      </p:sp>
      <p:graphicFrame>
        <p:nvGraphicFramePr>
          <p:cNvPr id="8" name="Marcador de contenid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508757484"/>
              </p:ext>
            </p:extLst>
          </p:nvPr>
        </p:nvGraphicFramePr>
        <p:xfrm>
          <a:off x="830779" y="1765738"/>
          <a:ext cx="7886700" cy="4727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xmlns="" val="3368433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35078" y="254263"/>
            <a:ext cx="3673844" cy="76387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232034"/>
            <a:ext cx="8152743" cy="562596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Fomentar el </a:t>
            </a:r>
            <a:r>
              <a:rPr lang="es-ES" b="1" dirty="0">
                <a:latin typeface="Century Gothic" panose="020B0502020202020204" pitchFamily="34" charset="0"/>
              </a:rPr>
              <a:t>pensamiento crítico</a:t>
            </a:r>
            <a:r>
              <a:rPr lang="es-ES" dirty="0">
                <a:latin typeface="Century Gothic" panose="020B0502020202020204" pitchFamily="34" charset="0"/>
              </a:rPr>
              <a:t>, para resistir a la presión grupal hacia ciertos comportamientos de riesgo y la asertividad:</a:t>
            </a:r>
          </a:p>
          <a:p>
            <a:pPr marL="0" indent="0" algn="ctr">
              <a:lnSpc>
                <a:spcPct val="12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¿Cómo lo hacemos?</a:t>
            </a:r>
          </a:p>
          <a:p>
            <a:pPr algn="just">
              <a:lnSpc>
                <a:spcPct val="120000"/>
              </a:lnSpc>
            </a:pPr>
            <a:r>
              <a:rPr lang="es-ES" dirty="0">
                <a:latin typeface="Century Gothic" panose="020B0502020202020204" pitchFamily="34" charset="0"/>
              </a:rPr>
              <a:t> Entrenando a nuestros/as estudiantes e hijos en la pregunta, no tanto en la respuesta.</a:t>
            </a:r>
          </a:p>
          <a:p>
            <a:pPr algn="just">
              <a:lnSpc>
                <a:spcPct val="120000"/>
              </a:lnSpc>
            </a:pPr>
            <a:r>
              <a:rPr lang="es-ES" dirty="0">
                <a:latin typeface="Century Gothic" panose="020B0502020202020204" pitchFamily="34" charset="0"/>
              </a:rPr>
              <a:t>Planteando debates en el aula y en casa y moderándolos adecuadamente.</a:t>
            </a:r>
          </a:p>
          <a:p>
            <a:pPr algn="just">
              <a:lnSpc>
                <a:spcPct val="120000"/>
              </a:lnSpc>
            </a:pPr>
            <a:r>
              <a:rPr lang="es-ES" dirty="0">
                <a:latin typeface="Century Gothic" panose="020B0502020202020204" pitchFamily="34" charset="0"/>
              </a:rPr>
              <a:t>Para eso nuestros/as estudiantes e hijos deben de disponer de toda la información posible y debéis de preocuparos de que dispongan de ella.</a:t>
            </a:r>
          </a:p>
          <a:p>
            <a:pPr algn="just">
              <a:lnSpc>
                <a:spcPct val="120000"/>
              </a:lnSpc>
            </a:pPr>
            <a:r>
              <a:rPr lang="es-ES" dirty="0">
                <a:latin typeface="Century Gothic" panose="020B0502020202020204" pitchFamily="34" charset="0"/>
              </a:rPr>
              <a:t>Se trata de que construyan un criterio propio; no copien el de su grupo de iguales o sus progenitores.</a:t>
            </a:r>
          </a:p>
        </p:txBody>
      </p:sp>
    </p:spTree>
    <p:extLst>
      <p:ext uri="{BB962C8B-B14F-4D97-AF65-F5344CB8AC3E}">
        <p14:creationId xmlns:p14="http://schemas.microsoft.com/office/powerpoint/2010/main" xmlns="" val="3045995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85040" y="109181"/>
            <a:ext cx="3673844" cy="763877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1664" y="1153039"/>
            <a:ext cx="8380596" cy="5452712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Incidir en la realización de trabajos en grupo y de carácter cooperativo, dónde el niño/a con TDAH pueda desenvolver algunos de sus puntos fuertes.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 Realizar proyectos que impliquen al centro y en los que se puedan desenvolver más actividades que las académicas: grupos de teatro, mediación, investigación, proyectos multidisciplinares, etc… 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s-ES" sz="2400" dirty="0">
                <a:latin typeface="Century Gothic" panose="020B0502020202020204" pitchFamily="34" charset="0"/>
              </a:rPr>
              <a:t>Ej.: </a:t>
            </a:r>
            <a:r>
              <a:rPr lang="es-ES" sz="2400" dirty="0" err="1">
                <a:latin typeface="Century Gothic" panose="020B0502020202020204" pitchFamily="34" charset="0"/>
              </a:rPr>
              <a:t>Cinesón</a:t>
            </a:r>
            <a:r>
              <a:rPr lang="es-ES" sz="2400" dirty="0">
                <a:latin typeface="Century Gothic" panose="020B0502020202020204" pitchFamily="34" charset="0"/>
              </a:rPr>
              <a:t>, IES Antón Alonso Ríos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s-ES" sz="2400" dirty="0">
                <a:latin typeface="Century Gothic" panose="020B0502020202020204" pitchFamily="34" charset="0"/>
                <a:hlinkClick r:id="rId5"/>
              </a:rPr>
              <a:t>https://www.youtube.com/watch?v=Yelrsq1BanU</a:t>
            </a:r>
            <a:endParaRPr lang="es-ES" sz="2400" dirty="0">
              <a:latin typeface="Century Gothic" panose="020B0502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dirty="0">
              <a:latin typeface="Century Gothic" panose="020B0502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s-E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88336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4608" y="314055"/>
            <a:ext cx="3240707" cy="76236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4"/>
                </a:solidFill>
              </a:rPr>
              <a:t>Casos prácticos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4774" y="1506186"/>
            <a:ext cx="7886700" cy="472119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6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Púa es una chica de 15 años con TDAH subtipo inatento. Va aprobando todas las asignaturas con mucho trabajo y esfuerzo, es una pequeña hormiga, muy trabajadora. Se medica con </a:t>
            </a:r>
            <a:r>
              <a:rPr lang="es-ES" dirty="0" err="1">
                <a:latin typeface="Century Gothic" panose="020B0502020202020204" pitchFamily="34" charset="0"/>
              </a:rPr>
              <a:t>metilfenidato</a:t>
            </a:r>
            <a:r>
              <a:rPr lang="es-ES" dirty="0">
                <a:latin typeface="Century Gothic" panose="020B0502020202020204" pitchFamily="34" charset="0"/>
              </a:rPr>
              <a:t> desde los 11 años aproximadamente y le funciona muy bien; hace descansos en verano por orden del pediatra.</a:t>
            </a:r>
          </a:p>
          <a:p>
            <a:pPr marL="0" indent="0" algn="just">
              <a:lnSpc>
                <a:spcPct val="16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Púa es muy tímida, le cuesta ganar confianza y “soltarse”. El contacto físico también le genera dificultades, ya que no sabe cómo reaccionar y tratar a la otra persona. 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802053" y="218186"/>
            <a:ext cx="171329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entury Gothic" panose="020B0502020202020204" pitchFamily="34" charset="0"/>
              </a:rPr>
              <a:t>Púa</a:t>
            </a:r>
          </a:p>
        </p:txBody>
      </p:sp>
    </p:spTree>
    <p:extLst>
      <p:ext uri="{BB962C8B-B14F-4D97-AF65-F5344CB8AC3E}">
        <p14:creationId xmlns:p14="http://schemas.microsoft.com/office/powerpoint/2010/main" xmlns="" val="2662594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78166" y="322573"/>
            <a:ext cx="3240707" cy="76236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4"/>
                </a:solidFill>
              </a:rPr>
              <a:t>Casos prácticos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4774" y="1443124"/>
            <a:ext cx="7886700" cy="4721193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Púa tiene un corazón enorme y cree que todo el mundo es así. En el instituto al que acude, algunas compañeras han comenzado a incordiarla y cada vez se encuentra más triste y angustiada. El problema es que ni su madre ni ella quieren que en el centro se conozca su TDAH, por lo que sus profesores desconocen sus características y la tiene por voluntariosa pero no demasiado espabilada. </a:t>
            </a:r>
          </a:p>
          <a:p>
            <a:pPr marL="0" indent="0" algn="ctr">
              <a:lnSpc>
                <a:spcPct val="120000"/>
              </a:lnSpc>
              <a:spcBef>
                <a:spcPts val="1800"/>
              </a:spcBef>
              <a:spcAft>
                <a:spcPts val="600"/>
              </a:spcAft>
              <a:buNone/>
            </a:pPr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¿Qué hacemos?</a:t>
            </a:r>
          </a:p>
        </p:txBody>
      </p:sp>
    </p:spTree>
    <p:extLst>
      <p:ext uri="{BB962C8B-B14F-4D97-AF65-F5344CB8AC3E}">
        <p14:creationId xmlns:p14="http://schemas.microsoft.com/office/powerpoint/2010/main" xmlns="" val="1437398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76984" y="240956"/>
            <a:ext cx="3240707" cy="76236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3800" dirty="0">
                <a:solidFill>
                  <a:schemeClr val="accent4"/>
                </a:solidFill>
              </a:rPr>
              <a:t>Casos prácticos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368221"/>
            <a:ext cx="8026620" cy="492222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Pili tiene 10 años. Es una niña con AACCI, TDAH y comportamiento desafiante. En el colegio saca unas notas muy por debajo de su capacidad, llegando a suspender varias asignaturas y en casa se muestra desafiante con su mamá a la que menosprecia, grita y en ocasiones hace daño al no controlar su fuerza. 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Pili se las sabe todas, no acata las normas, ni acepta que la corrijan. Pone malas caras e insulta en ocasiones.</a:t>
            </a:r>
          </a:p>
          <a:p>
            <a:pPr marL="0" indent="0" algn="just">
              <a:lnSpc>
                <a:spcPct val="17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Sus papás se encuentran en proceso de separación, por lo que el comportamiento de Pili ha empeorado significativamente.</a:t>
            </a:r>
          </a:p>
          <a:p>
            <a:pPr marL="0" indent="0" algn="just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¿Qué hacemos?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6376903" y="327192"/>
            <a:ext cx="18961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entury Gothic" panose="020B0502020202020204" pitchFamily="34" charset="0"/>
              </a:rPr>
              <a:t>Pili</a:t>
            </a:r>
          </a:p>
        </p:txBody>
      </p:sp>
    </p:spTree>
    <p:extLst>
      <p:ext uri="{BB962C8B-B14F-4D97-AF65-F5344CB8AC3E}">
        <p14:creationId xmlns:p14="http://schemas.microsoft.com/office/powerpoint/2010/main" xmlns="" val="28664269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292867" y="2393085"/>
            <a:ext cx="4543124" cy="393427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s-ES" dirty="0" err="1">
                <a:latin typeface="Century Gothic" panose="020B0502020202020204" pitchFamily="34" charset="0"/>
              </a:rPr>
              <a:t>Convers</a:t>
            </a:r>
            <a:r>
              <a:rPr lang="es-ES" dirty="0">
                <a:latin typeface="Century Gothic" panose="020B0502020202020204" pitchFamily="34" charset="0"/>
              </a:rPr>
              <a:t>@ </a:t>
            </a:r>
            <a:r>
              <a:rPr lang="es-ES" dirty="0" err="1">
                <a:latin typeface="Century Gothic" panose="020B0502020202020204" pitchFamily="34" charset="0"/>
              </a:rPr>
              <a:t>Xove</a:t>
            </a:r>
            <a:endParaRPr lang="es-E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Club de la Naturaleza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Revista </a:t>
            </a:r>
            <a:r>
              <a:rPr lang="es-ES" dirty="0" err="1">
                <a:latin typeface="Century Gothic" panose="020B0502020202020204" pitchFamily="34" charset="0"/>
              </a:rPr>
              <a:t>Policefalia</a:t>
            </a:r>
            <a:endParaRPr lang="es-E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Guía La Buena Vida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Camino de la Diversidad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Club de Lectura</a:t>
            </a:r>
          </a:p>
          <a:p>
            <a:pPr>
              <a:lnSpc>
                <a:spcPct val="150000"/>
              </a:lnSpc>
            </a:pPr>
            <a:r>
              <a:rPr lang="es-ES" dirty="0">
                <a:latin typeface="Century Gothic" panose="020B0502020202020204" pitchFamily="34" charset="0"/>
              </a:rPr>
              <a:t>Talleres y </a:t>
            </a:r>
            <a:r>
              <a:rPr lang="es-ES" dirty="0" err="1">
                <a:latin typeface="Century Gothic" panose="020B0502020202020204" pitchFamily="34" charset="0"/>
              </a:rPr>
              <a:t>GAM’s</a:t>
            </a:r>
            <a:endParaRPr lang="es-ES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endParaRPr lang="es-ES" dirty="0"/>
          </a:p>
          <a:p>
            <a:pPr>
              <a:lnSpc>
                <a:spcPct val="150000"/>
              </a:lnSpc>
            </a:pPr>
            <a:endParaRPr lang="es-E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28650" y="1116531"/>
            <a:ext cx="7886700" cy="574158"/>
          </a:xfrm>
        </p:spPr>
        <p:txBody>
          <a:bodyPr>
            <a:noAutofit/>
          </a:bodyPr>
          <a:lstStyle/>
          <a:p>
            <a:pPr algn="just"/>
            <a:r>
              <a:rPr lang="es-ES" sz="2500" dirty="0">
                <a:latin typeface="Century Gothic" panose="020B0502020202020204" pitchFamily="34" charset="0"/>
              </a:rPr>
              <a:t>Recursos de la </a:t>
            </a:r>
            <a:r>
              <a:rPr lang="es-ES" sz="25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Fundación </a:t>
            </a:r>
            <a:r>
              <a:rPr lang="es-ES" sz="2500" b="1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Ingada</a:t>
            </a:r>
            <a:r>
              <a:rPr lang="es-ES" sz="25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r>
              <a:rPr lang="es-ES" sz="2500" dirty="0">
                <a:latin typeface="Century Gothic" panose="020B0502020202020204" pitchFamily="34" charset="0"/>
              </a:rPr>
              <a:t>en la esfera social: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/>
          <a:srcRect l="36105" t="14771" r="36737" b="16551"/>
          <a:stretch/>
        </p:blipFill>
        <p:spPr>
          <a:xfrm>
            <a:off x="914399" y="2107932"/>
            <a:ext cx="3166711" cy="4504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230243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0143173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ítulo 1"/>
          <p:cNvSpPr txBox="1">
            <a:spLocks/>
          </p:cNvSpPr>
          <p:nvPr/>
        </p:nvSpPr>
        <p:spPr>
          <a:xfrm>
            <a:off x="0" y="5858427"/>
            <a:ext cx="5486400" cy="99957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/>
              <a:t>LA ESFERA EMOCIONAL</a:t>
            </a:r>
          </a:p>
        </p:txBody>
      </p:sp>
    </p:spTree>
    <p:extLst>
      <p:ext uri="{BB962C8B-B14F-4D97-AF65-F5344CB8AC3E}">
        <p14:creationId xmlns:p14="http://schemas.microsoft.com/office/powerpoint/2010/main" xmlns="" val="22918160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480712"/>
            <a:ext cx="7886700" cy="834223"/>
          </a:xfrm>
        </p:spPr>
        <p:txBody>
          <a:bodyPr/>
          <a:lstStyle/>
          <a:p>
            <a:r>
              <a:rPr lang="es-ES" dirty="0"/>
              <a:t>La importancia de los límites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25632" y="1419224"/>
            <a:ext cx="5918367" cy="5438776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es-ES" sz="2400" dirty="0">
                <a:latin typeface="Century Gothic" panose="020B0502020202020204" pitchFamily="34" charset="0"/>
              </a:rPr>
              <a:t>El ser humano necesita los límites, ya que nos informan de cuál es nuestro sitio seguro</a:t>
            </a:r>
          </a:p>
          <a:p>
            <a:pPr algn="just">
              <a:lnSpc>
                <a:spcPct val="150000"/>
              </a:lnSpc>
            </a:pPr>
            <a:r>
              <a:rPr lang="es-ES" sz="2400" dirty="0">
                <a:latin typeface="Century Gothic" panose="020B0502020202020204" pitchFamily="34" charset="0"/>
              </a:rPr>
              <a:t>Nos proporcionan seguridad psicológica. Son nuestro marco de acción</a:t>
            </a:r>
          </a:p>
          <a:p>
            <a:pPr algn="just">
              <a:lnSpc>
                <a:spcPct val="150000"/>
              </a:lnSpc>
            </a:pPr>
            <a:r>
              <a:rPr lang="es-ES" sz="2400" dirty="0">
                <a:latin typeface="Century Gothic" panose="020B0502020202020204" pitchFamily="34" charset="0"/>
              </a:rPr>
              <a:t>Como casi todo lo que sabemos, esto lo aprendemos en la infancia y a través del apego con nuestras familias</a:t>
            </a:r>
          </a:p>
          <a:p>
            <a:pPr algn="just">
              <a:lnSpc>
                <a:spcPct val="150000"/>
              </a:lnSpc>
            </a:pPr>
            <a:endParaRPr lang="es-ES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/>
          <a:srcRect l="20975" t="4854" r="21082" b="4289"/>
          <a:stretch/>
        </p:blipFill>
        <p:spPr>
          <a:xfrm>
            <a:off x="49429" y="2348564"/>
            <a:ext cx="3176203" cy="236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95327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929375"/>
            <a:ext cx="2038050" cy="8051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/>
              <a:t>Infancia</a:t>
            </a: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839452" y="2658326"/>
            <a:ext cx="6304547" cy="419967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7392202" y="6534835"/>
            <a:ext cx="1751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prstClr val="black"/>
                </a:solidFill>
              </a:rPr>
              <a:t>Fuente: 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3700765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118855" y="164261"/>
            <a:ext cx="2132556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Síntomas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61272" y="1371600"/>
            <a:ext cx="7886700" cy="4985888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Baja autoestima: recibir calificativos de malos o vagos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Pobre </a:t>
            </a:r>
            <a:r>
              <a:rPr lang="es-ES" sz="2000" dirty="0" err="1">
                <a:latin typeface="Century Gothic" panose="020B0502020202020204" pitchFamily="34" charset="0"/>
              </a:rPr>
              <a:t>autoconcepto</a:t>
            </a:r>
            <a:r>
              <a:rPr lang="es-ES" sz="2000" dirty="0">
                <a:latin typeface="Century Gothic" panose="020B0502020202020204" pitchFamily="34" charset="0"/>
              </a:rPr>
              <a:t>: visión desvalorizada de uno mismo, “soy un desastre, no valgo para nada”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Descontrol y mala gestión emocional: “explosiones” de ira 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Autorregulación emocional deficiente: apatía vs. Intensidad emocional desbordante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Trastornos ansiosos: nervios, angustia, intranquilidad, fobias, preocupación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Trastornos depresivos: tristeza, desmotivación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Comportamiento disruptivo: irritabilidad</a:t>
            </a:r>
          </a:p>
        </p:txBody>
      </p:sp>
    </p:spTree>
    <p:extLst>
      <p:ext uri="{BB962C8B-B14F-4D97-AF65-F5344CB8AC3E}">
        <p14:creationId xmlns:p14="http://schemas.microsoft.com/office/powerpoint/2010/main" xmlns="" val="863427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00889" y="272415"/>
            <a:ext cx="2132556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Síntomas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484283"/>
            <a:ext cx="7886700" cy="4576814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Frustración: rendirse fácilmente ante las dificultades, evitando hacer algo o restándole importancia 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Conflictos familiares y escolares: sensación de “estar quemados”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Falta de confianza: “no sé, no me acuerdo, no me sale nada, etc.”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Empatía deficitaria: no ser capaz de entender el efecto que tiene el los demás su conducta</a:t>
            </a:r>
          </a:p>
          <a:p>
            <a:pPr algn="just">
              <a:lnSpc>
                <a:spcPct val="120000"/>
              </a:lnSpc>
            </a:pPr>
            <a:r>
              <a:rPr lang="es-ES" sz="2000" dirty="0">
                <a:latin typeface="Century Gothic" panose="020B0502020202020204" pitchFamily="34" charset="0"/>
              </a:rPr>
              <a:t>Sensibilidad emocional: sentirse herido a la más leve crítica</a:t>
            </a:r>
          </a:p>
          <a:p>
            <a:pPr algn="just">
              <a:lnSpc>
                <a:spcPct val="120000"/>
              </a:lnSpc>
            </a:pPr>
            <a:endParaRPr lang="es-ES" sz="155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5258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04842" y="629247"/>
            <a:ext cx="3249087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Intervenciones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562590"/>
            <a:ext cx="7886700" cy="482244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Autoestima y </a:t>
            </a:r>
            <a:r>
              <a:rPr lang="es-ES" sz="2000" u="sng" dirty="0" err="1">
                <a:latin typeface="Century Gothic" panose="020B0502020202020204" pitchFamily="34" charset="0"/>
              </a:rPr>
              <a:t>autoconcepto</a:t>
            </a:r>
            <a:r>
              <a:rPr lang="es-ES" sz="2000" dirty="0">
                <a:latin typeface="Century Gothic" panose="020B0502020202020204" pitchFamily="34" charset="0"/>
              </a:rPr>
              <a:t>: halago, reforzamiento social, dejar que puedan destacar en un campo que les guste o se les dé bien, explorar la creatividad, cargos de relevancia (delegado/a, hermano mayor en actividades de lectura)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Regulación emocional</a:t>
            </a:r>
            <a:r>
              <a:rPr lang="es-ES" sz="2000" dirty="0">
                <a:latin typeface="Century Gothic" panose="020B0502020202020204" pitchFamily="34" charset="0"/>
              </a:rPr>
              <a:t>: identificación de emociones mediante teatro o cuentos, </a:t>
            </a:r>
            <a:r>
              <a:rPr lang="es-ES" sz="2000" dirty="0" err="1">
                <a:latin typeface="Century Gothic" panose="020B0502020202020204" pitchFamily="34" charset="0"/>
              </a:rPr>
              <a:t>roleplaying</a:t>
            </a:r>
            <a:r>
              <a:rPr lang="es-ES" sz="2000" dirty="0">
                <a:latin typeface="Century Gothic" panose="020B0502020202020204" pitchFamily="34" charset="0"/>
              </a:rPr>
              <a:t>, técnica del árbol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Empatía</a:t>
            </a:r>
            <a:r>
              <a:rPr lang="es-ES" sz="2000" dirty="0">
                <a:latin typeface="Century Gothic" panose="020B0502020202020204" pitchFamily="34" charset="0"/>
              </a:rPr>
              <a:t>: compresión mediante cuentos o cómic, teatro y </a:t>
            </a:r>
            <a:r>
              <a:rPr lang="es-ES" sz="2000" dirty="0" err="1">
                <a:latin typeface="Century Gothic" panose="020B0502020202020204" pitchFamily="34" charset="0"/>
              </a:rPr>
              <a:t>roleplaying</a:t>
            </a:r>
            <a:endParaRPr lang="es-ES" sz="2000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Conflictos familiares y escolares</a:t>
            </a:r>
            <a:r>
              <a:rPr lang="es-ES" sz="2000" dirty="0">
                <a:latin typeface="Century Gothic" panose="020B0502020202020204" pitchFamily="34" charset="0"/>
              </a:rPr>
              <a:t>: mediación entre iguales, escuela de padres, hermanos mayores de cursos inferiores</a:t>
            </a:r>
          </a:p>
        </p:txBody>
      </p:sp>
    </p:spTree>
    <p:extLst>
      <p:ext uri="{BB962C8B-B14F-4D97-AF65-F5344CB8AC3E}">
        <p14:creationId xmlns:p14="http://schemas.microsoft.com/office/powerpoint/2010/main" xmlns="" val="791073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31422" y="953239"/>
            <a:ext cx="3249087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Intervenciones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91711" y="2272038"/>
            <a:ext cx="7886700" cy="3056708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Frustración</a:t>
            </a:r>
            <a:r>
              <a:rPr lang="es-ES" sz="2000" dirty="0">
                <a:latin typeface="Century Gothic" panose="020B0502020202020204" pitchFamily="34" charset="0"/>
              </a:rPr>
              <a:t>: valorar los intentos y el esfuerzo, no solo el resultado.  Tareas con diferentes grados de dificultad, para obtener cierto grado de éxito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Comportamientos disruptivos</a:t>
            </a:r>
            <a:r>
              <a:rPr lang="es-ES" sz="2000" dirty="0">
                <a:latin typeface="Century Gothic" panose="020B0502020202020204" pitchFamily="34" charset="0"/>
              </a:rPr>
              <a:t>: ignorar comportamientos no deseados y reforzar los deseados (refuerzo social y elogio), economía de fichas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sz="2000" u="sng" dirty="0">
                <a:latin typeface="Century Gothic" panose="020B0502020202020204" pitchFamily="34" charset="0"/>
              </a:rPr>
              <a:t>Impulsividad</a:t>
            </a:r>
            <a:r>
              <a:rPr lang="es-ES" sz="2000" dirty="0">
                <a:latin typeface="Century Gothic" panose="020B0502020202020204" pitchFamily="34" charset="0"/>
              </a:rPr>
              <a:t>: técnica de la tortuga</a:t>
            </a:r>
          </a:p>
        </p:txBody>
      </p:sp>
    </p:spTree>
    <p:extLst>
      <p:ext uri="{BB962C8B-B14F-4D97-AF65-F5344CB8AC3E}">
        <p14:creationId xmlns:p14="http://schemas.microsoft.com/office/powerpoint/2010/main" xmlns="" val="1585124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49" y="1883376"/>
            <a:ext cx="3249087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Intervenciones</a:t>
            </a:r>
            <a:r>
              <a:rPr lang="es-ES" dirty="0"/>
              <a:t>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5163059" y="1883376"/>
            <a:ext cx="3611261" cy="43513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10743" y="5219051"/>
            <a:ext cx="275231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¡A practicar! </a:t>
            </a:r>
            <a:r>
              <a:rPr lang="es-ES" sz="2000" dirty="0"/>
              <a:t>TÉCNICA DEL ÁRBOL</a:t>
            </a:r>
          </a:p>
        </p:txBody>
      </p:sp>
    </p:spTree>
    <p:extLst>
      <p:ext uri="{BB962C8B-B14F-4D97-AF65-F5344CB8AC3E}">
        <p14:creationId xmlns:p14="http://schemas.microsoft.com/office/powerpoint/2010/main" xmlns="" val="325553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3675" y="1189020"/>
            <a:ext cx="2953653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3500" dirty="0">
                <a:solidFill>
                  <a:schemeClr val="accent2"/>
                </a:solidFill>
              </a:rPr>
              <a:t>Intervenciones</a:t>
            </a:r>
            <a:r>
              <a:rPr lang="es-ES" sz="3500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15924" y="2412766"/>
            <a:ext cx="3069156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solidFill>
                  <a:prstClr val="black"/>
                </a:solidFill>
                <a:latin typeface="Century Gothic" panose="020B0502020202020204" pitchFamily="34" charset="0"/>
              </a:rPr>
              <a:t>¡Y más práctica! </a:t>
            </a:r>
            <a:endParaRPr lang="es-ES" sz="1400" dirty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sz="2500" b="1" dirty="0">
                <a:latin typeface="Century Gothic" panose="020B0502020202020204" pitchFamily="34" charset="0"/>
              </a:rPr>
              <a:t>EL JUEGO DE LAS ETIQUETAS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1574" y="0"/>
            <a:ext cx="5663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11621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2963" y="387399"/>
            <a:ext cx="3403091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Casos prácticos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459683"/>
            <a:ext cx="7886700" cy="48465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400" dirty="0">
                <a:latin typeface="Century Gothic" panose="020B0502020202020204" pitchFamily="34" charset="0"/>
              </a:rPr>
              <a:t>Pepe es un niño de 11 años diagnosticado de TDAH subtipo hiperactivo y dislexia. Le encanta pintar, dibujar y jugar al balonmano, actividades que realiza estupendamente.</a:t>
            </a:r>
          </a:p>
          <a:p>
            <a:pPr marL="0" indent="0" algn="just">
              <a:buNone/>
            </a:pPr>
            <a:r>
              <a:rPr lang="es-ES" sz="2400" dirty="0">
                <a:latin typeface="Century Gothic" panose="020B0502020202020204" pitchFamily="34" charset="0"/>
              </a:rPr>
              <a:t>Los padres de Pepe se han divorciado hace poco y existe una custodia compartida de carácter semanal.</a:t>
            </a:r>
          </a:p>
          <a:p>
            <a:pPr marL="0" indent="0" algn="just">
              <a:buNone/>
            </a:pPr>
            <a:r>
              <a:rPr lang="es-ES" sz="2400" dirty="0">
                <a:latin typeface="Century Gothic" panose="020B0502020202020204" pitchFamily="34" charset="0"/>
              </a:rPr>
              <a:t>Además, muestra ambivalencia sobre el tratamiento farmacológico y frecuentes descontroles emocionales. (En una ocasión hubo que parar el coche por una discusión sobre qué se iba a comer ese día).</a:t>
            </a: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ES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281148" y="456713"/>
            <a:ext cx="25988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dirty="0">
                <a:latin typeface="Century Gothic" panose="020B0502020202020204" pitchFamily="34" charset="0"/>
              </a:rPr>
              <a:t>Pepe</a:t>
            </a:r>
          </a:p>
        </p:txBody>
      </p:sp>
    </p:spTree>
    <p:extLst>
      <p:ext uri="{BB962C8B-B14F-4D97-AF65-F5344CB8AC3E}">
        <p14:creationId xmlns:p14="http://schemas.microsoft.com/office/powerpoint/2010/main" xmlns="" val="419306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49" y="1115410"/>
            <a:ext cx="3403091" cy="58490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>
                <a:solidFill>
                  <a:schemeClr val="accent2"/>
                </a:solidFill>
              </a:rPr>
              <a:t>Casos prácticos</a:t>
            </a:r>
            <a:r>
              <a:rPr lang="es-ES" dirty="0"/>
              <a:t>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2011476"/>
            <a:ext cx="7886700" cy="484652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sz="2200" dirty="0">
                <a:latin typeface="Century Gothic" panose="020B0502020202020204" pitchFamily="34" charset="0"/>
              </a:rPr>
              <a:t>La autoestima de Pepe se encuentra deteriorada, así como su </a:t>
            </a:r>
            <a:r>
              <a:rPr lang="es-ES" sz="2200" dirty="0" err="1">
                <a:latin typeface="Century Gothic" panose="020B0502020202020204" pitchFamily="34" charset="0"/>
              </a:rPr>
              <a:t>autoconcepto</a:t>
            </a:r>
            <a:r>
              <a:rPr lang="es-ES" sz="2200" dirty="0">
                <a:latin typeface="Century Gothic" panose="020B0502020202020204" pitchFamily="34" charset="0"/>
              </a:rPr>
              <a:t>, incurriendo en comparaciones frecuentes con su hermano mayor y conductas de seguridad (luz encendida por la noche o cama arrimada a la pared). Así como inseguridad emocional por la situación familiar.</a:t>
            </a: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s-ES" sz="2200" dirty="0">
                <a:latin typeface="Century Gothic" panose="020B0502020202020204" pitchFamily="34" charset="0"/>
              </a:rPr>
              <a:t>Emitiendo desde el departamento de orientación del cole un informe que refleja la sintomatología depresiva de Pepe mediante informe observacional de los adultos.</a:t>
            </a: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sz="2200" dirty="0">
                <a:latin typeface="Century Gothic" panose="020B0502020202020204" pitchFamily="34" charset="0"/>
              </a:rPr>
              <a:t> </a:t>
            </a:r>
            <a:r>
              <a:rPr lang="es-ES" sz="24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¿Qué hacemos?</a:t>
            </a: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endParaRPr lang="es-ES" sz="22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ES" sz="22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215865" y="1254037"/>
            <a:ext cx="259882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300" dirty="0">
                <a:solidFill>
                  <a:prstClr val="black"/>
                </a:solidFill>
                <a:latin typeface="Century Gothic" panose="020B0502020202020204" pitchFamily="34" charset="0"/>
              </a:rPr>
              <a:t>Pepe</a:t>
            </a:r>
          </a:p>
        </p:txBody>
      </p:sp>
    </p:spTree>
    <p:extLst>
      <p:ext uri="{BB962C8B-B14F-4D97-AF65-F5344CB8AC3E}">
        <p14:creationId xmlns:p14="http://schemas.microsoft.com/office/powerpoint/2010/main" xmlns="" val="22132848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7870" y="1029902"/>
            <a:ext cx="2928878" cy="651161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dirty="0"/>
              <a:t>Adolescencia</a:t>
            </a:r>
            <a:endParaRPr lang="es-ES" dirty="0">
              <a:solidFill>
                <a:schemeClr val="accent4"/>
              </a:solidFill>
            </a:endParaRPr>
          </a:p>
        </p:txBody>
      </p:sp>
      <p:pic>
        <p:nvPicPr>
          <p:cNvPr id="1026" name="Picture 2" descr="Vista superior de los estudiantes coworki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6829" y="2703207"/>
            <a:ext cx="6237171" cy="4154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392202" y="6534835"/>
            <a:ext cx="17517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solidFill>
                  <a:prstClr val="black"/>
                </a:solidFill>
              </a:rPr>
              <a:t>Fuente: freepik.com</a:t>
            </a:r>
          </a:p>
        </p:txBody>
      </p:sp>
    </p:spTree>
    <p:extLst>
      <p:ext uri="{BB962C8B-B14F-4D97-AF65-F5344CB8AC3E}">
        <p14:creationId xmlns:p14="http://schemas.microsoft.com/office/powerpoint/2010/main" xmlns="" val="6082317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50" y="1194248"/>
            <a:ext cx="7886700" cy="558932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dirty="0">
                <a:latin typeface="Century Gothic" panose="020B0502020202020204" pitchFamily="34" charset="0"/>
              </a:rPr>
              <a:t>Hay cuatro cazadoras en el cole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Las gomas y bolis no duran una semana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Dice un número y escribe otro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Confunde sustantivos con verbos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Jamás de los jamases han estudiado el </a:t>
            </a:r>
            <a:r>
              <a:rPr lang="es-ES" dirty="0" err="1">
                <a:latin typeface="Century Gothic" panose="020B0502020202020204" pitchFamily="34" charset="0"/>
              </a:rPr>
              <a:t>m.c.m</a:t>
            </a:r>
            <a:r>
              <a:rPr lang="es-ES" dirty="0">
                <a:latin typeface="Century Gothic" panose="020B0502020202020204" pitchFamily="34" charset="0"/>
              </a:rPr>
              <a:t>.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Los deberes se empiezan a horas intempestivas y en ocasiones ni se acaban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“La clorofila de las plantas…” ¡oh! chicle de clorofila, voy a buscarlos, anda en la mochila también tengo medio bocata…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 “Tengo que sacar el libro de castellano y la ficha de mates… tengo que sacar el libro de mates y la ficha de castellano… ¿y mi mochila?”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Usa materiales de compañeros/as sin permiso</a:t>
            </a:r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471122"/>
            <a:ext cx="7886700" cy="723126"/>
          </a:xfrm>
        </p:spPr>
        <p:txBody>
          <a:bodyPr/>
          <a:lstStyle/>
          <a:p>
            <a:r>
              <a:rPr lang="es-ES" dirty="0"/>
              <a:t>TDAH: Vamos a lo concreto…</a:t>
            </a:r>
          </a:p>
        </p:txBody>
      </p:sp>
    </p:spTree>
    <p:extLst>
      <p:ext uri="{BB962C8B-B14F-4D97-AF65-F5344CB8AC3E}">
        <p14:creationId xmlns:p14="http://schemas.microsoft.com/office/powerpoint/2010/main" xmlns="" val="3794817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7281" y="246195"/>
            <a:ext cx="2270891" cy="7124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>
                <a:solidFill>
                  <a:schemeClr val="accent4"/>
                </a:solidFill>
              </a:rPr>
              <a:t>Síntomas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9008" y="1289597"/>
            <a:ext cx="7886700" cy="4863933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Frecuentes cambios de humor e irritabilidad:</a:t>
            </a:r>
          </a:p>
          <a:p>
            <a:pPr marL="0" indent="0" algn="just">
              <a:lnSpc>
                <a:spcPct val="100000"/>
              </a:lnSpc>
              <a:spcAft>
                <a:spcPts val="1200"/>
              </a:spcAft>
              <a:buNone/>
            </a:pPr>
            <a:r>
              <a:rPr lang="es-ES" dirty="0">
                <a:latin typeface="Century Gothic" panose="020B0502020202020204" pitchFamily="34" charset="0"/>
              </a:rPr>
              <a:t>	En la adolescencia tienen especial relevancia 	los problemas de regulación emocional, que 	tienden a acentuarse.</a:t>
            </a:r>
          </a:p>
          <a:p>
            <a:pPr algn="just">
              <a:lnSpc>
                <a:spcPct val="10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Esto produce constantes conflictos y enfrentamientos con familiares, profesores y compañeros. Les cuesta manejar la rabia y pueden tener baja tolerancia a la frustración, lo cual no ayuda a que sean socialmente aceptados.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2438380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34219" y="278459"/>
            <a:ext cx="2270891" cy="7124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s-ES" dirty="0">
                <a:solidFill>
                  <a:schemeClr val="accent4"/>
                </a:solidFill>
              </a:rPr>
              <a:t>Síntomas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289597"/>
            <a:ext cx="7886700" cy="5104564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Baja autoestima y pobre autoconcepto: calificaciones y comparaciones perjudiciales, mala adaptación social, conflictos emocionales propios de la adolescencia (consigo mismo y con su entorno más próximo), conflictos de identidad, fracaso escolar.</a:t>
            </a:r>
          </a:p>
          <a:p>
            <a:pPr algn="just">
              <a:lnSpc>
                <a:spcPct val="110000"/>
              </a:lnSpc>
              <a:spcAft>
                <a:spcPts val="1200"/>
              </a:spcAft>
            </a:pPr>
            <a:r>
              <a:rPr lang="es-ES" dirty="0">
                <a:latin typeface="Century Gothic" panose="020B0502020202020204" pitchFamily="34" charset="0"/>
              </a:rPr>
              <a:t>Sentimientos de fracaso, preocupación, sentimientos de culpa, sensación de aislamiento, </a:t>
            </a:r>
            <a:r>
              <a:rPr lang="es-ES" dirty="0" err="1">
                <a:latin typeface="Century Gothic" panose="020B0502020202020204" pitchFamily="34" charset="0"/>
              </a:rPr>
              <a:t>sobrerreactividad</a:t>
            </a:r>
            <a:r>
              <a:rPr lang="es-ES" dirty="0">
                <a:latin typeface="Century Gothic" panose="020B0502020202020204" pitchFamily="34" charset="0"/>
              </a:rPr>
              <a:t>, irritabilidad, dificultad para manejar la rabia o dificultad para regular la motivación.</a:t>
            </a:r>
          </a:p>
          <a:p>
            <a:pPr algn="just"/>
            <a:endParaRPr lang="es-E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5026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05656" y="344034"/>
            <a:ext cx="3551052" cy="7124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86306" y="1516808"/>
            <a:ext cx="7886700" cy="4836695"/>
          </a:xfrm>
        </p:spPr>
        <p:txBody>
          <a:bodyPr/>
          <a:lstStyle/>
          <a:p>
            <a:pPr algn="just">
              <a:lnSpc>
                <a:spcPct val="100000"/>
              </a:lnSpc>
            </a:pPr>
            <a:r>
              <a:rPr lang="es-ES" dirty="0">
                <a:latin typeface="Century Gothic" panose="020B0502020202020204" pitchFamily="34" charset="0"/>
              </a:rPr>
              <a:t>Entrenamiento en habilidades sociales mediante role-</a:t>
            </a:r>
            <a:r>
              <a:rPr lang="es-ES" dirty="0" err="1">
                <a:latin typeface="Century Gothic" panose="020B0502020202020204" pitchFamily="34" charset="0"/>
              </a:rPr>
              <a:t>playing</a:t>
            </a:r>
            <a:endParaRPr lang="es-ES" dirty="0">
              <a:latin typeface="Century Gothic" panose="020B0502020202020204" pitchFamily="34" charset="0"/>
            </a:endParaRPr>
          </a:p>
          <a:p>
            <a:pPr algn="just">
              <a:lnSpc>
                <a:spcPct val="100000"/>
              </a:lnSpc>
            </a:pPr>
            <a:r>
              <a:rPr lang="es-ES" dirty="0">
                <a:latin typeface="Century Gothic" panose="020B0502020202020204" pitchFamily="34" charset="0"/>
              </a:rPr>
              <a:t>Mediación entre iguales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Century Gothic" panose="020B0502020202020204" pitchFamily="34" charset="0"/>
              </a:rPr>
              <a:t>Relajación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Century Gothic" panose="020B0502020202020204" pitchFamily="34" charset="0"/>
              </a:rPr>
              <a:t>Práctica de deportes de equipo y teatro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Century Gothic" panose="020B0502020202020204" pitchFamily="34" charset="0"/>
              </a:rPr>
              <a:t>Dejar que se expresen, aunque no nos guste lo que oigamos</a:t>
            </a:r>
          </a:p>
          <a:p>
            <a:pPr algn="just">
              <a:lnSpc>
                <a:spcPct val="100000"/>
              </a:lnSpc>
            </a:pPr>
            <a:r>
              <a:rPr lang="es-ES" dirty="0">
                <a:latin typeface="Century Gothic" panose="020B0502020202020204" pitchFamily="34" charset="0"/>
              </a:rPr>
              <a:t>Entrenamiento en comunicación asertiva</a:t>
            </a:r>
          </a:p>
          <a:p>
            <a:pPr algn="just"/>
            <a:endParaRPr lang="es-ES" dirty="0">
              <a:latin typeface="Century Gothic" panose="020B0502020202020204" pitchFamily="34" charset="0"/>
            </a:endParaRPr>
          </a:p>
          <a:p>
            <a:pPr algn="just"/>
            <a:endParaRPr lang="es-ES" dirty="0">
              <a:latin typeface="Century Gothic" panose="020B0502020202020204" pitchFamily="34" charset="0"/>
            </a:endParaRPr>
          </a:p>
          <a:p>
            <a:endParaRPr lang="es-ES" dirty="0">
              <a:latin typeface="Century Gothic" panose="020B0502020202020204" pitchFamily="34" charset="0"/>
            </a:endParaRPr>
          </a:p>
          <a:p>
            <a:endParaRPr lang="es-ES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5435379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78330" y="447999"/>
            <a:ext cx="3551052" cy="7124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Intervenciones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96371" y="2037381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s-ES" dirty="0">
                <a:latin typeface="Century Gothic" panose="020B0502020202020204" pitchFamily="34" charset="0"/>
              </a:rPr>
              <a:t>¡Os toca!</a:t>
            </a:r>
          </a:p>
          <a:p>
            <a:pPr marL="0" indent="0">
              <a:buNone/>
            </a:pPr>
            <a:endParaRPr lang="es-ES" dirty="0">
              <a:latin typeface="Century Gothic" panose="020B0502020202020204" pitchFamily="34" charset="0"/>
            </a:endParaRPr>
          </a:p>
          <a:p>
            <a:pPr marL="0" indent="0" algn="just">
              <a:buNone/>
            </a:pPr>
            <a:r>
              <a:rPr lang="es-ES" dirty="0">
                <a:latin typeface="Century Gothic" panose="020B0502020202020204" pitchFamily="34" charset="0"/>
              </a:rPr>
              <a:t>Se ha producido un robo en el aula… os cuento como ha sido e iremos informando a los demás según vayan entrando.</a:t>
            </a:r>
          </a:p>
        </p:txBody>
      </p:sp>
    </p:spTree>
    <p:extLst>
      <p:ext uri="{BB962C8B-B14F-4D97-AF65-F5344CB8AC3E}">
        <p14:creationId xmlns:p14="http://schemas.microsoft.com/office/powerpoint/2010/main" xmlns="" val="21150225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35985" y="262480"/>
            <a:ext cx="3551052" cy="7124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Intervenciones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2955626" y="3124393"/>
            <a:ext cx="5705475" cy="34671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77322" y="1255708"/>
            <a:ext cx="71708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500" dirty="0">
                <a:latin typeface="Century Gothic" panose="020B0502020202020204" pitchFamily="34" charset="0"/>
              </a:rPr>
              <a:t>¡Y más práctica!</a:t>
            </a:r>
          </a:p>
          <a:p>
            <a:pPr>
              <a:lnSpc>
                <a:spcPct val="150000"/>
              </a:lnSpc>
            </a:pPr>
            <a:r>
              <a:rPr lang="es-ES" sz="2500" dirty="0">
                <a:latin typeface="Century Gothic" panose="020B0502020202020204" pitchFamily="34" charset="0"/>
              </a:rPr>
              <a:t>Relajación muscular progresiva de Jacobson</a:t>
            </a:r>
          </a:p>
        </p:txBody>
      </p:sp>
    </p:spTree>
    <p:extLst>
      <p:ext uri="{BB962C8B-B14F-4D97-AF65-F5344CB8AC3E}">
        <p14:creationId xmlns:p14="http://schemas.microsoft.com/office/powerpoint/2010/main" xmlns="" val="3334801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95753" y="290482"/>
            <a:ext cx="3733931" cy="71249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dirty="0">
                <a:solidFill>
                  <a:schemeClr val="accent4"/>
                </a:solidFill>
              </a:rPr>
              <a:t>Casos prácticos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434" y="1289597"/>
            <a:ext cx="8073916" cy="5331920"/>
          </a:xfrm>
        </p:spPr>
        <p:txBody>
          <a:bodyPr>
            <a:normAutofit/>
          </a:bodyPr>
          <a:lstStyle/>
          <a:p>
            <a:pPr algn="just"/>
            <a:r>
              <a:rPr lang="es-ES" sz="2000" dirty="0">
                <a:latin typeface="Century Gothic" panose="020B0502020202020204" pitchFamily="34" charset="0"/>
              </a:rPr>
              <a:t>Inti cursa 3º ESO y se encuentra en la recta final del curso, habiendo suspendido varias asignaturas, situación poco frecuente en ella.</a:t>
            </a:r>
          </a:p>
          <a:p>
            <a:pPr algn="just"/>
            <a:r>
              <a:rPr lang="es-ES" sz="2000" dirty="0">
                <a:latin typeface="Century Gothic" panose="020B0502020202020204" pitchFamily="34" charset="0"/>
              </a:rPr>
              <a:t>Además, refiere quedarse en blanco durante los exámenes, dejando de plasmar todo el conocimiento que ha adquirido. Y tampoco pregunta aquellos términos o preguntas que desconoce.</a:t>
            </a:r>
          </a:p>
          <a:p>
            <a:pPr algn="just"/>
            <a:r>
              <a:rPr lang="es-ES" sz="2000" dirty="0">
                <a:latin typeface="Century Gothic" panose="020B0502020202020204" pitchFamily="34" charset="0"/>
              </a:rPr>
              <a:t>Inti está muy preocupada y angustiada ante la perspectiva de las recuperaciones finales y la posibilidad de repetir curso. </a:t>
            </a:r>
          </a:p>
          <a:p>
            <a:pPr algn="just"/>
            <a:r>
              <a:rPr lang="es-ES" sz="2000" dirty="0">
                <a:latin typeface="Century Gothic" panose="020B0502020202020204" pitchFamily="34" charset="0"/>
              </a:rPr>
              <a:t>Está cabizbaja, contesta a casi todo “no sé” y se vuelve pequeñita. Se muestra muy insegura tanto en los aspectos académicos como personales. No tiene ni idea de todo el potencial que tiene.</a:t>
            </a:r>
          </a:p>
          <a:p>
            <a:pPr algn="just"/>
            <a:r>
              <a:rPr lang="es-ES" sz="2000" dirty="0">
                <a:latin typeface="Century Gothic" panose="020B0502020202020204" pitchFamily="34" charset="0"/>
              </a:rPr>
              <a:t>Por ejemplo, está en la selección gallega de un deporte de riesgo y la asusta tremendamente un examen de gallego.</a:t>
            </a:r>
            <a:endParaRPr lang="es-ES" sz="2000" b="1" dirty="0">
              <a:solidFill>
                <a:schemeClr val="accent5"/>
              </a:solidFill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s-ES" sz="2000" b="1" dirty="0">
                <a:solidFill>
                  <a:schemeClr val="accent5"/>
                </a:solidFill>
                <a:latin typeface="Century Gothic" panose="020B0502020202020204" pitchFamily="34" charset="0"/>
              </a:rPr>
              <a:t>¿Qué hacemos?</a:t>
            </a:r>
          </a:p>
          <a:p>
            <a:pPr algn="just"/>
            <a:endParaRPr lang="es-ES" sz="2000" dirty="0">
              <a:latin typeface="Century Gothic" panose="020B0502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378542" y="599733"/>
            <a:ext cx="213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Century Gothic" panose="020B0502020202020204" pitchFamily="34" charset="0"/>
              </a:rPr>
              <a:t>Inti</a:t>
            </a:r>
          </a:p>
        </p:txBody>
      </p:sp>
    </p:spTree>
    <p:extLst>
      <p:ext uri="{BB962C8B-B14F-4D97-AF65-F5344CB8AC3E}">
        <p14:creationId xmlns:p14="http://schemas.microsoft.com/office/powerpoint/2010/main" xmlns="" val="3082482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11614" y="0"/>
            <a:ext cx="2932386" cy="29323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236483" y="2287786"/>
            <a:ext cx="8150772" cy="4477407"/>
          </a:xfrm>
        </p:spPr>
        <p:txBody>
          <a:bodyPr>
            <a:normAutofit fontScale="40000" lnSpcReduction="20000"/>
          </a:bodyPr>
          <a:lstStyle/>
          <a:p>
            <a:endParaRPr lang="es-ES" dirty="0"/>
          </a:p>
          <a:p>
            <a:pPr marL="0" indent="0">
              <a:buNone/>
            </a:pPr>
            <a:r>
              <a:rPr lang="es-ES" sz="4500" dirty="0">
                <a:latin typeface="Century Gothic" panose="020B0502020202020204" pitchFamily="34" charset="0"/>
              </a:rPr>
              <a:t>Podéis conocer más sobre la </a:t>
            </a:r>
            <a:r>
              <a:rPr lang="es-ES" sz="4500" dirty="0">
                <a:solidFill>
                  <a:schemeClr val="accent1"/>
                </a:solidFill>
                <a:latin typeface="Century Gothic" panose="020B0502020202020204" pitchFamily="34" charset="0"/>
              </a:rPr>
              <a:t>Fundación Ingada </a:t>
            </a:r>
            <a:r>
              <a:rPr lang="es-ES" sz="4500" dirty="0">
                <a:latin typeface="Century Gothic" panose="020B0502020202020204" pitchFamily="34" charset="0"/>
              </a:rPr>
              <a:t>en:</a:t>
            </a:r>
          </a:p>
          <a:p>
            <a:pPr>
              <a:lnSpc>
                <a:spcPct val="17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s-ES" sz="4500" dirty="0">
                <a:latin typeface="Century Gothic" panose="020B0502020202020204" pitchFamily="34" charset="0"/>
                <a:hlinkClick r:id="rId6"/>
              </a:rPr>
              <a:t>https://www.fundacioningada.net/</a:t>
            </a:r>
            <a:endParaRPr lang="es-ES" sz="4500" dirty="0"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s-ES" sz="4500" dirty="0">
                <a:latin typeface="Century Gothic" panose="020B0502020202020204" pitchFamily="34" charset="0"/>
                <a:hlinkClick r:id="rId7"/>
              </a:rPr>
              <a:t>https://www.facebook.com/fundacioningada</a:t>
            </a:r>
            <a:endParaRPr lang="es-ES" sz="4500" dirty="0"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s-ES" sz="4500" dirty="0">
                <a:latin typeface="Century Gothic" panose="020B0502020202020204" pitchFamily="34" charset="0"/>
                <a:hlinkClick r:id="rId8"/>
              </a:rPr>
              <a:t>https://twitter.com/fundacioningada</a:t>
            </a:r>
            <a:endParaRPr lang="es-ES" sz="4500" dirty="0"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s-ES" sz="4500" dirty="0">
                <a:latin typeface="Century Gothic" panose="020B0502020202020204" pitchFamily="34" charset="0"/>
                <a:hlinkClick r:id="rId9"/>
              </a:rPr>
              <a:t>https://www.youtube.com/channel/UCKIHJYOMdrgNMep0fbRC9xw</a:t>
            </a:r>
            <a:endParaRPr lang="es-ES" sz="4500" dirty="0"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s-ES" sz="4500" dirty="0">
                <a:latin typeface="Century Gothic" panose="020B0502020202020204" pitchFamily="34" charset="0"/>
                <a:hlinkClick r:id="rId10"/>
              </a:rPr>
              <a:t>https://www.instagram.com/fundacioningada/</a:t>
            </a:r>
            <a:endParaRPr lang="es-ES" sz="4500" dirty="0">
              <a:latin typeface="Century Gothic" panose="020B0502020202020204" pitchFamily="34" charset="0"/>
            </a:endParaRPr>
          </a:p>
          <a:p>
            <a:pPr>
              <a:lnSpc>
                <a:spcPct val="170000"/>
              </a:lnSpc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s-ES" sz="4500" dirty="0">
                <a:latin typeface="Century Gothic" panose="020B0502020202020204" pitchFamily="34" charset="0"/>
                <a:hlinkClick r:id="rId11"/>
              </a:rPr>
              <a:t>https://www.linkedin.com/in/fundaci%C3%B3n-ingada-6815b0145</a:t>
            </a:r>
            <a:endParaRPr lang="es-ES" sz="45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s-ES" sz="4500" dirty="0">
              <a:latin typeface="Century Gothic" panose="020B0502020202020204" pitchFamily="34" charset="0"/>
            </a:endParaRPr>
          </a:p>
          <a:p>
            <a:pPr marL="0" indent="0" algn="r">
              <a:buNone/>
            </a:pPr>
            <a:r>
              <a:rPr lang="es-ES" sz="4500" b="1" dirty="0">
                <a:latin typeface="Century Gothic" panose="020B0502020202020204" pitchFamily="34" charset="0"/>
              </a:rPr>
              <a:t>info@fundacioningada.net</a:t>
            </a:r>
          </a:p>
          <a:p>
            <a:pPr marL="0" indent="0">
              <a:buNone/>
            </a:pPr>
            <a:endParaRPr lang="es-ES" dirty="0">
              <a:latin typeface="Century Gothic" panose="020B0502020202020204" pitchFamily="34" charset="0"/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772510" y="1022971"/>
            <a:ext cx="5281448" cy="886443"/>
          </a:xfrm>
        </p:spPr>
        <p:txBody>
          <a:bodyPr/>
          <a:lstStyle/>
          <a:p>
            <a:pPr algn="ctr"/>
            <a:r>
              <a:rPr lang="es-ES" dirty="0"/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xmlns="" val="3196064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429" y="109181"/>
            <a:ext cx="1158441" cy="695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57300" y="368083"/>
            <a:ext cx="7886700" cy="847430"/>
          </a:xfrm>
        </p:spPr>
        <p:txBody>
          <a:bodyPr/>
          <a:lstStyle/>
          <a:p>
            <a:r>
              <a:rPr lang="es-ES" dirty="0"/>
              <a:t>Vamos a lo concreto…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28649" y="1405399"/>
            <a:ext cx="7886700" cy="5712483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dirty="0">
                <a:latin typeface="Century Gothic" panose="020B0502020202020204" pitchFamily="34" charset="0"/>
              </a:rPr>
              <a:t>En la mochila están todos los libros menos el de la asignatura que toca, incluido el medio bocata de antes, los chicles y una de las gomas desaparecidas.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Actúa como si hubiese hormigas en su asiento o se le hubiesen dormido los pies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Se levanta o coloca de rodillas en la silla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Hace el submarino en la silla o se balancea 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Corretea y gira cual peonza (a veces incluso hablando a la vez, de clorofila seguramente)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Es el primero en responder a una pregunta, o bien, puede intentar mimetizarse con la pared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Jugando intenta ser portero/a, central, lateral, delantero/a y árbitro</a:t>
            </a:r>
          </a:p>
          <a:p>
            <a:pPr algn="just"/>
            <a:r>
              <a:rPr lang="es-ES" dirty="0">
                <a:latin typeface="Century Gothic" panose="020B0502020202020204" pitchFamily="34" charset="0"/>
              </a:rPr>
              <a:t>Termina frases de profes o compañeros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608258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1671</TotalTime>
  <Words>5021</Words>
  <Application>Microsoft Office PowerPoint</Application>
  <PresentationFormat>Presentación en pantalla (4:3)</PresentationFormat>
  <Paragraphs>655</Paragraphs>
  <Slides>86</Slides>
  <Notes>86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86</vt:i4>
      </vt:variant>
    </vt:vector>
  </HeadingPairs>
  <TitlesOfParts>
    <vt:vector size="87" baseType="lpstr">
      <vt:lpstr>1_Tema de Office</vt:lpstr>
      <vt:lpstr>EL ENTORNO ESCOLAR</vt:lpstr>
      <vt:lpstr>Educación Primaria</vt:lpstr>
      <vt:lpstr>Diapositiva 3</vt:lpstr>
      <vt:lpstr>No todo es TDAH </vt:lpstr>
      <vt:lpstr>Estilos parentales</vt:lpstr>
      <vt:lpstr>Niños y niñas tirano</vt:lpstr>
      <vt:lpstr>La importancia de los límites</vt:lpstr>
      <vt:lpstr>TDAH: Vamos a lo concreto…</vt:lpstr>
      <vt:lpstr>Vamos a lo concreto…</vt:lpstr>
      <vt:lpstr>Vamos a lo concreto…</vt:lpstr>
      <vt:lpstr>Herramientas e intervención</vt:lpstr>
      <vt:lpstr>Herramientas e intervención</vt:lpstr>
      <vt:lpstr>Herramientas e intervención</vt:lpstr>
      <vt:lpstr>¡¡Qué no hacer JAMÁS!!</vt:lpstr>
      <vt:lpstr>Herramientas e intervención</vt:lpstr>
      <vt:lpstr>Herramientas e intervención</vt:lpstr>
      <vt:lpstr>Herramientas e intervención</vt:lpstr>
      <vt:lpstr>Herramientas e intervención</vt:lpstr>
      <vt:lpstr>Herramientas e intervención</vt:lpstr>
      <vt:lpstr>Herramientas e intervención</vt:lpstr>
      <vt:lpstr>Herramientas e intervención</vt:lpstr>
      <vt:lpstr>Herramientas e intervención</vt:lpstr>
      <vt:lpstr>Estudio de casos: Steven</vt:lpstr>
      <vt:lpstr>Diapositiva 24</vt:lpstr>
      <vt:lpstr>Diapositiva 25</vt:lpstr>
      <vt:lpstr>Educación Secundaria</vt:lpstr>
      <vt:lpstr>Síntomas</vt:lpstr>
      <vt:lpstr>Concretamente…</vt:lpstr>
      <vt:lpstr>Diapositiva 29</vt:lpstr>
      <vt:lpstr>Diapositiva 30</vt:lpstr>
      <vt:lpstr>Diapositiva 31</vt:lpstr>
      <vt:lpstr>Herramientas e intervención</vt:lpstr>
      <vt:lpstr>Herramientas e intervención</vt:lpstr>
      <vt:lpstr>Diapositiva 34</vt:lpstr>
      <vt:lpstr>Diapositiva 35</vt:lpstr>
      <vt:lpstr>Diapositiva 36</vt:lpstr>
      <vt:lpstr>¡A tener en cuenta!</vt:lpstr>
      <vt:lpstr>Diapositiva 38</vt:lpstr>
      <vt:lpstr>Estudio de casos</vt:lpstr>
      <vt:lpstr>Estudio de casos</vt:lpstr>
      <vt:lpstr>Estudio de casos</vt:lpstr>
      <vt:lpstr>Conclusión</vt:lpstr>
      <vt:lpstr>TDAH en mujeres y niñas</vt:lpstr>
      <vt:lpstr>Desigualdad de género</vt:lpstr>
      <vt:lpstr>TDAH y trastorno de la personalidad antisocial</vt:lpstr>
      <vt:lpstr>Recursos de la Fundación Ingada en el ámbito escolar: </vt:lpstr>
      <vt:lpstr>Diapositiva 47</vt:lpstr>
      <vt:lpstr>Infancia</vt:lpstr>
      <vt:lpstr>Interacción del TDAH y rasgos característicos</vt:lpstr>
      <vt:lpstr>Interacción del TDAH y rasgos característicos</vt:lpstr>
      <vt:lpstr>Interacción del TDAH y rasgos característicos</vt:lpstr>
      <vt:lpstr>Interacción del TDAH y rasgos característicos</vt:lpstr>
      <vt:lpstr>Intervenciones</vt:lpstr>
      <vt:lpstr>Intervenciones</vt:lpstr>
      <vt:lpstr>Intervenciones</vt:lpstr>
      <vt:lpstr>Intervenciones</vt:lpstr>
      <vt:lpstr>Intervenciones</vt:lpstr>
      <vt:lpstr>Intervenciones</vt:lpstr>
      <vt:lpstr>Casos prácticos</vt:lpstr>
      <vt:lpstr>Casos prácticos</vt:lpstr>
      <vt:lpstr>Adolescencia</vt:lpstr>
      <vt:lpstr>Interacción del TDAH y rasgos característicos</vt:lpstr>
      <vt:lpstr>Intervenciones</vt:lpstr>
      <vt:lpstr>Intervenciones</vt:lpstr>
      <vt:lpstr>Casos prácticos</vt:lpstr>
      <vt:lpstr>Casos prácticos</vt:lpstr>
      <vt:lpstr>Casos prácticos</vt:lpstr>
      <vt:lpstr>Recursos de la Fundación Ingada en la esfera social: </vt:lpstr>
      <vt:lpstr>Diapositiva 69</vt:lpstr>
      <vt:lpstr>Infancia</vt:lpstr>
      <vt:lpstr>Síntomas </vt:lpstr>
      <vt:lpstr>Síntomas </vt:lpstr>
      <vt:lpstr>Intervenciones </vt:lpstr>
      <vt:lpstr>Intervenciones </vt:lpstr>
      <vt:lpstr>Intervenciones </vt:lpstr>
      <vt:lpstr>Intervenciones </vt:lpstr>
      <vt:lpstr>Casos prácticos </vt:lpstr>
      <vt:lpstr>Casos prácticos </vt:lpstr>
      <vt:lpstr>Adolescencia</vt:lpstr>
      <vt:lpstr>Síntomas</vt:lpstr>
      <vt:lpstr>Síntomas</vt:lpstr>
      <vt:lpstr>Intervenciones</vt:lpstr>
      <vt:lpstr>Intervenciones</vt:lpstr>
      <vt:lpstr>Intervenciones</vt:lpstr>
      <vt:lpstr>Casos prácticos</vt:lpstr>
      <vt:lpstr>¡MUCHAS GRACIAS!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Carla</dc:creator>
  <cp:lastModifiedBy>PALO Y OCTA</cp:lastModifiedBy>
  <cp:revision>273</cp:revision>
  <dcterms:created xsi:type="dcterms:W3CDTF">2018-09-05T14:21:06Z</dcterms:created>
  <dcterms:modified xsi:type="dcterms:W3CDTF">2018-09-28T16:52:02Z</dcterms:modified>
</cp:coreProperties>
</file>