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4EC05A-0BF3-B447-A393-AED587AAB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C61FF9-CC90-C04C-9D05-DA210B6FB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ACDCC3-EE5C-A34F-8E48-FFADDBA06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15A5-1E6D-B947-9BFB-064BCB87E336}" type="datetimeFigureOut">
              <a:rPr lang="es-ES" smtClean="0"/>
              <a:t>15/10/18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D37D68-BE61-C64F-A4D0-5D6BB61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EFF2DA-9578-AF4F-AAB4-3A9BBAF6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6557-A1AB-2C4A-9837-93F36119D2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79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81CCA2-F9C3-0745-8054-E29FCBA26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C82DCF0-DC7E-5E41-9DE0-F65A33021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804C9D-7CBE-4A4B-AD01-8F9E0386D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15A5-1E6D-B947-9BFB-064BCB87E336}" type="datetimeFigureOut">
              <a:rPr lang="es-ES" smtClean="0"/>
              <a:t>15/10/18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7E5BBE-69AC-9D4A-8DA0-66BA62BE3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8A8DE1-D113-7147-978B-3B9F52CA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6557-A1AB-2C4A-9837-93F36119D2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290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C4C840C-464B-7442-9D6F-5B5C9072E5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56F02DC-992A-994B-9FC0-387AD23E3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BB05C3-DF87-0242-8BB8-3D919B237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15A5-1E6D-B947-9BFB-064BCB87E336}" type="datetimeFigureOut">
              <a:rPr lang="es-ES" smtClean="0"/>
              <a:t>15/10/18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484B87-7A22-544C-A211-E6C5D598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FB8D77-01D8-CB43-8AA7-33B2002AE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6557-A1AB-2C4A-9837-93F36119D2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670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EDCEC1-5FE3-BE4D-985C-8976CF24C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C14C04-5A84-CB40-A09F-03283628A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2E0856-43F9-664E-893D-02D427BA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15A5-1E6D-B947-9BFB-064BCB87E336}" type="datetimeFigureOut">
              <a:rPr lang="es-ES" smtClean="0"/>
              <a:t>15/10/18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9AF222-E5F7-6642-818A-A2E084B7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743188-7945-5345-80D4-817656ADA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6557-A1AB-2C4A-9837-93F36119D2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920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65CAAF-B66B-084E-BFB7-D238F1003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339DF5-4AF6-054F-ABC5-0C7BD7DE1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E03954-4850-4B49-BC81-03A32A58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15A5-1E6D-B947-9BFB-064BCB87E336}" type="datetimeFigureOut">
              <a:rPr lang="es-ES" smtClean="0"/>
              <a:t>15/10/18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9E0DF7-3972-B749-9917-58CDC85FB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668421-79B2-1144-9988-B51632989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6557-A1AB-2C4A-9837-93F36119D2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224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03B38E-EE02-A944-85A0-5AE0270A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5D6EC8-CD88-904A-9675-1EED9B34AB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7D82D99-8C79-7840-A625-47ACDFEC1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0A8C54-FCBD-D44B-8A1C-7F2916C4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15A5-1E6D-B947-9BFB-064BCB87E336}" type="datetimeFigureOut">
              <a:rPr lang="es-ES" smtClean="0"/>
              <a:t>15/10/18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B104EC-3E81-9243-B11F-8ED42986F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DFF39D1-0718-744E-9B0A-966B776AA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6557-A1AB-2C4A-9837-93F36119D2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330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95EC82-A893-244F-9915-288F44257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6CBC11-476D-E047-9229-D2E85727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D25C92-8669-D74A-8877-0ECB416EA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AFF7970-6DF8-E547-9F2B-609DA384C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2E7F813-64E8-1C4A-B173-30FECDEFAD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9D3157B-AA3F-D74D-B116-F1577430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15A5-1E6D-B947-9BFB-064BCB87E336}" type="datetimeFigureOut">
              <a:rPr lang="es-ES" smtClean="0"/>
              <a:t>15/10/18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F1ACE0-B51A-CE4A-83D0-4A00D4F3C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728D34B-B135-A94B-87CA-61B4D20B3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6557-A1AB-2C4A-9837-93F36119D2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438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9A10B7-B2AA-7C45-B57C-591BFC116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5491C7E-72B8-0B4F-9208-273E7752B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15A5-1E6D-B947-9BFB-064BCB87E336}" type="datetimeFigureOut">
              <a:rPr lang="es-ES" smtClean="0"/>
              <a:t>15/10/18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B238E9C-ADAF-4042-807E-0352579BD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8E22A1-562F-CC4B-BC03-2EF25A798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6557-A1AB-2C4A-9837-93F36119D2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430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D0FF655-54AE-CE48-978B-04A5C18F0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15A5-1E6D-B947-9BFB-064BCB87E336}" type="datetimeFigureOut">
              <a:rPr lang="es-ES" smtClean="0"/>
              <a:t>15/10/18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1D8031A-A893-E843-81ED-A26C2527D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653ED40-8386-3C44-88B5-EBCC61C64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6557-A1AB-2C4A-9837-93F36119D2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818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62308F-BF1A-F34B-8CF7-3996A88F8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D2DE49-E4F9-0341-ABA5-9A8DEBAF0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433ED6C-05BC-7E46-BD37-AB9C3B59E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238AF4-698A-A04D-8069-676A3A06B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15A5-1E6D-B947-9BFB-064BCB87E336}" type="datetimeFigureOut">
              <a:rPr lang="es-ES" smtClean="0"/>
              <a:t>15/10/18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10A983E-731A-624A-9E77-DC054313A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4F925C9-A2DA-ED49-89D5-0A5618752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6557-A1AB-2C4A-9837-93F36119D2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77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D1A9F0-D9FD-4C4D-858A-F227C2471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8712147-3239-B54E-9B28-B10001EAD8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879D675-75E7-054D-A22F-C100D4C36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703A863-E0E9-0041-AD17-6A0DFE4CC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15A5-1E6D-B947-9BFB-064BCB87E336}" type="datetimeFigureOut">
              <a:rPr lang="es-ES" smtClean="0"/>
              <a:t>15/10/18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9B6B35-29C6-8340-A125-02160B63B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AD74FD-D423-DE45-B5C8-4CF77700A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6557-A1AB-2C4A-9837-93F36119D2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40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665C224-9A13-6148-ABDC-680E19D50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8D8471-A58F-284E-8987-4E939F410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10D581-1AFD-3944-8D7B-711507C076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015A5-1E6D-B947-9BFB-064BCB87E336}" type="datetimeFigureOut">
              <a:rPr lang="es-ES" smtClean="0"/>
              <a:t>15/10/18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F8BCB8-5B61-B94B-B095-C48E539F4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ED3459-8629-C345-8070-096BB3AEA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F6557-A1AB-2C4A-9837-93F36119D2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7832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E2ABA5-7568-EF48-9AC5-45B656B9DF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 dirty="0" err="1"/>
              <a:t>Imaxes</a:t>
            </a:r>
            <a:r>
              <a:rPr lang="es-ES" b="1" dirty="0"/>
              <a:t>  do </a:t>
            </a:r>
            <a:r>
              <a:rPr lang="es-ES" b="1" dirty="0" err="1"/>
              <a:t>montaxe</a:t>
            </a:r>
            <a:r>
              <a:rPr lang="es-ES" b="1" dirty="0"/>
              <a:t> sesión de Golf no centro educativo</a:t>
            </a:r>
          </a:p>
        </p:txBody>
      </p:sp>
    </p:spTree>
    <p:extLst>
      <p:ext uri="{BB962C8B-B14F-4D97-AF65-F5344CB8AC3E}">
        <p14:creationId xmlns:p14="http://schemas.microsoft.com/office/powerpoint/2010/main" val="930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7F4C6F2A-44B6-4A48-97E3-622F092C4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0" y="1968499"/>
            <a:ext cx="3901440" cy="2921000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:a16="http://schemas.microsoft.com/office/drawing/2014/main" id="{876E89D4-9247-664D-B094-8ECE031D4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0" y="1968499"/>
            <a:ext cx="3901440" cy="2921000"/>
          </a:xfrm>
          <a:prstGeom prst="rect">
            <a:avLst/>
          </a:prstGeom>
        </p:spPr>
      </p:pic>
      <p:pic>
        <p:nvPicPr>
          <p:cNvPr id="8" name="Imagen 8">
            <a:extLst>
              <a:ext uri="{FF2B5EF4-FFF2-40B4-BE49-F238E27FC236}">
                <a16:creationId xmlns:a16="http://schemas.microsoft.com/office/drawing/2014/main" id="{FF267756-507D-484E-BCD5-83C739948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45" y="203093"/>
            <a:ext cx="8656518" cy="648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5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BFE94A65-688E-0642-A014-A40AC3E1E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05" y="133684"/>
            <a:ext cx="8749226" cy="655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5AB5F2AE-6242-0945-BA75-59D6A54E0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287" y="116974"/>
            <a:ext cx="8771544" cy="656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5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34E80BC4-3DEC-0048-8239-2FD365A83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146" y="147948"/>
            <a:ext cx="8671695" cy="64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3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0A4C97CC-BFF9-324C-BCE4-8910FD2F4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44" y="167105"/>
            <a:ext cx="8726906" cy="653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9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FD6A9BE9-1761-E742-9897-0C30ABF15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287" y="116974"/>
            <a:ext cx="8805213" cy="659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5B21523C-2723-834C-A5EB-4E2F17F75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9" y="223646"/>
            <a:ext cx="8629068" cy="646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2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A1CC3189-09BF-434F-BA5C-8F330B99B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21" y="116974"/>
            <a:ext cx="8793863" cy="658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3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F433ECCE-891D-5E47-BC1F-C8A78C376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614" y="118084"/>
            <a:ext cx="8844465" cy="662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3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F32A850A-7F67-1E49-ADB6-1E63EB2E7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31" y="116975"/>
            <a:ext cx="8790652" cy="656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9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40D92D0C-2442-E040-BC13-BB3B27732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68" y="311206"/>
            <a:ext cx="8328575" cy="623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2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B2178E77-2776-4E48-B83D-B99FEBF0D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019" y="133684"/>
            <a:ext cx="8871166" cy="662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9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1D406BC3-AE3D-B44A-A46B-2C88FE737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03" y="150395"/>
            <a:ext cx="8765014" cy="653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8F5A928C-703E-294B-A73E-5D7F6D05E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213" y="150395"/>
            <a:ext cx="8793863" cy="658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2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:a16="http://schemas.microsoft.com/office/drawing/2014/main" id="{3B6452E7-AF0F-B141-965B-70F9F131C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45" y="167106"/>
            <a:ext cx="8749225" cy="655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2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:a16="http://schemas.microsoft.com/office/drawing/2014/main" id="{290CEE99-A49E-B641-AA32-5794D597F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07" y="133684"/>
            <a:ext cx="8793863" cy="658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1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4">
            <a:extLst>
              <a:ext uri="{FF2B5EF4-FFF2-40B4-BE49-F238E27FC236}">
                <a16:creationId xmlns:a16="http://schemas.microsoft.com/office/drawing/2014/main" id="{F087580B-2878-124C-A9C4-A8ED79E3D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99" y="133685"/>
            <a:ext cx="8816183" cy="660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9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8778FF6F-A6E6-7443-A9FA-3D37FBEBC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7" y="150395"/>
            <a:ext cx="8682264" cy="650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EC3BB82D-DEC1-4940-B96D-AED3F6D14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474" y="141073"/>
            <a:ext cx="8505658" cy="636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1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708BB830-4065-4241-996C-AB3CDCF5E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051" y="87578"/>
            <a:ext cx="8777633" cy="657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0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5119227B-0FBE-374F-9997-C0BBCC3DF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566" y="183816"/>
            <a:ext cx="8392112" cy="628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4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8FA0A808-B503-9846-8E1C-B7BA5CD3D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0" y="1968499"/>
            <a:ext cx="3901440" cy="2921000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:a16="http://schemas.microsoft.com/office/drawing/2014/main" id="{63866D59-5DB4-F042-8DB7-DB48B4B78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05" y="133684"/>
            <a:ext cx="8726904" cy="653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7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FD347C9E-4D62-8B43-BF16-8BA11BB0C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050" y="237710"/>
            <a:ext cx="8543688" cy="639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3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49FC0E1B-A171-754E-BD68-C9D450A61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566" y="183816"/>
            <a:ext cx="8565539" cy="641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25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Tema de Office</vt:lpstr>
      <vt:lpstr>Imaxes  do montaxe sesión de Golf no centro educativo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garrigos villaba</dc:creator>
  <cp:lastModifiedBy>luis garrigos villaba</cp:lastModifiedBy>
  <cp:revision>4</cp:revision>
  <dcterms:created xsi:type="dcterms:W3CDTF">2018-10-12T19:33:55Z</dcterms:created>
  <dcterms:modified xsi:type="dcterms:W3CDTF">2018-10-15T10:42:06Z</dcterms:modified>
</cp:coreProperties>
</file>