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62" r:id="rId4"/>
    <p:sldId id="258" r:id="rId5"/>
    <p:sldId id="260" r:id="rId6"/>
    <p:sldId id="261" r:id="rId7"/>
    <p:sldId id="263" r:id="rId8"/>
    <p:sldId id="266" r:id="rId9"/>
    <p:sldId id="265" r:id="rId10"/>
    <p:sldId id="272" r:id="rId11"/>
    <p:sldId id="279" r:id="rId12"/>
    <p:sldId id="267" r:id="rId13"/>
    <p:sldId id="269" r:id="rId14"/>
    <p:sldId id="264" r:id="rId15"/>
    <p:sldId id="268" r:id="rId16"/>
    <p:sldId id="257" r:id="rId17"/>
    <p:sldId id="278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7BAF50A-C849-4E71-8A37-6FD559FD0921}">
  <a:tblStyle styleId="{A7BAF50A-C849-4E71-8A37-6FD559FD09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5485A-B15D-43A5-8B2B-AE36C729EB41}" type="doc">
      <dgm:prSet loTypeId="urn:microsoft.com/office/officeart/2005/8/layout/cycle2" loCatId="cycl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BD233D3A-7F3C-4093-AC4E-9431FCF9E17B}">
      <dgm:prSet phldrT="[Texto]"/>
      <dgm:spPr/>
      <dgm:t>
        <a:bodyPr/>
        <a:lstStyle/>
        <a:p>
          <a:r>
            <a:rPr lang="es-ES" dirty="0" smtClean="0"/>
            <a:t>PERSOAS</a:t>
          </a:r>
          <a:endParaRPr lang="es-ES" dirty="0"/>
        </a:p>
      </dgm:t>
    </dgm:pt>
    <dgm:pt modelId="{511DCF2F-CC7A-426B-A121-01D2F7F6FAF0}" type="parTrans" cxnId="{763F270A-134A-4331-AD5C-6BB78AC18DD6}">
      <dgm:prSet/>
      <dgm:spPr/>
      <dgm:t>
        <a:bodyPr/>
        <a:lstStyle/>
        <a:p>
          <a:endParaRPr lang="es-ES"/>
        </a:p>
      </dgm:t>
    </dgm:pt>
    <dgm:pt modelId="{A67DD26A-CB6F-49EE-B4C5-C0D6A7EEE873}" type="sibTrans" cxnId="{763F270A-134A-4331-AD5C-6BB78AC18DD6}">
      <dgm:prSet/>
      <dgm:spPr/>
      <dgm:t>
        <a:bodyPr/>
        <a:lstStyle/>
        <a:p>
          <a:endParaRPr lang="es-ES"/>
        </a:p>
      </dgm:t>
    </dgm:pt>
    <dgm:pt modelId="{336C8EF7-7052-4E78-AA21-CCB88B8EA17A}">
      <dgm:prSet phldrT="[Texto]"/>
      <dgm:spPr/>
      <dgm:t>
        <a:bodyPr/>
        <a:lstStyle/>
        <a:p>
          <a:r>
            <a:rPr lang="es-ES" dirty="0" smtClean="0"/>
            <a:t>PLANETA</a:t>
          </a:r>
          <a:endParaRPr lang="es-ES" dirty="0"/>
        </a:p>
      </dgm:t>
    </dgm:pt>
    <dgm:pt modelId="{4C784B5D-67CC-4FAB-B691-8E50410EDCB8}" type="parTrans" cxnId="{BD4AF3F7-ACF6-49CA-A466-FA0F90C0DAE1}">
      <dgm:prSet/>
      <dgm:spPr/>
      <dgm:t>
        <a:bodyPr/>
        <a:lstStyle/>
        <a:p>
          <a:endParaRPr lang="es-ES"/>
        </a:p>
      </dgm:t>
    </dgm:pt>
    <dgm:pt modelId="{A4E62E06-3CDB-4A7B-A1CB-C71F91E198F2}" type="sibTrans" cxnId="{BD4AF3F7-ACF6-49CA-A466-FA0F90C0DAE1}">
      <dgm:prSet/>
      <dgm:spPr/>
      <dgm:t>
        <a:bodyPr/>
        <a:lstStyle/>
        <a:p>
          <a:endParaRPr lang="es-ES"/>
        </a:p>
      </dgm:t>
    </dgm:pt>
    <dgm:pt modelId="{F1AF3291-3642-44E6-A9F5-489264372654}">
      <dgm:prSet phldrT="[Texto]"/>
      <dgm:spPr/>
      <dgm:t>
        <a:bodyPr/>
        <a:lstStyle/>
        <a:p>
          <a:r>
            <a:rPr lang="es-ES" dirty="0" smtClean="0"/>
            <a:t>PROSPERIDADE</a:t>
          </a:r>
          <a:endParaRPr lang="es-ES" dirty="0"/>
        </a:p>
      </dgm:t>
    </dgm:pt>
    <dgm:pt modelId="{03911A20-8401-4668-8E42-67AFBA54287F}" type="parTrans" cxnId="{AEE3E592-7CA2-4FC7-90C2-318384CF6817}">
      <dgm:prSet/>
      <dgm:spPr/>
      <dgm:t>
        <a:bodyPr/>
        <a:lstStyle/>
        <a:p>
          <a:endParaRPr lang="es-ES"/>
        </a:p>
      </dgm:t>
    </dgm:pt>
    <dgm:pt modelId="{4656936D-823F-48D4-9738-7D790FEE08BD}" type="sibTrans" cxnId="{AEE3E592-7CA2-4FC7-90C2-318384CF6817}">
      <dgm:prSet/>
      <dgm:spPr/>
      <dgm:t>
        <a:bodyPr/>
        <a:lstStyle/>
        <a:p>
          <a:endParaRPr lang="es-ES"/>
        </a:p>
      </dgm:t>
    </dgm:pt>
    <dgm:pt modelId="{9F54924C-6D76-4CFC-B49D-045FAA2AD8C3}">
      <dgm:prSet phldrT="[Texto]"/>
      <dgm:spPr/>
      <dgm:t>
        <a:bodyPr/>
        <a:lstStyle/>
        <a:p>
          <a:r>
            <a:rPr lang="es-ES" dirty="0" smtClean="0"/>
            <a:t>PAZ</a:t>
          </a:r>
          <a:endParaRPr lang="es-ES" dirty="0"/>
        </a:p>
      </dgm:t>
    </dgm:pt>
    <dgm:pt modelId="{C6075A17-8860-444D-9423-E9BAFF3479AB}" type="parTrans" cxnId="{9861E1BF-40D6-4B3F-B7F7-7E698A6CAAC3}">
      <dgm:prSet/>
      <dgm:spPr/>
      <dgm:t>
        <a:bodyPr/>
        <a:lstStyle/>
        <a:p>
          <a:endParaRPr lang="es-ES"/>
        </a:p>
      </dgm:t>
    </dgm:pt>
    <dgm:pt modelId="{2029964B-9C61-42BE-B5E4-90A8425C7CFF}" type="sibTrans" cxnId="{9861E1BF-40D6-4B3F-B7F7-7E698A6CAAC3}">
      <dgm:prSet/>
      <dgm:spPr/>
      <dgm:t>
        <a:bodyPr/>
        <a:lstStyle/>
        <a:p>
          <a:endParaRPr lang="es-ES"/>
        </a:p>
      </dgm:t>
    </dgm:pt>
    <dgm:pt modelId="{40AC0544-5B73-4763-8520-C57AF265E008}">
      <dgm:prSet phldrT="[Texto]"/>
      <dgm:spPr/>
      <dgm:t>
        <a:bodyPr/>
        <a:lstStyle/>
        <a:p>
          <a:r>
            <a:rPr lang="es-ES" dirty="0" smtClean="0"/>
            <a:t>ALIANZAS</a:t>
          </a:r>
          <a:endParaRPr lang="es-ES" dirty="0"/>
        </a:p>
      </dgm:t>
    </dgm:pt>
    <dgm:pt modelId="{D545F1ED-DCEA-4F67-ACDD-E0343CB3FCFF}" type="parTrans" cxnId="{0DFCF158-1FDC-44BA-AFF9-C0621428F36A}">
      <dgm:prSet/>
      <dgm:spPr/>
      <dgm:t>
        <a:bodyPr/>
        <a:lstStyle/>
        <a:p>
          <a:endParaRPr lang="es-ES"/>
        </a:p>
      </dgm:t>
    </dgm:pt>
    <dgm:pt modelId="{8B162775-C1A4-4C0B-93E3-545E07477781}" type="sibTrans" cxnId="{0DFCF158-1FDC-44BA-AFF9-C0621428F36A}">
      <dgm:prSet/>
      <dgm:spPr/>
      <dgm:t>
        <a:bodyPr/>
        <a:lstStyle/>
        <a:p>
          <a:endParaRPr lang="es-ES"/>
        </a:p>
      </dgm:t>
    </dgm:pt>
    <dgm:pt modelId="{1F0A89F2-41D6-4919-AF07-062DD5AD542A}" type="pres">
      <dgm:prSet presAssocID="{94C5485A-B15D-43A5-8B2B-AE36C729EB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47AAAC-3389-448D-8840-98A1340AA616}" type="pres">
      <dgm:prSet presAssocID="{BD233D3A-7F3C-4093-AC4E-9431FCF9E17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D18EDD-F242-439F-8CFF-D245E43FDEDF}" type="pres">
      <dgm:prSet presAssocID="{A67DD26A-CB6F-49EE-B4C5-C0D6A7EEE873}" presName="sibTrans" presStyleLbl="sibTrans2D1" presStyleIdx="0" presStyleCnt="5"/>
      <dgm:spPr/>
      <dgm:t>
        <a:bodyPr/>
        <a:lstStyle/>
        <a:p>
          <a:endParaRPr lang="es-ES"/>
        </a:p>
      </dgm:t>
    </dgm:pt>
    <dgm:pt modelId="{A914D418-ABB3-4A9A-B4D5-E49C515BB8C9}" type="pres">
      <dgm:prSet presAssocID="{A67DD26A-CB6F-49EE-B4C5-C0D6A7EEE873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19377615-238F-42C7-92F5-04D1C75A3C94}" type="pres">
      <dgm:prSet presAssocID="{336C8EF7-7052-4E78-AA21-CCB88B8EA17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5E8E9F-13CE-43BD-927C-E181A767B867}" type="pres">
      <dgm:prSet presAssocID="{A4E62E06-3CDB-4A7B-A1CB-C71F91E198F2}" presName="sibTrans" presStyleLbl="sibTrans2D1" presStyleIdx="1" presStyleCnt="5"/>
      <dgm:spPr/>
      <dgm:t>
        <a:bodyPr/>
        <a:lstStyle/>
        <a:p>
          <a:endParaRPr lang="es-ES"/>
        </a:p>
      </dgm:t>
    </dgm:pt>
    <dgm:pt modelId="{B5BA2A05-6184-4012-A225-CB696DA75BB6}" type="pres">
      <dgm:prSet presAssocID="{A4E62E06-3CDB-4A7B-A1CB-C71F91E198F2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A2846FB0-56AC-4669-8848-7907112957F5}" type="pres">
      <dgm:prSet presAssocID="{F1AF3291-3642-44E6-A9F5-4892643726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CFCB0E-C3D3-4375-BD51-FF92F6E3254B}" type="pres">
      <dgm:prSet presAssocID="{4656936D-823F-48D4-9738-7D790FEE08BD}" presName="sibTrans" presStyleLbl="sibTrans2D1" presStyleIdx="2" presStyleCnt="5"/>
      <dgm:spPr/>
      <dgm:t>
        <a:bodyPr/>
        <a:lstStyle/>
        <a:p>
          <a:endParaRPr lang="es-ES"/>
        </a:p>
      </dgm:t>
    </dgm:pt>
    <dgm:pt modelId="{DE847F63-B4BB-4EA2-9F7C-60132A2CC256}" type="pres">
      <dgm:prSet presAssocID="{4656936D-823F-48D4-9738-7D790FEE08BD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C03B4F8A-0CC0-4120-A6C9-94B3049147C6}" type="pres">
      <dgm:prSet presAssocID="{9F54924C-6D76-4CFC-B49D-045FAA2AD8C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578503-9CF0-45AD-8398-D7BF03EFE9E2}" type="pres">
      <dgm:prSet presAssocID="{2029964B-9C61-42BE-B5E4-90A8425C7CFF}" presName="sibTrans" presStyleLbl="sibTrans2D1" presStyleIdx="3" presStyleCnt="5"/>
      <dgm:spPr/>
      <dgm:t>
        <a:bodyPr/>
        <a:lstStyle/>
        <a:p>
          <a:endParaRPr lang="es-ES"/>
        </a:p>
      </dgm:t>
    </dgm:pt>
    <dgm:pt modelId="{9D3AF6A4-29F1-4FAA-82E3-A456491A2FA0}" type="pres">
      <dgm:prSet presAssocID="{2029964B-9C61-42BE-B5E4-90A8425C7CFF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ED9B79B7-2F85-4E54-ABFC-4FA07B9A909A}" type="pres">
      <dgm:prSet presAssocID="{40AC0544-5B73-4763-8520-C57AF265E00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FB4A23-BBF2-4423-B1B9-51F14DDE7113}" type="pres">
      <dgm:prSet presAssocID="{8B162775-C1A4-4C0B-93E3-545E07477781}" presName="sibTrans" presStyleLbl="sibTrans2D1" presStyleIdx="4" presStyleCnt="5"/>
      <dgm:spPr/>
      <dgm:t>
        <a:bodyPr/>
        <a:lstStyle/>
        <a:p>
          <a:endParaRPr lang="es-ES"/>
        </a:p>
      </dgm:t>
    </dgm:pt>
    <dgm:pt modelId="{8F96E526-E99E-4DFE-8151-12F2649A109B}" type="pres">
      <dgm:prSet presAssocID="{8B162775-C1A4-4C0B-93E3-545E07477781}" presName="connectorText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B11A2565-E969-4EF3-B1DF-7B9340538518}" type="presOf" srcId="{2029964B-9C61-42BE-B5E4-90A8425C7CFF}" destId="{9D3AF6A4-29F1-4FAA-82E3-A456491A2FA0}" srcOrd="1" destOrd="0" presId="urn:microsoft.com/office/officeart/2005/8/layout/cycle2"/>
    <dgm:cxn modelId="{BD4AF3F7-ACF6-49CA-A466-FA0F90C0DAE1}" srcId="{94C5485A-B15D-43A5-8B2B-AE36C729EB41}" destId="{336C8EF7-7052-4E78-AA21-CCB88B8EA17A}" srcOrd="1" destOrd="0" parTransId="{4C784B5D-67CC-4FAB-B691-8E50410EDCB8}" sibTransId="{A4E62E06-3CDB-4A7B-A1CB-C71F91E198F2}"/>
    <dgm:cxn modelId="{05AC7542-3709-46AE-BB45-D29C4ECEB8BC}" type="presOf" srcId="{8B162775-C1A4-4C0B-93E3-545E07477781}" destId="{BAFB4A23-BBF2-4423-B1B9-51F14DDE7113}" srcOrd="0" destOrd="0" presId="urn:microsoft.com/office/officeart/2005/8/layout/cycle2"/>
    <dgm:cxn modelId="{D950188C-288F-4271-B348-8ED29DC5FDEE}" type="presOf" srcId="{F1AF3291-3642-44E6-A9F5-489264372654}" destId="{A2846FB0-56AC-4669-8848-7907112957F5}" srcOrd="0" destOrd="0" presId="urn:microsoft.com/office/officeart/2005/8/layout/cycle2"/>
    <dgm:cxn modelId="{74B4BC22-995F-4FBF-8A14-B5635022C79D}" type="presOf" srcId="{336C8EF7-7052-4E78-AA21-CCB88B8EA17A}" destId="{19377615-238F-42C7-92F5-04D1C75A3C94}" srcOrd="0" destOrd="0" presId="urn:microsoft.com/office/officeart/2005/8/layout/cycle2"/>
    <dgm:cxn modelId="{64CA070F-285A-4CE2-B751-75B41B403875}" type="presOf" srcId="{4656936D-823F-48D4-9738-7D790FEE08BD}" destId="{8ECFCB0E-C3D3-4375-BD51-FF92F6E3254B}" srcOrd="0" destOrd="0" presId="urn:microsoft.com/office/officeart/2005/8/layout/cycle2"/>
    <dgm:cxn modelId="{763F270A-134A-4331-AD5C-6BB78AC18DD6}" srcId="{94C5485A-B15D-43A5-8B2B-AE36C729EB41}" destId="{BD233D3A-7F3C-4093-AC4E-9431FCF9E17B}" srcOrd="0" destOrd="0" parTransId="{511DCF2F-CC7A-426B-A121-01D2F7F6FAF0}" sibTransId="{A67DD26A-CB6F-49EE-B4C5-C0D6A7EEE873}"/>
    <dgm:cxn modelId="{FFB5C912-9B9F-4608-AA45-28111D59A5E9}" type="presOf" srcId="{A67DD26A-CB6F-49EE-B4C5-C0D6A7EEE873}" destId="{D0D18EDD-F242-439F-8CFF-D245E43FDEDF}" srcOrd="0" destOrd="0" presId="urn:microsoft.com/office/officeart/2005/8/layout/cycle2"/>
    <dgm:cxn modelId="{AEE3E592-7CA2-4FC7-90C2-318384CF6817}" srcId="{94C5485A-B15D-43A5-8B2B-AE36C729EB41}" destId="{F1AF3291-3642-44E6-A9F5-489264372654}" srcOrd="2" destOrd="0" parTransId="{03911A20-8401-4668-8E42-67AFBA54287F}" sibTransId="{4656936D-823F-48D4-9738-7D790FEE08BD}"/>
    <dgm:cxn modelId="{E4B875E2-AE08-4607-9C7E-B9230796E958}" type="presOf" srcId="{A4E62E06-3CDB-4A7B-A1CB-C71F91E198F2}" destId="{A45E8E9F-13CE-43BD-927C-E181A767B867}" srcOrd="0" destOrd="0" presId="urn:microsoft.com/office/officeart/2005/8/layout/cycle2"/>
    <dgm:cxn modelId="{04F9756E-21B4-48F5-A0D0-E9ADBB56179E}" type="presOf" srcId="{2029964B-9C61-42BE-B5E4-90A8425C7CFF}" destId="{05578503-9CF0-45AD-8398-D7BF03EFE9E2}" srcOrd="0" destOrd="0" presId="urn:microsoft.com/office/officeart/2005/8/layout/cycle2"/>
    <dgm:cxn modelId="{CF2B7311-08C2-412D-AD79-A35227B03AC6}" type="presOf" srcId="{94C5485A-B15D-43A5-8B2B-AE36C729EB41}" destId="{1F0A89F2-41D6-4919-AF07-062DD5AD542A}" srcOrd="0" destOrd="0" presId="urn:microsoft.com/office/officeart/2005/8/layout/cycle2"/>
    <dgm:cxn modelId="{26E36487-9A22-4EBF-95ED-232A8EFE4AFD}" type="presOf" srcId="{9F54924C-6D76-4CFC-B49D-045FAA2AD8C3}" destId="{C03B4F8A-0CC0-4120-A6C9-94B3049147C6}" srcOrd="0" destOrd="0" presId="urn:microsoft.com/office/officeart/2005/8/layout/cycle2"/>
    <dgm:cxn modelId="{DDE3E203-B754-4048-85AF-B7DED2EEA1E5}" type="presOf" srcId="{8B162775-C1A4-4C0B-93E3-545E07477781}" destId="{8F96E526-E99E-4DFE-8151-12F2649A109B}" srcOrd="1" destOrd="0" presId="urn:microsoft.com/office/officeart/2005/8/layout/cycle2"/>
    <dgm:cxn modelId="{38DD268A-C4A9-41F6-B495-B1330399CD4E}" type="presOf" srcId="{40AC0544-5B73-4763-8520-C57AF265E008}" destId="{ED9B79B7-2F85-4E54-ABFC-4FA07B9A909A}" srcOrd="0" destOrd="0" presId="urn:microsoft.com/office/officeart/2005/8/layout/cycle2"/>
    <dgm:cxn modelId="{9861E1BF-40D6-4B3F-B7F7-7E698A6CAAC3}" srcId="{94C5485A-B15D-43A5-8B2B-AE36C729EB41}" destId="{9F54924C-6D76-4CFC-B49D-045FAA2AD8C3}" srcOrd="3" destOrd="0" parTransId="{C6075A17-8860-444D-9423-E9BAFF3479AB}" sibTransId="{2029964B-9C61-42BE-B5E4-90A8425C7CFF}"/>
    <dgm:cxn modelId="{4BC23459-D78B-49B3-BB97-6C08A3C20F61}" type="presOf" srcId="{A4E62E06-3CDB-4A7B-A1CB-C71F91E198F2}" destId="{B5BA2A05-6184-4012-A225-CB696DA75BB6}" srcOrd="1" destOrd="0" presId="urn:microsoft.com/office/officeart/2005/8/layout/cycle2"/>
    <dgm:cxn modelId="{A4965ECC-1CA6-4F1B-BF7D-FDEA3D13A7BD}" type="presOf" srcId="{BD233D3A-7F3C-4093-AC4E-9431FCF9E17B}" destId="{6847AAAC-3389-448D-8840-98A1340AA616}" srcOrd="0" destOrd="0" presId="urn:microsoft.com/office/officeart/2005/8/layout/cycle2"/>
    <dgm:cxn modelId="{8356C5BC-94FD-4BC9-8CBF-63E7FBF002AF}" type="presOf" srcId="{4656936D-823F-48D4-9738-7D790FEE08BD}" destId="{DE847F63-B4BB-4EA2-9F7C-60132A2CC256}" srcOrd="1" destOrd="0" presId="urn:microsoft.com/office/officeart/2005/8/layout/cycle2"/>
    <dgm:cxn modelId="{CCE7B64D-2465-4A5A-B84C-18BE94A94B7A}" type="presOf" srcId="{A67DD26A-CB6F-49EE-B4C5-C0D6A7EEE873}" destId="{A914D418-ABB3-4A9A-B4D5-E49C515BB8C9}" srcOrd="1" destOrd="0" presId="urn:microsoft.com/office/officeart/2005/8/layout/cycle2"/>
    <dgm:cxn modelId="{0DFCF158-1FDC-44BA-AFF9-C0621428F36A}" srcId="{94C5485A-B15D-43A5-8B2B-AE36C729EB41}" destId="{40AC0544-5B73-4763-8520-C57AF265E008}" srcOrd="4" destOrd="0" parTransId="{D545F1ED-DCEA-4F67-ACDD-E0343CB3FCFF}" sibTransId="{8B162775-C1A4-4C0B-93E3-545E07477781}"/>
    <dgm:cxn modelId="{98EA7EFA-D449-44BD-90FA-4512D53BADE9}" type="presParOf" srcId="{1F0A89F2-41D6-4919-AF07-062DD5AD542A}" destId="{6847AAAC-3389-448D-8840-98A1340AA616}" srcOrd="0" destOrd="0" presId="urn:microsoft.com/office/officeart/2005/8/layout/cycle2"/>
    <dgm:cxn modelId="{820CF83F-5DFD-46E2-904E-879D2B7206F2}" type="presParOf" srcId="{1F0A89F2-41D6-4919-AF07-062DD5AD542A}" destId="{D0D18EDD-F242-439F-8CFF-D245E43FDEDF}" srcOrd="1" destOrd="0" presId="urn:microsoft.com/office/officeart/2005/8/layout/cycle2"/>
    <dgm:cxn modelId="{C3C2FC55-7BA9-46F7-A8B1-29C3E540DD71}" type="presParOf" srcId="{D0D18EDD-F242-439F-8CFF-D245E43FDEDF}" destId="{A914D418-ABB3-4A9A-B4D5-E49C515BB8C9}" srcOrd="0" destOrd="0" presId="urn:microsoft.com/office/officeart/2005/8/layout/cycle2"/>
    <dgm:cxn modelId="{943DC309-943C-4A9E-9CED-B1D80A19E119}" type="presParOf" srcId="{1F0A89F2-41D6-4919-AF07-062DD5AD542A}" destId="{19377615-238F-42C7-92F5-04D1C75A3C94}" srcOrd="2" destOrd="0" presId="urn:microsoft.com/office/officeart/2005/8/layout/cycle2"/>
    <dgm:cxn modelId="{204AD8AC-7ECE-4D21-8E93-7367E3CBD280}" type="presParOf" srcId="{1F0A89F2-41D6-4919-AF07-062DD5AD542A}" destId="{A45E8E9F-13CE-43BD-927C-E181A767B867}" srcOrd="3" destOrd="0" presId="urn:microsoft.com/office/officeart/2005/8/layout/cycle2"/>
    <dgm:cxn modelId="{07F24CE6-D057-486E-8A29-5AB29C6EDE39}" type="presParOf" srcId="{A45E8E9F-13CE-43BD-927C-E181A767B867}" destId="{B5BA2A05-6184-4012-A225-CB696DA75BB6}" srcOrd="0" destOrd="0" presId="urn:microsoft.com/office/officeart/2005/8/layout/cycle2"/>
    <dgm:cxn modelId="{C77432F7-B952-4395-9A57-82F228FFE977}" type="presParOf" srcId="{1F0A89F2-41D6-4919-AF07-062DD5AD542A}" destId="{A2846FB0-56AC-4669-8848-7907112957F5}" srcOrd="4" destOrd="0" presId="urn:microsoft.com/office/officeart/2005/8/layout/cycle2"/>
    <dgm:cxn modelId="{DC5FB2A9-FEDF-4E8E-B8E7-AC08D74AC3CE}" type="presParOf" srcId="{1F0A89F2-41D6-4919-AF07-062DD5AD542A}" destId="{8ECFCB0E-C3D3-4375-BD51-FF92F6E3254B}" srcOrd="5" destOrd="0" presId="urn:microsoft.com/office/officeart/2005/8/layout/cycle2"/>
    <dgm:cxn modelId="{137A0602-B6E5-4A11-BF92-9EB82292B7E3}" type="presParOf" srcId="{8ECFCB0E-C3D3-4375-BD51-FF92F6E3254B}" destId="{DE847F63-B4BB-4EA2-9F7C-60132A2CC256}" srcOrd="0" destOrd="0" presId="urn:microsoft.com/office/officeart/2005/8/layout/cycle2"/>
    <dgm:cxn modelId="{64EF195A-A564-442E-81F0-70B475C7D49E}" type="presParOf" srcId="{1F0A89F2-41D6-4919-AF07-062DD5AD542A}" destId="{C03B4F8A-0CC0-4120-A6C9-94B3049147C6}" srcOrd="6" destOrd="0" presId="urn:microsoft.com/office/officeart/2005/8/layout/cycle2"/>
    <dgm:cxn modelId="{8649D490-8587-4226-96A1-9965215BEE16}" type="presParOf" srcId="{1F0A89F2-41D6-4919-AF07-062DD5AD542A}" destId="{05578503-9CF0-45AD-8398-D7BF03EFE9E2}" srcOrd="7" destOrd="0" presId="urn:microsoft.com/office/officeart/2005/8/layout/cycle2"/>
    <dgm:cxn modelId="{F6E14D36-B3E3-4835-8ABA-C6DF9ECFD241}" type="presParOf" srcId="{05578503-9CF0-45AD-8398-D7BF03EFE9E2}" destId="{9D3AF6A4-29F1-4FAA-82E3-A456491A2FA0}" srcOrd="0" destOrd="0" presId="urn:microsoft.com/office/officeart/2005/8/layout/cycle2"/>
    <dgm:cxn modelId="{75D70B73-BB6C-42CB-91B2-BA55C2E8CFCA}" type="presParOf" srcId="{1F0A89F2-41D6-4919-AF07-062DD5AD542A}" destId="{ED9B79B7-2F85-4E54-ABFC-4FA07B9A909A}" srcOrd="8" destOrd="0" presId="urn:microsoft.com/office/officeart/2005/8/layout/cycle2"/>
    <dgm:cxn modelId="{1B7804A4-0870-4586-8640-E2CE3E8A33B8}" type="presParOf" srcId="{1F0A89F2-41D6-4919-AF07-062DD5AD542A}" destId="{BAFB4A23-BBF2-4423-B1B9-51F14DDE7113}" srcOrd="9" destOrd="0" presId="urn:microsoft.com/office/officeart/2005/8/layout/cycle2"/>
    <dgm:cxn modelId="{0F3BDCEA-3015-4CAA-BE82-0C0A9BCD56D9}" type="presParOf" srcId="{BAFB4A23-BBF2-4423-B1B9-51F14DDE7113}" destId="{8F96E526-E99E-4DFE-8151-12F2649A10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6E9F6-F4A5-417A-8CE4-C55DB5B1DC0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F47292D-8E9D-44D7-87F6-1A62813AC64B}">
      <dgm:prSet phldrT="[Texto]"/>
      <dgm:spPr/>
      <dgm:t>
        <a:bodyPr/>
        <a:lstStyle/>
        <a:p>
          <a:r>
            <a:rPr lang="es-ES" dirty="0" smtClean="0"/>
            <a:t>DESENVOLVEMENTO SUSTENTABLE</a:t>
          </a:r>
          <a:endParaRPr lang="es-ES" dirty="0"/>
        </a:p>
      </dgm:t>
    </dgm:pt>
    <dgm:pt modelId="{ECA12B8F-1391-45AD-9C64-549DBD96642A}" type="parTrans" cxnId="{D929AB97-09AA-4412-9653-DF15D07B2E34}">
      <dgm:prSet/>
      <dgm:spPr/>
      <dgm:t>
        <a:bodyPr/>
        <a:lstStyle/>
        <a:p>
          <a:endParaRPr lang="es-ES"/>
        </a:p>
      </dgm:t>
    </dgm:pt>
    <dgm:pt modelId="{6F46C3E4-E4A3-4BD4-89A7-26DE4599AF8F}" type="sibTrans" cxnId="{D929AB97-09AA-4412-9653-DF15D07B2E3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S"/>
        </a:p>
      </dgm:t>
    </dgm:pt>
    <dgm:pt modelId="{F2D943F3-789B-4AFB-AFCE-568BB005AD0B}">
      <dgm:prSet phldrT="[Texto]"/>
      <dgm:spPr/>
      <dgm:t>
        <a:bodyPr/>
        <a:lstStyle/>
        <a:p>
          <a:r>
            <a:rPr lang="es-ES" dirty="0" smtClean="0"/>
            <a:t>CIDADANÍA MUNDIAL</a:t>
          </a:r>
          <a:endParaRPr lang="es-ES" dirty="0"/>
        </a:p>
      </dgm:t>
    </dgm:pt>
    <dgm:pt modelId="{CFF3DAD3-0AF5-4914-ABDE-301A46E58ED7}" type="parTrans" cxnId="{58A49946-9474-4DEA-9EE2-34400510E3A2}">
      <dgm:prSet/>
      <dgm:spPr/>
      <dgm:t>
        <a:bodyPr/>
        <a:lstStyle/>
        <a:p>
          <a:endParaRPr lang="es-ES"/>
        </a:p>
      </dgm:t>
    </dgm:pt>
    <dgm:pt modelId="{08F5181E-EF95-4AFA-A265-CA87D5CE715C}" type="sibTrans" cxnId="{58A49946-9474-4DEA-9EE2-34400510E3A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ES"/>
        </a:p>
      </dgm:t>
    </dgm:pt>
    <dgm:pt modelId="{3E8CA150-C792-46F8-B125-33F4ED067F2D}" type="pres">
      <dgm:prSet presAssocID="{63C6E9F6-F4A5-417A-8CE4-C55DB5B1D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E410818-D299-4B6C-BC9D-B14326CC1577}" type="pres">
      <dgm:prSet presAssocID="{63C6E9F6-F4A5-417A-8CE4-C55DB5B1DC04}" presName="dot1" presStyleLbl="alignNode1" presStyleIdx="0" presStyleCnt="10"/>
      <dgm:spPr/>
    </dgm:pt>
    <dgm:pt modelId="{15AB77E2-BC9F-430B-AAFE-6B9ABDA52CFC}" type="pres">
      <dgm:prSet presAssocID="{63C6E9F6-F4A5-417A-8CE4-C55DB5B1DC04}" presName="dot2" presStyleLbl="alignNode1" presStyleIdx="1" presStyleCnt="10"/>
      <dgm:spPr/>
    </dgm:pt>
    <dgm:pt modelId="{FC9B5998-B56D-42D2-8626-D7398C00E872}" type="pres">
      <dgm:prSet presAssocID="{63C6E9F6-F4A5-417A-8CE4-C55DB5B1DC04}" presName="dot3" presStyleLbl="alignNode1" presStyleIdx="2" presStyleCnt="10"/>
      <dgm:spPr/>
    </dgm:pt>
    <dgm:pt modelId="{C45C2E90-1C90-4690-8BAC-476397E39AEF}" type="pres">
      <dgm:prSet presAssocID="{63C6E9F6-F4A5-417A-8CE4-C55DB5B1DC04}" presName="dotArrow1" presStyleLbl="alignNode1" presStyleIdx="3" presStyleCnt="10"/>
      <dgm:spPr/>
    </dgm:pt>
    <dgm:pt modelId="{B95EF11A-FB11-4A59-81DC-EF3C382BD633}" type="pres">
      <dgm:prSet presAssocID="{63C6E9F6-F4A5-417A-8CE4-C55DB5B1DC04}" presName="dotArrow2" presStyleLbl="alignNode1" presStyleIdx="4" presStyleCnt="10"/>
      <dgm:spPr/>
    </dgm:pt>
    <dgm:pt modelId="{39C0759B-697D-47C3-9B31-BDB484AB1560}" type="pres">
      <dgm:prSet presAssocID="{63C6E9F6-F4A5-417A-8CE4-C55DB5B1DC04}" presName="dotArrow3" presStyleLbl="alignNode1" presStyleIdx="5" presStyleCnt="10"/>
      <dgm:spPr/>
    </dgm:pt>
    <dgm:pt modelId="{83917B8B-6DCD-4C84-890C-BB311F335084}" type="pres">
      <dgm:prSet presAssocID="{63C6E9F6-F4A5-417A-8CE4-C55DB5B1DC04}" presName="dotArrow4" presStyleLbl="alignNode1" presStyleIdx="6" presStyleCnt="10"/>
      <dgm:spPr/>
    </dgm:pt>
    <dgm:pt modelId="{19636012-E53E-4203-9EDA-23A15FD70DC6}" type="pres">
      <dgm:prSet presAssocID="{63C6E9F6-F4A5-417A-8CE4-C55DB5B1DC04}" presName="dotArrow5" presStyleLbl="alignNode1" presStyleIdx="7" presStyleCnt="10"/>
      <dgm:spPr/>
    </dgm:pt>
    <dgm:pt modelId="{24EB6EF4-712B-42F6-A974-E8A311E33EF1}" type="pres">
      <dgm:prSet presAssocID="{63C6E9F6-F4A5-417A-8CE4-C55DB5B1DC04}" presName="dotArrow6" presStyleLbl="alignNode1" presStyleIdx="8" presStyleCnt="10"/>
      <dgm:spPr/>
    </dgm:pt>
    <dgm:pt modelId="{9F16364E-6FAB-4186-BEBC-4D81709E3C43}" type="pres">
      <dgm:prSet presAssocID="{63C6E9F6-F4A5-417A-8CE4-C55DB5B1DC04}" presName="dotArrow7" presStyleLbl="alignNode1" presStyleIdx="9" presStyleCnt="10"/>
      <dgm:spPr/>
    </dgm:pt>
    <dgm:pt modelId="{0BE0A581-D56E-4ACD-AB5D-C7101FEBB9CD}" type="pres">
      <dgm:prSet presAssocID="{EF47292D-8E9D-44D7-87F6-1A62813AC64B}" presName="parTx1" presStyleLbl="node1" presStyleIdx="0" presStyleCnt="2"/>
      <dgm:spPr/>
      <dgm:t>
        <a:bodyPr/>
        <a:lstStyle/>
        <a:p>
          <a:endParaRPr lang="es-ES"/>
        </a:p>
      </dgm:t>
    </dgm:pt>
    <dgm:pt modelId="{FCDFC0F7-49B6-46E1-8483-ED52BB73B46E}" type="pres">
      <dgm:prSet presAssocID="{6F46C3E4-E4A3-4BD4-89A7-26DE4599AF8F}" presName="picture1" presStyleCnt="0"/>
      <dgm:spPr/>
    </dgm:pt>
    <dgm:pt modelId="{FF846A63-1518-4A22-AE0C-46EC6290E314}" type="pres">
      <dgm:prSet presAssocID="{6F46C3E4-E4A3-4BD4-89A7-26DE4599AF8F}" presName="imageRepeatNode" presStyleLbl="fgImgPlace1" presStyleIdx="0" presStyleCnt="2"/>
      <dgm:spPr/>
      <dgm:t>
        <a:bodyPr/>
        <a:lstStyle/>
        <a:p>
          <a:endParaRPr lang="es-ES"/>
        </a:p>
      </dgm:t>
    </dgm:pt>
    <dgm:pt modelId="{C3AE4A35-F1AF-44E2-A944-BB920BEEDB27}" type="pres">
      <dgm:prSet presAssocID="{F2D943F3-789B-4AFB-AFCE-568BB005AD0B}" presName="parTx2" presStyleLbl="node1" presStyleIdx="1" presStyleCnt="2"/>
      <dgm:spPr/>
      <dgm:t>
        <a:bodyPr/>
        <a:lstStyle/>
        <a:p>
          <a:endParaRPr lang="es-ES"/>
        </a:p>
      </dgm:t>
    </dgm:pt>
    <dgm:pt modelId="{9ED7E355-290E-4D53-9464-678A49303AA1}" type="pres">
      <dgm:prSet presAssocID="{08F5181E-EF95-4AFA-A265-CA87D5CE715C}" presName="picture2" presStyleCnt="0"/>
      <dgm:spPr/>
    </dgm:pt>
    <dgm:pt modelId="{F444DD6D-1159-46A6-A950-F01ED5930A78}" type="pres">
      <dgm:prSet presAssocID="{08F5181E-EF95-4AFA-A265-CA87D5CE715C}" presName="imageRepeatNode" presStyleLbl="fgImgPlace1" presStyleIdx="1" presStyleCnt="2"/>
      <dgm:spPr/>
      <dgm:t>
        <a:bodyPr/>
        <a:lstStyle/>
        <a:p>
          <a:endParaRPr lang="es-ES"/>
        </a:p>
      </dgm:t>
    </dgm:pt>
  </dgm:ptLst>
  <dgm:cxnLst>
    <dgm:cxn modelId="{D929AB97-09AA-4412-9653-DF15D07B2E34}" srcId="{63C6E9F6-F4A5-417A-8CE4-C55DB5B1DC04}" destId="{EF47292D-8E9D-44D7-87F6-1A62813AC64B}" srcOrd="0" destOrd="0" parTransId="{ECA12B8F-1391-45AD-9C64-549DBD96642A}" sibTransId="{6F46C3E4-E4A3-4BD4-89A7-26DE4599AF8F}"/>
    <dgm:cxn modelId="{88080BBF-35EB-49DF-B075-3A1E9FA715EA}" type="presOf" srcId="{EF47292D-8E9D-44D7-87F6-1A62813AC64B}" destId="{0BE0A581-D56E-4ACD-AB5D-C7101FEBB9CD}" srcOrd="0" destOrd="0" presId="urn:microsoft.com/office/officeart/2008/layout/AscendingPictureAccentProcess"/>
    <dgm:cxn modelId="{58A49946-9474-4DEA-9EE2-34400510E3A2}" srcId="{63C6E9F6-F4A5-417A-8CE4-C55DB5B1DC04}" destId="{F2D943F3-789B-4AFB-AFCE-568BB005AD0B}" srcOrd="1" destOrd="0" parTransId="{CFF3DAD3-0AF5-4914-ABDE-301A46E58ED7}" sibTransId="{08F5181E-EF95-4AFA-A265-CA87D5CE715C}"/>
    <dgm:cxn modelId="{26C678CE-E15D-47D2-A44B-59C0D025C138}" type="presOf" srcId="{08F5181E-EF95-4AFA-A265-CA87D5CE715C}" destId="{F444DD6D-1159-46A6-A950-F01ED5930A78}" srcOrd="0" destOrd="0" presId="urn:microsoft.com/office/officeart/2008/layout/AscendingPictureAccentProcess"/>
    <dgm:cxn modelId="{465C74EB-F801-4908-AED6-A0C17B1F5124}" type="presOf" srcId="{63C6E9F6-F4A5-417A-8CE4-C55DB5B1DC04}" destId="{3E8CA150-C792-46F8-B125-33F4ED067F2D}" srcOrd="0" destOrd="0" presId="urn:microsoft.com/office/officeart/2008/layout/AscendingPictureAccentProcess"/>
    <dgm:cxn modelId="{7A3E44A0-AAC7-43F8-B66E-122F19AD7920}" type="presOf" srcId="{F2D943F3-789B-4AFB-AFCE-568BB005AD0B}" destId="{C3AE4A35-F1AF-44E2-A944-BB920BEEDB27}" srcOrd="0" destOrd="0" presId="urn:microsoft.com/office/officeart/2008/layout/AscendingPictureAccentProcess"/>
    <dgm:cxn modelId="{4D33F4F8-BEA1-4217-9619-AA206D62895F}" type="presOf" srcId="{6F46C3E4-E4A3-4BD4-89A7-26DE4599AF8F}" destId="{FF846A63-1518-4A22-AE0C-46EC6290E314}" srcOrd="0" destOrd="0" presId="urn:microsoft.com/office/officeart/2008/layout/AscendingPictureAccentProcess"/>
    <dgm:cxn modelId="{B0968743-274D-45AC-AFD2-43E825BEE7DE}" type="presParOf" srcId="{3E8CA150-C792-46F8-B125-33F4ED067F2D}" destId="{EE410818-D299-4B6C-BC9D-B14326CC1577}" srcOrd="0" destOrd="0" presId="urn:microsoft.com/office/officeart/2008/layout/AscendingPictureAccentProcess"/>
    <dgm:cxn modelId="{835558E9-7021-4B0B-B9DB-25A89A398F5B}" type="presParOf" srcId="{3E8CA150-C792-46F8-B125-33F4ED067F2D}" destId="{15AB77E2-BC9F-430B-AAFE-6B9ABDA52CFC}" srcOrd="1" destOrd="0" presId="urn:microsoft.com/office/officeart/2008/layout/AscendingPictureAccentProcess"/>
    <dgm:cxn modelId="{E47C447B-940D-49C9-AA05-56F90C3AD672}" type="presParOf" srcId="{3E8CA150-C792-46F8-B125-33F4ED067F2D}" destId="{FC9B5998-B56D-42D2-8626-D7398C00E872}" srcOrd="2" destOrd="0" presId="urn:microsoft.com/office/officeart/2008/layout/AscendingPictureAccentProcess"/>
    <dgm:cxn modelId="{44B91171-CD1E-4B60-BBDF-19E517983E5D}" type="presParOf" srcId="{3E8CA150-C792-46F8-B125-33F4ED067F2D}" destId="{C45C2E90-1C90-4690-8BAC-476397E39AEF}" srcOrd="3" destOrd="0" presId="urn:microsoft.com/office/officeart/2008/layout/AscendingPictureAccentProcess"/>
    <dgm:cxn modelId="{6E35DE55-A51D-4975-8778-4CBFEED23160}" type="presParOf" srcId="{3E8CA150-C792-46F8-B125-33F4ED067F2D}" destId="{B95EF11A-FB11-4A59-81DC-EF3C382BD633}" srcOrd="4" destOrd="0" presId="urn:microsoft.com/office/officeart/2008/layout/AscendingPictureAccentProcess"/>
    <dgm:cxn modelId="{9604F618-EDBC-4AD7-B279-96143B632172}" type="presParOf" srcId="{3E8CA150-C792-46F8-B125-33F4ED067F2D}" destId="{39C0759B-697D-47C3-9B31-BDB484AB1560}" srcOrd="5" destOrd="0" presId="urn:microsoft.com/office/officeart/2008/layout/AscendingPictureAccentProcess"/>
    <dgm:cxn modelId="{C0A41853-D26D-4E26-9C2F-6FCDDE1F997A}" type="presParOf" srcId="{3E8CA150-C792-46F8-B125-33F4ED067F2D}" destId="{83917B8B-6DCD-4C84-890C-BB311F335084}" srcOrd="6" destOrd="0" presId="urn:microsoft.com/office/officeart/2008/layout/AscendingPictureAccentProcess"/>
    <dgm:cxn modelId="{46EDA213-85F0-43FA-B846-26B6C9C08009}" type="presParOf" srcId="{3E8CA150-C792-46F8-B125-33F4ED067F2D}" destId="{19636012-E53E-4203-9EDA-23A15FD70DC6}" srcOrd="7" destOrd="0" presId="urn:microsoft.com/office/officeart/2008/layout/AscendingPictureAccentProcess"/>
    <dgm:cxn modelId="{6A3B2EE1-88B8-46C8-B7C0-7C2F32EB588C}" type="presParOf" srcId="{3E8CA150-C792-46F8-B125-33F4ED067F2D}" destId="{24EB6EF4-712B-42F6-A974-E8A311E33EF1}" srcOrd="8" destOrd="0" presId="urn:microsoft.com/office/officeart/2008/layout/AscendingPictureAccentProcess"/>
    <dgm:cxn modelId="{B28F1CEF-2ED7-4930-86DD-69E1DE3A08FE}" type="presParOf" srcId="{3E8CA150-C792-46F8-B125-33F4ED067F2D}" destId="{9F16364E-6FAB-4186-BEBC-4D81709E3C43}" srcOrd="9" destOrd="0" presId="urn:microsoft.com/office/officeart/2008/layout/AscendingPictureAccentProcess"/>
    <dgm:cxn modelId="{F9A1FABE-86B4-4AF1-9F76-656E2550B08B}" type="presParOf" srcId="{3E8CA150-C792-46F8-B125-33F4ED067F2D}" destId="{0BE0A581-D56E-4ACD-AB5D-C7101FEBB9CD}" srcOrd="10" destOrd="0" presId="urn:microsoft.com/office/officeart/2008/layout/AscendingPictureAccentProcess"/>
    <dgm:cxn modelId="{E5302447-DEAF-4669-BECC-BBF30DD3264E}" type="presParOf" srcId="{3E8CA150-C792-46F8-B125-33F4ED067F2D}" destId="{FCDFC0F7-49B6-46E1-8483-ED52BB73B46E}" srcOrd="11" destOrd="0" presId="urn:microsoft.com/office/officeart/2008/layout/AscendingPictureAccentProcess"/>
    <dgm:cxn modelId="{4D70A1D8-7362-46A0-A82F-A1493C289F60}" type="presParOf" srcId="{FCDFC0F7-49B6-46E1-8483-ED52BB73B46E}" destId="{FF846A63-1518-4A22-AE0C-46EC6290E314}" srcOrd="0" destOrd="0" presId="urn:microsoft.com/office/officeart/2008/layout/AscendingPictureAccentProcess"/>
    <dgm:cxn modelId="{C09562DF-EE78-4BA7-BB93-2E6D354D062D}" type="presParOf" srcId="{3E8CA150-C792-46F8-B125-33F4ED067F2D}" destId="{C3AE4A35-F1AF-44E2-A944-BB920BEEDB27}" srcOrd="12" destOrd="0" presId="urn:microsoft.com/office/officeart/2008/layout/AscendingPictureAccentProcess"/>
    <dgm:cxn modelId="{6C72EFFC-7F3C-496E-8711-02BFD60F01D3}" type="presParOf" srcId="{3E8CA150-C792-46F8-B125-33F4ED067F2D}" destId="{9ED7E355-290E-4D53-9464-678A49303AA1}" srcOrd="13" destOrd="0" presId="urn:microsoft.com/office/officeart/2008/layout/AscendingPictureAccentProcess"/>
    <dgm:cxn modelId="{69BE09FA-3D3A-409E-9E70-14BB20C1CDA5}" type="presParOf" srcId="{9ED7E355-290E-4D53-9464-678A49303AA1}" destId="{F444DD6D-1159-46A6-A950-F01ED5930A7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7AAAC-3389-448D-8840-98A1340AA616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PERSOAS</a:t>
          </a:r>
          <a:endParaRPr lang="es-ES" sz="800" kern="1200" dirty="0"/>
        </a:p>
      </dsp:txBody>
      <dsp:txXfrm>
        <a:off x="2614422" y="179995"/>
        <a:ext cx="867155" cy="867155"/>
      </dsp:txXfrm>
    </dsp:sp>
    <dsp:sp modelId="{D0D18EDD-F242-439F-8CFF-D245E43FDEDF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3632045" y="996915"/>
        <a:ext cx="228964" cy="248335"/>
      </dsp:txXfrm>
    </dsp:sp>
    <dsp:sp modelId="{19377615-238F-42C7-92F5-04D1C75A3C94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PLANETA</a:t>
          </a:r>
          <a:endParaRPr lang="es-ES" sz="800" kern="1200" dirty="0"/>
        </a:p>
      </dsp:txBody>
      <dsp:txXfrm>
        <a:off x="4105844" y="1263576"/>
        <a:ext cx="867155" cy="867155"/>
      </dsp:txXfrm>
    </dsp:sp>
    <dsp:sp modelId="{A45E8E9F-13CE-43BD-927C-E181A767B867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4158126" y="2394156"/>
        <a:ext cx="228964" cy="248335"/>
      </dsp:txXfrm>
    </dsp:sp>
    <dsp:sp modelId="{A2846FB0-56AC-4669-8848-7907112957F5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PROSPERIDADE</a:t>
          </a:r>
          <a:endParaRPr lang="es-ES" sz="800" kern="1200" dirty="0"/>
        </a:p>
      </dsp:txBody>
      <dsp:txXfrm>
        <a:off x="3536171" y="3016849"/>
        <a:ext cx="867155" cy="867155"/>
      </dsp:txXfrm>
    </dsp:sp>
    <dsp:sp modelId="{8ECFCB0E-C3D3-4375-BD51-FF92F6E3254B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2991839" y="3326259"/>
        <a:ext cx="228964" cy="248335"/>
      </dsp:txXfrm>
    </dsp:sp>
    <dsp:sp modelId="{C03B4F8A-0CC0-4120-A6C9-94B3049147C6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PAZ</a:t>
          </a:r>
          <a:endParaRPr lang="es-ES" sz="800" kern="1200" dirty="0"/>
        </a:p>
      </dsp:txBody>
      <dsp:txXfrm>
        <a:off x="1692672" y="3016849"/>
        <a:ext cx="867155" cy="867155"/>
      </dsp:txXfrm>
    </dsp:sp>
    <dsp:sp modelId="{05578503-9CF0-45AD-8398-D7BF03EFE9E2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1744954" y="2505090"/>
        <a:ext cx="228964" cy="248335"/>
      </dsp:txXfrm>
    </dsp:sp>
    <dsp:sp modelId="{ED9B79B7-2F85-4E54-ABFC-4FA07B9A909A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ALIANZAS</a:t>
          </a:r>
          <a:endParaRPr lang="es-ES" sz="800" kern="1200" dirty="0"/>
        </a:p>
      </dsp:txBody>
      <dsp:txXfrm>
        <a:off x="1122999" y="1263576"/>
        <a:ext cx="867155" cy="867155"/>
      </dsp:txXfrm>
    </dsp:sp>
    <dsp:sp modelId="{BAFB4A23-BBF2-4423-B1B9-51F14DDE7113}">
      <dsp:nvSpPr>
        <dsp:cNvPr id="0" name=""/>
        <dsp:cNvSpPr/>
      </dsp:nvSpPr>
      <dsp:spPr>
        <a:xfrm rot="19440000">
          <a:off x="2131253" y="953859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140623" y="1065476"/>
        <a:ext cx="228964" cy="248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10818-D299-4B6C-BC9D-B14326CC1577}">
      <dsp:nvSpPr>
        <dsp:cNvPr id="0" name=""/>
        <dsp:cNvSpPr/>
      </dsp:nvSpPr>
      <dsp:spPr>
        <a:xfrm>
          <a:off x="2143565" y="2298710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B77E2-BC9F-430B-AAFE-6B9ABDA52CFC}">
      <dsp:nvSpPr>
        <dsp:cNvPr id="0" name=""/>
        <dsp:cNvSpPr/>
      </dsp:nvSpPr>
      <dsp:spPr>
        <a:xfrm>
          <a:off x="2016024" y="2503101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B5998-B56D-42D2-8626-D7398C00E872}">
      <dsp:nvSpPr>
        <dsp:cNvPr id="0" name=""/>
        <dsp:cNvSpPr/>
      </dsp:nvSpPr>
      <dsp:spPr>
        <a:xfrm>
          <a:off x="1864023" y="2680059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C2E90-1C90-4690-8BAC-476397E39AEF}">
      <dsp:nvSpPr>
        <dsp:cNvPr id="0" name=""/>
        <dsp:cNvSpPr/>
      </dsp:nvSpPr>
      <dsp:spPr>
        <a:xfrm>
          <a:off x="2045725" y="241664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EF11A-FB11-4A59-81DC-EF3C382BD633}">
      <dsp:nvSpPr>
        <dsp:cNvPr id="0" name=""/>
        <dsp:cNvSpPr/>
      </dsp:nvSpPr>
      <dsp:spPr>
        <a:xfrm>
          <a:off x="2240240" y="125752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0759B-697D-47C3-9B31-BDB484AB1560}">
      <dsp:nvSpPr>
        <dsp:cNvPr id="0" name=""/>
        <dsp:cNvSpPr/>
      </dsp:nvSpPr>
      <dsp:spPr>
        <a:xfrm>
          <a:off x="2434172" y="9841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17B8B-6DCD-4C84-890C-BB311F335084}">
      <dsp:nvSpPr>
        <dsp:cNvPr id="0" name=""/>
        <dsp:cNvSpPr/>
      </dsp:nvSpPr>
      <dsp:spPr>
        <a:xfrm>
          <a:off x="2628104" y="125752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36012-E53E-4203-9EDA-23A15FD70DC6}">
      <dsp:nvSpPr>
        <dsp:cNvPr id="0" name=""/>
        <dsp:cNvSpPr/>
      </dsp:nvSpPr>
      <dsp:spPr>
        <a:xfrm>
          <a:off x="2822619" y="241664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B6EF4-712B-42F6-A974-E8A311E33EF1}">
      <dsp:nvSpPr>
        <dsp:cNvPr id="0" name=""/>
        <dsp:cNvSpPr/>
      </dsp:nvSpPr>
      <dsp:spPr>
        <a:xfrm>
          <a:off x="2434172" y="254414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6364E-6FAB-4186-BEBC-4D81709E3C43}">
      <dsp:nvSpPr>
        <dsp:cNvPr id="0" name=""/>
        <dsp:cNvSpPr/>
      </dsp:nvSpPr>
      <dsp:spPr>
        <a:xfrm>
          <a:off x="2434172" y="498988"/>
          <a:ext cx="145594" cy="1455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0A581-D56E-4ACD-AB5D-C7101FEBB9CD}">
      <dsp:nvSpPr>
        <dsp:cNvPr id="0" name=""/>
        <dsp:cNvSpPr/>
      </dsp:nvSpPr>
      <dsp:spPr>
        <a:xfrm>
          <a:off x="1249614" y="3211867"/>
          <a:ext cx="3140186" cy="8422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673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DESENVOLVEMENTO SUSTENTABLE</a:t>
          </a:r>
          <a:endParaRPr lang="es-ES" sz="1700" kern="1200" dirty="0"/>
        </a:p>
      </dsp:txBody>
      <dsp:txXfrm>
        <a:off x="1290731" y="3252984"/>
        <a:ext cx="3057952" cy="760057"/>
      </dsp:txXfrm>
    </dsp:sp>
    <dsp:sp modelId="{FF846A63-1518-4A22-AE0C-46EC6290E314}">
      <dsp:nvSpPr>
        <dsp:cNvPr id="0" name=""/>
        <dsp:cNvSpPr/>
      </dsp:nvSpPr>
      <dsp:spPr>
        <a:xfrm>
          <a:off x="378957" y="2386576"/>
          <a:ext cx="1455947" cy="145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E4A35-F1AF-44E2-A944-BB920BEEDB27}">
      <dsp:nvSpPr>
        <dsp:cNvPr id="0" name=""/>
        <dsp:cNvSpPr/>
      </dsp:nvSpPr>
      <dsp:spPr>
        <a:xfrm>
          <a:off x="2576855" y="1564376"/>
          <a:ext cx="3140186" cy="8422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673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CIDADANÍA MUNDIAL</a:t>
          </a:r>
          <a:endParaRPr lang="es-ES" sz="1700" kern="1200" dirty="0"/>
        </a:p>
      </dsp:txBody>
      <dsp:txXfrm>
        <a:off x="2617972" y="1605493"/>
        <a:ext cx="3057952" cy="760057"/>
      </dsp:txXfrm>
    </dsp:sp>
    <dsp:sp modelId="{F444DD6D-1159-46A6-A950-F01ED5930A78}">
      <dsp:nvSpPr>
        <dsp:cNvPr id="0" name=""/>
        <dsp:cNvSpPr/>
      </dsp:nvSpPr>
      <dsp:spPr>
        <a:xfrm>
          <a:off x="1706199" y="739084"/>
          <a:ext cx="1455947" cy="14558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8884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Shape 1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Shape 15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Shape 1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24" name="Shape 12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Shape 12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Shape 129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0000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Shape 2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Shape 2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Shape 30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Shape 31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hape 35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Shape 3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Shape 40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Shape 4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Shape 4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6" name="Shape 56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_AND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Shape 60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61" name="Shape 6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Shape 6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Shape 71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Shape 7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0" name="Shape 80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Shape 83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84" name="Shape 8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Shape 8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3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4" name="Shape 94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Shape 9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Shape 9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Shape 10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uisa.marquez.galicia@gmai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ctrTitle"/>
          </p:nvPr>
        </p:nvSpPr>
        <p:spPr>
          <a:xfrm>
            <a:off x="1856099" y="1446905"/>
            <a:ext cx="6192688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Estratexias para unha educación inclusiva no IES Luís Seoane</a:t>
            </a:r>
            <a:endParaRPr sz="4400" dirty="0"/>
          </a:p>
        </p:txBody>
      </p:sp>
      <p:grpSp>
        <p:nvGrpSpPr>
          <p:cNvPr id="142" name="Shape 142"/>
          <p:cNvGrpSpPr/>
          <p:nvPr/>
        </p:nvGrpSpPr>
        <p:grpSpPr>
          <a:xfrm>
            <a:off x="1311079" y="985525"/>
            <a:ext cx="832106" cy="832102"/>
            <a:chOff x="1923675" y="1633650"/>
            <a:chExt cx="436000" cy="435975"/>
          </a:xfrm>
        </p:grpSpPr>
        <p:sp>
          <p:nvSpPr>
            <p:cNvPr id="143" name="Shape 143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8" y="4083918"/>
            <a:ext cx="1043560" cy="81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31131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A AXENDA 2030 susténtase en 5 obxectivos</a:t>
            </a:r>
            <a:endParaRPr sz="2400" dirty="0"/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206229280"/>
              </p:ext>
            </p:extLst>
          </p:nvPr>
        </p:nvGraphicFramePr>
        <p:xfrm>
          <a:off x="2267744" y="6275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31131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LIÑAS ESTRATÉXICAS</a:t>
            </a:r>
            <a:endParaRPr sz="2400" dirty="0"/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63853511"/>
              </p:ext>
            </p:extLst>
          </p:nvPr>
        </p:nvGraphicFramePr>
        <p:xfrm>
          <a:off x="2411760" y="6275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53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539552" y="1132529"/>
            <a:ext cx="3002100" cy="29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TRABALLAMOS </a:t>
            </a:r>
            <a:endParaRPr sz="2800" dirty="0"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71" name="Shape 271"/>
          <p:cNvGrpSpPr/>
          <p:nvPr/>
        </p:nvGrpSpPr>
        <p:grpSpPr>
          <a:xfrm>
            <a:off x="4361713" y="1054632"/>
            <a:ext cx="3339000" cy="3339000"/>
            <a:chOff x="2902488" y="902232"/>
            <a:chExt cx="3339000" cy="3339000"/>
          </a:xfrm>
        </p:grpSpPr>
        <p:sp>
          <p:nvSpPr>
            <p:cNvPr id="272" name="Shape 272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E8E8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1811602"/>
                <a:gd name="adj2" fmla="val 16214886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74" name="Shape 274"/>
          <p:cNvGrpSpPr/>
          <p:nvPr/>
        </p:nvGrpSpPr>
        <p:grpSpPr>
          <a:xfrm>
            <a:off x="4563908" y="1816181"/>
            <a:ext cx="3117750" cy="1815900"/>
            <a:chOff x="3664038" y="1663782"/>
            <a:chExt cx="1815900" cy="1815900"/>
          </a:xfrm>
        </p:grpSpPr>
        <p:sp>
          <p:nvSpPr>
            <p:cNvPr id="275" name="Shape 275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6" name="Shape 276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b="1" dirty="0" smtClean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COOPERATIVAMENTE E CON MÉTODO CIENTÍFICO</a:t>
              </a:r>
              <a:endParaRPr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77" name="Shape 277"/>
          <p:cNvGrpSpPr/>
          <p:nvPr/>
        </p:nvGrpSpPr>
        <p:grpSpPr>
          <a:xfrm>
            <a:off x="5242442" y="319835"/>
            <a:ext cx="1807014" cy="1327327"/>
            <a:chOff x="2859873" y="853971"/>
            <a:chExt cx="1068600" cy="1068600"/>
          </a:xfrm>
        </p:grpSpPr>
        <p:sp>
          <p:nvSpPr>
            <p:cNvPr id="278" name="Shape 278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9" name="Shape 279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dirty="0" smtClean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IDADES DIVERSAS</a:t>
              </a:r>
              <a:endParaRPr sz="16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80" name="Shape 280"/>
          <p:cNvGrpSpPr/>
          <p:nvPr/>
        </p:nvGrpSpPr>
        <p:grpSpPr>
          <a:xfrm>
            <a:off x="2987824" y="3039058"/>
            <a:ext cx="2130697" cy="1068600"/>
            <a:chOff x="2859873" y="853971"/>
            <a:chExt cx="1068600" cy="1068600"/>
          </a:xfrm>
        </p:grpSpPr>
        <p:sp>
          <p:nvSpPr>
            <p:cNvPr id="281" name="Shape 281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82" name="Shape 282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CAPACIDADES DIVERSAS</a:t>
              </a:r>
              <a:endParaRPr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83" name="Shape 283"/>
          <p:cNvGrpSpPr/>
          <p:nvPr/>
        </p:nvGrpSpPr>
        <p:grpSpPr>
          <a:xfrm>
            <a:off x="6876254" y="2931790"/>
            <a:ext cx="2088233" cy="1168223"/>
            <a:chOff x="5214448" y="3234278"/>
            <a:chExt cx="1068600" cy="1068600"/>
          </a:xfrm>
        </p:grpSpPr>
        <p:sp>
          <p:nvSpPr>
            <p:cNvPr id="284" name="Shape 284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5256549" y="3426193"/>
              <a:ext cx="941360" cy="622183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dirty="0" smtClean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INTERDISCIPLINAR</a:t>
              </a:r>
              <a:endParaRPr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89" y="3573434"/>
            <a:ext cx="2296512" cy="153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97719"/>
            <a:ext cx="2485009" cy="27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699254" y="1114149"/>
            <a:ext cx="7800975" cy="3716213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title" idx="4294967295"/>
          </p:nvPr>
        </p:nvSpPr>
        <p:spPr>
          <a:xfrm>
            <a:off x="1961850" y="305150"/>
            <a:ext cx="5220300" cy="5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TRABALLO EN REDE</a:t>
            </a:r>
            <a:endParaRPr sz="2400" dirty="0"/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547664" y="2648750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2627784" y="4050753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3779912" y="2093937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2123728" y="2640254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1979615" y="2970359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7524328" y="3363838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39" y="1768524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23" y="1858715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73" y="1754612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44" y="2014448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hape 303"/>
          <p:cNvSpPr/>
          <p:nvPr/>
        </p:nvSpPr>
        <p:spPr>
          <a:xfrm>
            <a:off x="4492153" y="1896811"/>
            <a:ext cx="152700" cy="152700"/>
          </a:xfrm>
          <a:prstGeom prst="donut">
            <a:avLst>
              <a:gd name="adj" fmla="val 36703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15336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22" y="2045292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86" y="2906215"/>
            <a:ext cx="2746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PROXECTOS</a:t>
            </a:r>
            <a:endParaRPr dirty="0"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1069624" y="1958050"/>
            <a:ext cx="2062215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ATlÁNTICO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A RUTA DO ESCRAVO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OBXECTIVO: IGUALDADE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O PATRIMONIO NAS MÁNS DAS E DOS XÓVENES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LOITA CONTRA EL CAMBIO CLIMÁTICO</a:t>
            </a:r>
            <a:endParaRPr sz="1400" b="1" dirty="0"/>
          </a:p>
        </p:txBody>
      </p:sp>
      <p:sp>
        <p:nvSpPr>
          <p:cNvPr id="241" name="Shape 241"/>
          <p:cNvSpPr txBox="1">
            <a:spLocks noGrp="1"/>
          </p:cNvSpPr>
          <p:nvPr>
            <p:ph type="body" idx="3"/>
          </p:nvPr>
        </p:nvSpPr>
        <p:spPr>
          <a:xfrm>
            <a:off x="3419871" y="1973425"/>
            <a:ext cx="2281909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REPENSANDO O PRESENTE: ODS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O HOLOCAUSTO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CAMIÑOS DE IDA E VOLTA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AS MIGRACIÓNS E O SEU IMPACTO NA XUVENTUDE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1400" b="1" dirty="0" smtClean="0"/>
              <a:t>UNESMUN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44" name="Shape 244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45" name="Shape 245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Shape 248"/>
          <p:cNvGrpSpPr/>
          <p:nvPr/>
        </p:nvGrpSpPr>
        <p:grpSpPr>
          <a:xfrm>
            <a:off x="6405399" y="3676684"/>
            <a:ext cx="435022" cy="323445"/>
            <a:chOff x="5247525" y="3007275"/>
            <a:chExt cx="517575" cy="384825"/>
          </a:xfrm>
        </p:grpSpPr>
        <p:sp>
          <p:nvSpPr>
            <p:cNvPr id="249" name="Shape 249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81" y="3124115"/>
            <a:ext cx="1681863" cy="158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59" y="1786281"/>
            <a:ext cx="2054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539552" y="483518"/>
            <a:ext cx="7704856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ESCOLAS EN PARCERÍA</a:t>
            </a:r>
            <a:endParaRPr dirty="0"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1 Rectángulo"/>
          <p:cNvSpPr/>
          <p:nvPr/>
        </p:nvSpPr>
        <p:spPr>
          <a:xfrm>
            <a:off x="683568" y="1234738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SB “</a:t>
            </a:r>
            <a:r>
              <a:rPr lang="es-ES" sz="1800" dirty="0" err="1"/>
              <a:t>Sá</a:t>
            </a:r>
            <a:r>
              <a:rPr lang="es-ES" sz="1800" dirty="0"/>
              <a:t> de </a:t>
            </a:r>
            <a:r>
              <a:rPr lang="es-ES" sz="1800" dirty="0" err="1"/>
              <a:t>Bandeira</a:t>
            </a:r>
            <a:r>
              <a:rPr lang="es-ES" sz="1800" dirty="0"/>
              <a:t>” (Portugal)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SB “Aquilino </a:t>
            </a:r>
            <a:r>
              <a:rPr lang="es-ES" sz="1800" dirty="0" err="1"/>
              <a:t>Riveiro</a:t>
            </a:r>
            <a:r>
              <a:rPr lang="es-ES" sz="1800" dirty="0"/>
              <a:t>” (Portugal)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Colegio José Hernández (</a:t>
            </a:r>
            <a:r>
              <a:rPr lang="es-ES" sz="1800" dirty="0" err="1"/>
              <a:t>Arxentina</a:t>
            </a:r>
            <a:r>
              <a:rPr lang="es-ES" sz="18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IPVCE Che Guevara (Cuba)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 err="1"/>
              <a:t>Neue</a:t>
            </a:r>
            <a:r>
              <a:rPr lang="es-ES" sz="1800" dirty="0"/>
              <a:t> </a:t>
            </a:r>
            <a:r>
              <a:rPr lang="es-ES" sz="1800" dirty="0" err="1"/>
              <a:t>Oberschule</a:t>
            </a:r>
            <a:r>
              <a:rPr lang="es-ES" sz="1800" dirty="0"/>
              <a:t> (</a:t>
            </a:r>
            <a:r>
              <a:rPr lang="es-ES" sz="1800" dirty="0" err="1"/>
              <a:t>Alemaña</a:t>
            </a:r>
            <a:r>
              <a:rPr lang="es-ES" sz="18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EBI Francisco Ferreira </a:t>
            </a:r>
            <a:r>
              <a:rPr lang="es-ES" sz="1800" dirty="0" err="1"/>
              <a:t>Drummond</a:t>
            </a:r>
            <a:r>
              <a:rPr lang="es-ES" sz="1800" dirty="0"/>
              <a:t> (Portugal)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 err="1"/>
              <a:t>Colegiul</a:t>
            </a:r>
            <a:r>
              <a:rPr lang="es-ES" sz="1800" dirty="0"/>
              <a:t> </a:t>
            </a:r>
            <a:r>
              <a:rPr lang="es-ES" sz="1800" dirty="0" err="1"/>
              <a:t>Economic</a:t>
            </a:r>
            <a:r>
              <a:rPr lang="es-ES" sz="1800" dirty="0"/>
              <a:t> </a:t>
            </a:r>
            <a:r>
              <a:rPr lang="es-ES" sz="1800" dirty="0" err="1"/>
              <a:t>Buzau</a:t>
            </a:r>
            <a:r>
              <a:rPr lang="es-ES" sz="1800" dirty="0"/>
              <a:t> (</a:t>
            </a:r>
            <a:r>
              <a:rPr lang="es-ES" sz="1800" dirty="0" err="1"/>
              <a:t>Romanía</a:t>
            </a:r>
            <a:r>
              <a:rPr lang="es-ES" sz="18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3 </a:t>
            </a:r>
            <a:r>
              <a:rPr lang="es-ES" sz="1800" dirty="0" err="1"/>
              <a:t>Gymnasio</a:t>
            </a:r>
            <a:r>
              <a:rPr lang="es-ES" sz="1800" dirty="0"/>
              <a:t> Kalamata (Grecia)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Colegio Sagrada Familia (Zaragoza)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/>
              <a:t>IX </a:t>
            </a:r>
            <a:r>
              <a:rPr lang="es-ES" sz="1800" dirty="0" err="1"/>
              <a:t>Liceum</a:t>
            </a:r>
            <a:r>
              <a:rPr lang="es-ES" sz="1800" dirty="0"/>
              <a:t> (Polonia</a:t>
            </a:r>
            <a:r>
              <a:rPr lang="es-ES" sz="18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 smtClean="0"/>
              <a:t>Colegio Sagrada Familia (Zaragoza)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800" dirty="0" smtClean="0"/>
              <a:t>CPR Eduardo </a:t>
            </a:r>
            <a:r>
              <a:rPr lang="es-ES" sz="1800" dirty="0" err="1" smtClean="0"/>
              <a:t>Pondal</a:t>
            </a:r>
            <a:r>
              <a:rPr lang="es-ES" sz="1800" dirty="0" smtClean="0"/>
              <a:t> (Cangas)</a:t>
            </a:r>
            <a:endParaRPr lang="es-ES" sz="1800" dirty="0"/>
          </a:p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01" y="2859782"/>
            <a:ext cx="20478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059582"/>
            <a:ext cx="237172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23528" y="1399370"/>
            <a:ext cx="6131024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1800" dirty="0" smtClean="0"/>
              <a:t>RECOÑECEMENTOS</a:t>
            </a:r>
            <a:br>
              <a:rPr lang="es-ES" sz="1800" dirty="0" smtClean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 smtClean="0"/>
              <a:t>PARTICIPACIÓN EN ENCONTROS INTERNACIONAIS</a:t>
            </a:r>
            <a:endParaRPr sz="1800" dirty="0"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158" name="Shape 158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Shape 159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0" t="0" r="0" b="0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0" t="0" r="0" b="0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0" t="0" r="0" b="0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0" t="0" r="0" b="0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3655" r="58628" b="54161"/>
          <a:stretch/>
        </p:blipFill>
        <p:spPr bwMode="auto">
          <a:xfrm>
            <a:off x="7052043" y="1740920"/>
            <a:ext cx="1564023" cy="15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ctrTitle" idx="4294967295"/>
          </p:nvPr>
        </p:nvSpPr>
        <p:spPr>
          <a:xfrm>
            <a:off x="2351788" y="1180487"/>
            <a:ext cx="4608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GRAZAS!</a:t>
            </a:r>
            <a:endParaRPr sz="4400" dirty="0"/>
          </a:p>
        </p:txBody>
      </p:sp>
      <p:sp>
        <p:nvSpPr>
          <p:cNvPr id="422" name="Shape 422"/>
          <p:cNvSpPr txBox="1">
            <a:spLocks noGrp="1"/>
          </p:cNvSpPr>
          <p:nvPr>
            <p:ph type="subTitle" idx="4294967295"/>
          </p:nvPr>
        </p:nvSpPr>
        <p:spPr>
          <a:xfrm>
            <a:off x="2351800" y="2265877"/>
            <a:ext cx="46080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latin typeface="Poppins"/>
                <a:sym typeface="Poppins"/>
              </a:rPr>
              <a:t>Algunha pregunta?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Contacto: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 smtClean="0">
                <a:hlinkClick r:id="rId3"/>
              </a:rPr>
              <a:t>luisa.</a:t>
            </a:r>
            <a:r>
              <a:rPr lang="en" dirty="0" smtClean="0">
                <a:hlinkClick r:id="rId3"/>
              </a:rPr>
              <a:t>marquez.galicia@gmail.com</a:t>
            </a:r>
            <a:endParaRPr lang="en" dirty="0" smtClean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 smtClean="0"/>
              <a:t>Coordinadora Galega da Rede de </a:t>
            </a:r>
            <a:r>
              <a:rPr lang="es-ES" dirty="0" err="1" smtClean="0"/>
              <a:t>Escolas</a:t>
            </a:r>
            <a:r>
              <a:rPr lang="es-ES" dirty="0" smtClean="0"/>
              <a:t> Asociadas da UNESCO</a:t>
            </a:r>
            <a:endParaRPr dirty="0"/>
          </a:p>
        </p:txBody>
      </p:sp>
      <p:grpSp>
        <p:nvGrpSpPr>
          <p:cNvPr id="423" name="Shape 423"/>
          <p:cNvGrpSpPr/>
          <p:nvPr/>
        </p:nvGrpSpPr>
        <p:grpSpPr>
          <a:xfrm>
            <a:off x="1812552" y="1460659"/>
            <a:ext cx="345971" cy="325505"/>
            <a:chOff x="5972700" y="2330200"/>
            <a:chExt cx="411625" cy="387275"/>
          </a:xfrm>
        </p:grpSpPr>
        <p:sp>
          <p:nvSpPr>
            <p:cNvPr id="424" name="Shape 42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95686"/>
            <a:ext cx="26892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450472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Quen somos</a:t>
            </a:r>
            <a:endParaRPr sz="4000" dirty="0"/>
          </a:p>
        </p:txBody>
      </p:sp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 smtClean="0"/>
              <a:t>Punto de partida: a diversidade enriquece ao noso centro</a:t>
            </a:r>
            <a:endParaRPr sz="2000" i="1" dirty="0"/>
          </a:p>
        </p:txBody>
      </p:sp>
      <p:sp>
        <p:nvSpPr>
          <p:cNvPr id="177" name="Shape 177"/>
          <p:cNvSpPr txBox="1"/>
          <p:nvPr/>
        </p:nvSpPr>
        <p:spPr>
          <a:xfrm>
            <a:off x="1030925" y="710500"/>
            <a:ext cx="1392600" cy="13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60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18" y="915567"/>
            <a:ext cx="3139816" cy="147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71550"/>
            <a:ext cx="1524851" cy="1329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ctrTitle" idx="4294967295"/>
          </p:nvPr>
        </p:nvSpPr>
        <p:spPr>
          <a:xfrm>
            <a:off x="2092625" y="2954950"/>
            <a:ext cx="4958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Somos unha Escola </a:t>
            </a:r>
            <a:r>
              <a:rPr lang="en" sz="2800" dirty="0"/>
              <a:t>A</a:t>
            </a:r>
            <a:r>
              <a:rPr lang="en" sz="2800" dirty="0" smtClean="0"/>
              <a:t>sociada da UNESCO</a:t>
            </a:r>
            <a:endParaRPr sz="2800" dirty="0"/>
          </a:p>
        </p:txBody>
      </p:sp>
      <p:sp>
        <p:nvSpPr>
          <p:cNvPr id="206" name="Shape 206"/>
          <p:cNvSpPr txBox="1">
            <a:spLocks noGrp="1"/>
          </p:cNvSpPr>
          <p:nvPr>
            <p:ph type="subTitle" idx="4294967295"/>
          </p:nvPr>
        </p:nvSpPr>
        <p:spPr>
          <a:xfrm>
            <a:off x="2092625" y="4097352"/>
            <a:ext cx="4958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000" b="1" dirty="0" smtClean="0"/>
              <a:t>D</a:t>
            </a:r>
            <a:r>
              <a:rPr lang="en" sz="2000" b="1" dirty="0" smtClean="0"/>
              <a:t>esde o ano 1997</a:t>
            </a:r>
            <a:endParaRPr sz="2000" b="1" dirty="0"/>
          </a:p>
        </p:txBody>
      </p:sp>
      <p:sp>
        <p:nvSpPr>
          <p:cNvPr id="215" name="Shape 215"/>
          <p:cNvSpPr/>
          <p:nvPr/>
        </p:nvSpPr>
        <p:spPr>
          <a:xfrm>
            <a:off x="3536507" y="710554"/>
            <a:ext cx="271742" cy="259470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 rot="2697553">
            <a:off x="6163021" y="1977755"/>
            <a:ext cx="412519" cy="39388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5653628" y="1814107"/>
            <a:ext cx="165205" cy="157816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 rot="1280074">
            <a:off x="2866853" y="1459562"/>
            <a:ext cx="165200" cy="15779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23280"/>
            <a:ext cx="2231136" cy="1749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ctrTitle" idx="4294967295"/>
          </p:nvPr>
        </p:nvSpPr>
        <p:spPr>
          <a:xfrm>
            <a:off x="2351788" y="1180487"/>
            <a:ext cx="560458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Unha educación transformadora</a:t>
            </a:r>
            <a:endParaRPr sz="2400" dirty="0"/>
          </a:p>
        </p:txBody>
      </p:sp>
      <p:sp>
        <p:nvSpPr>
          <p:cNvPr id="168" name="Shape 168"/>
          <p:cNvSpPr txBox="1">
            <a:spLocks noGrp="1"/>
          </p:cNvSpPr>
          <p:nvPr>
            <p:ph type="subTitle" idx="4294967295"/>
          </p:nvPr>
        </p:nvSpPr>
        <p:spPr>
          <a:xfrm>
            <a:off x="2351800" y="2265877"/>
            <a:ext cx="6252648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 err="1" smtClean="0"/>
              <a:t>Unha</a:t>
            </a:r>
            <a:r>
              <a:rPr lang="es-ES" b="1" dirty="0" smtClean="0"/>
              <a:t> </a:t>
            </a:r>
            <a:r>
              <a:rPr lang="es-ES" dirty="0" smtClean="0"/>
              <a:t>educación capaz de cambiar a vida de todas e todos, de abrir as portas do centro </a:t>
            </a:r>
            <a:r>
              <a:rPr lang="es-ES" dirty="0" err="1" smtClean="0"/>
              <a:t>ao</a:t>
            </a:r>
            <a:r>
              <a:rPr lang="es-ES" dirty="0" smtClean="0"/>
              <a:t> entorno cercano e </a:t>
            </a:r>
            <a:r>
              <a:rPr lang="es-ES" dirty="0" err="1" smtClean="0"/>
              <a:t>lonxano</a:t>
            </a:r>
            <a:r>
              <a:rPr lang="es-ES" dirty="0" smtClean="0"/>
              <a:t>, </a:t>
            </a:r>
            <a:r>
              <a:rPr lang="es-ES" dirty="0" err="1" smtClean="0"/>
              <a:t>unhas</a:t>
            </a:r>
            <a:r>
              <a:rPr lang="es-ES" dirty="0" smtClean="0"/>
              <a:t> portas para </a:t>
            </a:r>
            <a:r>
              <a:rPr lang="es-ES" dirty="0" err="1" smtClean="0"/>
              <a:t>fora</a:t>
            </a:r>
            <a:r>
              <a:rPr lang="es-ES" dirty="0" smtClean="0"/>
              <a:t> e para dentro, un lugar de </a:t>
            </a:r>
            <a:r>
              <a:rPr lang="es-ES" dirty="0" err="1" smtClean="0"/>
              <a:t>acollida</a:t>
            </a:r>
            <a:r>
              <a:rPr lang="es-ES" dirty="0" smtClean="0"/>
              <a:t> para as familias, as </a:t>
            </a:r>
            <a:r>
              <a:rPr lang="es-ES" dirty="0" err="1" smtClean="0"/>
              <a:t>asociacións</a:t>
            </a:r>
            <a:r>
              <a:rPr lang="es-ES" dirty="0" smtClean="0"/>
              <a:t> do barrio, as </a:t>
            </a:r>
            <a:r>
              <a:rPr lang="es-ES" dirty="0" err="1" smtClean="0"/>
              <a:t>institucións</a:t>
            </a:r>
            <a:r>
              <a:rPr lang="es-ES" dirty="0" smtClean="0"/>
              <a:t> </a:t>
            </a:r>
            <a:r>
              <a:rPr lang="es-ES" dirty="0" err="1" smtClean="0"/>
              <a:t>locais</a:t>
            </a:r>
            <a:r>
              <a:rPr lang="es-ES" dirty="0" smtClean="0"/>
              <a:t> e autonómicas.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escola</a:t>
            </a:r>
            <a:r>
              <a:rPr lang="es-ES" dirty="0" smtClean="0"/>
              <a:t> feliz de </a:t>
            </a:r>
            <a:r>
              <a:rPr lang="es-ES" dirty="0" err="1" smtClean="0"/>
              <a:t>acoller</a:t>
            </a:r>
            <a:r>
              <a:rPr lang="es-ES" dirty="0" smtClean="0"/>
              <a:t> a un alumnado diverso </a:t>
            </a:r>
            <a:r>
              <a:rPr lang="es-ES" dirty="0" err="1" smtClean="0"/>
              <a:t>polas</a:t>
            </a:r>
            <a:r>
              <a:rPr lang="es-ES" dirty="0" smtClean="0"/>
              <a:t> </a:t>
            </a:r>
            <a:r>
              <a:rPr lang="es-ES" dirty="0" err="1" smtClean="0"/>
              <a:t>súas</a:t>
            </a:r>
            <a:r>
              <a:rPr lang="es-ES" dirty="0" smtClean="0"/>
              <a:t> necesidades educativas,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</a:t>
            </a:r>
            <a:r>
              <a:rPr lang="es-ES" dirty="0" err="1" smtClean="0"/>
              <a:t>orixe</a:t>
            </a:r>
            <a:r>
              <a:rPr lang="es-ES" dirty="0" smtClean="0"/>
              <a:t>,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etnia, </a:t>
            </a:r>
            <a:r>
              <a:rPr lang="es-ES" dirty="0" err="1" smtClean="0"/>
              <a:t>pola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orientación sexual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polas</a:t>
            </a:r>
            <a:r>
              <a:rPr lang="es-ES" dirty="0" smtClean="0"/>
              <a:t> </a:t>
            </a:r>
            <a:r>
              <a:rPr lang="es-ES" dirty="0" err="1" smtClean="0"/>
              <a:t>súas</a:t>
            </a:r>
            <a:r>
              <a:rPr lang="es-ES" dirty="0" smtClean="0"/>
              <a:t> </a:t>
            </a:r>
            <a:r>
              <a:rPr lang="es-ES" dirty="0" err="1" smtClean="0"/>
              <a:t>condicións</a:t>
            </a:r>
            <a:r>
              <a:rPr lang="es-ES" dirty="0" smtClean="0"/>
              <a:t> socioeconómicas.</a:t>
            </a:r>
            <a:endParaRPr b="1" dirty="0"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70" name="Shape 170"/>
          <p:cNvSpPr/>
          <p:nvPr/>
        </p:nvSpPr>
        <p:spPr>
          <a:xfrm rot="15307578">
            <a:off x="787624" y="768823"/>
            <a:ext cx="1310043" cy="1371863"/>
          </a:xfrm>
          <a:custGeom>
            <a:avLst/>
            <a:gdLst/>
            <a:ahLst/>
            <a:cxnLst/>
            <a:rect l="0" t="0" r="0" b="0"/>
            <a:pathLst>
              <a:path w="16173" h="14711" fill="none" extrusionOk="0">
                <a:moveTo>
                  <a:pt x="8087" y="1"/>
                </a:moveTo>
                <a:lnTo>
                  <a:pt x="8087" y="1"/>
                </a:lnTo>
                <a:lnTo>
                  <a:pt x="7672" y="1"/>
                </a:lnTo>
                <a:lnTo>
                  <a:pt x="7258" y="25"/>
                </a:lnTo>
                <a:lnTo>
                  <a:pt x="6844" y="74"/>
                </a:lnTo>
                <a:lnTo>
                  <a:pt x="6455" y="122"/>
                </a:lnTo>
                <a:lnTo>
                  <a:pt x="6065" y="195"/>
                </a:lnTo>
                <a:lnTo>
                  <a:pt x="5675" y="293"/>
                </a:lnTo>
                <a:lnTo>
                  <a:pt x="5310" y="415"/>
                </a:lnTo>
                <a:lnTo>
                  <a:pt x="4945" y="536"/>
                </a:lnTo>
                <a:lnTo>
                  <a:pt x="4579" y="658"/>
                </a:lnTo>
                <a:lnTo>
                  <a:pt x="4238" y="829"/>
                </a:lnTo>
                <a:lnTo>
                  <a:pt x="3897" y="975"/>
                </a:lnTo>
                <a:lnTo>
                  <a:pt x="3557" y="1170"/>
                </a:lnTo>
                <a:lnTo>
                  <a:pt x="3240" y="1364"/>
                </a:lnTo>
                <a:lnTo>
                  <a:pt x="2948" y="1559"/>
                </a:lnTo>
                <a:lnTo>
                  <a:pt x="2655" y="1778"/>
                </a:lnTo>
                <a:lnTo>
                  <a:pt x="2363" y="1998"/>
                </a:lnTo>
                <a:lnTo>
                  <a:pt x="2095" y="2241"/>
                </a:lnTo>
                <a:lnTo>
                  <a:pt x="1852" y="2485"/>
                </a:lnTo>
                <a:lnTo>
                  <a:pt x="1608" y="2753"/>
                </a:lnTo>
                <a:lnTo>
                  <a:pt x="1389" y="3021"/>
                </a:lnTo>
                <a:lnTo>
                  <a:pt x="1170" y="3288"/>
                </a:lnTo>
                <a:lnTo>
                  <a:pt x="975" y="3581"/>
                </a:lnTo>
                <a:lnTo>
                  <a:pt x="804" y="3873"/>
                </a:lnTo>
                <a:lnTo>
                  <a:pt x="634" y="4190"/>
                </a:lnTo>
                <a:lnTo>
                  <a:pt x="488" y="4506"/>
                </a:lnTo>
                <a:lnTo>
                  <a:pt x="366" y="4823"/>
                </a:lnTo>
                <a:lnTo>
                  <a:pt x="244" y="5139"/>
                </a:lnTo>
                <a:lnTo>
                  <a:pt x="171" y="5480"/>
                </a:lnTo>
                <a:lnTo>
                  <a:pt x="98" y="5821"/>
                </a:lnTo>
                <a:lnTo>
                  <a:pt x="49" y="6162"/>
                </a:lnTo>
                <a:lnTo>
                  <a:pt x="1" y="6503"/>
                </a:lnTo>
                <a:lnTo>
                  <a:pt x="1" y="6869"/>
                </a:lnTo>
                <a:lnTo>
                  <a:pt x="1" y="6869"/>
                </a:lnTo>
                <a:lnTo>
                  <a:pt x="1" y="7234"/>
                </a:lnTo>
                <a:lnTo>
                  <a:pt x="49" y="7624"/>
                </a:lnTo>
                <a:lnTo>
                  <a:pt x="98" y="7989"/>
                </a:lnTo>
                <a:lnTo>
                  <a:pt x="196" y="8330"/>
                </a:lnTo>
                <a:lnTo>
                  <a:pt x="293" y="8695"/>
                </a:lnTo>
                <a:lnTo>
                  <a:pt x="415" y="9036"/>
                </a:lnTo>
                <a:lnTo>
                  <a:pt x="561" y="9377"/>
                </a:lnTo>
                <a:lnTo>
                  <a:pt x="731" y="9718"/>
                </a:lnTo>
                <a:lnTo>
                  <a:pt x="902" y="10035"/>
                </a:lnTo>
                <a:lnTo>
                  <a:pt x="1097" y="10327"/>
                </a:lnTo>
                <a:lnTo>
                  <a:pt x="1340" y="10644"/>
                </a:lnTo>
                <a:lnTo>
                  <a:pt x="1559" y="10936"/>
                </a:lnTo>
                <a:lnTo>
                  <a:pt x="1827" y="11204"/>
                </a:lnTo>
                <a:lnTo>
                  <a:pt x="2095" y="11472"/>
                </a:lnTo>
                <a:lnTo>
                  <a:pt x="2387" y="11740"/>
                </a:lnTo>
                <a:lnTo>
                  <a:pt x="2680" y="11983"/>
                </a:lnTo>
                <a:lnTo>
                  <a:pt x="2680" y="11983"/>
                </a:lnTo>
                <a:lnTo>
                  <a:pt x="2485" y="12349"/>
                </a:lnTo>
                <a:lnTo>
                  <a:pt x="2266" y="12714"/>
                </a:lnTo>
                <a:lnTo>
                  <a:pt x="2022" y="13104"/>
                </a:lnTo>
                <a:lnTo>
                  <a:pt x="1706" y="13469"/>
                </a:lnTo>
                <a:lnTo>
                  <a:pt x="1365" y="13834"/>
                </a:lnTo>
                <a:lnTo>
                  <a:pt x="1170" y="14005"/>
                </a:lnTo>
                <a:lnTo>
                  <a:pt x="951" y="14151"/>
                </a:lnTo>
                <a:lnTo>
                  <a:pt x="731" y="14297"/>
                </a:lnTo>
                <a:lnTo>
                  <a:pt x="512" y="14443"/>
                </a:lnTo>
                <a:lnTo>
                  <a:pt x="269" y="14540"/>
                </a:lnTo>
                <a:lnTo>
                  <a:pt x="1" y="14662"/>
                </a:lnTo>
                <a:lnTo>
                  <a:pt x="1" y="14662"/>
                </a:lnTo>
                <a:lnTo>
                  <a:pt x="122" y="14662"/>
                </a:lnTo>
                <a:lnTo>
                  <a:pt x="488" y="14711"/>
                </a:lnTo>
                <a:lnTo>
                  <a:pt x="1024" y="14711"/>
                </a:lnTo>
                <a:lnTo>
                  <a:pt x="1365" y="14711"/>
                </a:lnTo>
                <a:lnTo>
                  <a:pt x="1706" y="14687"/>
                </a:lnTo>
                <a:lnTo>
                  <a:pt x="2095" y="14614"/>
                </a:lnTo>
                <a:lnTo>
                  <a:pt x="2485" y="14540"/>
                </a:lnTo>
                <a:lnTo>
                  <a:pt x="2899" y="14419"/>
                </a:lnTo>
                <a:lnTo>
                  <a:pt x="3313" y="14273"/>
                </a:lnTo>
                <a:lnTo>
                  <a:pt x="3751" y="14078"/>
                </a:lnTo>
                <a:lnTo>
                  <a:pt x="4165" y="13834"/>
                </a:lnTo>
                <a:lnTo>
                  <a:pt x="4579" y="13566"/>
                </a:lnTo>
                <a:lnTo>
                  <a:pt x="4969" y="13201"/>
                </a:lnTo>
                <a:lnTo>
                  <a:pt x="4969" y="13201"/>
                </a:lnTo>
                <a:lnTo>
                  <a:pt x="5334" y="13323"/>
                </a:lnTo>
                <a:lnTo>
                  <a:pt x="5700" y="13444"/>
                </a:lnTo>
                <a:lnTo>
                  <a:pt x="6089" y="13518"/>
                </a:lnTo>
                <a:lnTo>
                  <a:pt x="6479" y="13591"/>
                </a:lnTo>
                <a:lnTo>
                  <a:pt x="6869" y="13664"/>
                </a:lnTo>
                <a:lnTo>
                  <a:pt x="7258" y="13712"/>
                </a:lnTo>
                <a:lnTo>
                  <a:pt x="7672" y="13737"/>
                </a:lnTo>
                <a:lnTo>
                  <a:pt x="8087" y="13737"/>
                </a:lnTo>
                <a:lnTo>
                  <a:pt x="8087" y="13737"/>
                </a:lnTo>
                <a:lnTo>
                  <a:pt x="8501" y="13737"/>
                </a:lnTo>
                <a:lnTo>
                  <a:pt x="8915" y="13712"/>
                </a:lnTo>
                <a:lnTo>
                  <a:pt x="9329" y="13664"/>
                </a:lnTo>
                <a:lnTo>
                  <a:pt x="9718" y="13591"/>
                </a:lnTo>
                <a:lnTo>
                  <a:pt x="10108" y="13518"/>
                </a:lnTo>
                <a:lnTo>
                  <a:pt x="10498" y="13420"/>
                </a:lnTo>
                <a:lnTo>
                  <a:pt x="10863" y="13323"/>
                </a:lnTo>
                <a:lnTo>
                  <a:pt x="11228" y="13201"/>
                </a:lnTo>
                <a:lnTo>
                  <a:pt x="11594" y="13055"/>
                </a:lnTo>
                <a:lnTo>
                  <a:pt x="11935" y="12909"/>
                </a:lnTo>
                <a:lnTo>
                  <a:pt x="12276" y="12738"/>
                </a:lnTo>
                <a:lnTo>
                  <a:pt x="12617" y="12568"/>
                </a:lnTo>
                <a:lnTo>
                  <a:pt x="12933" y="12373"/>
                </a:lnTo>
                <a:lnTo>
                  <a:pt x="13225" y="12178"/>
                </a:lnTo>
                <a:lnTo>
                  <a:pt x="13518" y="11959"/>
                </a:lnTo>
                <a:lnTo>
                  <a:pt x="13810" y="11715"/>
                </a:lnTo>
                <a:lnTo>
                  <a:pt x="14078" y="11496"/>
                </a:lnTo>
                <a:lnTo>
                  <a:pt x="14321" y="11228"/>
                </a:lnTo>
                <a:lnTo>
                  <a:pt x="14565" y="10985"/>
                </a:lnTo>
                <a:lnTo>
                  <a:pt x="14784" y="10717"/>
                </a:lnTo>
                <a:lnTo>
                  <a:pt x="15003" y="10424"/>
                </a:lnTo>
                <a:lnTo>
                  <a:pt x="15198" y="10132"/>
                </a:lnTo>
                <a:lnTo>
                  <a:pt x="15369" y="9840"/>
                </a:lnTo>
                <a:lnTo>
                  <a:pt x="15539" y="9548"/>
                </a:lnTo>
                <a:lnTo>
                  <a:pt x="15685" y="9231"/>
                </a:lnTo>
                <a:lnTo>
                  <a:pt x="15807" y="8914"/>
                </a:lnTo>
                <a:lnTo>
                  <a:pt x="15929" y="8574"/>
                </a:lnTo>
                <a:lnTo>
                  <a:pt x="16002" y="8257"/>
                </a:lnTo>
                <a:lnTo>
                  <a:pt x="16075" y="7916"/>
                </a:lnTo>
                <a:lnTo>
                  <a:pt x="16124" y="7575"/>
                </a:lnTo>
                <a:lnTo>
                  <a:pt x="16172" y="7210"/>
                </a:lnTo>
                <a:lnTo>
                  <a:pt x="16172" y="6869"/>
                </a:lnTo>
                <a:lnTo>
                  <a:pt x="16172" y="6869"/>
                </a:lnTo>
                <a:lnTo>
                  <a:pt x="16172" y="6503"/>
                </a:lnTo>
                <a:lnTo>
                  <a:pt x="16124" y="6162"/>
                </a:lnTo>
                <a:lnTo>
                  <a:pt x="16075" y="5821"/>
                </a:lnTo>
                <a:lnTo>
                  <a:pt x="16002" y="5480"/>
                </a:lnTo>
                <a:lnTo>
                  <a:pt x="15929" y="5139"/>
                </a:lnTo>
                <a:lnTo>
                  <a:pt x="15807" y="4823"/>
                </a:lnTo>
                <a:lnTo>
                  <a:pt x="15685" y="4506"/>
                </a:lnTo>
                <a:lnTo>
                  <a:pt x="15539" y="4190"/>
                </a:lnTo>
                <a:lnTo>
                  <a:pt x="15369" y="3873"/>
                </a:lnTo>
                <a:lnTo>
                  <a:pt x="15198" y="3581"/>
                </a:lnTo>
                <a:lnTo>
                  <a:pt x="15003" y="3288"/>
                </a:lnTo>
                <a:lnTo>
                  <a:pt x="14784" y="3021"/>
                </a:lnTo>
                <a:lnTo>
                  <a:pt x="14565" y="2753"/>
                </a:lnTo>
                <a:lnTo>
                  <a:pt x="14321" y="2485"/>
                </a:lnTo>
                <a:lnTo>
                  <a:pt x="14078" y="2241"/>
                </a:lnTo>
                <a:lnTo>
                  <a:pt x="13810" y="1998"/>
                </a:lnTo>
                <a:lnTo>
                  <a:pt x="13518" y="1778"/>
                </a:lnTo>
                <a:lnTo>
                  <a:pt x="13225" y="1559"/>
                </a:lnTo>
                <a:lnTo>
                  <a:pt x="12933" y="1364"/>
                </a:lnTo>
                <a:lnTo>
                  <a:pt x="12617" y="1170"/>
                </a:lnTo>
                <a:lnTo>
                  <a:pt x="12276" y="975"/>
                </a:lnTo>
                <a:lnTo>
                  <a:pt x="11935" y="829"/>
                </a:lnTo>
                <a:lnTo>
                  <a:pt x="11594" y="658"/>
                </a:lnTo>
                <a:lnTo>
                  <a:pt x="11228" y="536"/>
                </a:lnTo>
                <a:lnTo>
                  <a:pt x="10863" y="415"/>
                </a:lnTo>
                <a:lnTo>
                  <a:pt x="10498" y="293"/>
                </a:lnTo>
                <a:lnTo>
                  <a:pt x="10108" y="195"/>
                </a:lnTo>
                <a:lnTo>
                  <a:pt x="9718" y="122"/>
                </a:lnTo>
                <a:lnTo>
                  <a:pt x="9329" y="74"/>
                </a:lnTo>
                <a:lnTo>
                  <a:pt x="8915" y="25"/>
                </a:lnTo>
                <a:lnTo>
                  <a:pt x="8501" y="1"/>
                </a:lnTo>
                <a:lnTo>
                  <a:pt x="8087" y="1"/>
                </a:lnTo>
                <a:lnTo>
                  <a:pt x="8087" y="1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794573" y="1249564"/>
            <a:ext cx="129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Traballamos</a:t>
            </a:r>
            <a:r>
              <a:rPr lang="es-ES" dirty="0" smtClean="0"/>
              <a:t> por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21209"/>
            <a:ext cx="1883701" cy="1056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6" y="2571750"/>
            <a:ext cx="1940835" cy="145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 err="1" smtClean="0"/>
              <a:t>Obxectivo</a:t>
            </a:r>
            <a:r>
              <a:rPr lang="es-ES" dirty="0" smtClean="0"/>
              <a:t>: </a:t>
            </a:r>
            <a:r>
              <a:rPr lang="es-ES" sz="1600" b="0" dirty="0" smtClean="0"/>
              <a:t>impulsar </a:t>
            </a:r>
            <a:r>
              <a:rPr lang="es-ES" sz="1600" b="0" dirty="0" err="1" smtClean="0"/>
              <a:t>unha</a:t>
            </a:r>
            <a:r>
              <a:rPr lang="es-ES" sz="1600" b="0" dirty="0" smtClean="0"/>
              <a:t> </a:t>
            </a:r>
            <a:r>
              <a:rPr lang="es-ES" sz="1600" b="0" dirty="0" err="1" smtClean="0"/>
              <a:t>educacióm</a:t>
            </a:r>
            <a:r>
              <a:rPr lang="es-ES" sz="1600" b="0" dirty="0" smtClean="0"/>
              <a:t> inclusiva e equitativa en la formación do </a:t>
            </a:r>
            <a:r>
              <a:rPr lang="es-ES" sz="1600" b="0" dirty="0" err="1" smtClean="0"/>
              <a:t>noso</a:t>
            </a:r>
            <a:r>
              <a:rPr lang="es-ES" sz="1600" b="0" dirty="0" smtClean="0"/>
              <a:t> alumnado, no </a:t>
            </a:r>
            <a:r>
              <a:rPr lang="es-ES" sz="1600" b="0" dirty="0" err="1" smtClean="0"/>
              <a:t>desenvolvemento</a:t>
            </a:r>
            <a:r>
              <a:rPr lang="es-ES" sz="1600" b="0" dirty="0" smtClean="0"/>
              <a:t> das </a:t>
            </a:r>
            <a:r>
              <a:rPr lang="es-ES" sz="1600" b="0" dirty="0" err="1" smtClean="0"/>
              <a:t>súas</a:t>
            </a:r>
            <a:r>
              <a:rPr lang="es-ES" sz="1600" b="0" dirty="0" smtClean="0"/>
              <a:t> capacidades e das competencias para a vida, que </a:t>
            </a:r>
            <a:r>
              <a:rPr lang="es-ES" sz="1600" b="0" dirty="0" err="1" smtClean="0"/>
              <a:t>promova</a:t>
            </a:r>
            <a:r>
              <a:rPr lang="es-ES" sz="1600" b="0" dirty="0" smtClean="0"/>
              <a:t> o aprender a pensar e o </a:t>
            </a:r>
            <a:r>
              <a:rPr lang="es-ES" sz="1600" b="0" dirty="0" err="1" smtClean="0"/>
              <a:t>traballo</a:t>
            </a:r>
            <a:r>
              <a:rPr lang="es-ES" sz="1600" b="0" dirty="0" smtClean="0"/>
              <a:t> cooperativo para que </a:t>
            </a:r>
            <a:r>
              <a:rPr lang="es-ES" sz="1600" b="0" dirty="0" err="1" smtClean="0"/>
              <a:t>adquiran</a:t>
            </a:r>
            <a:r>
              <a:rPr lang="es-ES" sz="1600" b="0" dirty="0" smtClean="0"/>
              <a:t> </a:t>
            </a:r>
            <a:r>
              <a:rPr lang="es-ES" sz="1600" b="0" dirty="0" err="1" smtClean="0"/>
              <a:t>aprendizaxes</a:t>
            </a:r>
            <a:r>
              <a:rPr lang="es-ES" sz="1600" b="0" dirty="0" smtClean="0"/>
              <a:t> significativas que </a:t>
            </a:r>
            <a:r>
              <a:rPr lang="es-ES" sz="1600" b="0" dirty="0" err="1" smtClean="0"/>
              <a:t>lles</a:t>
            </a:r>
            <a:r>
              <a:rPr lang="es-ES" sz="1600" b="0" dirty="0" smtClean="0"/>
              <a:t> </a:t>
            </a:r>
            <a:r>
              <a:rPr lang="es-ES" sz="1600" b="0" dirty="0" err="1" smtClean="0"/>
              <a:t>axude</a:t>
            </a:r>
            <a:r>
              <a:rPr lang="es-ES" sz="1600" b="0" dirty="0" smtClean="0"/>
              <a:t> a crecer como </a:t>
            </a:r>
            <a:r>
              <a:rPr lang="es-ES" sz="1600" b="0" dirty="0" err="1" smtClean="0"/>
              <a:t>cidadanas</a:t>
            </a:r>
            <a:r>
              <a:rPr lang="es-ES" sz="1600" b="0" dirty="0" smtClean="0"/>
              <a:t> e </a:t>
            </a:r>
            <a:r>
              <a:rPr lang="es-ES" sz="1600" b="0" dirty="0" err="1" smtClean="0"/>
              <a:t>cidadáns</a:t>
            </a:r>
            <a:r>
              <a:rPr lang="es-ES" sz="1600" b="0" dirty="0" smtClean="0"/>
              <a:t> críticos, solidarios e </a:t>
            </a:r>
            <a:r>
              <a:rPr lang="es-ES" sz="1600" b="0" dirty="0" err="1" smtClean="0"/>
              <a:t>respectuosos</a:t>
            </a:r>
            <a:r>
              <a:rPr lang="es-ES" sz="1600" b="0" dirty="0" smtClean="0"/>
              <a:t> coas </a:t>
            </a:r>
            <a:r>
              <a:rPr lang="es-ES" sz="1600" b="0" dirty="0" err="1" smtClean="0"/>
              <a:t>persoas</a:t>
            </a:r>
            <a:r>
              <a:rPr lang="es-ES" sz="1600" b="0" dirty="0" smtClean="0"/>
              <a:t> e o planeta, felices e libres</a:t>
            </a:r>
            <a:endParaRPr sz="1600" dirty="0"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9542"/>
            <a:ext cx="1337368" cy="200605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9862"/>
            <a:ext cx="1838217" cy="1263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150" y="1054450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9" name="Shape 189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190" name="Shape 190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COMO</a:t>
            </a:r>
            <a:endParaRPr dirty="0"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 smtClean="0"/>
              <a:t>Respectando os ritmos de </a:t>
            </a:r>
            <a:r>
              <a:rPr lang="es-ES" dirty="0" err="1" smtClean="0"/>
              <a:t>aprendizaxe</a:t>
            </a:r>
            <a:r>
              <a:rPr lang="es-ES" dirty="0" smtClean="0"/>
              <a:t> de cada alumna e alumno e tentando dar </a:t>
            </a:r>
            <a:r>
              <a:rPr lang="es-ES" dirty="0" err="1" smtClean="0"/>
              <a:t>resposta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alumnado con necesidades educativas diversas porque </a:t>
            </a:r>
            <a:r>
              <a:rPr lang="es-ES" dirty="0" err="1" smtClean="0"/>
              <a:t>cremos</a:t>
            </a:r>
            <a:r>
              <a:rPr lang="es-ES" dirty="0" smtClean="0"/>
              <a:t> na </a:t>
            </a:r>
            <a:r>
              <a:rPr lang="es-ES" dirty="0" err="1" smtClean="0"/>
              <a:t>igualdade</a:t>
            </a:r>
            <a:r>
              <a:rPr lang="es-ES" dirty="0" smtClean="0"/>
              <a:t> de oportunidades e consideramos a </a:t>
            </a:r>
            <a:r>
              <a:rPr lang="es-ES" dirty="0" err="1" smtClean="0"/>
              <a:t>diversidade</a:t>
            </a:r>
            <a:r>
              <a:rPr lang="es-ES" dirty="0" smtClean="0"/>
              <a:t> como </a:t>
            </a:r>
            <a:r>
              <a:rPr lang="es-ES" dirty="0" err="1" smtClean="0"/>
              <a:t>unha</a:t>
            </a:r>
            <a:r>
              <a:rPr lang="es-ES" dirty="0" smtClean="0"/>
              <a:t> riqueza e non como un problema.</a:t>
            </a:r>
            <a:endParaRPr dirty="0"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96" name="Shape 196"/>
          <p:cNvGrpSpPr/>
          <p:nvPr/>
        </p:nvGrpSpPr>
        <p:grpSpPr>
          <a:xfrm>
            <a:off x="6438110" y="3653462"/>
            <a:ext cx="369505" cy="369505"/>
            <a:chOff x="2594050" y="1631825"/>
            <a:chExt cx="439625" cy="439625"/>
          </a:xfrm>
        </p:grpSpPr>
        <p:sp>
          <p:nvSpPr>
            <p:cNvPr id="197" name="Shape 19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95" y="1054450"/>
            <a:ext cx="3072341" cy="3173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b="1" dirty="0" smtClean="0"/>
              <a:t>PROA de </a:t>
            </a:r>
            <a:r>
              <a:rPr lang="es-ES" b="1" dirty="0" err="1" smtClean="0"/>
              <a:t>reforzo</a:t>
            </a:r>
            <a:r>
              <a:rPr lang="es-ES" b="1" dirty="0" smtClean="0"/>
              <a:t> escolar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b="1" dirty="0" smtClean="0"/>
              <a:t>Convivencia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b="1" dirty="0" err="1" smtClean="0"/>
              <a:t>Titoría</a:t>
            </a:r>
            <a:r>
              <a:rPr lang="es-ES" b="1" dirty="0" smtClean="0"/>
              <a:t> entre </a:t>
            </a:r>
            <a:r>
              <a:rPr lang="es-ES" b="1" dirty="0" err="1" smtClean="0"/>
              <a:t>iguais</a:t>
            </a:r>
            <a:endParaRPr lang="es-ES" b="1" dirty="0" smtClean="0"/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b="1" dirty="0" err="1" smtClean="0"/>
              <a:t>Acompañamento</a:t>
            </a:r>
            <a:r>
              <a:rPr lang="es-ES" b="1" dirty="0" smtClean="0"/>
              <a:t> escolar 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ES" b="1" dirty="0" smtClean="0"/>
              <a:t>Contrato- Programa para o éxito escolar e </a:t>
            </a:r>
            <a:r>
              <a:rPr lang="es-ES" b="1" dirty="0" err="1" smtClean="0"/>
              <a:t>acadar</a:t>
            </a:r>
            <a:r>
              <a:rPr lang="es-ES" b="1" dirty="0" smtClean="0"/>
              <a:t> a excelencia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Poñendo en marcha diferentes programas</a:t>
            </a:r>
            <a:endParaRPr dirty="0"/>
          </a:p>
        </p:txBody>
      </p:sp>
      <p:sp>
        <p:nvSpPr>
          <p:cNvPr id="226" name="Shape 226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" b="1" dirty="0" smtClean="0"/>
              <a:t>Escola de nais e pais</a:t>
            </a:r>
          </a:p>
          <a:p>
            <a:pPr marL="285750" indent="-285750"/>
            <a:r>
              <a:rPr lang="en" b="1" dirty="0" smtClean="0"/>
              <a:t>Programa de prevención co PIC</a:t>
            </a:r>
          </a:p>
          <a:p>
            <a:pPr marL="285750" indent="-285750"/>
            <a:r>
              <a:rPr lang="en" b="1" dirty="0" smtClean="0"/>
              <a:t>O Grupo de Teatro 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150" y="1069562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9" name="Shape 229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30" name="Shape 230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Shape 233"/>
          <p:cNvSpPr/>
          <p:nvPr/>
        </p:nvSpPr>
        <p:spPr>
          <a:xfrm>
            <a:off x="6454511" y="367001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20" y="3550977"/>
            <a:ext cx="2045825" cy="1336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 idx="4294967295"/>
          </p:nvPr>
        </p:nvSpPr>
        <p:spPr>
          <a:xfrm>
            <a:off x="2267744" y="2643758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 smtClean="0">
                <a:solidFill>
                  <a:srgbClr val="FFFFFF"/>
                </a:solidFill>
              </a:rPr>
              <a:t>O COMITÉ UNESCO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46628"/>
            <a:ext cx="3501023" cy="196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775" y="592475"/>
            <a:ext cx="3958500" cy="395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QUE É</a:t>
            </a:r>
            <a:endParaRPr dirty="0"/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pt-BR" sz="2000" dirty="0" err="1" smtClean="0"/>
              <a:t>Un</a:t>
            </a:r>
            <a:r>
              <a:rPr lang="pt-BR" sz="2000" dirty="0" smtClean="0"/>
              <a:t> </a:t>
            </a:r>
            <a:r>
              <a:rPr lang="pt-BR" sz="2000" dirty="0" err="1" smtClean="0"/>
              <a:t>espazo</a:t>
            </a:r>
            <a:r>
              <a:rPr lang="pt-BR" sz="2000" dirty="0" smtClean="0"/>
              <a:t> para cooperar</a:t>
            </a:r>
            <a:r>
              <a:rPr lang="pt-BR" sz="2000" dirty="0"/>
              <a:t>, aprender, compartir , difundir e </a:t>
            </a:r>
            <a:r>
              <a:rPr lang="pt-BR" sz="2000" dirty="0" err="1"/>
              <a:t>actuar</a:t>
            </a:r>
            <a:r>
              <a:rPr lang="pt-BR" sz="2000" dirty="0"/>
              <a:t>  </a:t>
            </a:r>
            <a:r>
              <a:rPr lang="pt-BR" sz="2000" dirty="0" smtClean="0"/>
              <a:t>e </a:t>
            </a:r>
            <a:r>
              <a:rPr lang="pt-BR" sz="2000" dirty="0" err="1" smtClean="0"/>
              <a:t>cun</a:t>
            </a:r>
            <a:r>
              <a:rPr lang="pt-BR" sz="2000" dirty="0" smtClean="0"/>
              <a:t> </a:t>
            </a:r>
            <a:r>
              <a:rPr lang="pt-BR" sz="2000" dirty="0" err="1" smtClean="0"/>
              <a:t>gran</a:t>
            </a:r>
            <a:r>
              <a:rPr lang="pt-BR" sz="2000" dirty="0" smtClean="0"/>
              <a:t> reto </a:t>
            </a:r>
            <a:r>
              <a:rPr lang="pt-BR" sz="2000" b="1" i="1" dirty="0" smtClean="0"/>
              <a:t>“</a:t>
            </a:r>
            <a:r>
              <a:rPr lang="pt-BR" sz="2000" b="1" i="1" dirty="0"/>
              <a:t>Aprender e </a:t>
            </a:r>
            <a:r>
              <a:rPr lang="pt-BR" sz="2000" b="1" i="1" dirty="0" err="1"/>
              <a:t>traballar</a:t>
            </a:r>
            <a:r>
              <a:rPr lang="pt-BR" sz="2000" b="1" i="1" dirty="0"/>
              <a:t> cara ao Horizonte </a:t>
            </a:r>
            <a:r>
              <a:rPr lang="pt-BR" sz="2000" b="1" i="1" dirty="0" smtClean="0"/>
              <a:t>2030 </a:t>
            </a:r>
            <a:r>
              <a:rPr lang="pt-BR" sz="2000" b="1" i="1" dirty="0"/>
              <a:t>e o cumprimento dos ODS”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32" y="1059582"/>
            <a:ext cx="5112568" cy="611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489</Words>
  <Application>Microsoft Office PowerPoint</Application>
  <PresentationFormat>Presentación en pantalla (16:9)</PresentationFormat>
  <Paragraphs>85</Paragraphs>
  <Slides>17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Cymbeline template</vt:lpstr>
      <vt:lpstr>Estratexias para unha educación inclusiva no IES Luís Seoane</vt:lpstr>
      <vt:lpstr>Quen somos</vt:lpstr>
      <vt:lpstr>Somos unha Escola Asociada da UNESCO</vt:lpstr>
      <vt:lpstr>Unha educación transformadora</vt:lpstr>
      <vt:lpstr>Presentación de PowerPoint</vt:lpstr>
      <vt:lpstr>COMO</vt:lpstr>
      <vt:lpstr>Poñendo en marcha diferentes programas</vt:lpstr>
      <vt:lpstr>O COMITÉ UNESCO</vt:lpstr>
      <vt:lpstr>QUE É</vt:lpstr>
      <vt:lpstr>A AXENDA 2030 susténtase en 5 obxectivos</vt:lpstr>
      <vt:lpstr>LIÑAS ESTRATÉXICAS</vt:lpstr>
      <vt:lpstr>TRABALLAMOS </vt:lpstr>
      <vt:lpstr>TRABALLO EN REDE</vt:lpstr>
      <vt:lpstr>PROXECTOS</vt:lpstr>
      <vt:lpstr>ESCOLAS EN PARCERÍA</vt:lpstr>
      <vt:lpstr>RECOÑECEMENTOS  PARTICIPACIÓN EN ENCONTROS INTERNACIONAIS</vt:lpstr>
      <vt:lpstr>GRAZAS!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usuario</cp:lastModifiedBy>
  <cp:revision>30</cp:revision>
  <dcterms:modified xsi:type="dcterms:W3CDTF">2018-09-27T11:35:14Z</dcterms:modified>
</cp:coreProperties>
</file>