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media/image10.jpg" ContentType="image/jpg"/>
  <Override PartName="/ppt/media/image13.jpg" ContentType="image/jp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51"/>
  </p:notesMasterIdLst>
  <p:handoutMasterIdLst>
    <p:handoutMasterId r:id="rId52"/>
  </p:handoutMasterIdLst>
  <p:sldIdLst>
    <p:sldId id="256" r:id="rId2"/>
    <p:sldId id="303" r:id="rId3"/>
    <p:sldId id="305" r:id="rId4"/>
    <p:sldId id="319" r:id="rId5"/>
    <p:sldId id="311" r:id="rId6"/>
    <p:sldId id="341" r:id="rId7"/>
    <p:sldId id="342" r:id="rId8"/>
    <p:sldId id="343" r:id="rId9"/>
    <p:sldId id="345" r:id="rId10"/>
    <p:sldId id="347" r:id="rId11"/>
    <p:sldId id="346" r:id="rId12"/>
    <p:sldId id="332" r:id="rId13"/>
    <p:sldId id="326" r:id="rId14"/>
    <p:sldId id="339" r:id="rId15"/>
    <p:sldId id="348" r:id="rId16"/>
    <p:sldId id="349" r:id="rId17"/>
    <p:sldId id="350" r:id="rId18"/>
    <p:sldId id="351" r:id="rId19"/>
    <p:sldId id="352" r:id="rId20"/>
    <p:sldId id="353" r:id="rId21"/>
    <p:sldId id="354" r:id="rId22"/>
    <p:sldId id="355" r:id="rId23"/>
    <p:sldId id="356" r:id="rId24"/>
    <p:sldId id="357" r:id="rId25"/>
    <p:sldId id="358" r:id="rId26"/>
    <p:sldId id="392" r:id="rId27"/>
    <p:sldId id="361" r:id="rId28"/>
    <p:sldId id="394" r:id="rId29"/>
    <p:sldId id="393" r:id="rId30"/>
    <p:sldId id="362" r:id="rId31"/>
    <p:sldId id="363" r:id="rId32"/>
    <p:sldId id="364" r:id="rId33"/>
    <p:sldId id="365" r:id="rId34"/>
    <p:sldId id="366" r:id="rId35"/>
    <p:sldId id="367" r:id="rId36"/>
    <p:sldId id="369" r:id="rId37"/>
    <p:sldId id="391" r:id="rId38"/>
    <p:sldId id="383" r:id="rId39"/>
    <p:sldId id="390" r:id="rId40"/>
    <p:sldId id="389" r:id="rId41"/>
    <p:sldId id="388" r:id="rId42"/>
    <p:sldId id="387" r:id="rId43"/>
    <p:sldId id="386" r:id="rId44"/>
    <p:sldId id="385" r:id="rId45"/>
    <p:sldId id="379" r:id="rId46"/>
    <p:sldId id="384" r:id="rId47"/>
    <p:sldId id="382" r:id="rId48"/>
    <p:sldId id="381" r:id="rId49"/>
    <p:sldId id="317" r:id="rId50"/>
  </p:sldIdLst>
  <p:sldSz cx="9144000" cy="6858000" type="screen4x3"/>
  <p:notesSz cx="6797675" cy="9926638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onia Caldas Novas" initials="SCN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CC0"/>
    <a:srgbClr val="2A4B96"/>
    <a:srgbClr val="003366"/>
    <a:srgbClr val="FFFF99"/>
    <a:srgbClr val="FFCC00"/>
    <a:srgbClr val="FAFA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41" autoAdjust="0"/>
    <p:restoredTop sz="94628" autoAdjust="0"/>
  </p:normalViewPr>
  <p:slideViewPr>
    <p:cSldViewPr>
      <p:cViewPr>
        <p:scale>
          <a:sx n="85" d="100"/>
          <a:sy n="85" d="100"/>
        </p:scale>
        <p:origin x="-1387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49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5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085D35-9D58-453F-99BF-2A78B1A0E962}" type="doc">
      <dgm:prSet loTypeId="urn:microsoft.com/office/officeart/2005/8/layout/cycle2" loCatId="cycle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C21FCA93-EC6D-44D2-AA8F-6AC57BD2EC3E}">
      <dgm:prSet phldrT="[Texto]" custT="1"/>
      <dgm:spPr/>
      <dgm:t>
        <a:bodyPr/>
        <a:lstStyle/>
        <a:p>
          <a:r>
            <a:rPr lang="es-ES" sz="1000" dirty="0" err="1" smtClean="0"/>
            <a:t>Escola</a:t>
          </a:r>
          <a:endParaRPr lang="es-ES" sz="1050" dirty="0"/>
        </a:p>
      </dgm:t>
    </dgm:pt>
    <dgm:pt modelId="{23967987-DE5A-4F82-8196-0F82A5B87EE3}" type="parTrans" cxnId="{6A380D79-6E6C-4DC9-BAFA-7EF35E19120A}">
      <dgm:prSet/>
      <dgm:spPr/>
      <dgm:t>
        <a:bodyPr/>
        <a:lstStyle/>
        <a:p>
          <a:endParaRPr lang="es-ES"/>
        </a:p>
      </dgm:t>
    </dgm:pt>
    <dgm:pt modelId="{0C5E848D-C44A-46DD-90BD-090ACC8B842A}" type="sibTrans" cxnId="{6A380D79-6E6C-4DC9-BAFA-7EF35E19120A}">
      <dgm:prSet/>
      <dgm:spPr/>
      <dgm:t>
        <a:bodyPr/>
        <a:lstStyle/>
        <a:p>
          <a:endParaRPr lang="es-ES"/>
        </a:p>
      </dgm:t>
    </dgm:pt>
    <dgm:pt modelId="{1C5AAC35-78B7-47EF-8D6E-BEC15725E421}">
      <dgm:prSet phldrT="[Texto]" custT="1"/>
      <dgm:spPr/>
      <dgm:t>
        <a:bodyPr/>
        <a:lstStyle/>
        <a:p>
          <a:r>
            <a:rPr lang="es-ES" sz="1000" dirty="0" smtClean="0"/>
            <a:t>Aula</a:t>
          </a:r>
          <a:endParaRPr lang="es-ES" sz="1050" dirty="0"/>
        </a:p>
      </dgm:t>
    </dgm:pt>
    <dgm:pt modelId="{B18A599F-9789-48B4-9A74-0B0681080FB4}" type="parTrans" cxnId="{D36DFC97-FE7A-4E0F-AF7D-29B50804969C}">
      <dgm:prSet/>
      <dgm:spPr/>
      <dgm:t>
        <a:bodyPr/>
        <a:lstStyle/>
        <a:p>
          <a:endParaRPr lang="es-ES"/>
        </a:p>
      </dgm:t>
    </dgm:pt>
    <dgm:pt modelId="{049018B9-794C-4B92-917F-C70272A4983A}" type="sibTrans" cxnId="{D36DFC97-FE7A-4E0F-AF7D-29B50804969C}">
      <dgm:prSet/>
      <dgm:spPr/>
      <dgm:t>
        <a:bodyPr/>
        <a:lstStyle/>
        <a:p>
          <a:endParaRPr lang="es-ES"/>
        </a:p>
      </dgm:t>
    </dgm:pt>
    <dgm:pt modelId="{13558362-A987-481D-B6A9-F64951092979}">
      <dgm:prSet phldrT="[Texto]" custT="1"/>
      <dgm:spPr/>
      <dgm:t>
        <a:bodyPr/>
        <a:lstStyle/>
        <a:p>
          <a:r>
            <a:rPr lang="es-ES" sz="1000" dirty="0" smtClean="0"/>
            <a:t>Familia</a:t>
          </a:r>
          <a:endParaRPr lang="es-ES" sz="1000" dirty="0"/>
        </a:p>
      </dgm:t>
    </dgm:pt>
    <dgm:pt modelId="{AD6FF84E-E8DB-41EF-8121-1D7483931E9C}" type="parTrans" cxnId="{5C38732F-657D-4EFD-B6D5-0DA23AB1F9E4}">
      <dgm:prSet/>
      <dgm:spPr/>
      <dgm:t>
        <a:bodyPr/>
        <a:lstStyle/>
        <a:p>
          <a:endParaRPr lang="es-ES"/>
        </a:p>
      </dgm:t>
    </dgm:pt>
    <dgm:pt modelId="{8795FF6E-4EDB-4FA4-A0E4-F2E0ECD7E35B}" type="sibTrans" cxnId="{5C38732F-657D-4EFD-B6D5-0DA23AB1F9E4}">
      <dgm:prSet/>
      <dgm:spPr/>
      <dgm:t>
        <a:bodyPr/>
        <a:lstStyle/>
        <a:p>
          <a:endParaRPr lang="es-ES"/>
        </a:p>
      </dgm:t>
    </dgm:pt>
    <dgm:pt modelId="{477D0A3F-1C79-4B0F-A7A6-BBC51586E087}">
      <dgm:prSet phldrT="[Texto]" custT="1"/>
      <dgm:spPr/>
      <dgm:t>
        <a:bodyPr/>
        <a:lstStyle/>
        <a:p>
          <a:r>
            <a:rPr lang="es-ES" sz="700" dirty="0" err="1" smtClean="0"/>
            <a:t>Sociedade</a:t>
          </a:r>
          <a:endParaRPr lang="es-ES" sz="700" dirty="0"/>
        </a:p>
      </dgm:t>
    </dgm:pt>
    <dgm:pt modelId="{5E64D655-8987-434E-9F55-0536308AEA46}" type="parTrans" cxnId="{D48F344B-6E21-420F-8460-1639FD2ADE2B}">
      <dgm:prSet/>
      <dgm:spPr/>
      <dgm:t>
        <a:bodyPr/>
        <a:lstStyle/>
        <a:p>
          <a:endParaRPr lang="es-ES"/>
        </a:p>
      </dgm:t>
    </dgm:pt>
    <dgm:pt modelId="{4EF5B040-5D80-428B-8BB3-696B4AC173FC}" type="sibTrans" cxnId="{D48F344B-6E21-420F-8460-1639FD2ADE2B}">
      <dgm:prSet/>
      <dgm:spPr/>
      <dgm:t>
        <a:bodyPr/>
        <a:lstStyle/>
        <a:p>
          <a:endParaRPr lang="es-ES"/>
        </a:p>
      </dgm:t>
    </dgm:pt>
    <dgm:pt modelId="{B4FE4995-657E-4B37-99A3-F833C67D020C}">
      <dgm:prSet phldrT="[Texto]" custT="1"/>
      <dgm:spPr/>
      <dgm:t>
        <a:bodyPr/>
        <a:lstStyle/>
        <a:p>
          <a:r>
            <a:rPr lang="es-ES" sz="750" dirty="0" smtClean="0"/>
            <a:t>Alumnado</a:t>
          </a:r>
          <a:endParaRPr lang="es-ES" sz="750" dirty="0"/>
        </a:p>
      </dgm:t>
    </dgm:pt>
    <dgm:pt modelId="{6F04F4F1-37D0-481F-B39F-0769F40F673A}" type="parTrans" cxnId="{72255BB9-55D5-4E34-A48D-17B27D0215A5}">
      <dgm:prSet/>
      <dgm:spPr/>
      <dgm:t>
        <a:bodyPr/>
        <a:lstStyle/>
        <a:p>
          <a:endParaRPr lang="es-ES"/>
        </a:p>
      </dgm:t>
    </dgm:pt>
    <dgm:pt modelId="{390449EF-2C53-4923-AB95-8EB939BED9AF}" type="sibTrans" cxnId="{72255BB9-55D5-4E34-A48D-17B27D0215A5}">
      <dgm:prSet/>
      <dgm:spPr/>
      <dgm:t>
        <a:bodyPr/>
        <a:lstStyle/>
        <a:p>
          <a:endParaRPr lang="es-ES"/>
        </a:p>
      </dgm:t>
    </dgm:pt>
    <dgm:pt modelId="{9104A95D-97BB-4B58-A08F-2A7891756AB4}">
      <dgm:prSet custT="1"/>
      <dgm:spPr/>
      <dgm:t>
        <a:bodyPr/>
        <a:lstStyle/>
        <a:p>
          <a:r>
            <a:rPr lang="es-ES" sz="750" dirty="0" smtClean="0"/>
            <a:t>Entidades</a:t>
          </a:r>
          <a:endParaRPr lang="es-ES" sz="750" dirty="0"/>
        </a:p>
      </dgm:t>
    </dgm:pt>
    <dgm:pt modelId="{94CA0987-9E9E-4AD7-A8A2-704BD352D00A}" type="parTrans" cxnId="{1BB47511-FEDB-466C-A2A0-6A08B38202A1}">
      <dgm:prSet/>
      <dgm:spPr/>
      <dgm:t>
        <a:bodyPr/>
        <a:lstStyle/>
        <a:p>
          <a:endParaRPr lang="es-ES"/>
        </a:p>
      </dgm:t>
    </dgm:pt>
    <dgm:pt modelId="{A2085EF5-D13A-404C-8110-B8BE4639C2F2}" type="sibTrans" cxnId="{1BB47511-FEDB-466C-A2A0-6A08B38202A1}">
      <dgm:prSet/>
      <dgm:spPr/>
      <dgm:t>
        <a:bodyPr/>
        <a:lstStyle/>
        <a:p>
          <a:endParaRPr lang="es-ES"/>
        </a:p>
      </dgm:t>
    </dgm:pt>
    <dgm:pt modelId="{7958B00C-3B4D-4CB4-95D1-81CE0728FB3B}" type="pres">
      <dgm:prSet presAssocID="{ED085D35-9D58-453F-99BF-2A78B1A0E96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A7D1B7A-B26D-46F3-9FA5-5BA6075EC889}" type="pres">
      <dgm:prSet presAssocID="{C21FCA93-EC6D-44D2-AA8F-6AC57BD2EC3E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E2B9D50-3F95-4B64-8EBF-D8E7D46ABC51}" type="pres">
      <dgm:prSet presAssocID="{0C5E848D-C44A-46DD-90BD-090ACC8B842A}" presName="sibTrans" presStyleLbl="sibTrans2D1" presStyleIdx="0" presStyleCnt="6"/>
      <dgm:spPr/>
      <dgm:t>
        <a:bodyPr/>
        <a:lstStyle/>
        <a:p>
          <a:endParaRPr lang="es-ES"/>
        </a:p>
      </dgm:t>
    </dgm:pt>
    <dgm:pt modelId="{D7E876FF-A30A-4D07-A639-E2A37823775A}" type="pres">
      <dgm:prSet presAssocID="{0C5E848D-C44A-46DD-90BD-090ACC8B842A}" presName="connectorText" presStyleLbl="sibTrans2D1" presStyleIdx="0" presStyleCnt="6"/>
      <dgm:spPr/>
      <dgm:t>
        <a:bodyPr/>
        <a:lstStyle/>
        <a:p>
          <a:endParaRPr lang="es-ES"/>
        </a:p>
      </dgm:t>
    </dgm:pt>
    <dgm:pt modelId="{D2896E5E-6EA5-4C8C-9349-18BAB0831BCC}" type="pres">
      <dgm:prSet presAssocID="{1C5AAC35-78B7-47EF-8D6E-BEC15725E421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9B79323-CA6F-4AF3-A40A-0CF8ED2CFF3E}" type="pres">
      <dgm:prSet presAssocID="{049018B9-794C-4B92-917F-C70272A4983A}" presName="sibTrans" presStyleLbl="sibTrans2D1" presStyleIdx="1" presStyleCnt="6"/>
      <dgm:spPr/>
      <dgm:t>
        <a:bodyPr/>
        <a:lstStyle/>
        <a:p>
          <a:endParaRPr lang="es-ES"/>
        </a:p>
      </dgm:t>
    </dgm:pt>
    <dgm:pt modelId="{00FFD359-0FDB-4FEF-B7C5-66C57BCC1C79}" type="pres">
      <dgm:prSet presAssocID="{049018B9-794C-4B92-917F-C70272A4983A}" presName="connectorText" presStyleLbl="sibTrans2D1" presStyleIdx="1" presStyleCnt="6"/>
      <dgm:spPr/>
      <dgm:t>
        <a:bodyPr/>
        <a:lstStyle/>
        <a:p>
          <a:endParaRPr lang="es-ES"/>
        </a:p>
      </dgm:t>
    </dgm:pt>
    <dgm:pt modelId="{8C80C12D-CD9A-44CF-AF5A-B938A9E32864}" type="pres">
      <dgm:prSet presAssocID="{13558362-A987-481D-B6A9-F64951092979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73240B9-CE59-4F4E-925D-2AA304FFA2D9}" type="pres">
      <dgm:prSet presAssocID="{8795FF6E-4EDB-4FA4-A0E4-F2E0ECD7E35B}" presName="sibTrans" presStyleLbl="sibTrans2D1" presStyleIdx="2" presStyleCnt="6"/>
      <dgm:spPr/>
      <dgm:t>
        <a:bodyPr/>
        <a:lstStyle/>
        <a:p>
          <a:endParaRPr lang="es-ES"/>
        </a:p>
      </dgm:t>
    </dgm:pt>
    <dgm:pt modelId="{E58C4009-BCFA-48D4-89EC-915C2899733A}" type="pres">
      <dgm:prSet presAssocID="{8795FF6E-4EDB-4FA4-A0E4-F2E0ECD7E35B}" presName="connectorText" presStyleLbl="sibTrans2D1" presStyleIdx="2" presStyleCnt="6"/>
      <dgm:spPr/>
      <dgm:t>
        <a:bodyPr/>
        <a:lstStyle/>
        <a:p>
          <a:endParaRPr lang="es-ES"/>
        </a:p>
      </dgm:t>
    </dgm:pt>
    <dgm:pt modelId="{B9EE600A-F51A-4AC0-BAD8-E4AF6A84B204}" type="pres">
      <dgm:prSet presAssocID="{9104A95D-97BB-4B58-A08F-2A7891756AB4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7E12F67-2140-446F-8972-46361D36EF2B}" type="pres">
      <dgm:prSet presAssocID="{A2085EF5-D13A-404C-8110-B8BE4639C2F2}" presName="sibTrans" presStyleLbl="sibTrans2D1" presStyleIdx="3" presStyleCnt="6"/>
      <dgm:spPr/>
      <dgm:t>
        <a:bodyPr/>
        <a:lstStyle/>
        <a:p>
          <a:endParaRPr lang="es-ES"/>
        </a:p>
      </dgm:t>
    </dgm:pt>
    <dgm:pt modelId="{3DADC4CE-0FEF-4FDB-B4B5-13A7FAB49ABE}" type="pres">
      <dgm:prSet presAssocID="{A2085EF5-D13A-404C-8110-B8BE4639C2F2}" presName="connectorText" presStyleLbl="sibTrans2D1" presStyleIdx="3" presStyleCnt="6"/>
      <dgm:spPr/>
      <dgm:t>
        <a:bodyPr/>
        <a:lstStyle/>
        <a:p>
          <a:endParaRPr lang="es-ES"/>
        </a:p>
      </dgm:t>
    </dgm:pt>
    <dgm:pt modelId="{B8163099-E07D-494B-B254-D8249A2359EA}" type="pres">
      <dgm:prSet presAssocID="{477D0A3F-1C79-4B0F-A7A6-BBC51586E087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0A44998-1246-4783-B8F8-F15D19915F60}" type="pres">
      <dgm:prSet presAssocID="{4EF5B040-5D80-428B-8BB3-696B4AC173FC}" presName="sibTrans" presStyleLbl="sibTrans2D1" presStyleIdx="4" presStyleCnt="6"/>
      <dgm:spPr/>
      <dgm:t>
        <a:bodyPr/>
        <a:lstStyle/>
        <a:p>
          <a:endParaRPr lang="es-ES"/>
        </a:p>
      </dgm:t>
    </dgm:pt>
    <dgm:pt modelId="{3785FD10-48B3-486B-9F74-40486F8DDB4D}" type="pres">
      <dgm:prSet presAssocID="{4EF5B040-5D80-428B-8BB3-696B4AC173FC}" presName="connectorText" presStyleLbl="sibTrans2D1" presStyleIdx="4" presStyleCnt="6"/>
      <dgm:spPr/>
      <dgm:t>
        <a:bodyPr/>
        <a:lstStyle/>
        <a:p>
          <a:endParaRPr lang="es-ES"/>
        </a:p>
      </dgm:t>
    </dgm:pt>
    <dgm:pt modelId="{77489568-A1FA-4126-A50A-C83A70F3AECC}" type="pres">
      <dgm:prSet presAssocID="{B4FE4995-657E-4B37-99A3-F833C67D020C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7A45A64-A60C-4474-A2C0-B3EFF3DD8522}" type="pres">
      <dgm:prSet presAssocID="{390449EF-2C53-4923-AB95-8EB939BED9AF}" presName="sibTrans" presStyleLbl="sibTrans2D1" presStyleIdx="5" presStyleCnt="6"/>
      <dgm:spPr/>
      <dgm:t>
        <a:bodyPr/>
        <a:lstStyle/>
        <a:p>
          <a:endParaRPr lang="es-ES"/>
        </a:p>
      </dgm:t>
    </dgm:pt>
    <dgm:pt modelId="{444155F3-6918-4D3B-84D0-9BA5F5628087}" type="pres">
      <dgm:prSet presAssocID="{390449EF-2C53-4923-AB95-8EB939BED9AF}" presName="connectorText" presStyleLbl="sibTrans2D1" presStyleIdx="5" presStyleCnt="6"/>
      <dgm:spPr/>
      <dgm:t>
        <a:bodyPr/>
        <a:lstStyle/>
        <a:p>
          <a:endParaRPr lang="es-ES"/>
        </a:p>
      </dgm:t>
    </dgm:pt>
  </dgm:ptLst>
  <dgm:cxnLst>
    <dgm:cxn modelId="{1D6D85E3-D263-4843-AE1F-7762860C14D2}" type="presOf" srcId="{477D0A3F-1C79-4B0F-A7A6-BBC51586E087}" destId="{B8163099-E07D-494B-B254-D8249A2359EA}" srcOrd="0" destOrd="0" presId="urn:microsoft.com/office/officeart/2005/8/layout/cycle2"/>
    <dgm:cxn modelId="{BD377ED9-0AD9-4928-A802-573B22B4F7AF}" type="presOf" srcId="{4EF5B040-5D80-428B-8BB3-696B4AC173FC}" destId="{3785FD10-48B3-486B-9F74-40486F8DDB4D}" srcOrd="1" destOrd="0" presId="urn:microsoft.com/office/officeart/2005/8/layout/cycle2"/>
    <dgm:cxn modelId="{19E420C2-F23A-48C5-B598-838A6B723B3A}" type="presOf" srcId="{B4FE4995-657E-4B37-99A3-F833C67D020C}" destId="{77489568-A1FA-4126-A50A-C83A70F3AECC}" srcOrd="0" destOrd="0" presId="urn:microsoft.com/office/officeart/2005/8/layout/cycle2"/>
    <dgm:cxn modelId="{DBB9A37E-8B09-45D9-BE2A-5F3E397722CD}" type="presOf" srcId="{390449EF-2C53-4923-AB95-8EB939BED9AF}" destId="{D7A45A64-A60C-4474-A2C0-B3EFF3DD8522}" srcOrd="0" destOrd="0" presId="urn:microsoft.com/office/officeart/2005/8/layout/cycle2"/>
    <dgm:cxn modelId="{6211E7B6-F7AD-4542-AAEE-32E9E35A5488}" type="presOf" srcId="{390449EF-2C53-4923-AB95-8EB939BED9AF}" destId="{444155F3-6918-4D3B-84D0-9BA5F5628087}" srcOrd="1" destOrd="0" presId="urn:microsoft.com/office/officeart/2005/8/layout/cycle2"/>
    <dgm:cxn modelId="{CDD20307-6A23-4999-9159-DF3F6205D4C7}" type="presOf" srcId="{8795FF6E-4EDB-4FA4-A0E4-F2E0ECD7E35B}" destId="{173240B9-CE59-4F4E-925D-2AA304FFA2D9}" srcOrd="0" destOrd="0" presId="urn:microsoft.com/office/officeart/2005/8/layout/cycle2"/>
    <dgm:cxn modelId="{80655856-888D-4BB9-8272-B8824A8C3595}" type="presOf" srcId="{C21FCA93-EC6D-44D2-AA8F-6AC57BD2EC3E}" destId="{9A7D1B7A-B26D-46F3-9FA5-5BA6075EC889}" srcOrd="0" destOrd="0" presId="urn:microsoft.com/office/officeart/2005/8/layout/cycle2"/>
    <dgm:cxn modelId="{4C7D011B-C2E4-4A1D-890A-9C17242AE9E5}" type="presOf" srcId="{049018B9-794C-4B92-917F-C70272A4983A}" destId="{49B79323-CA6F-4AF3-A40A-0CF8ED2CFF3E}" srcOrd="0" destOrd="0" presId="urn:microsoft.com/office/officeart/2005/8/layout/cycle2"/>
    <dgm:cxn modelId="{36A0726A-9C81-46AF-BE14-00AE5C929694}" type="presOf" srcId="{0C5E848D-C44A-46DD-90BD-090ACC8B842A}" destId="{FE2B9D50-3F95-4B64-8EBF-D8E7D46ABC51}" srcOrd="0" destOrd="0" presId="urn:microsoft.com/office/officeart/2005/8/layout/cycle2"/>
    <dgm:cxn modelId="{72255BB9-55D5-4E34-A48D-17B27D0215A5}" srcId="{ED085D35-9D58-453F-99BF-2A78B1A0E962}" destId="{B4FE4995-657E-4B37-99A3-F833C67D020C}" srcOrd="5" destOrd="0" parTransId="{6F04F4F1-37D0-481F-B39F-0769F40F673A}" sibTransId="{390449EF-2C53-4923-AB95-8EB939BED9AF}"/>
    <dgm:cxn modelId="{8AEC3F71-71C8-4EBB-B93C-342AF9E0E307}" type="presOf" srcId="{13558362-A987-481D-B6A9-F64951092979}" destId="{8C80C12D-CD9A-44CF-AF5A-B938A9E32864}" srcOrd="0" destOrd="0" presId="urn:microsoft.com/office/officeart/2005/8/layout/cycle2"/>
    <dgm:cxn modelId="{6A380D79-6E6C-4DC9-BAFA-7EF35E19120A}" srcId="{ED085D35-9D58-453F-99BF-2A78B1A0E962}" destId="{C21FCA93-EC6D-44D2-AA8F-6AC57BD2EC3E}" srcOrd="0" destOrd="0" parTransId="{23967987-DE5A-4F82-8196-0F82A5B87EE3}" sibTransId="{0C5E848D-C44A-46DD-90BD-090ACC8B842A}"/>
    <dgm:cxn modelId="{F04C1D35-3480-4BEB-8B54-5A86D709F991}" type="presOf" srcId="{A2085EF5-D13A-404C-8110-B8BE4639C2F2}" destId="{27E12F67-2140-446F-8972-46361D36EF2B}" srcOrd="0" destOrd="0" presId="urn:microsoft.com/office/officeart/2005/8/layout/cycle2"/>
    <dgm:cxn modelId="{BEF8B5A2-54B8-4632-B155-630959B9949B}" type="presOf" srcId="{9104A95D-97BB-4B58-A08F-2A7891756AB4}" destId="{B9EE600A-F51A-4AC0-BAD8-E4AF6A84B204}" srcOrd="0" destOrd="0" presId="urn:microsoft.com/office/officeart/2005/8/layout/cycle2"/>
    <dgm:cxn modelId="{5AD78A69-E823-4C10-8914-E639B24F1D46}" type="presOf" srcId="{049018B9-794C-4B92-917F-C70272A4983A}" destId="{00FFD359-0FDB-4FEF-B7C5-66C57BCC1C79}" srcOrd="1" destOrd="0" presId="urn:microsoft.com/office/officeart/2005/8/layout/cycle2"/>
    <dgm:cxn modelId="{D36DFC97-FE7A-4E0F-AF7D-29B50804969C}" srcId="{ED085D35-9D58-453F-99BF-2A78B1A0E962}" destId="{1C5AAC35-78B7-47EF-8D6E-BEC15725E421}" srcOrd="1" destOrd="0" parTransId="{B18A599F-9789-48B4-9A74-0B0681080FB4}" sibTransId="{049018B9-794C-4B92-917F-C70272A4983A}"/>
    <dgm:cxn modelId="{D3E49AAE-8138-414C-AB18-7A273DCC5586}" type="presOf" srcId="{8795FF6E-4EDB-4FA4-A0E4-F2E0ECD7E35B}" destId="{E58C4009-BCFA-48D4-89EC-915C2899733A}" srcOrd="1" destOrd="0" presId="urn:microsoft.com/office/officeart/2005/8/layout/cycle2"/>
    <dgm:cxn modelId="{1BB47511-FEDB-466C-A2A0-6A08B38202A1}" srcId="{ED085D35-9D58-453F-99BF-2A78B1A0E962}" destId="{9104A95D-97BB-4B58-A08F-2A7891756AB4}" srcOrd="3" destOrd="0" parTransId="{94CA0987-9E9E-4AD7-A8A2-704BD352D00A}" sibTransId="{A2085EF5-D13A-404C-8110-B8BE4639C2F2}"/>
    <dgm:cxn modelId="{D48F344B-6E21-420F-8460-1639FD2ADE2B}" srcId="{ED085D35-9D58-453F-99BF-2A78B1A0E962}" destId="{477D0A3F-1C79-4B0F-A7A6-BBC51586E087}" srcOrd="4" destOrd="0" parTransId="{5E64D655-8987-434E-9F55-0536308AEA46}" sibTransId="{4EF5B040-5D80-428B-8BB3-696B4AC173FC}"/>
    <dgm:cxn modelId="{3C145A1E-E960-4ADF-A3B0-A15A30B0A671}" type="presOf" srcId="{0C5E848D-C44A-46DD-90BD-090ACC8B842A}" destId="{D7E876FF-A30A-4D07-A639-E2A37823775A}" srcOrd="1" destOrd="0" presId="urn:microsoft.com/office/officeart/2005/8/layout/cycle2"/>
    <dgm:cxn modelId="{357B70B1-F90E-40AC-9166-85907581FA63}" type="presOf" srcId="{1C5AAC35-78B7-47EF-8D6E-BEC15725E421}" destId="{D2896E5E-6EA5-4C8C-9349-18BAB0831BCC}" srcOrd="0" destOrd="0" presId="urn:microsoft.com/office/officeart/2005/8/layout/cycle2"/>
    <dgm:cxn modelId="{5C38732F-657D-4EFD-B6D5-0DA23AB1F9E4}" srcId="{ED085D35-9D58-453F-99BF-2A78B1A0E962}" destId="{13558362-A987-481D-B6A9-F64951092979}" srcOrd="2" destOrd="0" parTransId="{AD6FF84E-E8DB-41EF-8121-1D7483931E9C}" sibTransId="{8795FF6E-4EDB-4FA4-A0E4-F2E0ECD7E35B}"/>
    <dgm:cxn modelId="{817F8BCF-DA3D-421B-8064-1123480D6DC1}" type="presOf" srcId="{ED085D35-9D58-453F-99BF-2A78B1A0E962}" destId="{7958B00C-3B4D-4CB4-95D1-81CE0728FB3B}" srcOrd="0" destOrd="0" presId="urn:microsoft.com/office/officeart/2005/8/layout/cycle2"/>
    <dgm:cxn modelId="{77FA11C8-286C-4348-A6A5-D894F14A1AD5}" type="presOf" srcId="{A2085EF5-D13A-404C-8110-B8BE4639C2F2}" destId="{3DADC4CE-0FEF-4FDB-B4B5-13A7FAB49ABE}" srcOrd="1" destOrd="0" presId="urn:microsoft.com/office/officeart/2005/8/layout/cycle2"/>
    <dgm:cxn modelId="{18EF767B-DC70-42A0-8F44-09DAAC09A8C3}" type="presOf" srcId="{4EF5B040-5D80-428B-8BB3-696B4AC173FC}" destId="{10A44998-1246-4783-B8F8-F15D19915F60}" srcOrd="0" destOrd="0" presId="urn:microsoft.com/office/officeart/2005/8/layout/cycle2"/>
    <dgm:cxn modelId="{27F32E00-3B2F-4E95-B788-3C4E43F4DB43}" type="presParOf" srcId="{7958B00C-3B4D-4CB4-95D1-81CE0728FB3B}" destId="{9A7D1B7A-B26D-46F3-9FA5-5BA6075EC889}" srcOrd="0" destOrd="0" presId="urn:microsoft.com/office/officeart/2005/8/layout/cycle2"/>
    <dgm:cxn modelId="{0FF1C138-F01F-42B8-B747-AA5C2555EEE1}" type="presParOf" srcId="{7958B00C-3B4D-4CB4-95D1-81CE0728FB3B}" destId="{FE2B9D50-3F95-4B64-8EBF-D8E7D46ABC51}" srcOrd="1" destOrd="0" presId="urn:microsoft.com/office/officeart/2005/8/layout/cycle2"/>
    <dgm:cxn modelId="{FB946D51-0CA3-42E3-8076-5C55EAE0A0D0}" type="presParOf" srcId="{FE2B9D50-3F95-4B64-8EBF-D8E7D46ABC51}" destId="{D7E876FF-A30A-4D07-A639-E2A37823775A}" srcOrd="0" destOrd="0" presId="urn:microsoft.com/office/officeart/2005/8/layout/cycle2"/>
    <dgm:cxn modelId="{502B5415-E8D3-41C6-A03B-A754797233D6}" type="presParOf" srcId="{7958B00C-3B4D-4CB4-95D1-81CE0728FB3B}" destId="{D2896E5E-6EA5-4C8C-9349-18BAB0831BCC}" srcOrd="2" destOrd="0" presId="urn:microsoft.com/office/officeart/2005/8/layout/cycle2"/>
    <dgm:cxn modelId="{6470C3C9-81A9-4E68-970C-3B32C800EDE6}" type="presParOf" srcId="{7958B00C-3B4D-4CB4-95D1-81CE0728FB3B}" destId="{49B79323-CA6F-4AF3-A40A-0CF8ED2CFF3E}" srcOrd="3" destOrd="0" presId="urn:microsoft.com/office/officeart/2005/8/layout/cycle2"/>
    <dgm:cxn modelId="{E05050C2-18C9-4913-9872-93BFC44C0C50}" type="presParOf" srcId="{49B79323-CA6F-4AF3-A40A-0CF8ED2CFF3E}" destId="{00FFD359-0FDB-4FEF-B7C5-66C57BCC1C79}" srcOrd="0" destOrd="0" presId="urn:microsoft.com/office/officeart/2005/8/layout/cycle2"/>
    <dgm:cxn modelId="{0C519EAD-EA15-4A74-BA7A-C5C6BC3D8867}" type="presParOf" srcId="{7958B00C-3B4D-4CB4-95D1-81CE0728FB3B}" destId="{8C80C12D-CD9A-44CF-AF5A-B938A9E32864}" srcOrd="4" destOrd="0" presId="urn:microsoft.com/office/officeart/2005/8/layout/cycle2"/>
    <dgm:cxn modelId="{887517C1-FC08-47A8-A079-388BD42B095E}" type="presParOf" srcId="{7958B00C-3B4D-4CB4-95D1-81CE0728FB3B}" destId="{173240B9-CE59-4F4E-925D-2AA304FFA2D9}" srcOrd="5" destOrd="0" presId="urn:microsoft.com/office/officeart/2005/8/layout/cycle2"/>
    <dgm:cxn modelId="{0733CB78-AB6A-409E-B1E9-9B4C7959F130}" type="presParOf" srcId="{173240B9-CE59-4F4E-925D-2AA304FFA2D9}" destId="{E58C4009-BCFA-48D4-89EC-915C2899733A}" srcOrd="0" destOrd="0" presId="urn:microsoft.com/office/officeart/2005/8/layout/cycle2"/>
    <dgm:cxn modelId="{C15D0ED1-24CC-4AC9-BEEB-19C2FAE122EA}" type="presParOf" srcId="{7958B00C-3B4D-4CB4-95D1-81CE0728FB3B}" destId="{B9EE600A-F51A-4AC0-BAD8-E4AF6A84B204}" srcOrd="6" destOrd="0" presId="urn:microsoft.com/office/officeart/2005/8/layout/cycle2"/>
    <dgm:cxn modelId="{F88801DF-CCEA-4D9F-9901-0A8B245A3957}" type="presParOf" srcId="{7958B00C-3B4D-4CB4-95D1-81CE0728FB3B}" destId="{27E12F67-2140-446F-8972-46361D36EF2B}" srcOrd="7" destOrd="0" presId="urn:microsoft.com/office/officeart/2005/8/layout/cycle2"/>
    <dgm:cxn modelId="{8C43C9E2-2EF1-4A02-9AA1-CE36279C3148}" type="presParOf" srcId="{27E12F67-2140-446F-8972-46361D36EF2B}" destId="{3DADC4CE-0FEF-4FDB-B4B5-13A7FAB49ABE}" srcOrd="0" destOrd="0" presId="urn:microsoft.com/office/officeart/2005/8/layout/cycle2"/>
    <dgm:cxn modelId="{4CDC3846-E107-4F7B-84C4-F06DA8D247C5}" type="presParOf" srcId="{7958B00C-3B4D-4CB4-95D1-81CE0728FB3B}" destId="{B8163099-E07D-494B-B254-D8249A2359EA}" srcOrd="8" destOrd="0" presId="urn:microsoft.com/office/officeart/2005/8/layout/cycle2"/>
    <dgm:cxn modelId="{FFCE8F26-57BA-4B45-82F5-623637819002}" type="presParOf" srcId="{7958B00C-3B4D-4CB4-95D1-81CE0728FB3B}" destId="{10A44998-1246-4783-B8F8-F15D19915F60}" srcOrd="9" destOrd="0" presId="urn:microsoft.com/office/officeart/2005/8/layout/cycle2"/>
    <dgm:cxn modelId="{4B14160C-EA53-4C0E-8886-3F5FAAE3F2A8}" type="presParOf" srcId="{10A44998-1246-4783-B8F8-F15D19915F60}" destId="{3785FD10-48B3-486B-9F74-40486F8DDB4D}" srcOrd="0" destOrd="0" presId="urn:microsoft.com/office/officeart/2005/8/layout/cycle2"/>
    <dgm:cxn modelId="{306BB228-1EA4-49F0-8EDF-DD04C182FCCF}" type="presParOf" srcId="{7958B00C-3B4D-4CB4-95D1-81CE0728FB3B}" destId="{77489568-A1FA-4126-A50A-C83A70F3AECC}" srcOrd="10" destOrd="0" presId="urn:microsoft.com/office/officeart/2005/8/layout/cycle2"/>
    <dgm:cxn modelId="{CA6B9861-A3D8-4A58-85DC-C9950012F256}" type="presParOf" srcId="{7958B00C-3B4D-4CB4-95D1-81CE0728FB3B}" destId="{D7A45A64-A60C-4474-A2C0-B3EFF3DD8522}" srcOrd="11" destOrd="0" presId="urn:microsoft.com/office/officeart/2005/8/layout/cycle2"/>
    <dgm:cxn modelId="{06983D72-B19B-437F-999D-AAE0AA1A6D04}" type="presParOf" srcId="{D7A45A64-A60C-4474-A2C0-B3EFF3DD8522}" destId="{444155F3-6918-4D3B-84D0-9BA5F5628087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49AD4E0-351F-40B8-B8FA-5F4E594E5A5D}" type="doc">
      <dgm:prSet loTypeId="urn:microsoft.com/office/officeart/2008/layout/VerticalCurvedList" loCatId="list" qsTypeId="urn:microsoft.com/office/officeart/2005/8/quickstyle/simple3" qsCatId="simple" csTypeId="urn:microsoft.com/office/officeart/2005/8/colors/accent3_2" csCatId="accent3" phldr="1"/>
      <dgm:spPr/>
      <dgm:t>
        <a:bodyPr/>
        <a:lstStyle/>
        <a:p>
          <a:endParaRPr lang="es-ES"/>
        </a:p>
      </dgm:t>
    </dgm:pt>
    <dgm:pt modelId="{4F98FAA2-47E6-4E6C-B202-1CFB5317B534}">
      <dgm:prSet phldrT="[Texto]" custT="1"/>
      <dgm:spPr/>
      <dgm:t>
        <a:bodyPr/>
        <a:lstStyle/>
        <a:p>
          <a:r>
            <a:rPr lang="es-ES" sz="1600" dirty="0" smtClean="0"/>
            <a:t>Múltiples </a:t>
          </a:r>
          <a:r>
            <a:rPr lang="es-ES" sz="1600" dirty="0" err="1" smtClean="0"/>
            <a:t>maneiras</a:t>
          </a:r>
          <a:r>
            <a:rPr lang="es-ES" sz="1600" dirty="0" smtClean="0"/>
            <a:t> de representación</a:t>
          </a:r>
          <a:endParaRPr lang="es-ES" sz="1600" dirty="0"/>
        </a:p>
      </dgm:t>
    </dgm:pt>
    <dgm:pt modelId="{E5B46335-A1FC-4CCB-85F5-A743BC3D0ABA}" type="parTrans" cxnId="{687BE403-C118-4EB1-9BA5-A7C0980A7D81}">
      <dgm:prSet/>
      <dgm:spPr/>
      <dgm:t>
        <a:bodyPr/>
        <a:lstStyle/>
        <a:p>
          <a:endParaRPr lang="es-ES"/>
        </a:p>
      </dgm:t>
    </dgm:pt>
    <dgm:pt modelId="{B2333BB2-DF86-4885-8D1E-4FB5FCE04A66}" type="sibTrans" cxnId="{687BE403-C118-4EB1-9BA5-A7C0980A7D81}">
      <dgm:prSet/>
      <dgm:spPr/>
      <dgm:t>
        <a:bodyPr/>
        <a:lstStyle/>
        <a:p>
          <a:endParaRPr lang="es-ES"/>
        </a:p>
      </dgm:t>
    </dgm:pt>
    <dgm:pt modelId="{1059EB50-C5C1-4018-9E1C-6905B5466624}">
      <dgm:prSet phldrT="[Texto]" custT="1"/>
      <dgm:spPr/>
      <dgm:t>
        <a:bodyPr/>
        <a:lstStyle/>
        <a:p>
          <a:r>
            <a:rPr lang="es-ES" sz="1600" dirty="0" smtClean="0"/>
            <a:t>Diferentes medios para a acción e a expresión</a:t>
          </a:r>
          <a:endParaRPr lang="es-ES" sz="1600" dirty="0"/>
        </a:p>
      </dgm:t>
    </dgm:pt>
    <dgm:pt modelId="{21C9E62B-1C86-4F00-93C8-B8F6FFC214A6}" type="parTrans" cxnId="{39B99C1A-33F5-4A9C-9DEB-B908855BDD0C}">
      <dgm:prSet/>
      <dgm:spPr/>
      <dgm:t>
        <a:bodyPr/>
        <a:lstStyle/>
        <a:p>
          <a:endParaRPr lang="es-ES"/>
        </a:p>
      </dgm:t>
    </dgm:pt>
    <dgm:pt modelId="{C7641785-FA01-4F21-9F6C-6E2A399985CF}" type="sibTrans" cxnId="{39B99C1A-33F5-4A9C-9DEB-B908855BDD0C}">
      <dgm:prSet/>
      <dgm:spPr/>
      <dgm:t>
        <a:bodyPr/>
        <a:lstStyle/>
        <a:p>
          <a:endParaRPr lang="es-ES"/>
        </a:p>
      </dgm:t>
    </dgm:pt>
    <dgm:pt modelId="{D84BFDE9-5F56-43F3-88BA-E00D5BAD7F2F}">
      <dgm:prSet phldrT="[Texto]" custT="1"/>
      <dgm:spPr/>
      <dgm:t>
        <a:bodyPr/>
        <a:lstStyle/>
        <a:p>
          <a:r>
            <a:rPr lang="es-ES" sz="1600" dirty="0" smtClean="0"/>
            <a:t>Distintos </a:t>
          </a:r>
          <a:r>
            <a:rPr lang="es-ES" sz="1600" dirty="0" err="1" smtClean="0"/>
            <a:t>xeitos</a:t>
          </a:r>
          <a:r>
            <a:rPr lang="es-ES" sz="1600" dirty="0" smtClean="0"/>
            <a:t> de participación. Asegura a motivación</a:t>
          </a:r>
          <a:endParaRPr lang="es-ES" sz="1600" dirty="0"/>
        </a:p>
      </dgm:t>
    </dgm:pt>
    <dgm:pt modelId="{3926C535-1D96-43D9-83D2-AAE276F169D9}" type="parTrans" cxnId="{376CAA09-4191-472E-96F6-29758CC5BFC8}">
      <dgm:prSet/>
      <dgm:spPr/>
      <dgm:t>
        <a:bodyPr/>
        <a:lstStyle/>
        <a:p>
          <a:endParaRPr lang="es-ES"/>
        </a:p>
      </dgm:t>
    </dgm:pt>
    <dgm:pt modelId="{68688C78-77CD-42EC-A7FB-A46132D5BCE7}" type="sibTrans" cxnId="{376CAA09-4191-472E-96F6-29758CC5BFC8}">
      <dgm:prSet/>
      <dgm:spPr/>
      <dgm:t>
        <a:bodyPr/>
        <a:lstStyle/>
        <a:p>
          <a:endParaRPr lang="es-ES"/>
        </a:p>
      </dgm:t>
    </dgm:pt>
    <dgm:pt modelId="{22BE9656-E237-44AC-8072-8023C70FF96A}" type="pres">
      <dgm:prSet presAssocID="{F49AD4E0-351F-40B8-B8FA-5F4E594E5A5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E1799DE3-7A75-409E-979D-B478DF3AD4A7}" type="pres">
      <dgm:prSet presAssocID="{F49AD4E0-351F-40B8-B8FA-5F4E594E5A5D}" presName="Name1" presStyleCnt="0"/>
      <dgm:spPr/>
    </dgm:pt>
    <dgm:pt modelId="{8959C363-EFDE-4AF2-AEB1-8FBBA02E5FCF}" type="pres">
      <dgm:prSet presAssocID="{F49AD4E0-351F-40B8-B8FA-5F4E594E5A5D}" presName="cycle" presStyleCnt="0"/>
      <dgm:spPr/>
    </dgm:pt>
    <dgm:pt modelId="{47145F83-63EB-415A-979B-F41085192D89}" type="pres">
      <dgm:prSet presAssocID="{F49AD4E0-351F-40B8-B8FA-5F4E594E5A5D}" presName="srcNode" presStyleLbl="node1" presStyleIdx="0" presStyleCnt="3"/>
      <dgm:spPr/>
    </dgm:pt>
    <dgm:pt modelId="{2D611CA7-24CE-4DD4-9508-F1D5B4E6F632}" type="pres">
      <dgm:prSet presAssocID="{F49AD4E0-351F-40B8-B8FA-5F4E594E5A5D}" presName="conn" presStyleLbl="parChTrans1D2" presStyleIdx="0" presStyleCnt="1"/>
      <dgm:spPr/>
      <dgm:t>
        <a:bodyPr/>
        <a:lstStyle/>
        <a:p>
          <a:endParaRPr lang="es-ES"/>
        </a:p>
      </dgm:t>
    </dgm:pt>
    <dgm:pt modelId="{93C8DE05-B4C8-4FE2-8C6D-689281FD9D62}" type="pres">
      <dgm:prSet presAssocID="{F49AD4E0-351F-40B8-B8FA-5F4E594E5A5D}" presName="extraNode" presStyleLbl="node1" presStyleIdx="0" presStyleCnt="3"/>
      <dgm:spPr/>
    </dgm:pt>
    <dgm:pt modelId="{5CAE149B-B4F7-4183-995F-AF2F37F6B0C7}" type="pres">
      <dgm:prSet presAssocID="{F49AD4E0-351F-40B8-B8FA-5F4E594E5A5D}" presName="dstNode" presStyleLbl="node1" presStyleIdx="0" presStyleCnt="3"/>
      <dgm:spPr/>
    </dgm:pt>
    <dgm:pt modelId="{ECC8AF5D-FED2-4A60-9694-DA68EDFAEEF8}" type="pres">
      <dgm:prSet presAssocID="{4F98FAA2-47E6-4E6C-B202-1CFB5317B534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134FABE-329F-44A7-9A46-1D179E614C2B}" type="pres">
      <dgm:prSet presAssocID="{4F98FAA2-47E6-4E6C-B202-1CFB5317B534}" presName="accent_1" presStyleCnt="0"/>
      <dgm:spPr/>
    </dgm:pt>
    <dgm:pt modelId="{CB1E714A-7B13-481D-9E5E-AE527B545103}" type="pres">
      <dgm:prSet presAssocID="{4F98FAA2-47E6-4E6C-B202-1CFB5317B534}" presName="accentRepeatNode" presStyleLbl="solidFgAcc1" presStyleIdx="0" presStyleCnt="3"/>
      <dgm:spPr/>
    </dgm:pt>
    <dgm:pt modelId="{453493F6-E1E7-45BD-A2EF-BF4EECEF091B}" type="pres">
      <dgm:prSet presAssocID="{1059EB50-C5C1-4018-9E1C-6905B5466624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F467E42-EBB1-42E0-A0CB-713665B161C4}" type="pres">
      <dgm:prSet presAssocID="{1059EB50-C5C1-4018-9E1C-6905B5466624}" presName="accent_2" presStyleCnt="0"/>
      <dgm:spPr/>
    </dgm:pt>
    <dgm:pt modelId="{AF07EF80-36B1-4972-9453-07BB6B4CE37A}" type="pres">
      <dgm:prSet presAssocID="{1059EB50-C5C1-4018-9E1C-6905B5466624}" presName="accentRepeatNode" presStyleLbl="solidFgAcc1" presStyleIdx="1" presStyleCnt="3"/>
      <dgm:spPr/>
    </dgm:pt>
    <dgm:pt modelId="{8FC87814-D4DA-4F24-BF28-F9EF86F70180}" type="pres">
      <dgm:prSet presAssocID="{D84BFDE9-5F56-43F3-88BA-E00D5BAD7F2F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04BEA3A-0DD7-4838-B920-6AE15BBABA4B}" type="pres">
      <dgm:prSet presAssocID="{D84BFDE9-5F56-43F3-88BA-E00D5BAD7F2F}" presName="accent_3" presStyleCnt="0"/>
      <dgm:spPr/>
    </dgm:pt>
    <dgm:pt modelId="{7B7F8A45-CC10-402F-89EC-0177703F426C}" type="pres">
      <dgm:prSet presAssocID="{D84BFDE9-5F56-43F3-88BA-E00D5BAD7F2F}" presName="accentRepeatNode" presStyleLbl="solidFgAcc1" presStyleIdx="2" presStyleCnt="3"/>
      <dgm:spPr/>
    </dgm:pt>
  </dgm:ptLst>
  <dgm:cxnLst>
    <dgm:cxn modelId="{C61F87B9-A781-455D-8DED-B105515C6D4E}" type="presOf" srcId="{D84BFDE9-5F56-43F3-88BA-E00D5BAD7F2F}" destId="{8FC87814-D4DA-4F24-BF28-F9EF86F70180}" srcOrd="0" destOrd="0" presId="urn:microsoft.com/office/officeart/2008/layout/VerticalCurvedList"/>
    <dgm:cxn modelId="{376CAA09-4191-472E-96F6-29758CC5BFC8}" srcId="{F49AD4E0-351F-40B8-B8FA-5F4E594E5A5D}" destId="{D84BFDE9-5F56-43F3-88BA-E00D5BAD7F2F}" srcOrd="2" destOrd="0" parTransId="{3926C535-1D96-43D9-83D2-AAE276F169D9}" sibTransId="{68688C78-77CD-42EC-A7FB-A46132D5BCE7}"/>
    <dgm:cxn modelId="{EE168343-CDC7-44CA-833E-3BF72DFE0BB7}" type="presOf" srcId="{B2333BB2-DF86-4885-8D1E-4FB5FCE04A66}" destId="{2D611CA7-24CE-4DD4-9508-F1D5B4E6F632}" srcOrd="0" destOrd="0" presId="urn:microsoft.com/office/officeart/2008/layout/VerticalCurvedList"/>
    <dgm:cxn modelId="{687BE403-C118-4EB1-9BA5-A7C0980A7D81}" srcId="{F49AD4E0-351F-40B8-B8FA-5F4E594E5A5D}" destId="{4F98FAA2-47E6-4E6C-B202-1CFB5317B534}" srcOrd="0" destOrd="0" parTransId="{E5B46335-A1FC-4CCB-85F5-A743BC3D0ABA}" sibTransId="{B2333BB2-DF86-4885-8D1E-4FB5FCE04A66}"/>
    <dgm:cxn modelId="{D00682CD-DD9B-41F8-9950-17644B9DA064}" type="presOf" srcId="{F49AD4E0-351F-40B8-B8FA-5F4E594E5A5D}" destId="{22BE9656-E237-44AC-8072-8023C70FF96A}" srcOrd="0" destOrd="0" presId="urn:microsoft.com/office/officeart/2008/layout/VerticalCurvedList"/>
    <dgm:cxn modelId="{1CDE5E72-BC81-45C6-B119-99B4C37CE960}" type="presOf" srcId="{4F98FAA2-47E6-4E6C-B202-1CFB5317B534}" destId="{ECC8AF5D-FED2-4A60-9694-DA68EDFAEEF8}" srcOrd="0" destOrd="0" presId="urn:microsoft.com/office/officeart/2008/layout/VerticalCurvedList"/>
    <dgm:cxn modelId="{8949B1F4-F554-4BA6-B4A4-F845D089E4B1}" type="presOf" srcId="{1059EB50-C5C1-4018-9E1C-6905B5466624}" destId="{453493F6-E1E7-45BD-A2EF-BF4EECEF091B}" srcOrd="0" destOrd="0" presId="urn:microsoft.com/office/officeart/2008/layout/VerticalCurvedList"/>
    <dgm:cxn modelId="{39B99C1A-33F5-4A9C-9DEB-B908855BDD0C}" srcId="{F49AD4E0-351F-40B8-B8FA-5F4E594E5A5D}" destId="{1059EB50-C5C1-4018-9E1C-6905B5466624}" srcOrd="1" destOrd="0" parTransId="{21C9E62B-1C86-4F00-93C8-B8F6FFC214A6}" sibTransId="{C7641785-FA01-4F21-9F6C-6E2A399985CF}"/>
    <dgm:cxn modelId="{6254C8D9-06BA-4170-8FE6-7A5A4A84CBA2}" type="presParOf" srcId="{22BE9656-E237-44AC-8072-8023C70FF96A}" destId="{E1799DE3-7A75-409E-979D-B478DF3AD4A7}" srcOrd="0" destOrd="0" presId="urn:microsoft.com/office/officeart/2008/layout/VerticalCurvedList"/>
    <dgm:cxn modelId="{99BCFA59-9E6A-410A-B4EA-9C1C8444B2C1}" type="presParOf" srcId="{E1799DE3-7A75-409E-979D-B478DF3AD4A7}" destId="{8959C363-EFDE-4AF2-AEB1-8FBBA02E5FCF}" srcOrd="0" destOrd="0" presId="urn:microsoft.com/office/officeart/2008/layout/VerticalCurvedList"/>
    <dgm:cxn modelId="{0D3A1745-6111-4C89-A7E1-AA8BB92FA80B}" type="presParOf" srcId="{8959C363-EFDE-4AF2-AEB1-8FBBA02E5FCF}" destId="{47145F83-63EB-415A-979B-F41085192D89}" srcOrd="0" destOrd="0" presId="urn:microsoft.com/office/officeart/2008/layout/VerticalCurvedList"/>
    <dgm:cxn modelId="{6352C89F-45B4-4C3F-B0B3-A923C4CA295E}" type="presParOf" srcId="{8959C363-EFDE-4AF2-AEB1-8FBBA02E5FCF}" destId="{2D611CA7-24CE-4DD4-9508-F1D5B4E6F632}" srcOrd="1" destOrd="0" presId="urn:microsoft.com/office/officeart/2008/layout/VerticalCurvedList"/>
    <dgm:cxn modelId="{EC3768DD-3048-4A0E-A84A-7FA830993BE4}" type="presParOf" srcId="{8959C363-EFDE-4AF2-AEB1-8FBBA02E5FCF}" destId="{93C8DE05-B4C8-4FE2-8C6D-689281FD9D62}" srcOrd="2" destOrd="0" presId="urn:microsoft.com/office/officeart/2008/layout/VerticalCurvedList"/>
    <dgm:cxn modelId="{6E867D28-107B-4809-BEB5-1B1FC4012F23}" type="presParOf" srcId="{8959C363-EFDE-4AF2-AEB1-8FBBA02E5FCF}" destId="{5CAE149B-B4F7-4183-995F-AF2F37F6B0C7}" srcOrd="3" destOrd="0" presId="urn:microsoft.com/office/officeart/2008/layout/VerticalCurvedList"/>
    <dgm:cxn modelId="{2DBCF2AE-937B-4D94-B842-691AAD305178}" type="presParOf" srcId="{E1799DE3-7A75-409E-979D-B478DF3AD4A7}" destId="{ECC8AF5D-FED2-4A60-9694-DA68EDFAEEF8}" srcOrd="1" destOrd="0" presId="urn:microsoft.com/office/officeart/2008/layout/VerticalCurvedList"/>
    <dgm:cxn modelId="{3CEB5B89-3424-4763-910F-069ED723D835}" type="presParOf" srcId="{E1799DE3-7A75-409E-979D-B478DF3AD4A7}" destId="{1134FABE-329F-44A7-9A46-1D179E614C2B}" srcOrd="2" destOrd="0" presId="urn:microsoft.com/office/officeart/2008/layout/VerticalCurvedList"/>
    <dgm:cxn modelId="{42CAA1B7-B448-4968-8D8D-EB8C5D62305A}" type="presParOf" srcId="{1134FABE-329F-44A7-9A46-1D179E614C2B}" destId="{CB1E714A-7B13-481D-9E5E-AE527B545103}" srcOrd="0" destOrd="0" presId="urn:microsoft.com/office/officeart/2008/layout/VerticalCurvedList"/>
    <dgm:cxn modelId="{A6B883FE-B325-480C-AE42-6E00BFABC2DD}" type="presParOf" srcId="{E1799DE3-7A75-409E-979D-B478DF3AD4A7}" destId="{453493F6-E1E7-45BD-A2EF-BF4EECEF091B}" srcOrd="3" destOrd="0" presId="urn:microsoft.com/office/officeart/2008/layout/VerticalCurvedList"/>
    <dgm:cxn modelId="{5719C3B0-23BE-49C6-82F8-E89E631357DB}" type="presParOf" srcId="{E1799DE3-7A75-409E-979D-B478DF3AD4A7}" destId="{DF467E42-EBB1-42E0-A0CB-713665B161C4}" srcOrd="4" destOrd="0" presId="urn:microsoft.com/office/officeart/2008/layout/VerticalCurvedList"/>
    <dgm:cxn modelId="{7CAE6FD5-4B65-4FD6-9655-147BF9088688}" type="presParOf" srcId="{DF467E42-EBB1-42E0-A0CB-713665B161C4}" destId="{AF07EF80-36B1-4972-9453-07BB6B4CE37A}" srcOrd="0" destOrd="0" presId="urn:microsoft.com/office/officeart/2008/layout/VerticalCurvedList"/>
    <dgm:cxn modelId="{3B3ADA5E-1652-4048-B6A2-49A41B2910D4}" type="presParOf" srcId="{E1799DE3-7A75-409E-979D-B478DF3AD4A7}" destId="{8FC87814-D4DA-4F24-BF28-F9EF86F70180}" srcOrd="5" destOrd="0" presId="urn:microsoft.com/office/officeart/2008/layout/VerticalCurvedList"/>
    <dgm:cxn modelId="{4265C374-CB19-4C47-ADAF-92161863EEAA}" type="presParOf" srcId="{E1799DE3-7A75-409E-979D-B478DF3AD4A7}" destId="{304BEA3A-0DD7-4838-B920-6AE15BBABA4B}" srcOrd="6" destOrd="0" presId="urn:microsoft.com/office/officeart/2008/layout/VerticalCurvedList"/>
    <dgm:cxn modelId="{790DF9F2-AD27-4B50-AAED-9C34193DC00E}" type="presParOf" srcId="{304BEA3A-0DD7-4838-B920-6AE15BBABA4B}" destId="{7B7F8A45-CC10-402F-89EC-0177703F426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FC6DEF3-F5E0-4EDF-9702-C8DFCB32292A}" type="doc">
      <dgm:prSet loTypeId="urn:microsoft.com/office/officeart/2005/8/layout/cycle2" loCatId="cycle" qsTypeId="urn:microsoft.com/office/officeart/2005/8/quickstyle/simple1" qsCatId="simple" csTypeId="urn:microsoft.com/office/officeart/2005/8/colors/colorful1#4" csCatId="colorful" phldr="1"/>
      <dgm:spPr/>
      <dgm:t>
        <a:bodyPr/>
        <a:lstStyle/>
        <a:p>
          <a:endParaRPr lang="es-ES"/>
        </a:p>
      </dgm:t>
    </dgm:pt>
    <dgm:pt modelId="{8A7E8B8E-F8F6-4FA9-A635-FB6765517DCD}">
      <dgm:prSet phldrT="[Texto]"/>
      <dgm:spPr/>
      <dgm:t>
        <a:bodyPr/>
        <a:lstStyle/>
        <a:p>
          <a:r>
            <a:rPr lang="es-ES" b="1" cap="none" spc="0" dirty="0" err="1" smtClean="0">
              <a:ln w="10541" cmpd="sng">
                <a:prstDash val="solid"/>
              </a:ln>
              <a:effectLst/>
            </a:rPr>
            <a:t>Martiño</a:t>
          </a:r>
          <a:endParaRPr lang="es-ES" dirty="0"/>
        </a:p>
      </dgm:t>
    </dgm:pt>
    <dgm:pt modelId="{FF994DF0-E64E-416B-95E9-DD4059C51CA9}" type="parTrans" cxnId="{1AF3E5F2-42B1-49EB-8A47-C6B78208F253}">
      <dgm:prSet/>
      <dgm:spPr/>
      <dgm:t>
        <a:bodyPr/>
        <a:lstStyle/>
        <a:p>
          <a:endParaRPr lang="es-ES"/>
        </a:p>
      </dgm:t>
    </dgm:pt>
    <dgm:pt modelId="{41D994ED-BA00-42BA-883F-07E0E19C91EA}" type="sibTrans" cxnId="{1AF3E5F2-42B1-49EB-8A47-C6B78208F253}">
      <dgm:prSet/>
      <dgm:spPr/>
      <dgm:t>
        <a:bodyPr/>
        <a:lstStyle/>
        <a:p>
          <a:endParaRPr lang="es-ES"/>
        </a:p>
      </dgm:t>
    </dgm:pt>
    <dgm:pt modelId="{A9F73CFD-CBDE-4838-95BF-79782EE1CA14}">
      <dgm:prSet phldrT="[Texto]"/>
      <dgm:spPr/>
      <dgm:t>
        <a:bodyPr/>
        <a:lstStyle/>
        <a:p>
          <a:r>
            <a:rPr lang="es-ES" b="1" cap="none" spc="0" dirty="0" err="1" smtClean="0">
              <a:ln w="10541" cmpd="sng">
                <a:prstDash val="solid"/>
              </a:ln>
              <a:effectLst/>
            </a:rPr>
            <a:t>Matias</a:t>
          </a:r>
          <a:endParaRPr lang="es-ES" b="1" cap="none" spc="0" dirty="0">
            <a:ln w="10541" cmpd="sng">
              <a:prstDash val="solid"/>
            </a:ln>
            <a:effectLst/>
          </a:endParaRPr>
        </a:p>
      </dgm:t>
    </dgm:pt>
    <dgm:pt modelId="{7F07418B-667A-47A0-BE89-9EDC11AF0524}" type="parTrans" cxnId="{C44C42A0-8FCB-4677-AB25-E5E83D109363}">
      <dgm:prSet/>
      <dgm:spPr/>
      <dgm:t>
        <a:bodyPr/>
        <a:lstStyle/>
        <a:p>
          <a:endParaRPr lang="es-ES"/>
        </a:p>
      </dgm:t>
    </dgm:pt>
    <dgm:pt modelId="{57F1BC99-DCC9-4FB1-AD30-B27699067C6A}" type="sibTrans" cxnId="{C44C42A0-8FCB-4677-AB25-E5E83D109363}">
      <dgm:prSet/>
      <dgm:spPr/>
      <dgm:t>
        <a:bodyPr/>
        <a:lstStyle/>
        <a:p>
          <a:endParaRPr lang="es-ES"/>
        </a:p>
      </dgm:t>
    </dgm:pt>
    <dgm:pt modelId="{30BFE681-7900-41B6-861A-1505F748CBB5}">
      <dgm:prSet phldrT="[Texto]"/>
      <dgm:spPr/>
      <dgm:t>
        <a:bodyPr/>
        <a:lstStyle/>
        <a:p>
          <a:r>
            <a:rPr lang="es-ES" b="1" cap="none" spc="0" dirty="0" smtClean="0">
              <a:ln w="10541" cmpd="sng">
                <a:prstDash val="solid"/>
              </a:ln>
              <a:effectLst/>
            </a:rPr>
            <a:t>Julio</a:t>
          </a:r>
          <a:endParaRPr lang="es-ES" b="1" cap="none" spc="0" dirty="0">
            <a:ln w="10541" cmpd="sng">
              <a:prstDash val="solid"/>
            </a:ln>
            <a:effectLst/>
          </a:endParaRPr>
        </a:p>
      </dgm:t>
    </dgm:pt>
    <dgm:pt modelId="{39FA423B-DAE0-476D-B27E-028A564698D3}" type="parTrans" cxnId="{AC06584C-1EC4-40D8-9DEB-712BF52C9A56}">
      <dgm:prSet/>
      <dgm:spPr/>
      <dgm:t>
        <a:bodyPr/>
        <a:lstStyle/>
        <a:p>
          <a:endParaRPr lang="es-ES"/>
        </a:p>
      </dgm:t>
    </dgm:pt>
    <dgm:pt modelId="{744BBE6C-3536-4179-8B80-45846DA951DE}" type="sibTrans" cxnId="{AC06584C-1EC4-40D8-9DEB-712BF52C9A56}">
      <dgm:prSet/>
      <dgm:spPr/>
      <dgm:t>
        <a:bodyPr/>
        <a:lstStyle/>
        <a:p>
          <a:endParaRPr lang="es-ES"/>
        </a:p>
      </dgm:t>
    </dgm:pt>
    <dgm:pt modelId="{F6C3F602-14EE-43A8-AA87-E862B9BD7FC4}">
      <dgm:prSet phldrT="[Texto]"/>
      <dgm:spPr/>
      <dgm:t>
        <a:bodyPr/>
        <a:lstStyle/>
        <a:p>
          <a:r>
            <a:rPr lang="es-ES" b="1" cap="none" spc="0" dirty="0" err="1" smtClean="0">
              <a:ln w="10541" cmpd="sng">
                <a:prstDash val="solid"/>
              </a:ln>
              <a:effectLst/>
            </a:rPr>
            <a:t>Iago</a:t>
          </a:r>
          <a:endParaRPr lang="es-ES" b="1" cap="none" spc="0" dirty="0">
            <a:ln w="10541" cmpd="sng">
              <a:prstDash val="solid"/>
            </a:ln>
            <a:effectLst/>
          </a:endParaRPr>
        </a:p>
      </dgm:t>
    </dgm:pt>
    <dgm:pt modelId="{A388A94E-1C2E-45C7-9A33-1508A74C6F9B}" type="parTrans" cxnId="{6DCE2F50-E360-43CC-98E9-E2E40EE8068E}">
      <dgm:prSet/>
      <dgm:spPr/>
      <dgm:t>
        <a:bodyPr/>
        <a:lstStyle/>
        <a:p>
          <a:endParaRPr lang="es-ES"/>
        </a:p>
      </dgm:t>
    </dgm:pt>
    <dgm:pt modelId="{303B2B1F-CB01-43C0-9041-CCB2E84B0B9B}" type="sibTrans" cxnId="{6DCE2F50-E360-43CC-98E9-E2E40EE8068E}">
      <dgm:prSet/>
      <dgm:spPr/>
      <dgm:t>
        <a:bodyPr/>
        <a:lstStyle/>
        <a:p>
          <a:endParaRPr lang="es-ES"/>
        </a:p>
      </dgm:t>
    </dgm:pt>
    <dgm:pt modelId="{AAA4A115-EFBC-4B78-BD04-F0D0C6D28D0E}">
      <dgm:prSet phldrT="[Texto]"/>
      <dgm:spPr/>
      <dgm:t>
        <a:bodyPr/>
        <a:lstStyle/>
        <a:p>
          <a:r>
            <a:rPr lang="es-ES" b="1" cap="none" spc="0" dirty="0" smtClean="0">
              <a:ln w="10541" cmpd="sng">
                <a:prstDash val="solid"/>
              </a:ln>
              <a:effectLst/>
            </a:rPr>
            <a:t>Fernando</a:t>
          </a:r>
          <a:endParaRPr lang="es-ES" b="1" cap="none" spc="0" dirty="0">
            <a:ln w="10541" cmpd="sng">
              <a:prstDash val="solid"/>
            </a:ln>
            <a:effectLst/>
          </a:endParaRPr>
        </a:p>
      </dgm:t>
    </dgm:pt>
    <dgm:pt modelId="{CAC03B99-2187-43E0-BEDA-29EAAFFB703C}" type="parTrans" cxnId="{63C4813F-B9B1-4594-A5DB-F18AB1DEFDA1}">
      <dgm:prSet/>
      <dgm:spPr/>
      <dgm:t>
        <a:bodyPr/>
        <a:lstStyle/>
        <a:p>
          <a:endParaRPr lang="es-ES"/>
        </a:p>
      </dgm:t>
    </dgm:pt>
    <dgm:pt modelId="{280D2470-99C5-4D21-B5C3-EB1FEBB3DAB7}" type="sibTrans" cxnId="{63C4813F-B9B1-4594-A5DB-F18AB1DEFDA1}">
      <dgm:prSet/>
      <dgm:spPr/>
      <dgm:t>
        <a:bodyPr/>
        <a:lstStyle/>
        <a:p>
          <a:endParaRPr lang="es-ES"/>
        </a:p>
      </dgm:t>
    </dgm:pt>
    <dgm:pt modelId="{2E54D4DB-4E5C-4609-9086-71FA08BD0D27}">
      <dgm:prSet phldrT="[Texto]"/>
      <dgm:spPr/>
      <dgm:t>
        <a:bodyPr/>
        <a:lstStyle/>
        <a:p>
          <a:r>
            <a:rPr lang="es-ES" b="1" cap="none" spc="0" dirty="0" smtClean="0">
              <a:ln w="10541" cmpd="sng">
                <a:prstDash val="solid"/>
              </a:ln>
              <a:effectLst/>
            </a:rPr>
            <a:t>Diego</a:t>
          </a:r>
          <a:endParaRPr lang="es-ES" b="1" cap="none" spc="0" dirty="0">
            <a:ln w="10541" cmpd="sng">
              <a:prstDash val="solid"/>
            </a:ln>
            <a:effectLst/>
          </a:endParaRPr>
        </a:p>
      </dgm:t>
    </dgm:pt>
    <dgm:pt modelId="{31FF78E8-D156-4FB6-A50B-93442C70B445}" type="parTrans" cxnId="{E456ED7F-0140-4E57-B2C4-26FFB93E1C5B}">
      <dgm:prSet/>
      <dgm:spPr/>
      <dgm:t>
        <a:bodyPr/>
        <a:lstStyle/>
        <a:p>
          <a:endParaRPr lang="es-ES"/>
        </a:p>
      </dgm:t>
    </dgm:pt>
    <dgm:pt modelId="{492540CB-F7D1-47D1-BF48-42DFFAFD565A}" type="sibTrans" cxnId="{E456ED7F-0140-4E57-B2C4-26FFB93E1C5B}">
      <dgm:prSet/>
      <dgm:spPr/>
      <dgm:t>
        <a:bodyPr/>
        <a:lstStyle/>
        <a:p>
          <a:endParaRPr lang="es-ES"/>
        </a:p>
      </dgm:t>
    </dgm:pt>
    <dgm:pt modelId="{A05F528D-AD45-458D-9B0A-00C771F0B928}">
      <dgm:prSet phldrT="[Texto]"/>
      <dgm:spPr/>
      <dgm:t>
        <a:bodyPr/>
        <a:lstStyle/>
        <a:p>
          <a:r>
            <a:rPr lang="es-ES" b="1" cap="none" spc="0" dirty="0" smtClean="0">
              <a:ln w="10541" cmpd="sng">
                <a:prstDash val="solid"/>
              </a:ln>
              <a:effectLst/>
            </a:rPr>
            <a:t>Alejandro</a:t>
          </a:r>
          <a:endParaRPr lang="es-ES" b="1" cap="none" spc="0" dirty="0">
            <a:ln w="10541" cmpd="sng">
              <a:prstDash val="solid"/>
            </a:ln>
            <a:effectLst/>
          </a:endParaRPr>
        </a:p>
      </dgm:t>
    </dgm:pt>
    <dgm:pt modelId="{1AE24C2F-D57E-4C96-B53B-3BBF11683A7B}" type="parTrans" cxnId="{DD9ECA31-364D-4A25-B5A4-3C488D4766A6}">
      <dgm:prSet/>
      <dgm:spPr/>
      <dgm:t>
        <a:bodyPr/>
        <a:lstStyle/>
        <a:p>
          <a:endParaRPr lang="es-ES"/>
        </a:p>
      </dgm:t>
    </dgm:pt>
    <dgm:pt modelId="{CB94BD93-A889-4048-9BC0-2E1B836678BB}" type="sibTrans" cxnId="{DD9ECA31-364D-4A25-B5A4-3C488D4766A6}">
      <dgm:prSet/>
      <dgm:spPr/>
      <dgm:t>
        <a:bodyPr/>
        <a:lstStyle/>
        <a:p>
          <a:endParaRPr lang="es-ES"/>
        </a:p>
      </dgm:t>
    </dgm:pt>
    <dgm:pt modelId="{1BC6469B-EFE7-4220-AB62-6EE6C4E2B9EB}">
      <dgm:prSet phldrT="[Texto]"/>
      <dgm:spPr/>
      <dgm:t>
        <a:bodyPr/>
        <a:lstStyle/>
        <a:p>
          <a:r>
            <a:rPr lang="es-ES" b="1" cap="none" spc="0" dirty="0" smtClean="0">
              <a:ln w="10541" cmpd="sng">
                <a:prstDash val="solid"/>
              </a:ln>
              <a:effectLst/>
            </a:rPr>
            <a:t>David</a:t>
          </a:r>
          <a:endParaRPr lang="es-ES" b="1" cap="none" spc="0" dirty="0">
            <a:ln w="10541" cmpd="sng">
              <a:prstDash val="solid"/>
            </a:ln>
            <a:effectLst/>
          </a:endParaRPr>
        </a:p>
      </dgm:t>
    </dgm:pt>
    <dgm:pt modelId="{AC490F45-AF48-4F6A-BB1F-6766D8C79067}" type="parTrans" cxnId="{90B06F2F-4049-40AB-8128-45EB2FF06139}">
      <dgm:prSet/>
      <dgm:spPr/>
      <dgm:t>
        <a:bodyPr/>
        <a:lstStyle/>
        <a:p>
          <a:endParaRPr lang="es-ES"/>
        </a:p>
      </dgm:t>
    </dgm:pt>
    <dgm:pt modelId="{16A4ECE4-8E6F-4406-914F-240CB9A43C3F}" type="sibTrans" cxnId="{90B06F2F-4049-40AB-8128-45EB2FF06139}">
      <dgm:prSet/>
      <dgm:spPr/>
      <dgm:t>
        <a:bodyPr/>
        <a:lstStyle/>
        <a:p>
          <a:endParaRPr lang="es-ES"/>
        </a:p>
      </dgm:t>
    </dgm:pt>
    <dgm:pt modelId="{38104CD8-C9AD-4D02-BF50-CAB0216CDC83}">
      <dgm:prSet phldrT="[Texto]"/>
      <dgm:spPr/>
      <dgm:t>
        <a:bodyPr/>
        <a:lstStyle/>
        <a:p>
          <a:r>
            <a:rPr lang="es-ES" b="1" cap="none" spc="0" dirty="0" smtClean="0">
              <a:ln w="10541" cmpd="sng">
                <a:prstDash val="solid"/>
              </a:ln>
              <a:effectLst/>
            </a:rPr>
            <a:t>Ignacio</a:t>
          </a:r>
          <a:endParaRPr lang="es-ES" b="1" cap="none" spc="0" dirty="0">
            <a:ln w="10541" cmpd="sng">
              <a:prstDash val="solid"/>
            </a:ln>
            <a:effectLst/>
          </a:endParaRPr>
        </a:p>
      </dgm:t>
    </dgm:pt>
    <dgm:pt modelId="{18A6CD53-EF47-4865-8145-B9152A57E67A}" type="parTrans" cxnId="{AFCC09A2-97CD-4E2C-9342-3932410AFC82}">
      <dgm:prSet/>
      <dgm:spPr/>
      <dgm:t>
        <a:bodyPr/>
        <a:lstStyle/>
        <a:p>
          <a:endParaRPr lang="es-ES"/>
        </a:p>
      </dgm:t>
    </dgm:pt>
    <dgm:pt modelId="{7A0AC277-7A90-4A01-B8C7-6B3A02C1368E}" type="sibTrans" cxnId="{AFCC09A2-97CD-4E2C-9342-3932410AFC82}">
      <dgm:prSet/>
      <dgm:spPr/>
      <dgm:t>
        <a:bodyPr/>
        <a:lstStyle/>
        <a:p>
          <a:endParaRPr lang="es-ES"/>
        </a:p>
      </dgm:t>
    </dgm:pt>
    <dgm:pt modelId="{F46AC94D-E2FC-4506-97E4-E9D799B0A562}">
      <dgm:prSet phldrT="[Texto]"/>
      <dgm:spPr/>
      <dgm:t>
        <a:bodyPr/>
        <a:lstStyle/>
        <a:p>
          <a:r>
            <a:rPr lang="es-ES" b="1" cap="none" spc="0" dirty="0" smtClean="0">
              <a:ln w="10541" cmpd="sng">
                <a:prstDash val="solid"/>
              </a:ln>
              <a:effectLst/>
            </a:rPr>
            <a:t>Ignacio S</a:t>
          </a:r>
          <a:endParaRPr lang="es-ES" b="1" cap="none" spc="0" dirty="0">
            <a:ln w="10541" cmpd="sng">
              <a:prstDash val="solid"/>
            </a:ln>
            <a:effectLst/>
          </a:endParaRPr>
        </a:p>
      </dgm:t>
    </dgm:pt>
    <dgm:pt modelId="{D9824A78-03C3-4209-AA84-347E612C54D1}" type="parTrans" cxnId="{4ED83D25-261B-4489-8546-24B10D3B1362}">
      <dgm:prSet/>
      <dgm:spPr/>
      <dgm:t>
        <a:bodyPr/>
        <a:lstStyle/>
        <a:p>
          <a:endParaRPr lang="es-ES"/>
        </a:p>
      </dgm:t>
    </dgm:pt>
    <dgm:pt modelId="{6C332586-54BD-4410-A1F5-43BA66E1E8AB}" type="sibTrans" cxnId="{4ED83D25-261B-4489-8546-24B10D3B1362}">
      <dgm:prSet/>
      <dgm:spPr/>
      <dgm:t>
        <a:bodyPr/>
        <a:lstStyle/>
        <a:p>
          <a:endParaRPr lang="es-ES"/>
        </a:p>
      </dgm:t>
    </dgm:pt>
    <dgm:pt modelId="{3389A858-FB18-483D-BEC7-54B164246FE1}" type="pres">
      <dgm:prSet presAssocID="{FFC6DEF3-F5E0-4EDF-9702-C8DFCB32292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01F5A28-2091-4C4E-AEC9-1BAF496E5A71}" type="pres">
      <dgm:prSet presAssocID="{8A7E8B8E-F8F6-4FA9-A635-FB6765517DCD}" presName="node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2106356-CBFA-44C5-AD77-29EFC3FA2A86}" type="pres">
      <dgm:prSet presAssocID="{41D994ED-BA00-42BA-883F-07E0E19C91EA}" presName="sibTrans" presStyleLbl="sibTrans2D1" presStyleIdx="0" presStyleCnt="10"/>
      <dgm:spPr/>
      <dgm:t>
        <a:bodyPr/>
        <a:lstStyle/>
        <a:p>
          <a:endParaRPr lang="es-ES"/>
        </a:p>
      </dgm:t>
    </dgm:pt>
    <dgm:pt modelId="{2DDB698F-482A-44A8-886F-483133B570EA}" type="pres">
      <dgm:prSet presAssocID="{41D994ED-BA00-42BA-883F-07E0E19C91EA}" presName="connectorText" presStyleLbl="sibTrans2D1" presStyleIdx="0" presStyleCnt="10"/>
      <dgm:spPr/>
      <dgm:t>
        <a:bodyPr/>
        <a:lstStyle/>
        <a:p>
          <a:endParaRPr lang="es-ES"/>
        </a:p>
      </dgm:t>
    </dgm:pt>
    <dgm:pt modelId="{8872CF8B-5B5D-47F5-BCCD-C3194E69C81B}" type="pres">
      <dgm:prSet presAssocID="{A9F73CFD-CBDE-4838-95BF-79782EE1CA14}" presName="node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1D477BE-35D2-4C8B-8279-3C5BF2812761}" type="pres">
      <dgm:prSet presAssocID="{57F1BC99-DCC9-4FB1-AD30-B27699067C6A}" presName="sibTrans" presStyleLbl="sibTrans2D1" presStyleIdx="1" presStyleCnt="10"/>
      <dgm:spPr/>
      <dgm:t>
        <a:bodyPr/>
        <a:lstStyle/>
        <a:p>
          <a:endParaRPr lang="es-ES"/>
        </a:p>
      </dgm:t>
    </dgm:pt>
    <dgm:pt modelId="{689EAAD4-02D3-491A-A9A3-DDFA4E9C984A}" type="pres">
      <dgm:prSet presAssocID="{57F1BC99-DCC9-4FB1-AD30-B27699067C6A}" presName="connectorText" presStyleLbl="sibTrans2D1" presStyleIdx="1" presStyleCnt="10"/>
      <dgm:spPr/>
      <dgm:t>
        <a:bodyPr/>
        <a:lstStyle/>
        <a:p>
          <a:endParaRPr lang="es-ES"/>
        </a:p>
      </dgm:t>
    </dgm:pt>
    <dgm:pt modelId="{376FBD8D-4DA1-4819-8A38-38CE36B02F19}" type="pres">
      <dgm:prSet presAssocID="{30BFE681-7900-41B6-861A-1505F748CBB5}" presName="node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1FE4F5C-C3FA-412B-AF61-B66175999D21}" type="pres">
      <dgm:prSet presAssocID="{744BBE6C-3536-4179-8B80-45846DA951DE}" presName="sibTrans" presStyleLbl="sibTrans2D1" presStyleIdx="2" presStyleCnt="10"/>
      <dgm:spPr/>
      <dgm:t>
        <a:bodyPr/>
        <a:lstStyle/>
        <a:p>
          <a:endParaRPr lang="es-ES"/>
        </a:p>
      </dgm:t>
    </dgm:pt>
    <dgm:pt modelId="{A8523A51-4645-4855-BA24-43A1D7540D50}" type="pres">
      <dgm:prSet presAssocID="{744BBE6C-3536-4179-8B80-45846DA951DE}" presName="connectorText" presStyleLbl="sibTrans2D1" presStyleIdx="2" presStyleCnt="10"/>
      <dgm:spPr/>
      <dgm:t>
        <a:bodyPr/>
        <a:lstStyle/>
        <a:p>
          <a:endParaRPr lang="es-ES"/>
        </a:p>
      </dgm:t>
    </dgm:pt>
    <dgm:pt modelId="{62820934-737A-43D2-AA22-1686FEA8269E}" type="pres">
      <dgm:prSet presAssocID="{F6C3F602-14EE-43A8-AA87-E862B9BD7FC4}" presName="node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B6C7E49-5C6C-4F25-A72A-52CA0887E0B9}" type="pres">
      <dgm:prSet presAssocID="{303B2B1F-CB01-43C0-9041-CCB2E84B0B9B}" presName="sibTrans" presStyleLbl="sibTrans2D1" presStyleIdx="3" presStyleCnt="10"/>
      <dgm:spPr/>
      <dgm:t>
        <a:bodyPr/>
        <a:lstStyle/>
        <a:p>
          <a:endParaRPr lang="es-ES"/>
        </a:p>
      </dgm:t>
    </dgm:pt>
    <dgm:pt modelId="{BAB2DAC4-DDAA-42A2-A64D-523C2409B193}" type="pres">
      <dgm:prSet presAssocID="{303B2B1F-CB01-43C0-9041-CCB2E84B0B9B}" presName="connectorText" presStyleLbl="sibTrans2D1" presStyleIdx="3" presStyleCnt="10"/>
      <dgm:spPr/>
      <dgm:t>
        <a:bodyPr/>
        <a:lstStyle/>
        <a:p>
          <a:endParaRPr lang="es-ES"/>
        </a:p>
      </dgm:t>
    </dgm:pt>
    <dgm:pt modelId="{974E6825-6C9C-4BF8-80E7-D46478429A86}" type="pres">
      <dgm:prSet presAssocID="{AAA4A115-EFBC-4B78-BD04-F0D0C6D28D0E}" presName="node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FFFBDE3-AD0A-42CD-BAA9-0F4945C24D11}" type="pres">
      <dgm:prSet presAssocID="{280D2470-99C5-4D21-B5C3-EB1FEBB3DAB7}" presName="sibTrans" presStyleLbl="sibTrans2D1" presStyleIdx="4" presStyleCnt="10"/>
      <dgm:spPr/>
      <dgm:t>
        <a:bodyPr/>
        <a:lstStyle/>
        <a:p>
          <a:endParaRPr lang="es-ES"/>
        </a:p>
      </dgm:t>
    </dgm:pt>
    <dgm:pt modelId="{B5A97D55-396F-49EC-9B35-05302A11FB81}" type="pres">
      <dgm:prSet presAssocID="{280D2470-99C5-4D21-B5C3-EB1FEBB3DAB7}" presName="connectorText" presStyleLbl="sibTrans2D1" presStyleIdx="4" presStyleCnt="10"/>
      <dgm:spPr/>
      <dgm:t>
        <a:bodyPr/>
        <a:lstStyle/>
        <a:p>
          <a:endParaRPr lang="es-ES"/>
        </a:p>
      </dgm:t>
    </dgm:pt>
    <dgm:pt modelId="{7D03C13B-9539-44EC-8EA8-20B4E1FF1279}" type="pres">
      <dgm:prSet presAssocID="{2E54D4DB-4E5C-4609-9086-71FA08BD0D27}" presName="node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0972347-EB1F-440E-A8D3-E2022A411A5B}" type="pres">
      <dgm:prSet presAssocID="{492540CB-F7D1-47D1-BF48-42DFFAFD565A}" presName="sibTrans" presStyleLbl="sibTrans2D1" presStyleIdx="5" presStyleCnt="10"/>
      <dgm:spPr/>
      <dgm:t>
        <a:bodyPr/>
        <a:lstStyle/>
        <a:p>
          <a:endParaRPr lang="es-ES"/>
        </a:p>
      </dgm:t>
    </dgm:pt>
    <dgm:pt modelId="{C4EF0963-8206-4110-B125-8C9F6D083156}" type="pres">
      <dgm:prSet presAssocID="{492540CB-F7D1-47D1-BF48-42DFFAFD565A}" presName="connectorText" presStyleLbl="sibTrans2D1" presStyleIdx="5" presStyleCnt="10"/>
      <dgm:spPr/>
      <dgm:t>
        <a:bodyPr/>
        <a:lstStyle/>
        <a:p>
          <a:endParaRPr lang="es-ES"/>
        </a:p>
      </dgm:t>
    </dgm:pt>
    <dgm:pt modelId="{68090185-8ECD-4110-A89A-E0C37A2CC00F}" type="pres">
      <dgm:prSet presAssocID="{A05F528D-AD45-458D-9B0A-00C771F0B928}" presName="node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52BF3DE-E592-4F0B-B923-C391B680A030}" type="pres">
      <dgm:prSet presAssocID="{CB94BD93-A889-4048-9BC0-2E1B836678BB}" presName="sibTrans" presStyleLbl="sibTrans2D1" presStyleIdx="6" presStyleCnt="10"/>
      <dgm:spPr/>
      <dgm:t>
        <a:bodyPr/>
        <a:lstStyle/>
        <a:p>
          <a:endParaRPr lang="es-ES"/>
        </a:p>
      </dgm:t>
    </dgm:pt>
    <dgm:pt modelId="{DB30AB02-23E6-48BD-8F47-EC0D69CBEA80}" type="pres">
      <dgm:prSet presAssocID="{CB94BD93-A889-4048-9BC0-2E1B836678BB}" presName="connectorText" presStyleLbl="sibTrans2D1" presStyleIdx="6" presStyleCnt="10"/>
      <dgm:spPr/>
      <dgm:t>
        <a:bodyPr/>
        <a:lstStyle/>
        <a:p>
          <a:endParaRPr lang="es-ES"/>
        </a:p>
      </dgm:t>
    </dgm:pt>
    <dgm:pt modelId="{2554AB0C-416E-4A90-B011-46BB4EE24709}" type="pres">
      <dgm:prSet presAssocID="{1BC6469B-EFE7-4220-AB62-6EE6C4E2B9EB}" presName="node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0E230DA-9B73-4CA1-A429-FF7D8E5DC9D1}" type="pres">
      <dgm:prSet presAssocID="{16A4ECE4-8E6F-4406-914F-240CB9A43C3F}" presName="sibTrans" presStyleLbl="sibTrans2D1" presStyleIdx="7" presStyleCnt="10"/>
      <dgm:spPr/>
      <dgm:t>
        <a:bodyPr/>
        <a:lstStyle/>
        <a:p>
          <a:endParaRPr lang="es-ES"/>
        </a:p>
      </dgm:t>
    </dgm:pt>
    <dgm:pt modelId="{2CB3777F-FE59-4750-9ACE-1FE079B87309}" type="pres">
      <dgm:prSet presAssocID="{16A4ECE4-8E6F-4406-914F-240CB9A43C3F}" presName="connectorText" presStyleLbl="sibTrans2D1" presStyleIdx="7" presStyleCnt="10"/>
      <dgm:spPr/>
      <dgm:t>
        <a:bodyPr/>
        <a:lstStyle/>
        <a:p>
          <a:endParaRPr lang="es-ES"/>
        </a:p>
      </dgm:t>
    </dgm:pt>
    <dgm:pt modelId="{5DB01528-AC4F-4EB7-9326-A28A89F69774}" type="pres">
      <dgm:prSet presAssocID="{38104CD8-C9AD-4D02-BF50-CAB0216CDC83}" presName="node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B85375D-CC79-4A63-B16E-02332713F310}" type="pres">
      <dgm:prSet presAssocID="{7A0AC277-7A90-4A01-B8C7-6B3A02C1368E}" presName="sibTrans" presStyleLbl="sibTrans2D1" presStyleIdx="8" presStyleCnt="10"/>
      <dgm:spPr/>
      <dgm:t>
        <a:bodyPr/>
        <a:lstStyle/>
        <a:p>
          <a:endParaRPr lang="es-ES"/>
        </a:p>
      </dgm:t>
    </dgm:pt>
    <dgm:pt modelId="{0F10EBD3-9C7E-471D-A3E7-8E448AC9B06F}" type="pres">
      <dgm:prSet presAssocID="{7A0AC277-7A90-4A01-B8C7-6B3A02C1368E}" presName="connectorText" presStyleLbl="sibTrans2D1" presStyleIdx="8" presStyleCnt="10"/>
      <dgm:spPr/>
      <dgm:t>
        <a:bodyPr/>
        <a:lstStyle/>
        <a:p>
          <a:endParaRPr lang="es-ES"/>
        </a:p>
      </dgm:t>
    </dgm:pt>
    <dgm:pt modelId="{47D5B21F-5B0F-4141-B83D-D6C087AC7A17}" type="pres">
      <dgm:prSet presAssocID="{F46AC94D-E2FC-4506-97E4-E9D799B0A562}" presName="node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98F363F-2AF2-417C-85AF-165B75CBD934}" type="pres">
      <dgm:prSet presAssocID="{6C332586-54BD-4410-A1F5-43BA66E1E8AB}" presName="sibTrans" presStyleLbl="sibTrans2D1" presStyleIdx="9" presStyleCnt="10"/>
      <dgm:spPr/>
      <dgm:t>
        <a:bodyPr/>
        <a:lstStyle/>
        <a:p>
          <a:endParaRPr lang="es-ES"/>
        </a:p>
      </dgm:t>
    </dgm:pt>
    <dgm:pt modelId="{D9031ECF-2D04-4BCA-A0FE-5CA5F315B5E3}" type="pres">
      <dgm:prSet presAssocID="{6C332586-54BD-4410-A1F5-43BA66E1E8AB}" presName="connectorText" presStyleLbl="sibTrans2D1" presStyleIdx="9" presStyleCnt="10"/>
      <dgm:spPr/>
      <dgm:t>
        <a:bodyPr/>
        <a:lstStyle/>
        <a:p>
          <a:endParaRPr lang="es-ES"/>
        </a:p>
      </dgm:t>
    </dgm:pt>
  </dgm:ptLst>
  <dgm:cxnLst>
    <dgm:cxn modelId="{90B06F2F-4049-40AB-8128-45EB2FF06139}" srcId="{FFC6DEF3-F5E0-4EDF-9702-C8DFCB32292A}" destId="{1BC6469B-EFE7-4220-AB62-6EE6C4E2B9EB}" srcOrd="7" destOrd="0" parTransId="{AC490F45-AF48-4F6A-BB1F-6766D8C79067}" sibTransId="{16A4ECE4-8E6F-4406-914F-240CB9A43C3F}"/>
    <dgm:cxn modelId="{DD9ECA31-364D-4A25-B5A4-3C488D4766A6}" srcId="{FFC6DEF3-F5E0-4EDF-9702-C8DFCB32292A}" destId="{A05F528D-AD45-458D-9B0A-00C771F0B928}" srcOrd="6" destOrd="0" parTransId="{1AE24C2F-D57E-4C96-B53B-3BBF11683A7B}" sibTransId="{CB94BD93-A889-4048-9BC0-2E1B836678BB}"/>
    <dgm:cxn modelId="{AC06584C-1EC4-40D8-9DEB-712BF52C9A56}" srcId="{FFC6DEF3-F5E0-4EDF-9702-C8DFCB32292A}" destId="{30BFE681-7900-41B6-861A-1505F748CBB5}" srcOrd="2" destOrd="0" parTransId="{39FA423B-DAE0-476D-B27E-028A564698D3}" sibTransId="{744BBE6C-3536-4179-8B80-45846DA951DE}"/>
    <dgm:cxn modelId="{8C53FC4F-40CC-4BA1-BD7B-8D470750A5A2}" type="presOf" srcId="{1BC6469B-EFE7-4220-AB62-6EE6C4E2B9EB}" destId="{2554AB0C-416E-4A90-B011-46BB4EE24709}" srcOrd="0" destOrd="0" presId="urn:microsoft.com/office/officeart/2005/8/layout/cycle2"/>
    <dgm:cxn modelId="{1C4DFEF5-1716-409D-BE1F-230DB69AED80}" type="presOf" srcId="{F6C3F602-14EE-43A8-AA87-E862B9BD7FC4}" destId="{62820934-737A-43D2-AA22-1686FEA8269E}" srcOrd="0" destOrd="0" presId="urn:microsoft.com/office/officeart/2005/8/layout/cycle2"/>
    <dgm:cxn modelId="{87C64DD6-6484-415D-82B2-C244F18FFA56}" type="presOf" srcId="{303B2B1F-CB01-43C0-9041-CCB2E84B0B9B}" destId="{4B6C7E49-5C6C-4F25-A72A-52CA0887E0B9}" srcOrd="0" destOrd="0" presId="urn:microsoft.com/office/officeart/2005/8/layout/cycle2"/>
    <dgm:cxn modelId="{243BC79F-155F-4943-8C98-38B06CF131F1}" type="presOf" srcId="{AAA4A115-EFBC-4B78-BD04-F0D0C6D28D0E}" destId="{974E6825-6C9C-4BF8-80E7-D46478429A86}" srcOrd="0" destOrd="0" presId="urn:microsoft.com/office/officeart/2005/8/layout/cycle2"/>
    <dgm:cxn modelId="{E456ED7F-0140-4E57-B2C4-26FFB93E1C5B}" srcId="{FFC6DEF3-F5E0-4EDF-9702-C8DFCB32292A}" destId="{2E54D4DB-4E5C-4609-9086-71FA08BD0D27}" srcOrd="5" destOrd="0" parTransId="{31FF78E8-D156-4FB6-A50B-93442C70B445}" sibTransId="{492540CB-F7D1-47D1-BF48-42DFFAFD565A}"/>
    <dgm:cxn modelId="{194C9FF5-F46F-4586-995C-F49C6E795249}" type="presOf" srcId="{2E54D4DB-4E5C-4609-9086-71FA08BD0D27}" destId="{7D03C13B-9539-44EC-8EA8-20B4E1FF1279}" srcOrd="0" destOrd="0" presId="urn:microsoft.com/office/officeart/2005/8/layout/cycle2"/>
    <dgm:cxn modelId="{6DCE2F50-E360-43CC-98E9-E2E40EE8068E}" srcId="{FFC6DEF3-F5E0-4EDF-9702-C8DFCB32292A}" destId="{F6C3F602-14EE-43A8-AA87-E862B9BD7FC4}" srcOrd="3" destOrd="0" parTransId="{A388A94E-1C2E-45C7-9A33-1508A74C6F9B}" sibTransId="{303B2B1F-CB01-43C0-9041-CCB2E84B0B9B}"/>
    <dgm:cxn modelId="{EF64E3AA-4FF3-4217-B2B0-75FCF3882516}" type="presOf" srcId="{57F1BC99-DCC9-4FB1-AD30-B27699067C6A}" destId="{11D477BE-35D2-4C8B-8279-3C5BF2812761}" srcOrd="0" destOrd="0" presId="urn:microsoft.com/office/officeart/2005/8/layout/cycle2"/>
    <dgm:cxn modelId="{4ED83D25-261B-4489-8546-24B10D3B1362}" srcId="{FFC6DEF3-F5E0-4EDF-9702-C8DFCB32292A}" destId="{F46AC94D-E2FC-4506-97E4-E9D799B0A562}" srcOrd="9" destOrd="0" parTransId="{D9824A78-03C3-4209-AA84-347E612C54D1}" sibTransId="{6C332586-54BD-4410-A1F5-43BA66E1E8AB}"/>
    <dgm:cxn modelId="{76479B7B-386D-4747-9113-1CC32C62E446}" type="presOf" srcId="{280D2470-99C5-4D21-B5C3-EB1FEBB3DAB7}" destId="{B5A97D55-396F-49EC-9B35-05302A11FB81}" srcOrd="1" destOrd="0" presId="urn:microsoft.com/office/officeart/2005/8/layout/cycle2"/>
    <dgm:cxn modelId="{1FBC6B05-18B5-4626-80BF-F401DA4E3960}" type="presOf" srcId="{744BBE6C-3536-4179-8B80-45846DA951DE}" destId="{A8523A51-4645-4855-BA24-43A1D7540D50}" srcOrd="1" destOrd="0" presId="urn:microsoft.com/office/officeart/2005/8/layout/cycle2"/>
    <dgm:cxn modelId="{AFCC09A2-97CD-4E2C-9342-3932410AFC82}" srcId="{FFC6DEF3-F5E0-4EDF-9702-C8DFCB32292A}" destId="{38104CD8-C9AD-4D02-BF50-CAB0216CDC83}" srcOrd="8" destOrd="0" parTransId="{18A6CD53-EF47-4865-8145-B9152A57E67A}" sibTransId="{7A0AC277-7A90-4A01-B8C7-6B3A02C1368E}"/>
    <dgm:cxn modelId="{609D9C25-5D85-468C-87E2-07613EE22632}" type="presOf" srcId="{280D2470-99C5-4D21-B5C3-EB1FEBB3DAB7}" destId="{EFFFBDE3-AD0A-42CD-BAA9-0F4945C24D11}" srcOrd="0" destOrd="0" presId="urn:microsoft.com/office/officeart/2005/8/layout/cycle2"/>
    <dgm:cxn modelId="{1292393C-BCD4-4B96-9F8B-1A46E99B7EEE}" type="presOf" srcId="{6C332586-54BD-4410-A1F5-43BA66E1E8AB}" destId="{198F363F-2AF2-417C-85AF-165B75CBD934}" srcOrd="0" destOrd="0" presId="urn:microsoft.com/office/officeart/2005/8/layout/cycle2"/>
    <dgm:cxn modelId="{768BE41C-DDC4-4EE5-960E-8B8B4399C3E8}" type="presOf" srcId="{CB94BD93-A889-4048-9BC0-2E1B836678BB}" destId="{DB30AB02-23E6-48BD-8F47-EC0D69CBEA80}" srcOrd="1" destOrd="0" presId="urn:microsoft.com/office/officeart/2005/8/layout/cycle2"/>
    <dgm:cxn modelId="{C44C42A0-8FCB-4677-AB25-E5E83D109363}" srcId="{FFC6DEF3-F5E0-4EDF-9702-C8DFCB32292A}" destId="{A9F73CFD-CBDE-4838-95BF-79782EE1CA14}" srcOrd="1" destOrd="0" parTransId="{7F07418B-667A-47A0-BE89-9EDC11AF0524}" sibTransId="{57F1BC99-DCC9-4FB1-AD30-B27699067C6A}"/>
    <dgm:cxn modelId="{522423A4-D855-4594-8A43-680A2C73B936}" type="presOf" srcId="{7A0AC277-7A90-4A01-B8C7-6B3A02C1368E}" destId="{0F10EBD3-9C7E-471D-A3E7-8E448AC9B06F}" srcOrd="1" destOrd="0" presId="urn:microsoft.com/office/officeart/2005/8/layout/cycle2"/>
    <dgm:cxn modelId="{2397DEB6-CFA6-4B4A-A55D-E537F8569CE8}" type="presOf" srcId="{41D994ED-BA00-42BA-883F-07E0E19C91EA}" destId="{72106356-CBFA-44C5-AD77-29EFC3FA2A86}" srcOrd="0" destOrd="0" presId="urn:microsoft.com/office/officeart/2005/8/layout/cycle2"/>
    <dgm:cxn modelId="{BE58A797-FD24-4827-AF25-BCEE4D872752}" type="presOf" srcId="{57F1BC99-DCC9-4FB1-AD30-B27699067C6A}" destId="{689EAAD4-02D3-491A-A9A3-DDFA4E9C984A}" srcOrd="1" destOrd="0" presId="urn:microsoft.com/office/officeart/2005/8/layout/cycle2"/>
    <dgm:cxn modelId="{E44E0744-CDFE-4E5E-B8CB-91C2086959CA}" type="presOf" srcId="{F46AC94D-E2FC-4506-97E4-E9D799B0A562}" destId="{47D5B21F-5B0F-4141-B83D-D6C087AC7A17}" srcOrd="0" destOrd="0" presId="urn:microsoft.com/office/officeart/2005/8/layout/cycle2"/>
    <dgm:cxn modelId="{A0CBB9E2-9F89-496B-A936-BC3D19A65D1D}" type="presOf" srcId="{FFC6DEF3-F5E0-4EDF-9702-C8DFCB32292A}" destId="{3389A858-FB18-483D-BEC7-54B164246FE1}" srcOrd="0" destOrd="0" presId="urn:microsoft.com/office/officeart/2005/8/layout/cycle2"/>
    <dgm:cxn modelId="{711C2BC0-6356-4499-90E1-F2775192554C}" type="presOf" srcId="{6C332586-54BD-4410-A1F5-43BA66E1E8AB}" destId="{D9031ECF-2D04-4BCA-A0FE-5CA5F315B5E3}" srcOrd="1" destOrd="0" presId="urn:microsoft.com/office/officeart/2005/8/layout/cycle2"/>
    <dgm:cxn modelId="{E3754096-C3AC-43F6-BBBE-4EC865C3AFA3}" type="presOf" srcId="{7A0AC277-7A90-4A01-B8C7-6B3A02C1368E}" destId="{FB85375D-CC79-4A63-B16E-02332713F310}" srcOrd="0" destOrd="0" presId="urn:microsoft.com/office/officeart/2005/8/layout/cycle2"/>
    <dgm:cxn modelId="{0497FB04-DAFC-47A4-9861-6917019FBBDC}" type="presOf" srcId="{A9F73CFD-CBDE-4838-95BF-79782EE1CA14}" destId="{8872CF8B-5B5D-47F5-BCCD-C3194E69C81B}" srcOrd="0" destOrd="0" presId="urn:microsoft.com/office/officeart/2005/8/layout/cycle2"/>
    <dgm:cxn modelId="{937F4F22-3365-443B-A845-B7510CF3B01B}" type="presOf" srcId="{492540CB-F7D1-47D1-BF48-42DFFAFD565A}" destId="{C4EF0963-8206-4110-B125-8C9F6D083156}" srcOrd="1" destOrd="0" presId="urn:microsoft.com/office/officeart/2005/8/layout/cycle2"/>
    <dgm:cxn modelId="{2EF8A686-07A7-404C-899E-1BBC4C82ED13}" type="presOf" srcId="{16A4ECE4-8E6F-4406-914F-240CB9A43C3F}" destId="{50E230DA-9B73-4CA1-A429-FF7D8E5DC9D1}" srcOrd="0" destOrd="0" presId="urn:microsoft.com/office/officeart/2005/8/layout/cycle2"/>
    <dgm:cxn modelId="{FF44B534-5695-4E51-B9E8-BB01E150380F}" type="presOf" srcId="{38104CD8-C9AD-4D02-BF50-CAB0216CDC83}" destId="{5DB01528-AC4F-4EB7-9326-A28A89F69774}" srcOrd="0" destOrd="0" presId="urn:microsoft.com/office/officeart/2005/8/layout/cycle2"/>
    <dgm:cxn modelId="{DD0A605A-B261-40D4-9CBD-8A439931D054}" type="presOf" srcId="{30BFE681-7900-41B6-861A-1505F748CBB5}" destId="{376FBD8D-4DA1-4819-8A38-38CE36B02F19}" srcOrd="0" destOrd="0" presId="urn:microsoft.com/office/officeart/2005/8/layout/cycle2"/>
    <dgm:cxn modelId="{6C42CE3C-AB45-4832-B674-28F0A0FEF27F}" type="presOf" srcId="{744BBE6C-3536-4179-8B80-45846DA951DE}" destId="{A1FE4F5C-C3FA-412B-AF61-B66175999D21}" srcOrd="0" destOrd="0" presId="urn:microsoft.com/office/officeart/2005/8/layout/cycle2"/>
    <dgm:cxn modelId="{B152A04B-2512-4B20-B019-88F4D43D2144}" type="presOf" srcId="{A05F528D-AD45-458D-9B0A-00C771F0B928}" destId="{68090185-8ECD-4110-A89A-E0C37A2CC00F}" srcOrd="0" destOrd="0" presId="urn:microsoft.com/office/officeart/2005/8/layout/cycle2"/>
    <dgm:cxn modelId="{6492D5A8-5E44-44B0-A828-AA693CC96127}" type="presOf" srcId="{41D994ED-BA00-42BA-883F-07E0E19C91EA}" destId="{2DDB698F-482A-44A8-886F-483133B570EA}" srcOrd="1" destOrd="0" presId="urn:microsoft.com/office/officeart/2005/8/layout/cycle2"/>
    <dgm:cxn modelId="{6A8659E3-B90F-4D83-AC64-2EF9F0331917}" type="presOf" srcId="{492540CB-F7D1-47D1-BF48-42DFFAFD565A}" destId="{F0972347-EB1F-440E-A8D3-E2022A411A5B}" srcOrd="0" destOrd="0" presId="urn:microsoft.com/office/officeart/2005/8/layout/cycle2"/>
    <dgm:cxn modelId="{5FF65243-7791-49C2-AD2B-CD448982F67D}" type="presOf" srcId="{8A7E8B8E-F8F6-4FA9-A635-FB6765517DCD}" destId="{801F5A28-2091-4C4E-AEC9-1BAF496E5A71}" srcOrd="0" destOrd="0" presId="urn:microsoft.com/office/officeart/2005/8/layout/cycle2"/>
    <dgm:cxn modelId="{2D2C3552-860B-4418-B2C8-BF8FF68D0412}" type="presOf" srcId="{CB94BD93-A889-4048-9BC0-2E1B836678BB}" destId="{852BF3DE-E592-4F0B-B923-C391B680A030}" srcOrd="0" destOrd="0" presId="urn:microsoft.com/office/officeart/2005/8/layout/cycle2"/>
    <dgm:cxn modelId="{D6023E3E-870E-41FE-AE28-E66B53F28452}" type="presOf" srcId="{303B2B1F-CB01-43C0-9041-CCB2E84B0B9B}" destId="{BAB2DAC4-DDAA-42A2-A64D-523C2409B193}" srcOrd="1" destOrd="0" presId="urn:microsoft.com/office/officeart/2005/8/layout/cycle2"/>
    <dgm:cxn modelId="{63C4813F-B9B1-4594-A5DB-F18AB1DEFDA1}" srcId="{FFC6DEF3-F5E0-4EDF-9702-C8DFCB32292A}" destId="{AAA4A115-EFBC-4B78-BD04-F0D0C6D28D0E}" srcOrd="4" destOrd="0" parTransId="{CAC03B99-2187-43E0-BEDA-29EAAFFB703C}" sibTransId="{280D2470-99C5-4D21-B5C3-EB1FEBB3DAB7}"/>
    <dgm:cxn modelId="{1AF3E5F2-42B1-49EB-8A47-C6B78208F253}" srcId="{FFC6DEF3-F5E0-4EDF-9702-C8DFCB32292A}" destId="{8A7E8B8E-F8F6-4FA9-A635-FB6765517DCD}" srcOrd="0" destOrd="0" parTransId="{FF994DF0-E64E-416B-95E9-DD4059C51CA9}" sibTransId="{41D994ED-BA00-42BA-883F-07E0E19C91EA}"/>
    <dgm:cxn modelId="{BD1E6D0D-B760-4B90-8A5C-505C9536A452}" type="presOf" srcId="{16A4ECE4-8E6F-4406-914F-240CB9A43C3F}" destId="{2CB3777F-FE59-4750-9ACE-1FE079B87309}" srcOrd="1" destOrd="0" presId="urn:microsoft.com/office/officeart/2005/8/layout/cycle2"/>
    <dgm:cxn modelId="{BFE9082F-BFD1-4D9C-9D81-D9713397592D}" type="presParOf" srcId="{3389A858-FB18-483D-BEC7-54B164246FE1}" destId="{801F5A28-2091-4C4E-AEC9-1BAF496E5A71}" srcOrd="0" destOrd="0" presId="urn:microsoft.com/office/officeart/2005/8/layout/cycle2"/>
    <dgm:cxn modelId="{20745B2F-CD7C-4DD3-AEDD-C0991E9DE97B}" type="presParOf" srcId="{3389A858-FB18-483D-BEC7-54B164246FE1}" destId="{72106356-CBFA-44C5-AD77-29EFC3FA2A86}" srcOrd="1" destOrd="0" presId="urn:microsoft.com/office/officeart/2005/8/layout/cycle2"/>
    <dgm:cxn modelId="{E4DC13C3-E27D-427C-BD10-8EDB087A848D}" type="presParOf" srcId="{72106356-CBFA-44C5-AD77-29EFC3FA2A86}" destId="{2DDB698F-482A-44A8-886F-483133B570EA}" srcOrd="0" destOrd="0" presId="urn:microsoft.com/office/officeart/2005/8/layout/cycle2"/>
    <dgm:cxn modelId="{6D6CBDDF-51B8-47D4-960E-8BDCB60A52B3}" type="presParOf" srcId="{3389A858-FB18-483D-BEC7-54B164246FE1}" destId="{8872CF8B-5B5D-47F5-BCCD-C3194E69C81B}" srcOrd="2" destOrd="0" presId="urn:microsoft.com/office/officeart/2005/8/layout/cycle2"/>
    <dgm:cxn modelId="{3A71418A-4DC6-4439-8D4C-BB49C1002E3F}" type="presParOf" srcId="{3389A858-FB18-483D-BEC7-54B164246FE1}" destId="{11D477BE-35D2-4C8B-8279-3C5BF2812761}" srcOrd="3" destOrd="0" presId="urn:microsoft.com/office/officeart/2005/8/layout/cycle2"/>
    <dgm:cxn modelId="{EC374D52-9261-48A1-B5E5-6BB9A6286ED1}" type="presParOf" srcId="{11D477BE-35D2-4C8B-8279-3C5BF2812761}" destId="{689EAAD4-02D3-491A-A9A3-DDFA4E9C984A}" srcOrd="0" destOrd="0" presId="urn:microsoft.com/office/officeart/2005/8/layout/cycle2"/>
    <dgm:cxn modelId="{B96E2FA3-DE10-4484-9E60-39D8FD2D92D5}" type="presParOf" srcId="{3389A858-FB18-483D-BEC7-54B164246FE1}" destId="{376FBD8D-4DA1-4819-8A38-38CE36B02F19}" srcOrd="4" destOrd="0" presId="urn:microsoft.com/office/officeart/2005/8/layout/cycle2"/>
    <dgm:cxn modelId="{77493558-7CF1-4E8F-864C-E23CE83FB441}" type="presParOf" srcId="{3389A858-FB18-483D-BEC7-54B164246FE1}" destId="{A1FE4F5C-C3FA-412B-AF61-B66175999D21}" srcOrd="5" destOrd="0" presId="urn:microsoft.com/office/officeart/2005/8/layout/cycle2"/>
    <dgm:cxn modelId="{ADFD9541-6D60-434D-9D1F-C3AEBA4BE194}" type="presParOf" srcId="{A1FE4F5C-C3FA-412B-AF61-B66175999D21}" destId="{A8523A51-4645-4855-BA24-43A1D7540D50}" srcOrd="0" destOrd="0" presId="urn:microsoft.com/office/officeart/2005/8/layout/cycle2"/>
    <dgm:cxn modelId="{A932D27A-3C1B-4610-BCA7-7A8728244F82}" type="presParOf" srcId="{3389A858-FB18-483D-BEC7-54B164246FE1}" destId="{62820934-737A-43D2-AA22-1686FEA8269E}" srcOrd="6" destOrd="0" presId="urn:microsoft.com/office/officeart/2005/8/layout/cycle2"/>
    <dgm:cxn modelId="{A5FAADF0-7D46-4716-BA9F-7D2E583D0176}" type="presParOf" srcId="{3389A858-FB18-483D-BEC7-54B164246FE1}" destId="{4B6C7E49-5C6C-4F25-A72A-52CA0887E0B9}" srcOrd="7" destOrd="0" presId="urn:microsoft.com/office/officeart/2005/8/layout/cycle2"/>
    <dgm:cxn modelId="{45D2D963-822B-4060-979C-F445F664D27D}" type="presParOf" srcId="{4B6C7E49-5C6C-4F25-A72A-52CA0887E0B9}" destId="{BAB2DAC4-DDAA-42A2-A64D-523C2409B193}" srcOrd="0" destOrd="0" presId="urn:microsoft.com/office/officeart/2005/8/layout/cycle2"/>
    <dgm:cxn modelId="{2A8AC3FD-7DB0-42D5-A26F-CF453F865E85}" type="presParOf" srcId="{3389A858-FB18-483D-BEC7-54B164246FE1}" destId="{974E6825-6C9C-4BF8-80E7-D46478429A86}" srcOrd="8" destOrd="0" presId="urn:microsoft.com/office/officeart/2005/8/layout/cycle2"/>
    <dgm:cxn modelId="{A3409F40-88E9-4256-8795-3FBF50C9DEA2}" type="presParOf" srcId="{3389A858-FB18-483D-BEC7-54B164246FE1}" destId="{EFFFBDE3-AD0A-42CD-BAA9-0F4945C24D11}" srcOrd="9" destOrd="0" presId="urn:microsoft.com/office/officeart/2005/8/layout/cycle2"/>
    <dgm:cxn modelId="{1FDD11DC-7878-44C9-B1E3-5736E8AA13CE}" type="presParOf" srcId="{EFFFBDE3-AD0A-42CD-BAA9-0F4945C24D11}" destId="{B5A97D55-396F-49EC-9B35-05302A11FB81}" srcOrd="0" destOrd="0" presId="urn:microsoft.com/office/officeart/2005/8/layout/cycle2"/>
    <dgm:cxn modelId="{DEA30AC5-E014-43DE-BB87-5ABE6DB1E008}" type="presParOf" srcId="{3389A858-FB18-483D-BEC7-54B164246FE1}" destId="{7D03C13B-9539-44EC-8EA8-20B4E1FF1279}" srcOrd="10" destOrd="0" presId="urn:microsoft.com/office/officeart/2005/8/layout/cycle2"/>
    <dgm:cxn modelId="{B3EC8BA9-B97A-4CC1-B8DF-8E1879329F78}" type="presParOf" srcId="{3389A858-FB18-483D-BEC7-54B164246FE1}" destId="{F0972347-EB1F-440E-A8D3-E2022A411A5B}" srcOrd="11" destOrd="0" presId="urn:microsoft.com/office/officeart/2005/8/layout/cycle2"/>
    <dgm:cxn modelId="{885D99B2-4E04-4C58-A06C-DC9F128952D0}" type="presParOf" srcId="{F0972347-EB1F-440E-A8D3-E2022A411A5B}" destId="{C4EF0963-8206-4110-B125-8C9F6D083156}" srcOrd="0" destOrd="0" presId="urn:microsoft.com/office/officeart/2005/8/layout/cycle2"/>
    <dgm:cxn modelId="{3789DF42-3A19-4601-B816-141BB877241B}" type="presParOf" srcId="{3389A858-FB18-483D-BEC7-54B164246FE1}" destId="{68090185-8ECD-4110-A89A-E0C37A2CC00F}" srcOrd="12" destOrd="0" presId="urn:microsoft.com/office/officeart/2005/8/layout/cycle2"/>
    <dgm:cxn modelId="{D2B8F8C4-E348-424C-B2DB-7528FDE662E0}" type="presParOf" srcId="{3389A858-FB18-483D-BEC7-54B164246FE1}" destId="{852BF3DE-E592-4F0B-B923-C391B680A030}" srcOrd="13" destOrd="0" presId="urn:microsoft.com/office/officeart/2005/8/layout/cycle2"/>
    <dgm:cxn modelId="{FCF7C0E3-7276-4E03-AC60-216E838EC4D0}" type="presParOf" srcId="{852BF3DE-E592-4F0B-B923-C391B680A030}" destId="{DB30AB02-23E6-48BD-8F47-EC0D69CBEA80}" srcOrd="0" destOrd="0" presId="urn:microsoft.com/office/officeart/2005/8/layout/cycle2"/>
    <dgm:cxn modelId="{EA4883DE-9CEC-4106-A3AC-8335E45A9796}" type="presParOf" srcId="{3389A858-FB18-483D-BEC7-54B164246FE1}" destId="{2554AB0C-416E-4A90-B011-46BB4EE24709}" srcOrd="14" destOrd="0" presId="urn:microsoft.com/office/officeart/2005/8/layout/cycle2"/>
    <dgm:cxn modelId="{978ECEFB-8FAF-4B28-83C3-457F3DB1A3AF}" type="presParOf" srcId="{3389A858-FB18-483D-BEC7-54B164246FE1}" destId="{50E230DA-9B73-4CA1-A429-FF7D8E5DC9D1}" srcOrd="15" destOrd="0" presId="urn:microsoft.com/office/officeart/2005/8/layout/cycle2"/>
    <dgm:cxn modelId="{2C0F0C70-F26A-4515-863E-73835B89A9A2}" type="presParOf" srcId="{50E230DA-9B73-4CA1-A429-FF7D8E5DC9D1}" destId="{2CB3777F-FE59-4750-9ACE-1FE079B87309}" srcOrd="0" destOrd="0" presId="urn:microsoft.com/office/officeart/2005/8/layout/cycle2"/>
    <dgm:cxn modelId="{0A10AC72-CED9-477F-AEA9-4420D3886F89}" type="presParOf" srcId="{3389A858-FB18-483D-BEC7-54B164246FE1}" destId="{5DB01528-AC4F-4EB7-9326-A28A89F69774}" srcOrd="16" destOrd="0" presId="urn:microsoft.com/office/officeart/2005/8/layout/cycle2"/>
    <dgm:cxn modelId="{93F34C4D-644C-4054-8AA2-DB822661E0A6}" type="presParOf" srcId="{3389A858-FB18-483D-BEC7-54B164246FE1}" destId="{FB85375D-CC79-4A63-B16E-02332713F310}" srcOrd="17" destOrd="0" presId="urn:microsoft.com/office/officeart/2005/8/layout/cycle2"/>
    <dgm:cxn modelId="{72FBD18B-2D60-40FC-B5C3-0F23685C5307}" type="presParOf" srcId="{FB85375D-CC79-4A63-B16E-02332713F310}" destId="{0F10EBD3-9C7E-471D-A3E7-8E448AC9B06F}" srcOrd="0" destOrd="0" presId="urn:microsoft.com/office/officeart/2005/8/layout/cycle2"/>
    <dgm:cxn modelId="{DD66424D-372A-48EC-A805-6E88DB673846}" type="presParOf" srcId="{3389A858-FB18-483D-BEC7-54B164246FE1}" destId="{47D5B21F-5B0F-4141-B83D-D6C087AC7A17}" srcOrd="18" destOrd="0" presId="urn:microsoft.com/office/officeart/2005/8/layout/cycle2"/>
    <dgm:cxn modelId="{22AC24BD-8DF7-49A0-B8F5-2B8C0C059D9A}" type="presParOf" srcId="{3389A858-FB18-483D-BEC7-54B164246FE1}" destId="{198F363F-2AF2-417C-85AF-165B75CBD934}" srcOrd="19" destOrd="0" presId="urn:microsoft.com/office/officeart/2005/8/layout/cycle2"/>
    <dgm:cxn modelId="{C7606A2D-AFAD-455B-9F6B-D84E87CF9369}" type="presParOf" srcId="{198F363F-2AF2-417C-85AF-165B75CBD934}" destId="{D9031ECF-2D04-4BCA-A0FE-5CA5F315B5E3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F964F62-8DA1-45C8-B299-F28BCDA15F55}" type="doc">
      <dgm:prSet loTypeId="urn:microsoft.com/office/officeart/2005/8/layout/cycle2" loCatId="cycle" qsTypeId="urn:microsoft.com/office/officeart/2005/8/quickstyle/simple1" qsCatId="simple" csTypeId="urn:microsoft.com/office/officeart/2005/8/colors/colorful1#5" csCatId="colorful" phldr="1"/>
      <dgm:spPr/>
      <dgm:t>
        <a:bodyPr/>
        <a:lstStyle/>
        <a:p>
          <a:endParaRPr lang="es-ES"/>
        </a:p>
      </dgm:t>
    </dgm:pt>
    <dgm:pt modelId="{E318CD90-C371-4822-B13D-34F2B0FCE913}">
      <dgm:prSet phldrT="[Texto]"/>
      <dgm:spPr/>
      <dgm:t>
        <a:bodyPr/>
        <a:lstStyle/>
        <a:p>
          <a:r>
            <a:rPr lang="es-ES" b="1" cap="none" spc="0" dirty="0" smtClean="0">
              <a:ln w="10541" cmpd="sng">
                <a:noFill/>
                <a:prstDash val="solid"/>
              </a:ln>
              <a:solidFill>
                <a:schemeClr val="bg1"/>
              </a:solidFill>
              <a:effectLst/>
            </a:rPr>
            <a:t>María</a:t>
          </a:r>
          <a:endParaRPr lang="es-ES" b="1" cap="none" spc="0" dirty="0">
            <a:ln w="10541" cmpd="sng">
              <a:noFill/>
              <a:prstDash val="solid"/>
            </a:ln>
            <a:solidFill>
              <a:schemeClr val="bg1"/>
            </a:solidFill>
            <a:effectLst/>
          </a:endParaRPr>
        </a:p>
      </dgm:t>
    </dgm:pt>
    <dgm:pt modelId="{770A14BB-60E4-46CE-B97E-5305A6BBF451}" type="parTrans" cxnId="{4FD9A5E1-D743-469D-B219-8347EA210C03}">
      <dgm:prSet/>
      <dgm:spPr/>
      <dgm:t>
        <a:bodyPr/>
        <a:lstStyle/>
        <a:p>
          <a:endParaRPr lang="es-ES" b="1" cap="none" spc="0">
            <a:ln w="10541" cmpd="sng">
              <a:solidFill>
                <a:schemeClr val="bg1"/>
              </a:solidFill>
              <a:prstDash val="solid"/>
            </a:ln>
            <a:solidFill>
              <a:schemeClr val="tx2">
                <a:lumMod val="10000"/>
              </a:schemeClr>
            </a:solidFill>
            <a:effectLst/>
          </a:endParaRPr>
        </a:p>
      </dgm:t>
    </dgm:pt>
    <dgm:pt modelId="{32E5FB7A-4A1A-43EE-9F77-6CF3C3DA67E8}" type="sibTrans" cxnId="{4FD9A5E1-D743-469D-B219-8347EA210C03}">
      <dgm:prSet/>
      <dgm:spPr/>
      <dgm:t>
        <a:bodyPr/>
        <a:lstStyle/>
        <a:p>
          <a:endParaRPr lang="es-ES" b="1" cap="none" spc="0">
            <a:ln w="10541" cmpd="sng">
              <a:solidFill>
                <a:schemeClr val="bg1"/>
              </a:solidFill>
              <a:prstDash val="solid"/>
            </a:ln>
            <a:solidFill>
              <a:schemeClr val="tx2">
                <a:lumMod val="10000"/>
              </a:schemeClr>
            </a:solidFill>
            <a:effectLst/>
          </a:endParaRPr>
        </a:p>
      </dgm:t>
    </dgm:pt>
    <dgm:pt modelId="{D4789955-C383-43DC-9237-862757C7D430}">
      <dgm:prSet phldrT="[Texto]"/>
      <dgm:spPr/>
      <dgm:t>
        <a:bodyPr/>
        <a:lstStyle/>
        <a:p>
          <a:r>
            <a:rPr lang="es-ES" b="1" cap="none" spc="0" dirty="0" smtClean="0">
              <a:ln w="10541" cmpd="sng">
                <a:noFill/>
                <a:prstDash val="solid"/>
              </a:ln>
              <a:solidFill>
                <a:schemeClr val="bg1"/>
              </a:solidFill>
              <a:effectLst/>
            </a:rPr>
            <a:t>Aitana</a:t>
          </a:r>
          <a:endParaRPr lang="es-ES" b="1" cap="none" spc="0" dirty="0">
            <a:ln w="10541" cmpd="sng">
              <a:noFill/>
              <a:prstDash val="solid"/>
            </a:ln>
            <a:solidFill>
              <a:schemeClr val="bg1"/>
            </a:solidFill>
            <a:effectLst/>
          </a:endParaRPr>
        </a:p>
      </dgm:t>
    </dgm:pt>
    <dgm:pt modelId="{2A1B9D80-226D-4840-AAE9-641CC01ADC76}" type="parTrans" cxnId="{1CD0237D-3FDB-4376-9F2D-0C8A0DA3E7E6}">
      <dgm:prSet/>
      <dgm:spPr/>
      <dgm:t>
        <a:bodyPr/>
        <a:lstStyle/>
        <a:p>
          <a:endParaRPr lang="es-ES" b="1" cap="none" spc="0">
            <a:ln w="10541" cmpd="sng">
              <a:solidFill>
                <a:schemeClr val="bg1"/>
              </a:solidFill>
              <a:prstDash val="solid"/>
            </a:ln>
            <a:solidFill>
              <a:schemeClr val="tx2">
                <a:lumMod val="10000"/>
              </a:schemeClr>
            </a:solidFill>
            <a:effectLst/>
          </a:endParaRPr>
        </a:p>
      </dgm:t>
    </dgm:pt>
    <dgm:pt modelId="{FAB4E97E-AA34-4258-A8C7-42DFEB1AC466}" type="sibTrans" cxnId="{1CD0237D-3FDB-4376-9F2D-0C8A0DA3E7E6}">
      <dgm:prSet/>
      <dgm:spPr/>
      <dgm:t>
        <a:bodyPr/>
        <a:lstStyle/>
        <a:p>
          <a:endParaRPr lang="es-ES" b="1" cap="none" spc="0">
            <a:ln w="10541" cmpd="sng">
              <a:solidFill>
                <a:schemeClr val="bg1"/>
              </a:solidFill>
              <a:prstDash val="solid"/>
            </a:ln>
            <a:solidFill>
              <a:schemeClr val="tx2">
                <a:lumMod val="10000"/>
              </a:schemeClr>
            </a:solidFill>
            <a:effectLst/>
          </a:endParaRPr>
        </a:p>
      </dgm:t>
    </dgm:pt>
    <dgm:pt modelId="{5F3144C4-542E-4713-A787-24318D2284E4}">
      <dgm:prSet phldrT="[Texto]"/>
      <dgm:spPr/>
      <dgm:t>
        <a:bodyPr/>
        <a:lstStyle/>
        <a:p>
          <a:r>
            <a:rPr lang="es-ES" b="1" cap="none" spc="0" dirty="0" smtClean="0">
              <a:ln w="10541" cmpd="sng">
                <a:noFill/>
                <a:prstDash val="solid"/>
              </a:ln>
              <a:solidFill>
                <a:schemeClr val="bg1"/>
              </a:solidFill>
              <a:effectLst/>
            </a:rPr>
            <a:t>Mateo</a:t>
          </a:r>
          <a:endParaRPr lang="es-ES" b="1" cap="none" spc="0" dirty="0">
            <a:ln w="10541" cmpd="sng">
              <a:noFill/>
              <a:prstDash val="solid"/>
            </a:ln>
            <a:solidFill>
              <a:schemeClr val="bg1"/>
            </a:solidFill>
            <a:effectLst/>
          </a:endParaRPr>
        </a:p>
      </dgm:t>
    </dgm:pt>
    <dgm:pt modelId="{D95E658E-4757-4AA4-A42D-024D9AAC4527}" type="parTrans" cxnId="{4CAC5DC0-D571-441B-84C4-B25F2FED3A76}">
      <dgm:prSet/>
      <dgm:spPr/>
      <dgm:t>
        <a:bodyPr/>
        <a:lstStyle/>
        <a:p>
          <a:endParaRPr lang="es-ES" b="1" cap="none" spc="0">
            <a:ln w="10541" cmpd="sng">
              <a:solidFill>
                <a:schemeClr val="bg1"/>
              </a:solidFill>
              <a:prstDash val="solid"/>
            </a:ln>
            <a:solidFill>
              <a:schemeClr val="tx2">
                <a:lumMod val="10000"/>
              </a:schemeClr>
            </a:solidFill>
            <a:effectLst/>
          </a:endParaRPr>
        </a:p>
      </dgm:t>
    </dgm:pt>
    <dgm:pt modelId="{8CF850C3-F064-4AD5-A32B-A189F59EA6AF}" type="sibTrans" cxnId="{4CAC5DC0-D571-441B-84C4-B25F2FED3A76}">
      <dgm:prSet/>
      <dgm:spPr/>
      <dgm:t>
        <a:bodyPr/>
        <a:lstStyle/>
        <a:p>
          <a:endParaRPr lang="es-ES" b="1" cap="none" spc="0">
            <a:ln w="10541" cmpd="sng">
              <a:solidFill>
                <a:schemeClr val="bg1"/>
              </a:solidFill>
              <a:prstDash val="solid"/>
            </a:ln>
            <a:solidFill>
              <a:schemeClr val="tx2">
                <a:lumMod val="10000"/>
              </a:schemeClr>
            </a:solidFill>
            <a:effectLst/>
          </a:endParaRPr>
        </a:p>
      </dgm:t>
    </dgm:pt>
    <dgm:pt modelId="{1342B405-F4B5-4995-A07B-197CA0E5DDAA}">
      <dgm:prSet phldrT="[Texto]"/>
      <dgm:spPr/>
      <dgm:t>
        <a:bodyPr/>
        <a:lstStyle/>
        <a:p>
          <a:r>
            <a:rPr lang="es-ES" b="1" cap="none" spc="0" dirty="0" smtClean="0">
              <a:ln w="10541" cmpd="sng">
                <a:noFill/>
                <a:prstDash val="solid"/>
              </a:ln>
              <a:solidFill>
                <a:schemeClr val="bg1"/>
              </a:solidFill>
              <a:effectLst/>
            </a:rPr>
            <a:t>Cristian</a:t>
          </a:r>
          <a:endParaRPr lang="es-ES" b="1" cap="none" spc="0" dirty="0">
            <a:ln w="10541" cmpd="sng">
              <a:noFill/>
              <a:prstDash val="solid"/>
            </a:ln>
            <a:solidFill>
              <a:schemeClr val="bg1"/>
            </a:solidFill>
            <a:effectLst/>
          </a:endParaRPr>
        </a:p>
      </dgm:t>
    </dgm:pt>
    <dgm:pt modelId="{A7A800EF-8B4B-429B-B923-34FAAF6CAF5C}" type="parTrans" cxnId="{623D6072-F0E4-4D7A-B958-5C269233E3D0}">
      <dgm:prSet/>
      <dgm:spPr/>
      <dgm:t>
        <a:bodyPr/>
        <a:lstStyle/>
        <a:p>
          <a:endParaRPr lang="es-ES" b="1" cap="none" spc="0">
            <a:ln w="10541" cmpd="sng">
              <a:solidFill>
                <a:schemeClr val="bg1"/>
              </a:solidFill>
              <a:prstDash val="solid"/>
            </a:ln>
            <a:solidFill>
              <a:schemeClr val="tx2">
                <a:lumMod val="10000"/>
              </a:schemeClr>
            </a:solidFill>
            <a:effectLst/>
          </a:endParaRPr>
        </a:p>
      </dgm:t>
    </dgm:pt>
    <dgm:pt modelId="{775D59E7-27FF-474D-A9A3-526191337807}" type="sibTrans" cxnId="{623D6072-F0E4-4D7A-B958-5C269233E3D0}">
      <dgm:prSet/>
      <dgm:spPr/>
      <dgm:t>
        <a:bodyPr/>
        <a:lstStyle/>
        <a:p>
          <a:endParaRPr lang="es-ES" b="1" cap="none" spc="0">
            <a:ln w="10541" cmpd="sng">
              <a:solidFill>
                <a:schemeClr val="bg1"/>
              </a:solidFill>
              <a:prstDash val="solid"/>
            </a:ln>
            <a:solidFill>
              <a:schemeClr val="tx2">
                <a:lumMod val="10000"/>
              </a:schemeClr>
            </a:solidFill>
            <a:effectLst/>
          </a:endParaRPr>
        </a:p>
      </dgm:t>
    </dgm:pt>
    <dgm:pt modelId="{1DD3FB6F-913D-42A6-93BD-6118B6270881}">
      <dgm:prSet phldrT="[Texto]"/>
      <dgm:spPr/>
      <dgm:t>
        <a:bodyPr/>
        <a:lstStyle/>
        <a:p>
          <a:r>
            <a:rPr lang="es-ES" b="1" cap="none" spc="0" dirty="0" err="1" smtClean="0">
              <a:ln w="10541" cmpd="sng">
                <a:noFill/>
                <a:prstDash val="solid"/>
              </a:ln>
              <a:solidFill>
                <a:schemeClr val="bg1"/>
              </a:solidFill>
              <a:effectLst/>
            </a:rPr>
            <a:t>Kathia</a:t>
          </a:r>
          <a:endParaRPr lang="es-ES" b="1" cap="none" spc="0" dirty="0">
            <a:ln w="10541" cmpd="sng">
              <a:noFill/>
              <a:prstDash val="solid"/>
            </a:ln>
            <a:solidFill>
              <a:schemeClr val="bg1"/>
            </a:solidFill>
            <a:effectLst/>
          </a:endParaRPr>
        </a:p>
      </dgm:t>
    </dgm:pt>
    <dgm:pt modelId="{9303FBF4-2EBF-45E2-A8F0-0118CE74A7E7}" type="parTrans" cxnId="{DC852FD6-7E46-462C-95BA-01FECFC79BDA}">
      <dgm:prSet/>
      <dgm:spPr/>
      <dgm:t>
        <a:bodyPr/>
        <a:lstStyle/>
        <a:p>
          <a:endParaRPr lang="es-ES" b="1" cap="none" spc="0">
            <a:ln w="10541" cmpd="sng">
              <a:solidFill>
                <a:schemeClr val="bg1"/>
              </a:solidFill>
              <a:prstDash val="solid"/>
            </a:ln>
            <a:solidFill>
              <a:schemeClr val="tx2">
                <a:lumMod val="10000"/>
              </a:schemeClr>
            </a:solidFill>
            <a:effectLst/>
          </a:endParaRPr>
        </a:p>
      </dgm:t>
    </dgm:pt>
    <dgm:pt modelId="{3E36FEAF-9C65-4220-A62B-CC46EDA59267}" type="sibTrans" cxnId="{DC852FD6-7E46-462C-95BA-01FECFC79BDA}">
      <dgm:prSet/>
      <dgm:spPr/>
      <dgm:t>
        <a:bodyPr/>
        <a:lstStyle/>
        <a:p>
          <a:endParaRPr lang="es-ES" b="1" cap="none" spc="0">
            <a:ln w="10541" cmpd="sng">
              <a:solidFill>
                <a:schemeClr val="bg1"/>
              </a:solidFill>
              <a:prstDash val="solid"/>
            </a:ln>
            <a:solidFill>
              <a:schemeClr val="tx2">
                <a:lumMod val="10000"/>
              </a:schemeClr>
            </a:solidFill>
            <a:effectLst/>
          </a:endParaRPr>
        </a:p>
      </dgm:t>
    </dgm:pt>
    <dgm:pt modelId="{FB5CF739-BA6A-4A3E-9FD9-2A1DBB0C9ED0}">
      <dgm:prSet phldrT="[Texto]"/>
      <dgm:spPr/>
      <dgm:t>
        <a:bodyPr/>
        <a:lstStyle/>
        <a:p>
          <a:r>
            <a:rPr lang="es-ES" b="1" cap="none" spc="0" dirty="0" smtClean="0">
              <a:ln w="10541" cmpd="sng">
                <a:noFill/>
                <a:prstDash val="solid"/>
              </a:ln>
              <a:solidFill>
                <a:schemeClr val="bg1"/>
              </a:solidFill>
              <a:effectLst/>
            </a:rPr>
            <a:t>Raúl</a:t>
          </a:r>
          <a:endParaRPr lang="es-ES" b="1" cap="none" spc="0" dirty="0">
            <a:ln w="10541" cmpd="sng">
              <a:noFill/>
              <a:prstDash val="solid"/>
            </a:ln>
            <a:solidFill>
              <a:schemeClr val="bg1"/>
            </a:solidFill>
            <a:effectLst/>
          </a:endParaRPr>
        </a:p>
      </dgm:t>
    </dgm:pt>
    <dgm:pt modelId="{95C7BDBA-90C0-4074-826D-CDFC7C2F864E}" type="parTrans" cxnId="{B6214F2C-5CAB-4C53-AC7F-02440FCD3F57}">
      <dgm:prSet/>
      <dgm:spPr/>
      <dgm:t>
        <a:bodyPr/>
        <a:lstStyle/>
        <a:p>
          <a:endParaRPr lang="es-ES" b="1" cap="none" spc="0">
            <a:ln w="10541" cmpd="sng">
              <a:solidFill>
                <a:schemeClr val="bg1"/>
              </a:solidFill>
              <a:prstDash val="solid"/>
            </a:ln>
            <a:solidFill>
              <a:schemeClr val="tx2">
                <a:lumMod val="10000"/>
              </a:schemeClr>
            </a:solidFill>
            <a:effectLst/>
          </a:endParaRPr>
        </a:p>
      </dgm:t>
    </dgm:pt>
    <dgm:pt modelId="{B9EA51BC-B272-4EEC-82D0-C108FDD0EE93}" type="sibTrans" cxnId="{B6214F2C-5CAB-4C53-AC7F-02440FCD3F57}">
      <dgm:prSet/>
      <dgm:spPr/>
      <dgm:t>
        <a:bodyPr/>
        <a:lstStyle/>
        <a:p>
          <a:endParaRPr lang="es-ES" b="1" cap="none" spc="0">
            <a:ln w="10541" cmpd="sng">
              <a:solidFill>
                <a:schemeClr val="bg1"/>
              </a:solidFill>
              <a:prstDash val="solid"/>
            </a:ln>
            <a:solidFill>
              <a:schemeClr val="tx2">
                <a:lumMod val="10000"/>
              </a:schemeClr>
            </a:solidFill>
            <a:effectLst/>
          </a:endParaRPr>
        </a:p>
      </dgm:t>
    </dgm:pt>
    <dgm:pt modelId="{D259430C-85C9-456C-AA85-CDA636509299}">
      <dgm:prSet phldrT="[Texto]"/>
      <dgm:spPr/>
      <dgm:t>
        <a:bodyPr/>
        <a:lstStyle/>
        <a:p>
          <a:r>
            <a:rPr lang="es-ES" b="1" cap="none" spc="0" dirty="0" smtClean="0">
              <a:ln w="10541" cmpd="sng">
                <a:noFill/>
                <a:prstDash val="solid"/>
              </a:ln>
              <a:solidFill>
                <a:schemeClr val="bg1"/>
              </a:solidFill>
              <a:effectLst/>
            </a:rPr>
            <a:t>Lara</a:t>
          </a:r>
          <a:endParaRPr lang="es-ES" b="1" cap="none" spc="0" dirty="0">
            <a:ln w="10541" cmpd="sng">
              <a:noFill/>
              <a:prstDash val="solid"/>
            </a:ln>
            <a:solidFill>
              <a:schemeClr val="bg1"/>
            </a:solidFill>
            <a:effectLst/>
          </a:endParaRPr>
        </a:p>
      </dgm:t>
    </dgm:pt>
    <dgm:pt modelId="{4BA8BF8E-7D46-40E7-B9D9-767FFC8B27C9}" type="parTrans" cxnId="{53B53BD2-844A-4C20-85E7-C9168C67C755}">
      <dgm:prSet/>
      <dgm:spPr/>
      <dgm:t>
        <a:bodyPr/>
        <a:lstStyle/>
        <a:p>
          <a:endParaRPr lang="es-ES" b="1" cap="none" spc="0">
            <a:ln w="10541" cmpd="sng">
              <a:solidFill>
                <a:schemeClr val="bg1"/>
              </a:solidFill>
              <a:prstDash val="solid"/>
            </a:ln>
            <a:solidFill>
              <a:schemeClr val="tx2">
                <a:lumMod val="10000"/>
              </a:schemeClr>
            </a:solidFill>
            <a:effectLst/>
          </a:endParaRPr>
        </a:p>
      </dgm:t>
    </dgm:pt>
    <dgm:pt modelId="{B075296F-1254-4EE7-A7C1-1B60BF78E028}" type="sibTrans" cxnId="{53B53BD2-844A-4C20-85E7-C9168C67C755}">
      <dgm:prSet/>
      <dgm:spPr/>
      <dgm:t>
        <a:bodyPr/>
        <a:lstStyle/>
        <a:p>
          <a:endParaRPr lang="es-ES" b="1" cap="none" spc="0">
            <a:ln w="10541" cmpd="sng">
              <a:solidFill>
                <a:schemeClr val="bg1"/>
              </a:solidFill>
              <a:prstDash val="solid"/>
            </a:ln>
            <a:solidFill>
              <a:schemeClr val="tx2">
                <a:lumMod val="10000"/>
              </a:schemeClr>
            </a:solidFill>
            <a:effectLst/>
          </a:endParaRPr>
        </a:p>
      </dgm:t>
    </dgm:pt>
    <dgm:pt modelId="{21A7EF62-E800-4CEC-A084-46CFA3300131}">
      <dgm:prSet phldrT="[Texto]"/>
      <dgm:spPr/>
      <dgm:t>
        <a:bodyPr/>
        <a:lstStyle/>
        <a:p>
          <a:r>
            <a:rPr lang="es-ES" b="1" cap="none" spc="0" dirty="0" err="1" smtClean="0">
              <a:ln w="10541" cmpd="sng">
                <a:noFill/>
                <a:prstDash val="solid"/>
              </a:ln>
              <a:solidFill>
                <a:schemeClr val="bg1"/>
              </a:solidFill>
              <a:effectLst/>
            </a:rPr>
            <a:t>Marycielo</a:t>
          </a:r>
          <a:endParaRPr lang="es-ES" b="1" cap="none" spc="0" dirty="0">
            <a:ln w="10541" cmpd="sng">
              <a:noFill/>
              <a:prstDash val="solid"/>
            </a:ln>
            <a:solidFill>
              <a:schemeClr val="bg1"/>
            </a:solidFill>
            <a:effectLst/>
          </a:endParaRPr>
        </a:p>
      </dgm:t>
    </dgm:pt>
    <dgm:pt modelId="{FE8BF134-3DE4-4BA3-9992-3BFE6D7B3F3F}" type="parTrans" cxnId="{8B99E1F2-53E8-4ACD-8F47-2398534BFECB}">
      <dgm:prSet/>
      <dgm:spPr/>
      <dgm:t>
        <a:bodyPr/>
        <a:lstStyle/>
        <a:p>
          <a:endParaRPr lang="es-ES" b="1" cap="none" spc="0">
            <a:ln w="10541" cmpd="sng">
              <a:solidFill>
                <a:schemeClr val="bg1"/>
              </a:solidFill>
              <a:prstDash val="solid"/>
            </a:ln>
            <a:solidFill>
              <a:schemeClr val="tx2">
                <a:lumMod val="10000"/>
              </a:schemeClr>
            </a:solidFill>
            <a:effectLst/>
          </a:endParaRPr>
        </a:p>
      </dgm:t>
    </dgm:pt>
    <dgm:pt modelId="{B9105BD3-16CF-41BB-B2EA-997716DFDA2E}" type="sibTrans" cxnId="{8B99E1F2-53E8-4ACD-8F47-2398534BFECB}">
      <dgm:prSet/>
      <dgm:spPr/>
      <dgm:t>
        <a:bodyPr/>
        <a:lstStyle/>
        <a:p>
          <a:endParaRPr lang="es-ES" b="1" cap="none" spc="0">
            <a:ln w="10541" cmpd="sng">
              <a:solidFill>
                <a:schemeClr val="bg1"/>
              </a:solidFill>
              <a:prstDash val="solid"/>
            </a:ln>
            <a:solidFill>
              <a:schemeClr val="tx2">
                <a:lumMod val="10000"/>
              </a:schemeClr>
            </a:solidFill>
            <a:effectLst/>
          </a:endParaRPr>
        </a:p>
      </dgm:t>
    </dgm:pt>
    <dgm:pt modelId="{8B7B9720-0047-4EB6-8C6C-E5DE1342E94D}">
      <dgm:prSet phldrT="[Texto]"/>
      <dgm:spPr/>
      <dgm:t>
        <a:bodyPr/>
        <a:lstStyle/>
        <a:p>
          <a:r>
            <a:rPr lang="es-ES" b="1" cap="none" spc="0" dirty="0" err="1" smtClean="0">
              <a:ln w="10541" cmpd="sng">
                <a:noFill/>
                <a:prstDash val="solid"/>
              </a:ln>
              <a:solidFill>
                <a:schemeClr val="bg1"/>
              </a:solidFill>
              <a:effectLst/>
            </a:rPr>
            <a:t>Jose</a:t>
          </a:r>
          <a:endParaRPr lang="es-ES" b="1" cap="none" spc="0" dirty="0">
            <a:ln w="10541" cmpd="sng">
              <a:noFill/>
              <a:prstDash val="solid"/>
            </a:ln>
            <a:solidFill>
              <a:schemeClr val="bg1"/>
            </a:solidFill>
            <a:effectLst/>
          </a:endParaRPr>
        </a:p>
      </dgm:t>
    </dgm:pt>
    <dgm:pt modelId="{85099D0F-5542-4C57-8B14-BEB45BC88870}" type="parTrans" cxnId="{DBFDC254-8143-4A02-9181-5116E090FB46}">
      <dgm:prSet/>
      <dgm:spPr/>
      <dgm:t>
        <a:bodyPr/>
        <a:lstStyle/>
        <a:p>
          <a:endParaRPr lang="es-ES" b="1" cap="none" spc="0">
            <a:ln w="10541" cmpd="sng">
              <a:solidFill>
                <a:schemeClr val="bg1"/>
              </a:solidFill>
              <a:prstDash val="solid"/>
            </a:ln>
            <a:solidFill>
              <a:schemeClr val="tx2">
                <a:lumMod val="10000"/>
              </a:schemeClr>
            </a:solidFill>
            <a:effectLst/>
          </a:endParaRPr>
        </a:p>
      </dgm:t>
    </dgm:pt>
    <dgm:pt modelId="{48A4D77C-86DE-4561-A0B0-B18C1066EB69}" type="sibTrans" cxnId="{DBFDC254-8143-4A02-9181-5116E090FB46}">
      <dgm:prSet/>
      <dgm:spPr/>
      <dgm:t>
        <a:bodyPr/>
        <a:lstStyle/>
        <a:p>
          <a:endParaRPr lang="es-ES" b="1" cap="none" spc="0">
            <a:ln w="10541" cmpd="sng">
              <a:solidFill>
                <a:schemeClr val="bg1"/>
              </a:solidFill>
              <a:prstDash val="solid"/>
            </a:ln>
            <a:solidFill>
              <a:schemeClr val="tx2">
                <a:lumMod val="10000"/>
              </a:schemeClr>
            </a:solidFill>
            <a:effectLst/>
          </a:endParaRPr>
        </a:p>
      </dgm:t>
    </dgm:pt>
    <dgm:pt modelId="{340FA4FD-5A70-468A-9BA9-A7E03C5147A9}">
      <dgm:prSet phldrT="[Texto]"/>
      <dgm:spPr/>
      <dgm:t>
        <a:bodyPr/>
        <a:lstStyle/>
        <a:p>
          <a:r>
            <a:rPr lang="es-ES" b="1" cap="none" spc="0" dirty="0" smtClean="0">
              <a:ln w="10541" cmpd="sng">
                <a:noFill/>
                <a:prstDash val="solid"/>
              </a:ln>
              <a:solidFill>
                <a:schemeClr val="bg1"/>
              </a:solidFill>
              <a:effectLst/>
            </a:rPr>
            <a:t>Pedro</a:t>
          </a:r>
          <a:endParaRPr lang="es-ES" b="1" cap="none" spc="0" dirty="0">
            <a:ln w="10541" cmpd="sng">
              <a:noFill/>
              <a:prstDash val="solid"/>
            </a:ln>
            <a:solidFill>
              <a:schemeClr val="bg1"/>
            </a:solidFill>
            <a:effectLst/>
          </a:endParaRPr>
        </a:p>
      </dgm:t>
    </dgm:pt>
    <dgm:pt modelId="{DAEE0F49-DF67-471F-9AB1-FD4BF3919F70}" type="parTrans" cxnId="{2D21A49A-E5C3-4F62-B1F6-E5ED221953C8}">
      <dgm:prSet/>
      <dgm:spPr/>
      <dgm:t>
        <a:bodyPr/>
        <a:lstStyle/>
        <a:p>
          <a:endParaRPr lang="es-ES" b="1" cap="none" spc="0">
            <a:ln w="10541" cmpd="sng">
              <a:solidFill>
                <a:schemeClr val="bg1"/>
              </a:solidFill>
              <a:prstDash val="solid"/>
            </a:ln>
            <a:solidFill>
              <a:schemeClr val="tx2">
                <a:lumMod val="10000"/>
              </a:schemeClr>
            </a:solidFill>
            <a:effectLst/>
          </a:endParaRPr>
        </a:p>
      </dgm:t>
    </dgm:pt>
    <dgm:pt modelId="{DDC1CB78-E5C7-4CD5-A5F1-9F7D556F7DF9}" type="sibTrans" cxnId="{2D21A49A-E5C3-4F62-B1F6-E5ED221953C8}">
      <dgm:prSet/>
      <dgm:spPr/>
      <dgm:t>
        <a:bodyPr/>
        <a:lstStyle/>
        <a:p>
          <a:endParaRPr lang="es-ES" b="1" cap="none" spc="0">
            <a:ln w="10541" cmpd="sng">
              <a:solidFill>
                <a:schemeClr val="bg1"/>
              </a:solidFill>
              <a:prstDash val="solid"/>
            </a:ln>
            <a:solidFill>
              <a:schemeClr val="tx2">
                <a:lumMod val="10000"/>
              </a:schemeClr>
            </a:solidFill>
            <a:effectLst/>
          </a:endParaRPr>
        </a:p>
      </dgm:t>
    </dgm:pt>
    <dgm:pt modelId="{3B9FC562-2ACD-4C22-9662-107128899555}">
      <dgm:prSet phldrT="[Texto]"/>
      <dgm:spPr/>
      <dgm:t>
        <a:bodyPr/>
        <a:lstStyle/>
        <a:p>
          <a:r>
            <a:rPr lang="es-ES" b="1" cap="none" spc="0" dirty="0" smtClean="0">
              <a:ln w="10541" cmpd="sng">
                <a:noFill/>
                <a:prstDash val="solid"/>
              </a:ln>
              <a:solidFill>
                <a:schemeClr val="bg1"/>
              </a:solidFill>
              <a:effectLst/>
            </a:rPr>
            <a:t>Sabela </a:t>
          </a:r>
          <a:endParaRPr lang="es-ES" b="1" cap="none" spc="0" dirty="0">
            <a:ln w="10541" cmpd="sng">
              <a:noFill/>
              <a:prstDash val="solid"/>
            </a:ln>
            <a:solidFill>
              <a:schemeClr val="bg1"/>
            </a:solidFill>
            <a:effectLst/>
          </a:endParaRPr>
        </a:p>
      </dgm:t>
    </dgm:pt>
    <dgm:pt modelId="{DAD3A31F-FEBE-4226-817F-5977FD2C1798}" type="parTrans" cxnId="{0E056A61-8102-412D-986F-A45388891FFF}">
      <dgm:prSet/>
      <dgm:spPr/>
      <dgm:t>
        <a:bodyPr/>
        <a:lstStyle/>
        <a:p>
          <a:endParaRPr lang="es-ES" b="1" cap="none" spc="0">
            <a:ln w="10541" cmpd="sng">
              <a:solidFill>
                <a:schemeClr val="bg1"/>
              </a:solidFill>
              <a:prstDash val="solid"/>
            </a:ln>
            <a:solidFill>
              <a:schemeClr val="tx2">
                <a:lumMod val="10000"/>
              </a:schemeClr>
            </a:solidFill>
            <a:effectLst/>
          </a:endParaRPr>
        </a:p>
      </dgm:t>
    </dgm:pt>
    <dgm:pt modelId="{C36F5107-D381-447A-8C8C-014D31FF3E29}" type="sibTrans" cxnId="{0E056A61-8102-412D-986F-A45388891FFF}">
      <dgm:prSet/>
      <dgm:spPr/>
      <dgm:t>
        <a:bodyPr/>
        <a:lstStyle/>
        <a:p>
          <a:endParaRPr lang="es-ES" b="1" cap="none" spc="0">
            <a:ln w="10541" cmpd="sng">
              <a:solidFill>
                <a:schemeClr val="bg1"/>
              </a:solidFill>
              <a:prstDash val="solid"/>
            </a:ln>
            <a:solidFill>
              <a:schemeClr val="tx2">
                <a:lumMod val="10000"/>
              </a:schemeClr>
            </a:solidFill>
            <a:effectLst/>
          </a:endParaRPr>
        </a:p>
      </dgm:t>
    </dgm:pt>
    <dgm:pt modelId="{DA421F72-68DB-428D-858F-749FC8958E04}">
      <dgm:prSet phldrT="[Texto]"/>
      <dgm:spPr/>
      <dgm:t>
        <a:bodyPr/>
        <a:lstStyle/>
        <a:p>
          <a:r>
            <a:rPr lang="es-ES" b="1" cap="none" spc="0" dirty="0" smtClean="0">
              <a:ln w="10541" cmpd="sng">
                <a:noFill/>
                <a:prstDash val="solid"/>
              </a:ln>
              <a:solidFill>
                <a:schemeClr val="bg1"/>
              </a:solidFill>
              <a:effectLst/>
            </a:rPr>
            <a:t>Laura</a:t>
          </a:r>
          <a:endParaRPr lang="es-ES" b="1" cap="none" spc="0" dirty="0">
            <a:ln w="10541" cmpd="sng">
              <a:noFill/>
              <a:prstDash val="solid"/>
            </a:ln>
            <a:solidFill>
              <a:schemeClr val="bg1"/>
            </a:solidFill>
            <a:effectLst/>
          </a:endParaRPr>
        </a:p>
      </dgm:t>
    </dgm:pt>
    <dgm:pt modelId="{16B469C2-AF31-45CB-95DE-828074551877}" type="parTrans" cxnId="{487DF643-A6D4-43BD-899E-9BCD00F122A0}">
      <dgm:prSet/>
      <dgm:spPr/>
      <dgm:t>
        <a:bodyPr/>
        <a:lstStyle/>
        <a:p>
          <a:endParaRPr lang="es-ES" b="1" cap="none" spc="0">
            <a:ln w="10541" cmpd="sng">
              <a:solidFill>
                <a:schemeClr val="bg1"/>
              </a:solidFill>
              <a:prstDash val="solid"/>
            </a:ln>
            <a:solidFill>
              <a:schemeClr val="tx2">
                <a:lumMod val="10000"/>
              </a:schemeClr>
            </a:solidFill>
            <a:effectLst/>
          </a:endParaRPr>
        </a:p>
      </dgm:t>
    </dgm:pt>
    <dgm:pt modelId="{6BF7AD1D-3185-4859-B4FD-D4073E9FC1B4}" type="sibTrans" cxnId="{487DF643-A6D4-43BD-899E-9BCD00F122A0}">
      <dgm:prSet/>
      <dgm:spPr/>
      <dgm:t>
        <a:bodyPr/>
        <a:lstStyle/>
        <a:p>
          <a:endParaRPr lang="es-ES" b="1" cap="none" spc="0">
            <a:ln w="10541" cmpd="sng">
              <a:solidFill>
                <a:schemeClr val="bg1"/>
              </a:solidFill>
              <a:prstDash val="solid"/>
            </a:ln>
            <a:solidFill>
              <a:schemeClr val="tx2">
                <a:lumMod val="10000"/>
              </a:schemeClr>
            </a:solidFill>
            <a:effectLst/>
          </a:endParaRPr>
        </a:p>
      </dgm:t>
    </dgm:pt>
    <dgm:pt modelId="{A6E1E87C-0BCF-4A75-9C9D-FA29C8480E89}" type="pres">
      <dgm:prSet presAssocID="{0F964F62-8DA1-45C8-B299-F28BCDA15F5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2099192-F926-4B9E-B7A5-474ED3EC023F}" type="pres">
      <dgm:prSet presAssocID="{E318CD90-C371-4822-B13D-34F2B0FCE913}" presName="node" presStyleLbl="node1" presStyleIdx="0" presStyleCnt="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86A38D2-C396-4784-8BCA-D69AE6142221}" type="pres">
      <dgm:prSet presAssocID="{32E5FB7A-4A1A-43EE-9F77-6CF3C3DA67E8}" presName="sibTrans" presStyleLbl="sibTrans2D1" presStyleIdx="0" presStyleCnt="12"/>
      <dgm:spPr/>
      <dgm:t>
        <a:bodyPr/>
        <a:lstStyle/>
        <a:p>
          <a:endParaRPr lang="es-ES"/>
        </a:p>
      </dgm:t>
    </dgm:pt>
    <dgm:pt modelId="{9DD635CC-0E7E-4A15-89E7-48CBD6F343CB}" type="pres">
      <dgm:prSet presAssocID="{32E5FB7A-4A1A-43EE-9F77-6CF3C3DA67E8}" presName="connectorText" presStyleLbl="sibTrans2D1" presStyleIdx="0" presStyleCnt="12"/>
      <dgm:spPr/>
      <dgm:t>
        <a:bodyPr/>
        <a:lstStyle/>
        <a:p>
          <a:endParaRPr lang="es-ES"/>
        </a:p>
      </dgm:t>
    </dgm:pt>
    <dgm:pt modelId="{7F12993B-EE2D-4429-A837-37EA90042D39}" type="pres">
      <dgm:prSet presAssocID="{D4789955-C383-43DC-9237-862757C7D430}" presName="node" presStyleLbl="node1" presStyleIdx="1" presStyleCnt="12" custRadScaleRad="101924" custRadScaleInc="-628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8DEEAA8-4EA7-46D3-BD1F-5549D38F1BDC}" type="pres">
      <dgm:prSet presAssocID="{FAB4E97E-AA34-4258-A8C7-42DFEB1AC466}" presName="sibTrans" presStyleLbl="sibTrans2D1" presStyleIdx="1" presStyleCnt="12"/>
      <dgm:spPr/>
      <dgm:t>
        <a:bodyPr/>
        <a:lstStyle/>
        <a:p>
          <a:endParaRPr lang="es-ES"/>
        </a:p>
      </dgm:t>
    </dgm:pt>
    <dgm:pt modelId="{4A2C31DE-72E6-4C70-A10C-9D8EB385B09E}" type="pres">
      <dgm:prSet presAssocID="{FAB4E97E-AA34-4258-A8C7-42DFEB1AC466}" presName="connectorText" presStyleLbl="sibTrans2D1" presStyleIdx="1" presStyleCnt="12"/>
      <dgm:spPr/>
      <dgm:t>
        <a:bodyPr/>
        <a:lstStyle/>
        <a:p>
          <a:endParaRPr lang="es-ES"/>
        </a:p>
      </dgm:t>
    </dgm:pt>
    <dgm:pt modelId="{BA6A559E-5744-43DD-A3D0-99CDF0C3AACF}" type="pres">
      <dgm:prSet presAssocID="{5F3144C4-542E-4713-A787-24318D2284E4}" presName="node" presStyleLbl="node1" presStyleIdx="2" presStyleCnt="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D279ADC-D868-41F8-957E-B05D83D11959}" type="pres">
      <dgm:prSet presAssocID="{8CF850C3-F064-4AD5-A32B-A189F59EA6AF}" presName="sibTrans" presStyleLbl="sibTrans2D1" presStyleIdx="2" presStyleCnt="12"/>
      <dgm:spPr/>
      <dgm:t>
        <a:bodyPr/>
        <a:lstStyle/>
        <a:p>
          <a:endParaRPr lang="es-ES"/>
        </a:p>
      </dgm:t>
    </dgm:pt>
    <dgm:pt modelId="{94C4CE06-EB4B-455E-AB85-4766A8AE452E}" type="pres">
      <dgm:prSet presAssocID="{8CF850C3-F064-4AD5-A32B-A189F59EA6AF}" presName="connectorText" presStyleLbl="sibTrans2D1" presStyleIdx="2" presStyleCnt="12"/>
      <dgm:spPr/>
      <dgm:t>
        <a:bodyPr/>
        <a:lstStyle/>
        <a:p>
          <a:endParaRPr lang="es-ES"/>
        </a:p>
      </dgm:t>
    </dgm:pt>
    <dgm:pt modelId="{7C5AB31D-9447-4AEC-9502-BC5AC3AEFA10}" type="pres">
      <dgm:prSet presAssocID="{1342B405-F4B5-4995-A07B-197CA0E5DDAA}" presName="node" presStyleLbl="node1" presStyleIdx="3" presStyleCnt="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E486D83-D818-4003-8043-26353A535827}" type="pres">
      <dgm:prSet presAssocID="{775D59E7-27FF-474D-A9A3-526191337807}" presName="sibTrans" presStyleLbl="sibTrans2D1" presStyleIdx="3" presStyleCnt="12"/>
      <dgm:spPr/>
      <dgm:t>
        <a:bodyPr/>
        <a:lstStyle/>
        <a:p>
          <a:endParaRPr lang="es-ES"/>
        </a:p>
      </dgm:t>
    </dgm:pt>
    <dgm:pt modelId="{D83D91B0-F788-427F-95AC-9C24CC7B5FCE}" type="pres">
      <dgm:prSet presAssocID="{775D59E7-27FF-474D-A9A3-526191337807}" presName="connectorText" presStyleLbl="sibTrans2D1" presStyleIdx="3" presStyleCnt="12"/>
      <dgm:spPr/>
      <dgm:t>
        <a:bodyPr/>
        <a:lstStyle/>
        <a:p>
          <a:endParaRPr lang="es-ES"/>
        </a:p>
      </dgm:t>
    </dgm:pt>
    <dgm:pt modelId="{F9CAA9DC-C023-4499-A4A0-95A8D60B8C57}" type="pres">
      <dgm:prSet presAssocID="{1DD3FB6F-913D-42A6-93BD-6118B6270881}" presName="node" presStyleLbl="node1" presStyleIdx="4" presStyleCnt="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373E4C4-1693-4B17-9E0C-C3F093DA65CA}" type="pres">
      <dgm:prSet presAssocID="{3E36FEAF-9C65-4220-A62B-CC46EDA59267}" presName="sibTrans" presStyleLbl="sibTrans2D1" presStyleIdx="4" presStyleCnt="12"/>
      <dgm:spPr/>
      <dgm:t>
        <a:bodyPr/>
        <a:lstStyle/>
        <a:p>
          <a:endParaRPr lang="es-ES"/>
        </a:p>
      </dgm:t>
    </dgm:pt>
    <dgm:pt modelId="{00293328-BE3B-4610-9DC4-84413BB90701}" type="pres">
      <dgm:prSet presAssocID="{3E36FEAF-9C65-4220-A62B-CC46EDA59267}" presName="connectorText" presStyleLbl="sibTrans2D1" presStyleIdx="4" presStyleCnt="12"/>
      <dgm:spPr/>
      <dgm:t>
        <a:bodyPr/>
        <a:lstStyle/>
        <a:p>
          <a:endParaRPr lang="es-ES"/>
        </a:p>
      </dgm:t>
    </dgm:pt>
    <dgm:pt modelId="{70C53554-C758-4F6A-8DEA-5F087092D6B8}" type="pres">
      <dgm:prSet presAssocID="{FB5CF739-BA6A-4A3E-9FD9-2A1DBB0C9ED0}" presName="node" presStyleLbl="node1" presStyleIdx="5" presStyleCnt="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BF240A1-7E1A-4CEB-985E-3673E4063B09}" type="pres">
      <dgm:prSet presAssocID="{B9EA51BC-B272-4EEC-82D0-C108FDD0EE93}" presName="sibTrans" presStyleLbl="sibTrans2D1" presStyleIdx="5" presStyleCnt="12"/>
      <dgm:spPr/>
      <dgm:t>
        <a:bodyPr/>
        <a:lstStyle/>
        <a:p>
          <a:endParaRPr lang="es-ES"/>
        </a:p>
      </dgm:t>
    </dgm:pt>
    <dgm:pt modelId="{79DEA6A6-F946-4F9D-9659-5E2E25D08C19}" type="pres">
      <dgm:prSet presAssocID="{B9EA51BC-B272-4EEC-82D0-C108FDD0EE93}" presName="connectorText" presStyleLbl="sibTrans2D1" presStyleIdx="5" presStyleCnt="12"/>
      <dgm:spPr/>
      <dgm:t>
        <a:bodyPr/>
        <a:lstStyle/>
        <a:p>
          <a:endParaRPr lang="es-ES"/>
        </a:p>
      </dgm:t>
    </dgm:pt>
    <dgm:pt modelId="{33766246-4218-4AA1-AD62-B65D2EE9DA41}" type="pres">
      <dgm:prSet presAssocID="{D259430C-85C9-456C-AA85-CDA636509299}" presName="node" presStyleLbl="node1" presStyleIdx="6" presStyleCnt="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D83FAAC-80A7-4786-BEC6-B54C7E8618FF}" type="pres">
      <dgm:prSet presAssocID="{B075296F-1254-4EE7-A7C1-1B60BF78E028}" presName="sibTrans" presStyleLbl="sibTrans2D1" presStyleIdx="6" presStyleCnt="12"/>
      <dgm:spPr/>
      <dgm:t>
        <a:bodyPr/>
        <a:lstStyle/>
        <a:p>
          <a:endParaRPr lang="es-ES"/>
        </a:p>
      </dgm:t>
    </dgm:pt>
    <dgm:pt modelId="{AEE154E9-CA50-48FC-9C7A-2B4752EF3E7B}" type="pres">
      <dgm:prSet presAssocID="{B075296F-1254-4EE7-A7C1-1B60BF78E028}" presName="connectorText" presStyleLbl="sibTrans2D1" presStyleIdx="6" presStyleCnt="12"/>
      <dgm:spPr/>
      <dgm:t>
        <a:bodyPr/>
        <a:lstStyle/>
        <a:p>
          <a:endParaRPr lang="es-ES"/>
        </a:p>
      </dgm:t>
    </dgm:pt>
    <dgm:pt modelId="{65C44FD2-F470-498A-BDDB-C03F47B19AC0}" type="pres">
      <dgm:prSet presAssocID="{21A7EF62-E800-4CEC-A084-46CFA3300131}" presName="node" presStyleLbl="node1" presStyleIdx="7" presStyleCnt="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28586C6-E0CB-4621-994B-C58CE482827E}" type="pres">
      <dgm:prSet presAssocID="{B9105BD3-16CF-41BB-B2EA-997716DFDA2E}" presName="sibTrans" presStyleLbl="sibTrans2D1" presStyleIdx="7" presStyleCnt="12"/>
      <dgm:spPr/>
      <dgm:t>
        <a:bodyPr/>
        <a:lstStyle/>
        <a:p>
          <a:endParaRPr lang="es-ES"/>
        </a:p>
      </dgm:t>
    </dgm:pt>
    <dgm:pt modelId="{E1ABBB6C-E2BD-4087-A9BC-BA1BAF090621}" type="pres">
      <dgm:prSet presAssocID="{B9105BD3-16CF-41BB-B2EA-997716DFDA2E}" presName="connectorText" presStyleLbl="sibTrans2D1" presStyleIdx="7" presStyleCnt="12"/>
      <dgm:spPr/>
      <dgm:t>
        <a:bodyPr/>
        <a:lstStyle/>
        <a:p>
          <a:endParaRPr lang="es-ES"/>
        </a:p>
      </dgm:t>
    </dgm:pt>
    <dgm:pt modelId="{4B545F10-E701-4CBF-9ACC-D06D6E5CC928}" type="pres">
      <dgm:prSet presAssocID="{8B7B9720-0047-4EB6-8C6C-E5DE1342E94D}" presName="node" presStyleLbl="node1" presStyleIdx="8" presStyleCnt="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0C1E12E-888E-4A68-9A96-6076352768DA}" type="pres">
      <dgm:prSet presAssocID="{48A4D77C-86DE-4561-A0B0-B18C1066EB69}" presName="sibTrans" presStyleLbl="sibTrans2D1" presStyleIdx="8" presStyleCnt="12"/>
      <dgm:spPr/>
      <dgm:t>
        <a:bodyPr/>
        <a:lstStyle/>
        <a:p>
          <a:endParaRPr lang="es-ES"/>
        </a:p>
      </dgm:t>
    </dgm:pt>
    <dgm:pt modelId="{1B187110-A880-4B72-99F8-1B99F42B8C49}" type="pres">
      <dgm:prSet presAssocID="{48A4D77C-86DE-4561-A0B0-B18C1066EB69}" presName="connectorText" presStyleLbl="sibTrans2D1" presStyleIdx="8" presStyleCnt="12"/>
      <dgm:spPr/>
      <dgm:t>
        <a:bodyPr/>
        <a:lstStyle/>
        <a:p>
          <a:endParaRPr lang="es-ES"/>
        </a:p>
      </dgm:t>
    </dgm:pt>
    <dgm:pt modelId="{B9B424DF-6A92-42C9-A043-8724858C832F}" type="pres">
      <dgm:prSet presAssocID="{340FA4FD-5A70-468A-9BA9-A7E03C5147A9}" presName="node" presStyleLbl="node1" presStyleIdx="9" presStyleCnt="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DE4AA34-270C-45BD-9B3E-FB10FEC75604}" type="pres">
      <dgm:prSet presAssocID="{DDC1CB78-E5C7-4CD5-A5F1-9F7D556F7DF9}" presName="sibTrans" presStyleLbl="sibTrans2D1" presStyleIdx="9" presStyleCnt="12"/>
      <dgm:spPr/>
      <dgm:t>
        <a:bodyPr/>
        <a:lstStyle/>
        <a:p>
          <a:endParaRPr lang="es-ES"/>
        </a:p>
      </dgm:t>
    </dgm:pt>
    <dgm:pt modelId="{4A09CF71-B8DA-4C83-A767-9B6AEBC3801C}" type="pres">
      <dgm:prSet presAssocID="{DDC1CB78-E5C7-4CD5-A5F1-9F7D556F7DF9}" presName="connectorText" presStyleLbl="sibTrans2D1" presStyleIdx="9" presStyleCnt="12"/>
      <dgm:spPr/>
      <dgm:t>
        <a:bodyPr/>
        <a:lstStyle/>
        <a:p>
          <a:endParaRPr lang="es-ES"/>
        </a:p>
      </dgm:t>
    </dgm:pt>
    <dgm:pt modelId="{04FBDA69-A5CD-48C0-A568-32999A415DED}" type="pres">
      <dgm:prSet presAssocID="{3B9FC562-2ACD-4C22-9662-107128899555}" presName="node" presStyleLbl="node1" presStyleIdx="10" presStyleCnt="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EE5D4F3-65EC-4A70-89A9-AC2176D0993E}" type="pres">
      <dgm:prSet presAssocID="{C36F5107-D381-447A-8C8C-014D31FF3E29}" presName="sibTrans" presStyleLbl="sibTrans2D1" presStyleIdx="10" presStyleCnt="12"/>
      <dgm:spPr/>
      <dgm:t>
        <a:bodyPr/>
        <a:lstStyle/>
        <a:p>
          <a:endParaRPr lang="es-ES"/>
        </a:p>
      </dgm:t>
    </dgm:pt>
    <dgm:pt modelId="{E65C96EB-8245-4E51-9CC5-06204D1450D6}" type="pres">
      <dgm:prSet presAssocID="{C36F5107-D381-447A-8C8C-014D31FF3E29}" presName="connectorText" presStyleLbl="sibTrans2D1" presStyleIdx="10" presStyleCnt="12"/>
      <dgm:spPr/>
      <dgm:t>
        <a:bodyPr/>
        <a:lstStyle/>
        <a:p>
          <a:endParaRPr lang="es-ES"/>
        </a:p>
      </dgm:t>
    </dgm:pt>
    <dgm:pt modelId="{286B83AC-FE0B-4FA8-8BFA-F147507EE17D}" type="pres">
      <dgm:prSet presAssocID="{DA421F72-68DB-428D-858F-749FC8958E04}" presName="node" presStyleLbl="node1" presStyleIdx="11" presStyleCnt="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36232CC-AB08-4CDC-9166-87BF99C0CB8F}" type="pres">
      <dgm:prSet presAssocID="{6BF7AD1D-3185-4859-B4FD-D4073E9FC1B4}" presName="sibTrans" presStyleLbl="sibTrans2D1" presStyleIdx="11" presStyleCnt="12"/>
      <dgm:spPr/>
      <dgm:t>
        <a:bodyPr/>
        <a:lstStyle/>
        <a:p>
          <a:endParaRPr lang="es-ES"/>
        </a:p>
      </dgm:t>
    </dgm:pt>
    <dgm:pt modelId="{E55A79CE-2813-47A4-906D-B408ECEB84E8}" type="pres">
      <dgm:prSet presAssocID="{6BF7AD1D-3185-4859-B4FD-D4073E9FC1B4}" presName="connectorText" presStyleLbl="sibTrans2D1" presStyleIdx="11" presStyleCnt="12"/>
      <dgm:spPr/>
      <dgm:t>
        <a:bodyPr/>
        <a:lstStyle/>
        <a:p>
          <a:endParaRPr lang="es-ES"/>
        </a:p>
      </dgm:t>
    </dgm:pt>
  </dgm:ptLst>
  <dgm:cxnLst>
    <dgm:cxn modelId="{93BF85A7-FE7F-4014-80C2-79637F5AA370}" type="presOf" srcId="{775D59E7-27FF-474D-A9A3-526191337807}" destId="{D83D91B0-F788-427F-95AC-9C24CC7B5FCE}" srcOrd="1" destOrd="0" presId="urn:microsoft.com/office/officeart/2005/8/layout/cycle2"/>
    <dgm:cxn modelId="{79871E63-CA96-486B-B22B-4EE33F83CB4B}" type="presOf" srcId="{340FA4FD-5A70-468A-9BA9-A7E03C5147A9}" destId="{B9B424DF-6A92-42C9-A043-8724858C832F}" srcOrd="0" destOrd="0" presId="urn:microsoft.com/office/officeart/2005/8/layout/cycle2"/>
    <dgm:cxn modelId="{8B99E1F2-53E8-4ACD-8F47-2398534BFECB}" srcId="{0F964F62-8DA1-45C8-B299-F28BCDA15F55}" destId="{21A7EF62-E800-4CEC-A084-46CFA3300131}" srcOrd="7" destOrd="0" parTransId="{FE8BF134-3DE4-4BA3-9992-3BFE6D7B3F3F}" sibTransId="{B9105BD3-16CF-41BB-B2EA-997716DFDA2E}"/>
    <dgm:cxn modelId="{975CFBBD-A7DF-4915-81A0-3FAA6DA9AEE9}" type="presOf" srcId="{1DD3FB6F-913D-42A6-93BD-6118B6270881}" destId="{F9CAA9DC-C023-4499-A4A0-95A8D60B8C57}" srcOrd="0" destOrd="0" presId="urn:microsoft.com/office/officeart/2005/8/layout/cycle2"/>
    <dgm:cxn modelId="{6C2F6C33-E5A8-4A9F-992B-DE8CCD5C4EC8}" type="presOf" srcId="{C36F5107-D381-447A-8C8C-014D31FF3E29}" destId="{6EE5D4F3-65EC-4A70-89A9-AC2176D0993E}" srcOrd="0" destOrd="0" presId="urn:microsoft.com/office/officeart/2005/8/layout/cycle2"/>
    <dgm:cxn modelId="{0E5DF496-C608-4E8F-BA1C-B94AA7051B6A}" type="presOf" srcId="{48A4D77C-86DE-4561-A0B0-B18C1066EB69}" destId="{1B187110-A880-4B72-99F8-1B99F42B8C49}" srcOrd="1" destOrd="0" presId="urn:microsoft.com/office/officeart/2005/8/layout/cycle2"/>
    <dgm:cxn modelId="{4CAC5DC0-D571-441B-84C4-B25F2FED3A76}" srcId="{0F964F62-8DA1-45C8-B299-F28BCDA15F55}" destId="{5F3144C4-542E-4713-A787-24318D2284E4}" srcOrd="2" destOrd="0" parTransId="{D95E658E-4757-4AA4-A42D-024D9AAC4527}" sibTransId="{8CF850C3-F064-4AD5-A32B-A189F59EA6AF}"/>
    <dgm:cxn modelId="{A974AB7C-2161-45BB-9342-659BD80313D7}" type="presOf" srcId="{DDC1CB78-E5C7-4CD5-A5F1-9F7D556F7DF9}" destId="{3DE4AA34-270C-45BD-9B3E-FB10FEC75604}" srcOrd="0" destOrd="0" presId="urn:microsoft.com/office/officeart/2005/8/layout/cycle2"/>
    <dgm:cxn modelId="{8F8F574D-6E30-4F24-B26C-5BB848B04857}" type="presOf" srcId="{6BF7AD1D-3185-4859-B4FD-D4073E9FC1B4}" destId="{E55A79CE-2813-47A4-906D-B408ECEB84E8}" srcOrd="1" destOrd="0" presId="urn:microsoft.com/office/officeart/2005/8/layout/cycle2"/>
    <dgm:cxn modelId="{C309221D-8897-45B3-A1CA-6F659F90FB94}" type="presOf" srcId="{B9EA51BC-B272-4EEC-82D0-C108FDD0EE93}" destId="{9BF240A1-7E1A-4CEB-985E-3673E4063B09}" srcOrd="0" destOrd="0" presId="urn:microsoft.com/office/officeart/2005/8/layout/cycle2"/>
    <dgm:cxn modelId="{53B53BD2-844A-4C20-85E7-C9168C67C755}" srcId="{0F964F62-8DA1-45C8-B299-F28BCDA15F55}" destId="{D259430C-85C9-456C-AA85-CDA636509299}" srcOrd="6" destOrd="0" parTransId="{4BA8BF8E-7D46-40E7-B9D9-767FFC8B27C9}" sibTransId="{B075296F-1254-4EE7-A7C1-1B60BF78E028}"/>
    <dgm:cxn modelId="{3A025281-A088-41E6-B023-A147BFEF679F}" type="presOf" srcId="{32E5FB7A-4A1A-43EE-9F77-6CF3C3DA67E8}" destId="{086A38D2-C396-4784-8BCA-D69AE6142221}" srcOrd="0" destOrd="0" presId="urn:microsoft.com/office/officeart/2005/8/layout/cycle2"/>
    <dgm:cxn modelId="{2DE058F9-471B-4773-AA4D-A336DE6CBFA7}" type="presOf" srcId="{B9105BD3-16CF-41BB-B2EA-997716DFDA2E}" destId="{328586C6-E0CB-4621-994B-C58CE482827E}" srcOrd="0" destOrd="0" presId="urn:microsoft.com/office/officeart/2005/8/layout/cycle2"/>
    <dgm:cxn modelId="{300522BD-8AA7-459D-9CBC-69C8E80FF9FB}" type="presOf" srcId="{8CF850C3-F064-4AD5-A32B-A189F59EA6AF}" destId="{94C4CE06-EB4B-455E-AB85-4766A8AE452E}" srcOrd="1" destOrd="0" presId="urn:microsoft.com/office/officeart/2005/8/layout/cycle2"/>
    <dgm:cxn modelId="{B6214F2C-5CAB-4C53-AC7F-02440FCD3F57}" srcId="{0F964F62-8DA1-45C8-B299-F28BCDA15F55}" destId="{FB5CF739-BA6A-4A3E-9FD9-2A1DBB0C9ED0}" srcOrd="5" destOrd="0" parTransId="{95C7BDBA-90C0-4074-826D-CDFC7C2F864E}" sibTransId="{B9EA51BC-B272-4EEC-82D0-C108FDD0EE93}"/>
    <dgm:cxn modelId="{3306487C-9895-46E8-89E6-6E16E1E7ECEF}" type="presOf" srcId="{D4789955-C383-43DC-9237-862757C7D430}" destId="{7F12993B-EE2D-4429-A837-37EA90042D39}" srcOrd="0" destOrd="0" presId="urn:microsoft.com/office/officeart/2005/8/layout/cycle2"/>
    <dgm:cxn modelId="{88A31850-CC00-4FBE-AB0A-90FD8070E425}" type="presOf" srcId="{21A7EF62-E800-4CEC-A084-46CFA3300131}" destId="{65C44FD2-F470-498A-BDDB-C03F47B19AC0}" srcOrd="0" destOrd="0" presId="urn:microsoft.com/office/officeart/2005/8/layout/cycle2"/>
    <dgm:cxn modelId="{9A60E9CC-1694-4BB6-BEBE-E061F14E9AEE}" type="presOf" srcId="{32E5FB7A-4A1A-43EE-9F77-6CF3C3DA67E8}" destId="{9DD635CC-0E7E-4A15-89E7-48CBD6F343CB}" srcOrd="1" destOrd="0" presId="urn:microsoft.com/office/officeart/2005/8/layout/cycle2"/>
    <dgm:cxn modelId="{2D21A49A-E5C3-4F62-B1F6-E5ED221953C8}" srcId="{0F964F62-8DA1-45C8-B299-F28BCDA15F55}" destId="{340FA4FD-5A70-468A-9BA9-A7E03C5147A9}" srcOrd="9" destOrd="0" parTransId="{DAEE0F49-DF67-471F-9AB1-FD4BF3919F70}" sibTransId="{DDC1CB78-E5C7-4CD5-A5F1-9F7D556F7DF9}"/>
    <dgm:cxn modelId="{E33333EE-8BAE-435F-AA11-AC17BFE8D393}" type="presOf" srcId="{D259430C-85C9-456C-AA85-CDA636509299}" destId="{33766246-4218-4AA1-AD62-B65D2EE9DA41}" srcOrd="0" destOrd="0" presId="urn:microsoft.com/office/officeart/2005/8/layout/cycle2"/>
    <dgm:cxn modelId="{A706D159-4277-439A-BB79-EFD60AAD70BD}" type="presOf" srcId="{8B7B9720-0047-4EB6-8C6C-E5DE1342E94D}" destId="{4B545F10-E701-4CBF-9ACC-D06D6E5CC928}" srcOrd="0" destOrd="0" presId="urn:microsoft.com/office/officeart/2005/8/layout/cycle2"/>
    <dgm:cxn modelId="{85E90EDB-252B-4C83-8A1F-C7051EEE441F}" type="presOf" srcId="{C36F5107-D381-447A-8C8C-014D31FF3E29}" destId="{E65C96EB-8245-4E51-9CC5-06204D1450D6}" srcOrd="1" destOrd="0" presId="urn:microsoft.com/office/officeart/2005/8/layout/cycle2"/>
    <dgm:cxn modelId="{2A25F8CB-CB79-4F5F-B9B0-FA60F85F1E15}" type="presOf" srcId="{B9EA51BC-B272-4EEC-82D0-C108FDD0EE93}" destId="{79DEA6A6-F946-4F9D-9659-5E2E25D08C19}" srcOrd="1" destOrd="0" presId="urn:microsoft.com/office/officeart/2005/8/layout/cycle2"/>
    <dgm:cxn modelId="{1CD0237D-3FDB-4376-9F2D-0C8A0DA3E7E6}" srcId="{0F964F62-8DA1-45C8-B299-F28BCDA15F55}" destId="{D4789955-C383-43DC-9237-862757C7D430}" srcOrd="1" destOrd="0" parTransId="{2A1B9D80-226D-4840-AAE9-641CC01ADC76}" sibTransId="{FAB4E97E-AA34-4258-A8C7-42DFEB1AC466}"/>
    <dgm:cxn modelId="{5141FC4B-F69B-41FD-B8E3-1BF3B3DD78A3}" type="presOf" srcId="{FAB4E97E-AA34-4258-A8C7-42DFEB1AC466}" destId="{4A2C31DE-72E6-4C70-A10C-9D8EB385B09E}" srcOrd="1" destOrd="0" presId="urn:microsoft.com/office/officeart/2005/8/layout/cycle2"/>
    <dgm:cxn modelId="{96373C3C-FC0C-4CBB-B254-1A97E0DE7755}" type="presOf" srcId="{5F3144C4-542E-4713-A787-24318D2284E4}" destId="{BA6A559E-5744-43DD-A3D0-99CDF0C3AACF}" srcOrd="0" destOrd="0" presId="urn:microsoft.com/office/officeart/2005/8/layout/cycle2"/>
    <dgm:cxn modelId="{487DF643-A6D4-43BD-899E-9BCD00F122A0}" srcId="{0F964F62-8DA1-45C8-B299-F28BCDA15F55}" destId="{DA421F72-68DB-428D-858F-749FC8958E04}" srcOrd="11" destOrd="0" parTransId="{16B469C2-AF31-45CB-95DE-828074551877}" sibTransId="{6BF7AD1D-3185-4859-B4FD-D4073E9FC1B4}"/>
    <dgm:cxn modelId="{06092941-A174-4300-B175-363064CF2CCC}" type="presOf" srcId="{FAB4E97E-AA34-4258-A8C7-42DFEB1AC466}" destId="{58DEEAA8-4EA7-46D3-BD1F-5549D38F1BDC}" srcOrd="0" destOrd="0" presId="urn:microsoft.com/office/officeart/2005/8/layout/cycle2"/>
    <dgm:cxn modelId="{DC852FD6-7E46-462C-95BA-01FECFC79BDA}" srcId="{0F964F62-8DA1-45C8-B299-F28BCDA15F55}" destId="{1DD3FB6F-913D-42A6-93BD-6118B6270881}" srcOrd="4" destOrd="0" parTransId="{9303FBF4-2EBF-45E2-A8F0-0118CE74A7E7}" sibTransId="{3E36FEAF-9C65-4220-A62B-CC46EDA59267}"/>
    <dgm:cxn modelId="{768CB77E-A551-40C2-B969-350552FC8289}" type="presOf" srcId="{8CF850C3-F064-4AD5-A32B-A189F59EA6AF}" destId="{BD279ADC-D868-41F8-957E-B05D83D11959}" srcOrd="0" destOrd="0" presId="urn:microsoft.com/office/officeart/2005/8/layout/cycle2"/>
    <dgm:cxn modelId="{8C08533C-BFD8-48F2-A8D3-C80FAA165147}" type="presOf" srcId="{E318CD90-C371-4822-B13D-34F2B0FCE913}" destId="{D2099192-F926-4B9E-B7A5-474ED3EC023F}" srcOrd="0" destOrd="0" presId="urn:microsoft.com/office/officeart/2005/8/layout/cycle2"/>
    <dgm:cxn modelId="{F5FDDEC1-1DF6-41B3-AEA9-0DFA907BFE7B}" type="presOf" srcId="{3B9FC562-2ACD-4C22-9662-107128899555}" destId="{04FBDA69-A5CD-48C0-A568-32999A415DED}" srcOrd="0" destOrd="0" presId="urn:microsoft.com/office/officeart/2005/8/layout/cycle2"/>
    <dgm:cxn modelId="{759B63FB-846E-45F4-8EC9-C8FFD91A7831}" type="presOf" srcId="{6BF7AD1D-3185-4859-B4FD-D4073E9FC1B4}" destId="{736232CC-AB08-4CDC-9166-87BF99C0CB8F}" srcOrd="0" destOrd="0" presId="urn:microsoft.com/office/officeart/2005/8/layout/cycle2"/>
    <dgm:cxn modelId="{68AA3ED2-0C4E-44A6-8D89-C3568B242420}" type="presOf" srcId="{48A4D77C-86DE-4561-A0B0-B18C1066EB69}" destId="{C0C1E12E-888E-4A68-9A96-6076352768DA}" srcOrd="0" destOrd="0" presId="urn:microsoft.com/office/officeart/2005/8/layout/cycle2"/>
    <dgm:cxn modelId="{E16FB8D5-8DB4-458C-B416-B7A0E5617C30}" type="presOf" srcId="{B075296F-1254-4EE7-A7C1-1B60BF78E028}" destId="{AEE154E9-CA50-48FC-9C7A-2B4752EF3E7B}" srcOrd="1" destOrd="0" presId="urn:microsoft.com/office/officeart/2005/8/layout/cycle2"/>
    <dgm:cxn modelId="{623D6072-F0E4-4D7A-B958-5C269233E3D0}" srcId="{0F964F62-8DA1-45C8-B299-F28BCDA15F55}" destId="{1342B405-F4B5-4995-A07B-197CA0E5DDAA}" srcOrd="3" destOrd="0" parTransId="{A7A800EF-8B4B-429B-B923-34FAAF6CAF5C}" sibTransId="{775D59E7-27FF-474D-A9A3-526191337807}"/>
    <dgm:cxn modelId="{0E056A61-8102-412D-986F-A45388891FFF}" srcId="{0F964F62-8DA1-45C8-B299-F28BCDA15F55}" destId="{3B9FC562-2ACD-4C22-9662-107128899555}" srcOrd="10" destOrd="0" parTransId="{DAD3A31F-FEBE-4226-817F-5977FD2C1798}" sibTransId="{C36F5107-D381-447A-8C8C-014D31FF3E29}"/>
    <dgm:cxn modelId="{59444C18-BBB8-4991-AA17-F3E7DA42E4D1}" type="presOf" srcId="{DDC1CB78-E5C7-4CD5-A5F1-9F7D556F7DF9}" destId="{4A09CF71-B8DA-4C83-A767-9B6AEBC3801C}" srcOrd="1" destOrd="0" presId="urn:microsoft.com/office/officeart/2005/8/layout/cycle2"/>
    <dgm:cxn modelId="{9055F6AE-A95C-489C-915D-E32B9652BDEF}" type="presOf" srcId="{3E36FEAF-9C65-4220-A62B-CC46EDA59267}" destId="{7373E4C4-1693-4B17-9E0C-C3F093DA65CA}" srcOrd="0" destOrd="0" presId="urn:microsoft.com/office/officeart/2005/8/layout/cycle2"/>
    <dgm:cxn modelId="{1FE6268F-57E9-4730-9A27-CF170438AA02}" type="presOf" srcId="{775D59E7-27FF-474D-A9A3-526191337807}" destId="{FE486D83-D818-4003-8043-26353A535827}" srcOrd="0" destOrd="0" presId="urn:microsoft.com/office/officeart/2005/8/layout/cycle2"/>
    <dgm:cxn modelId="{389D865B-8DC2-421E-BED7-88B2CB76B0C4}" type="presOf" srcId="{0F964F62-8DA1-45C8-B299-F28BCDA15F55}" destId="{A6E1E87C-0BCF-4A75-9C9D-FA29C8480E89}" srcOrd="0" destOrd="0" presId="urn:microsoft.com/office/officeart/2005/8/layout/cycle2"/>
    <dgm:cxn modelId="{4FD9A5E1-D743-469D-B219-8347EA210C03}" srcId="{0F964F62-8DA1-45C8-B299-F28BCDA15F55}" destId="{E318CD90-C371-4822-B13D-34F2B0FCE913}" srcOrd="0" destOrd="0" parTransId="{770A14BB-60E4-46CE-B97E-5305A6BBF451}" sibTransId="{32E5FB7A-4A1A-43EE-9F77-6CF3C3DA67E8}"/>
    <dgm:cxn modelId="{2BF1E074-CD41-44DF-80D0-2CFA60D8F76F}" type="presOf" srcId="{3E36FEAF-9C65-4220-A62B-CC46EDA59267}" destId="{00293328-BE3B-4610-9DC4-84413BB90701}" srcOrd="1" destOrd="0" presId="urn:microsoft.com/office/officeart/2005/8/layout/cycle2"/>
    <dgm:cxn modelId="{46B4C085-D2FA-4378-9006-983D17459096}" type="presOf" srcId="{DA421F72-68DB-428D-858F-749FC8958E04}" destId="{286B83AC-FE0B-4FA8-8BFA-F147507EE17D}" srcOrd="0" destOrd="0" presId="urn:microsoft.com/office/officeart/2005/8/layout/cycle2"/>
    <dgm:cxn modelId="{DBFDC254-8143-4A02-9181-5116E090FB46}" srcId="{0F964F62-8DA1-45C8-B299-F28BCDA15F55}" destId="{8B7B9720-0047-4EB6-8C6C-E5DE1342E94D}" srcOrd="8" destOrd="0" parTransId="{85099D0F-5542-4C57-8B14-BEB45BC88870}" sibTransId="{48A4D77C-86DE-4561-A0B0-B18C1066EB69}"/>
    <dgm:cxn modelId="{CF191317-7D74-49D3-ADE6-1FA286100E32}" type="presOf" srcId="{FB5CF739-BA6A-4A3E-9FD9-2A1DBB0C9ED0}" destId="{70C53554-C758-4F6A-8DEA-5F087092D6B8}" srcOrd="0" destOrd="0" presId="urn:microsoft.com/office/officeart/2005/8/layout/cycle2"/>
    <dgm:cxn modelId="{23449930-337C-43BD-BB01-387A92A52B50}" type="presOf" srcId="{B075296F-1254-4EE7-A7C1-1B60BF78E028}" destId="{2D83FAAC-80A7-4786-BEC6-B54C7E8618FF}" srcOrd="0" destOrd="0" presId="urn:microsoft.com/office/officeart/2005/8/layout/cycle2"/>
    <dgm:cxn modelId="{4427D95C-1B00-43A7-839D-7854E752DA33}" type="presOf" srcId="{B9105BD3-16CF-41BB-B2EA-997716DFDA2E}" destId="{E1ABBB6C-E2BD-4087-A9BC-BA1BAF090621}" srcOrd="1" destOrd="0" presId="urn:microsoft.com/office/officeart/2005/8/layout/cycle2"/>
    <dgm:cxn modelId="{D543385B-0602-4F05-9131-E5E555D1A708}" type="presOf" srcId="{1342B405-F4B5-4995-A07B-197CA0E5DDAA}" destId="{7C5AB31D-9447-4AEC-9502-BC5AC3AEFA10}" srcOrd="0" destOrd="0" presId="urn:microsoft.com/office/officeart/2005/8/layout/cycle2"/>
    <dgm:cxn modelId="{A6F8F30A-2503-41A1-88BB-984FBB59FDCE}" type="presParOf" srcId="{A6E1E87C-0BCF-4A75-9C9D-FA29C8480E89}" destId="{D2099192-F926-4B9E-B7A5-474ED3EC023F}" srcOrd="0" destOrd="0" presId="urn:microsoft.com/office/officeart/2005/8/layout/cycle2"/>
    <dgm:cxn modelId="{5C378F9D-8621-47C4-B291-F964E0D83A22}" type="presParOf" srcId="{A6E1E87C-0BCF-4A75-9C9D-FA29C8480E89}" destId="{086A38D2-C396-4784-8BCA-D69AE6142221}" srcOrd="1" destOrd="0" presId="urn:microsoft.com/office/officeart/2005/8/layout/cycle2"/>
    <dgm:cxn modelId="{AB2F9B58-98FD-415B-9CCF-8E07A2DCA715}" type="presParOf" srcId="{086A38D2-C396-4784-8BCA-D69AE6142221}" destId="{9DD635CC-0E7E-4A15-89E7-48CBD6F343CB}" srcOrd="0" destOrd="0" presId="urn:microsoft.com/office/officeart/2005/8/layout/cycle2"/>
    <dgm:cxn modelId="{85052191-43BE-4F84-990F-00E982C50EE9}" type="presParOf" srcId="{A6E1E87C-0BCF-4A75-9C9D-FA29C8480E89}" destId="{7F12993B-EE2D-4429-A837-37EA90042D39}" srcOrd="2" destOrd="0" presId="urn:microsoft.com/office/officeart/2005/8/layout/cycle2"/>
    <dgm:cxn modelId="{4998590F-6ACC-47ED-A854-5C0BD085BB76}" type="presParOf" srcId="{A6E1E87C-0BCF-4A75-9C9D-FA29C8480E89}" destId="{58DEEAA8-4EA7-46D3-BD1F-5549D38F1BDC}" srcOrd="3" destOrd="0" presId="urn:microsoft.com/office/officeart/2005/8/layout/cycle2"/>
    <dgm:cxn modelId="{EA05DD97-D62B-4447-BB81-FEE4FC7ADC6D}" type="presParOf" srcId="{58DEEAA8-4EA7-46D3-BD1F-5549D38F1BDC}" destId="{4A2C31DE-72E6-4C70-A10C-9D8EB385B09E}" srcOrd="0" destOrd="0" presId="urn:microsoft.com/office/officeart/2005/8/layout/cycle2"/>
    <dgm:cxn modelId="{2D84B15F-CEA3-452F-9C5F-AAF34E65C1C1}" type="presParOf" srcId="{A6E1E87C-0BCF-4A75-9C9D-FA29C8480E89}" destId="{BA6A559E-5744-43DD-A3D0-99CDF0C3AACF}" srcOrd="4" destOrd="0" presId="urn:microsoft.com/office/officeart/2005/8/layout/cycle2"/>
    <dgm:cxn modelId="{51E2F01C-31ED-4C43-A040-09A64A2D3AA0}" type="presParOf" srcId="{A6E1E87C-0BCF-4A75-9C9D-FA29C8480E89}" destId="{BD279ADC-D868-41F8-957E-B05D83D11959}" srcOrd="5" destOrd="0" presId="urn:microsoft.com/office/officeart/2005/8/layout/cycle2"/>
    <dgm:cxn modelId="{5FCED9CC-0A05-4757-822D-BE3050B29A1A}" type="presParOf" srcId="{BD279ADC-D868-41F8-957E-B05D83D11959}" destId="{94C4CE06-EB4B-455E-AB85-4766A8AE452E}" srcOrd="0" destOrd="0" presId="urn:microsoft.com/office/officeart/2005/8/layout/cycle2"/>
    <dgm:cxn modelId="{35159D94-8524-41F7-A713-3737CBB6A147}" type="presParOf" srcId="{A6E1E87C-0BCF-4A75-9C9D-FA29C8480E89}" destId="{7C5AB31D-9447-4AEC-9502-BC5AC3AEFA10}" srcOrd="6" destOrd="0" presId="urn:microsoft.com/office/officeart/2005/8/layout/cycle2"/>
    <dgm:cxn modelId="{C554BBC3-D7CE-4600-A8B7-5A7A5819165D}" type="presParOf" srcId="{A6E1E87C-0BCF-4A75-9C9D-FA29C8480E89}" destId="{FE486D83-D818-4003-8043-26353A535827}" srcOrd="7" destOrd="0" presId="urn:microsoft.com/office/officeart/2005/8/layout/cycle2"/>
    <dgm:cxn modelId="{AD04A5F7-0157-4F8B-9ABA-C8BE4E987204}" type="presParOf" srcId="{FE486D83-D818-4003-8043-26353A535827}" destId="{D83D91B0-F788-427F-95AC-9C24CC7B5FCE}" srcOrd="0" destOrd="0" presId="urn:microsoft.com/office/officeart/2005/8/layout/cycle2"/>
    <dgm:cxn modelId="{E75B9273-FE20-41F4-AE49-4DEAC376B7CF}" type="presParOf" srcId="{A6E1E87C-0BCF-4A75-9C9D-FA29C8480E89}" destId="{F9CAA9DC-C023-4499-A4A0-95A8D60B8C57}" srcOrd="8" destOrd="0" presId="urn:microsoft.com/office/officeart/2005/8/layout/cycle2"/>
    <dgm:cxn modelId="{39D2FAFF-6DDD-411B-B444-FF723BC9926D}" type="presParOf" srcId="{A6E1E87C-0BCF-4A75-9C9D-FA29C8480E89}" destId="{7373E4C4-1693-4B17-9E0C-C3F093DA65CA}" srcOrd="9" destOrd="0" presId="urn:microsoft.com/office/officeart/2005/8/layout/cycle2"/>
    <dgm:cxn modelId="{5E52E098-4236-482C-93D7-F867D4DB94D4}" type="presParOf" srcId="{7373E4C4-1693-4B17-9E0C-C3F093DA65CA}" destId="{00293328-BE3B-4610-9DC4-84413BB90701}" srcOrd="0" destOrd="0" presId="urn:microsoft.com/office/officeart/2005/8/layout/cycle2"/>
    <dgm:cxn modelId="{94D9BB5A-4058-48E9-A37D-AD200D558C43}" type="presParOf" srcId="{A6E1E87C-0BCF-4A75-9C9D-FA29C8480E89}" destId="{70C53554-C758-4F6A-8DEA-5F087092D6B8}" srcOrd="10" destOrd="0" presId="urn:microsoft.com/office/officeart/2005/8/layout/cycle2"/>
    <dgm:cxn modelId="{FA92E1E7-14F6-421C-93E8-8AAD6824718A}" type="presParOf" srcId="{A6E1E87C-0BCF-4A75-9C9D-FA29C8480E89}" destId="{9BF240A1-7E1A-4CEB-985E-3673E4063B09}" srcOrd="11" destOrd="0" presId="urn:microsoft.com/office/officeart/2005/8/layout/cycle2"/>
    <dgm:cxn modelId="{21E438F9-760F-43D9-B8C5-83963B74334C}" type="presParOf" srcId="{9BF240A1-7E1A-4CEB-985E-3673E4063B09}" destId="{79DEA6A6-F946-4F9D-9659-5E2E25D08C19}" srcOrd="0" destOrd="0" presId="urn:microsoft.com/office/officeart/2005/8/layout/cycle2"/>
    <dgm:cxn modelId="{DCCEA53A-344A-4A82-8244-422A51BECB85}" type="presParOf" srcId="{A6E1E87C-0BCF-4A75-9C9D-FA29C8480E89}" destId="{33766246-4218-4AA1-AD62-B65D2EE9DA41}" srcOrd="12" destOrd="0" presId="urn:microsoft.com/office/officeart/2005/8/layout/cycle2"/>
    <dgm:cxn modelId="{EB3F9119-836E-48C0-806E-C412AE520598}" type="presParOf" srcId="{A6E1E87C-0BCF-4A75-9C9D-FA29C8480E89}" destId="{2D83FAAC-80A7-4786-BEC6-B54C7E8618FF}" srcOrd="13" destOrd="0" presId="urn:microsoft.com/office/officeart/2005/8/layout/cycle2"/>
    <dgm:cxn modelId="{EE59A263-9EF7-4BF9-929E-90AFEAA80DC2}" type="presParOf" srcId="{2D83FAAC-80A7-4786-BEC6-B54C7E8618FF}" destId="{AEE154E9-CA50-48FC-9C7A-2B4752EF3E7B}" srcOrd="0" destOrd="0" presId="urn:microsoft.com/office/officeart/2005/8/layout/cycle2"/>
    <dgm:cxn modelId="{59888F5F-9D7F-434B-B668-FBF687E4ADA8}" type="presParOf" srcId="{A6E1E87C-0BCF-4A75-9C9D-FA29C8480E89}" destId="{65C44FD2-F470-498A-BDDB-C03F47B19AC0}" srcOrd="14" destOrd="0" presId="urn:microsoft.com/office/officeart/2005/8/layout/cycle2"/>
    <dgm:cxn modelId="{09897FF6-229F-4B4D-910D-ED4F7D063847}" type="presParOf" srcId="{A6E1E87C-0BCF-4A75-9C9D-FA29C8480E89}" destId="{328586C6-E0CB-4621-994B-C58CE482827E}" srcOrd="15" destOrd="0" presId="urn:microsoft.com/office/officeart/2005/8/layout/cycle2"/>
    <dgm:cxn modelId="{624C088A-D64A-4C73-8851-15FA76A26BC5}" type="presParOf" srcId="{328586C6-E0CB-4621-994B-C58CE482827E}" destId="{E1ABBB6C-E2BD-4087-A9BC-BA1BAF090621}" srcOrd="0" destOrd="0" presId="urn:microsoft.com/office/officeart/2005/8/layout/cycle2"/>
    <dgm:cxn modelId="{46F5F39D-F1DB-410A-92EC-EC3C32AD28B5}" type="presParOf" srcId="{A6E1E87C-0BCF-4A75-9C9D-FA29C8480E89}" destId="{4B545F10-E701-4CBF-9ACC-D06D6E5CC928}" srcOrd="16" destOrd="0" presId="urn:microsoft.com/office/officeart/2005/8/layout/cycle2"/>
    <dgm:cxn modelId="{64198AAB-5B5E-48A0-8502-64D9F9E80413}" type="presParOf" srcId="{A6E1E87C-0BCF-4A75-9C9D-FA29C8480E89}" destId="{C0C1E12E-888E-4A68-9A96-6076352768DA}" srcOrd="17" destOrd="0" presId="urn:microsoft.com/office/officeart/2005/8/layout/cycle2"/>
    <dgm:cxn modelId="{D30A9272-CB8D-45E4-9EF7-E9D729B089DD}" type="presParOf" srcId="{C0C1E12E-888E-4A68-9A96-6076352768DA}" destId="{1B187110-A880-4B72-99F8-1B99F42B8C49}" srcOrd="0" destOrd="0" presId="urn:microsoft.com/office/officeart/2005/8/layout/cycle2"/>
    <dgm:cxn modelId="{85CF5F83-A30D-4CAD-9BC4-28056611515D}" type="presParOf" srcId="{A6E1E87C-0BCF-4A75-9C9D-FA29C8480E89}" destId="{B9B424DF-6A92-42C9-A043-8724858C832F}" srcOrd="18" destOrd="0" presId="urn:microsoft.com/office/officeart/2005/8/layout/cycle2"/>
    <dgm:cxn modelId="{5E11B3DB-E3CA-4DD7-A93D-C0207FB6DBCB}" type="presParOf" srcId="{A6E1E87C-0BCF-4A75-9C9D-FA29C8480E89}" destId="{3DE4AA34-270C-45BD-9B3E-FB10FEC75604}" srcOrd="19" destOrd="0" presId="urn:microsoft.com/office/officeart/2005/8/layout/cycle2"/>
    <dgm:cxn modelId="{7B7C30B0-5071-46CC-94A6-D073806A5E49}" type="presParOf" srcId="{3DE4AA34-270C-45BD-9B3E-FB10FEC75604}" destId="{4A09CF71-B8DA-4C83-A767-9B6AEBC3801C}" srcOrd="0" destOrd="0" presId="urn:microsoft.com/office/officeart/2005/8/layout/cycle2"/>
    <dgm:cxn modelId="{4A69C4FE-5130-4995-9EAA-DABD5114984D}" type="presParOf" srcId="{A6E1E87C-0BCF-4A75-9C9D-FA29C8480E89}" destId="{04FBDA69-A5CD-48C0-A568-32999A415DED}" srcOrd="20" destOrd="0" presId="urn:microsoft.com/office/officeart/2005/8/layout/cycle2"/>
    <dgm:cxn modelId="{6CFBB443-4E21-487A-8CD0-9D35C621425C}" type="presParOf" srcId="{A6E1E87C-0BCF-4A75-9C9D-FA29C8480E89}" destId="{6EE5D4F3-65EC-4A70-89A9-AC2176D0993E}" srcOrd="21" destOrd="0" presId="urn:microsoft.com/office/officeart/2005/8/layout/cycle2"/>
    <dgm:cxn modelId="{28C49CE7-08BD-46CA-875F-69EDE31E9815}" type="presParOf" srcId="{6EE5D4F3-65EC-4A70-89A9-AC2176D0993E}" destId="{E65C96EB-8245-4E51-9CC5-06204D1450D6}" srcOrd="0" destOrd="0" presId="urn:microsoft.com/office/officeart/2005/8/layout/cycle2"/>
    <dgm:cxn modelId="{BED7CE99-8CAA-4408-A367-E45BFE17B446}" type="presParOf" srcId="{A6E1E87C-0BCF-4A75-9C9D-FA29C8480E89}" destId="{286B83AC-FE0B-4FA8-8BFA-F147507EE17D}" srcOrd="22" destOrd="0" presId="urn:microsoft.com/office/officeart/2005/8/layout/cycle2"/>
    <dgm:cxn modelId="{B9878F6A-00E5-489B-BB2A-72B60D406176}" type="presParOf" srcId="{A6E1E87C-0BCF-4A75-9C9D-FA29C8480E89}" destId="{736232CC-AB08-4CDC-9166-87BF99C0CB8F}" srcOrd="23" destOrd="0" presId="urn:microsoft.com/office/officeart/2005/8/layout/cycle2"/>
    <dgm:cxn modelId="{05517310-06B4-4AAA-A699-8C704107078D}" type="presParOf" srcId="{736232CC-AB08-4CDC-9166-87BF99C0CB8F}" destId="{E55A79CE-2813-47A4-906D-B408ECEB84E8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0C51EA8-45D6-4B55-BD12-4E0A64CB0311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gl-ES"/>
        </a:p>
      </dgm:t>
    </dgm:pt>
    <dgm:pt modelId="{62D6CC5D-E06D-44CE-BA66-19742D0CDDD3}">
      <dgm:prSet phldrT="[Texto]" custT="1"/>
      <dgm:spPr>
        <a:solidFill>
          <a:srgbClr val="FF0000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000" b="1" dirty="0" smtClean="0"/>
            <a:t>Diego: 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000" b="1" dirty="0" smtClean="0"/>
            <a:t>Altas capacidades</a:t>
          </a:r>
          <a:endParaRPr lang="gl-ES" sz="1050" dirty="0"/>
        </a:p>
      </dgm:t>
    </dgm:pt>
    <dgm:pt modelId="{E9272C5F-7AFE-430C-8654-682A9E5FE7A4}" type="parTrans" cxnId="{419321D6-8503-479B-81E9-01C0B698F855}">
      <dgm:prSet/>
      <dgm:spPr/>
      <dgm:t>
        <a:bodyPr/>
        <a:lstStyle/>
        <a:p>
          <a:endParaRPr lang="gl-ES"/>
        </a:p>
      </dgm:t>
    </dgm:pt>
    <dgm:pt modelId="{C682DA41-A75E-4034-973C-1EEA99132C1E}" type="sibTrans" cxnId="{419321D6-8503-479B-81E9-01C0B698F855}">
      <dgm:prSet/>
      <dgm:spPr/>
      <dgm:t>
        <a:bodyPr/>
        <a:lstStyle/>
        <a:p>
          <a:endParaRPr lang="gl-ES"/>
        </a:p>
      </dgm:t>
    </dgm:pt>
    <dgm:pt modelId="{398C4E7D-F51E-42F6-B205-D3E026A7B715}">
      <dgm:prSet phldrT="[Texto]" custT="1"/>
      <dgm:spPr>
        <a:solidFill>
          <a:srgbClr val="00B050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000" b="1" dirty="0" smtClean="0"/>
            <a:t>Sergio: 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000" b="1" dirty="0" err="1" smtClean="0"/>
            <a:t>Baixa</a:t>
          </a:r>
          <a:r>
            <a:rPr lang="es-ES" sz="1000" b="1" dirty="0" smtClean="0"/>
            <a:t> autoestima, </a:t>
          </a:r>
          <a:r>
            <a:rPr lang="es-ES" sz="1000" b="1" dirty="0" err="1" smtClean="0"/>
            <a:t>conflitos</a:t>
          </a:r>
          <a:r>
            <a:rPr lang="es-ES" sz="1000" b="1" dirty="0" smtClean="0"/>
            <a:t> frecuentes </a:t>
          </a:r>
          <a:r>
            <a:rPr lang="es-ES" sz="1000" b="1" dirty="0" err="1" smtClean="0"/>
            <a:t>cos</a:t>
          </a:r>
          <a:r>
            <a:rPr lang="es-ES" sz="1000" b="1" dirty="0" smtClean="0"/>
            <a:t> </a:t>
          </a:r>
          <a:r>
            <a:rPr lang="es-ES" sz="1000" b="1" dirty="0" err="1" smtClean="0"/>
            <a:t>seus</a:t>
          </a:r>
          <a:r>
            <a:rPr lang="es-ES" sz="1000" b="1" dirty="0" smtClean="0"/>
            <a:t> </a:t>
          </a:r>
          <a:r>
            <a:rPr lang="es-ES" sz="1000" b="1" dirty="0" err="1" smtClean="0"/>
            <a:t>compañeiros</a:t>
          </a:r>
          <a:r>
            <a:rPr lang="es-ES" sz="1000" b="1" dirty="0" smtClean="0"/>
            <a:t>,  próximo </a:t>
          </a:r>
          <a:r>
            <a:rPr lang="es-ES" sz="1000" b="1" dirty="0" err="1" smtClean="0"/>
            <a:t>ao</a:t>
          </a:r>
          <a:r>
            <a:rPr lang="es-ES" sz="1000" b="1" dirty="0" smtClean="0"/>
            <a:t> negativismo desafiante</a:t>
          </a:r>
          <a:endParaRPr lang="gl-ES" sz="700" dirty="0"/>
        </a:p>
      </dgm:t>
    </dgm:pt>
    <dgm:pt modelId="{F65EE6CD-25D7-4DD7-979C-201802CC6BC8}" type="parTrans" cxnId="{6D6FC675-F0AD-4A4D-88EF-79A0E01A4152}">
      <dgm:prSet/>
      <dgm:spPr/>
      <dgm:t>
        <a:bodyPr/>
        <a:lstStyle/>
        <a:p>
          <a:endParaRPr lang="gl-ES"/>
        </a:p>
      </dgm:t>
    </dgm:pt>
    <dgm:pt modelId="{9889B0F8-64BC-419F-A8F0-E1E172CB3FE4}" type="sibTrans" cxnId="{6D6FC675-F0AD-4A4D-88EF-79A0E01A4152}">
      <dgm:prSet/>
      <dgm:spPr/>
      <dgm:t>
        <a:bodyPr/>
        <a:lstStyle/>
        <a:p>
          <a:endParaRPr lang="gl-ES"/>
        </a:p>
      </dgm:t>
    </dgm:pt>
    <dgm:pt modelId="{65A7FA56-949F-428D-BEC7-DFD31737FC76}">
      <dgm:prSet phldrT="[Texto]" custT="1"/>
      <dgm:spPr>
        <a:solidFill>
          <a:srgbClr val="00B0F0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050" b="1" dirty="0" smtClean="0">
              <a:solidFill>
                <a:schemeClr val="tx1"/>
              </a:solidFill>
            </a:rPr>
            <a:t>Ana: </a:t>
          </a:r>
          <a:r>
            <a:rPr lang="es-ES" sz="1050" b="1" dirty="0" err="1" smtClean="0">
              <a:solidFill>
                <a:schemeClr val="tx1"/>
              </a:solidFill>
            </a:rPr>
            <a:t>dificultade</a:t>
          </a:r>
          <a:r>
            <a:rPr lang="es-ES" sz="1050" b="1" dirty="0" smtClean="0">
              <a:solidFill>
                <a:schemeClr val="tx1"/>
              </a:solidFill>
            </a:rPr>
            <a:t>  na lectura e escritura, </a:t>
          </a:r>
          <a:r>
            <a:rPr lang="es-ES" sz="1050" b="1" dirty="0" err="1" smtClean="0">
              <a:solidFill>
                <a:schemeClr val="tx1"/>
              </a:solidFill>
            </a:rPr>
            <a:t>rexeita</a:t>
          </a:r>
          <a:r>
            <a:rPr lang="es-ES" sz="1050" b="1" dirty="0" smtClean="0">
              <a:solidFill>
                <a:schemeClr val="tx1"/>
              </a:solidFill>
            </a:rPr>
            <a:t> a </a:t>
          </a:r>
          <a:r>
            <a:rPr lang="es-ES" sz="1050" b="1" dirty="0" err="1" smtClean="0">
              <a:solidFill>
                <a:schemeClr val="tx1"/>
              </a:solidFill>
            </a:rPr>
            <a:t>tarefa</a:t>
          </a:r>
          <a:r>
            <a:rPr lang="es-ES" sz="1050" b="1" dirty="0" smtClean="0">
              <a:solidFill>
                <a:schemeClr val="tx1"/>
              </a:solidFill>
            </a:rPr>
            <a:t> escolar</a:t>
          </a:r>
          <a:endParaRPr lang="gl-ES" sz="600" b="1" dirty="0"/>
        </a:p>
      </dgm:t>
    </dgm:pt>
    <dgm:pt modelId="{E3256BA3-821D-4943-858A-BB66D5342E01}" type="parTrans" cxnId="{E38B9A97-68FB-4B11-B340-23A1B9E40D9C}">
      <dgm:prSet/>
      <dgm:spPr/>
      <dgm:t>
        <a:bodyPr/>
        <a:lstStyle/>
        <a:p>
          <a:endParaRPr lang="gl-ES"/>
        </a:p>
      </dgm:t>
    </dgm:pt>
    <dgm:pt modelId="{835C38F3-5481-42BD-9AA6-C8B1F431A8DF}" type="sibTrans" cxnId="{E38B9A97-68FB-4B11-B340-23A1B9E40D9C}">
      <dgm:prSet/>
      <dgm:spPr/>
      <dgm:t>
        <a:bodyPr/>
        <a:lstStyle/>
        <a:p>
          <a:endParaRPr lang="gl-ES"/>
        </a:p>
      </dgm:t>
    </dgm:pt>
    <dgm:pt modelId="{0623D570-4D9A-4AB0-8396-40A8E63CD81C}">
      <dgm:prSet phldrT="[Texto]" custT="1"/>
      <dgm:spPr>
        <a:solidFill>
          <a:srgbClr val="FFC000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000" b="1" dirty="0" smtClean="0">
              <a:solidFill>
                <a:schemeClr val="tx1"/>
              </a:solidFill>
            </a:rPr>
            <a:t>David: 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000" b="1" dirty="0" smtClean="0">
              <a:solidFill>
                <a:schemeClr val="tx1"/>
              </a:solidFill>
            </a:rPr>
            <a:t>Dificultades </a:t>
          </a:r>
          <a:r>
            <a:rPr lang="es-ES" sz="1000" b="1" dirty="0" err="1" smtClean="0">
              <a:solidFill>
                <a:schemeClr val="tx1"/>
              </a:solidFill>
            </a:rPr>
            <a:t>nas</a:t>
          </a:r>
          <a:r>
            <a:rPr lang="es-ES" sz="1000" b="1" dirty="0" smtClean="0">
              <a:solidFill>
                <a:schemeClr val="tx1"/>
              </a:solidFill>
            </a:rPr>
            <a:t> </a:t>
          </a:r>
          <a:r>
            <a:rPr lang="es-ES" sz="1000" b="1" dirty="0" err="1" smtClean="0">
              <a:solidFill>
                <a:schemeClr val="tx1"/>
              </a:solidFill>
            </a:rPr>
            <a:t>relacións</a:t>
          </a:r>
          <a:r>
            <a:rPr lang="es-ES" sz="1000" b="1" dirty="0" smtClean="0">
              <a:solidFill>
                <a:schemeClr val="tx1"/>
              </a:solidFill>
            </a:rPr>
            <a:t> </a:t>
          </a:r>
          <a:r>
            <a:rPr lang="es-ES" sz="1000" b="1" dirty="0" err="1" smtClean="0">
              <a:solidFill>
                <a:schemeClr val="tx1"/>
              </a:solidFill>
            </a:rPr>
            <a:t>sociais</a:t>
          </a:r>
          <a:r>
            <a:rPr lang="es-ES" sz="1000" b="1" dirty="0" smtClean="0">
              <a:solidFill>
                <a:schemeClr val="tx1"/>
              </a:solidFill>
            </a:rPr>
            <a:t>, </a:t>
          </a:r>
          <a:r>
            <a:rPr lang="es-ES" sz="1000" b="1" dirty="0" err="1" smtClean="0">
              <a:solidFill>
                <a:schemeClr val="tx1"/>
              </a:solidFill>
            </a:rPr>
            <a:t>lentitude</a:t>
          </a:r>
          <a:r>
            <a:rPr lang="es-ES" sz="1000" b="1" dirty="0" smtClean="0">
              <a:solidFill>
                <a:schemeClr val="tx1"/>
              </a:solidFill>
            </a:rPr>
            <a:t> na </a:t>
          </a:r>
          <a:r>
            <a:rPr lang="es-ES" sz="1000" b="1" dirty="0" err="1" smtClean="0">
              <a:solidFill>
                <a:schemeClr val="tx1"/>
              </a:solidFill>
            </a:rPr>
            <a:t>produción</a:t>
          </a:r>
          <a:r>
            <a:rPr lang="es-ES" sz="1000" b="1" dirty="0" smtClean="0">
              <a:solidFill>
                <a:schemeClr val="tx1"/>
              </a:solidFill>
            </a:rPr>
            <a:t> oral e escrita, dificultades de atención y organización</a:t>
          </a:r>
          <a:endParaRPr lang="gl-ES" sz="600" dirty="0"/>
        </a:p>
      </dgm:t>
    </dgm:pt>
    <dgm:pt modelId="{BDD74B87-E1B2-4ED3-B781-12E1C3DF2716}" type="parTrans" cxnId="{85412802-DEE4-4DFD-9648-13E7C2931ADD}">
      <dgm:prSet/>
      <dgm:spPr/>
      <dgm:t>
        <a:bodyPr/>
        <a:lstStyle/>
        <a:p>
          <a:endParaRPr lang="gl-ES"/>
        </a:p>
      </dgm:t>
    </dgm:pt>
    <dgm:pt modelId="{B83D679E-FF54-492A-ABD0-22BFB4667B45}" type="sibTrans" cxnId="{85412802-DEE4-4DFD-9648-13E7C2931ADD}">
      <dgm:prSet/>
      <dgm:spPr/>
      <dgm:t>
        <a:bodyPr/>
        <a:lstStyle/>
        <a:p>
          <a:endParaRPr lang="gl-ES"/>
        </a:p>
      </dgm:t>
    </dgm:pt>
    <dgm:pt modelId="{BDE2C88E-4261-43EF-8B4B-FC941E953110}">
      <dgm:prSet phldrT="[Texto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000" b="1" dirty="0" smtClean="0"/>
            <a:t>Paco: dificultades de atención, respeto as normas </a:t>
          </a:r>
          <a:endParaRPr lang="gl-ES" sz="400" dirty="0"/>
        </a:p>
      </dgm:t>
    </dgm:pt>
    <dgm:pt modelId="{E6BC9825-4363-444B-A16D-2B3C03A11CF5}" type="parTrans" cxnId="{45324548-F7B3-4D1D-A63E-9B2E8A96962B}">
      <dgm:prSet/>
      <dgm:spPr/>
      <dgm:t>
        <a:bodyPr/>
        <a:lstStyle/>
        <a:p>
          <a:endParaRPr lang="gl-ES"/>
        </a:p>
      </dgm:t>
    </dgm:pt>
    <dgm:pt modelId="{CCCF284F-8889-4BE8-9F89-068F9CE58990}" type="sibTrans" cxnId="{45324548-F7B3-4D1D-A63E-9B2E8A96962B}">
      <dgm:prSet/>
      <dgm:spPr/>
      <dgm:t>
        <a:bodyPr/>
        <a:lstStyle/>
        <a:p>
          <a:endParaRPr lang="gl-ES"/>
        </a:p>
      </dgm:t>
    </dgm:pt>
    <dgm:pt modelId="{DC481103-D6A4-4933-AAF1-0FFAC7922656}">
      <dgm:prSet custT="1"/>
      <dgm:spPr>
        <a:solidFill>
          <a:srgbClr val="92D050"/>
        </a:solidFill>
      </dgm:spPr>
      <dgm:t>
        <a:bodyPr/>
        <a:lstStyle/>
        <a:p>
          <a:r>
            <a:rPr lang="es-ES" sz="1000" b="1" dirty="0" err="1" smtClean="0"/>
            <a:t>Mariña</a:t>
          </a:r>
          <a:r>
            <a:rPr lang="es-ES" sz="1000" b="1" dirty="0" smtClean="0"/>
            <a:t>: </a:t>
          </a:r>
        </a:p>
        <a:p>
          <a:r>
            <a:rPr lang="es-ES" sz="1000" b="1" dirty="0" smtClean="0"/>
            <a:t>Non le, non escribe </a:t>
          </a:r>
          <a:r>
            <a:rPr lang="es-ES" sz="1000" b="1" dirty="0" err="1" smtClean="0"/>
            <a:t>ao</a:t>
          </a:r>
          <a:r>
            <a:rPr lang="es-ES" sz="1000" b="1" dirty="0" smtClean="0"/>
            <a:t> </a:t>
          </a:r>
          <a:r>
            <a:rPr lang="es-ES" sz="1000" b="1" dirty="0" err="1" smtClean="0"/>
            <a:t>ditado</a:t>
          </a:r>
          <a:r>
            <a:rPr lang="es-ES" sz="1000" b="1" dirty="0" smtClean="0"/>
            <a:t> números </a:t>
          </a:r>
          <a:r>
            <a:rPr lang="es-ES" sz="1000" b="1" dirty="0" err="1" smtClean="0"/>
            <a:t>nin</a:t>
          </a:r>
          <a:r>
            <a:rPr lang="es-ES" sz="1000" b="1" dirty="0" smtClean="0"/>
            <a:t> palabras, </a:t>
          </a:r>
          <a:r>
            <a:rPr lang="es-ES" sz="1000" b="1" dirty="0" err="1" smtClean="0"/>
            <a:t>linguaxe</a:t>
          </a:r>
          <a:r>
            <a:rPr lang="es-ES" sz="1000" b="1" dirty="0" smtClean="0"/>
            <a:t> oral </a:t>
          </a:r>
          <a:r>
            <a:rPr lang="es-ES" sz="1000" b="1" dirty="0" err="1" smtClean="0"/>
            <a:t>reducidoa</a:t>
          </a:r>
          <a:r>
            <a:rPr lang="es-ES" sz="1000" b="1" dirty="0" smtClean="0"/>
            <a:t> (Alumna con TEA)</a:t>
          </a:r>
        </a:p>
      </dgm:t>
    </dgm:pt>
    <dgm:pt modelId="{0DB2E3A5-3010-4720-9B16-F60109DF7974}" type="parTrans" cxnId="{A0F88C9B-A053-4A2D-83CE-DA4A2F6456F5}">
      <dgm:prSet/>
      <dgm:spPr/>
      <dgm:t>
        <a:bodyPr/>
        <a:lstStyle/>
        <a:p>
          <a:endParaRPr lang="gl-ES"/>
        </a:p>
      </dgm:t>
    </dgm:pt>
    <dgm:pt modelId="{D3A7F785-43DF-4902-B722-636B06450F77}" type="sibTrans" cxnId="{A0F88C9B-A053-4A2D-83CE-DA4A2F6456F5}">
      <dgm:prSet/>
      <dgm:spPr/>
      <dgm:t>
        <a:bodyPr/>
        <a:lstStyle/>
        <a:p>
          <a:endParaRPr lang="gl-ES"/>
        </a:p>
      </dgm:t>
    </dgm:pt>
    <dgm:pt modelId="{3F5C4B7A-E725-40CC-9791-D3610ABFA907}">
      <dgm:prSet custT="1"/>
      <dgm:spPr>
        <a:solidFill>
          <a:srgbClr val="FFFF00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000" b="1" dirty="0" smtClean="0">
              <a:solidFill>
                <a:schemeClr val="tx1"/>
              </a:solidFill>
            </a:rPr>
            <a:t>Antía: situación socio familiar desfavorecida.</a:t>
          </a:r>
          <a:endParaRPr lang="gl-ES" sz="1050" dirty="0">
            <a:solidFill>
              <a:schemeClr val="tx1"/>
            </a:solidFill>
          </a:endParaRPr>
        </a:p>
      </dgm:t>
    </dgm:pt>
    <dgm:pt modelId="{514AC913-84BA-4F38-8F71-875AB879793D}" type="parTrans" cxnId="{2831D7DD-EC03-4909-96C4-B454E7204641}">
      <dgm:prSet/>
      <dgm:spPr/>
      <dgm:t>
        <a:bodyPr/>
        <a:lstStyle/>
        <a:p>
          <a:endParaRPr lang="gl-ES"/>
        </a:p>
      </dgm:t>
    </dgm:pt>
    <dgm:pt modelId="{3A5CA8EF-3DB5-479E-9FFD-9BCEB0C0F8D3}" type="sibTrans" cxnId="{2831D7DD-EC03-4909-96C4-B454E7204641}">
      <dgm:prSet/>
      <dgm:spPr/>
      <dgm:t>
        <a:bodyPr/>
        <a:lstStyle/>
        <a:p>
          <a:endParaRPr lang="gl-ES"/>
        </a:p>
      </dgm:t>
    </dgm:pt>
    <dgm:pt modelId="{612F8D5E-C8F8-4687-9F5F-380F70E52C6A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000" b="1" dirty="0" smtClean="0">
              <a:solidFill>
                <a:schemeClr val="bg1"/>
              </a:solidFill>
            </a:rPr>
            <a:t>Sofía: dificultades coa </a:t>
          </a:r>
          <a:r>
            <a:rPr lang="es-ES" sz="1000" b="1" dirty="0" err="1" smtClean="0">
              <a:solidFill>
                <a:schemeClr val="bg1"/>
              </a:solidFill>
            </a:rPr>
            <a:t>lingua</a:t>
          </a:r>
          <a:r>
            <a:rPr lang="es-ES" sz="1000" b="1" dirty="0" smtClean="0">
              <a:solidFill>
                <a:schemeClr val="bg1"/>
              </a:solidFill>
            </a:rPr>
            <a:t> e o estudio, pasa toda a tarde </a:t>
          </a:r>
          <a:r>
            <a:rPr lang="es-ES" sz="1000" b="1" dirty="0" err="1" smtClean="0">
              <a:solidFill>
                <a:schemeClr val="bg1"/>
              </a:solidFill>
            </a:rPr>
            <a:t>soa</a:t>
          </a:r>
          <a:r>
            <a:rPr lang="es-ES" sz="1000" b="1" dirty="0" smtClean="0">
              <a:solidFill>
                <a:schemeClr val="bg1"/>
              </a:solidFill>
            </a:rPr>
            <a:t>.</a:t>
          </a:r>
          <a:endParaRPr lang="gl-ES" sz="1000" b="1" dirty="0">
            <a:solidFill>
              <a:schemeClr val="bg1"/>
            </a:solidFill>
          </a:endParaRPr>
        </a:p>
      </dgm:t>
    </dgm:pt>
    <dgm:pt modelId="{1C46B880-7175-47EE-A635-723238A14335}" type="parTrans" cxnId="{09E6A37A-C933-407D-B128-8E3F02FA8372}">
      <dgm:prSet/>
      <dgm:spPr/>
      <dgm:t>
        <a:bodyPr/>
        <a:lstStyle/>
        <a:p>
          <a:endParaRPr lang="gl-ES"/>
        </a:p>
      </dgm:t>
    </dgm:pt>
    <dgm:pt modelId="{16A4FDB8-9C45-4022-8546-F0FE429FBD1D}" type="sibTrans" cxnId="{09E6A37A-C933-407D-B128-8E3F02FA8372}">
      <dgm:prSet/>
      <dgm:spPr/>
      <dgm:t>
        <a:bodyPr/>
        <a:lstStyle/>
        <a:p>
          <a:endParaRPr lang="gl-ES"/>
        </a:p>
      </dgm:t>
    </dgm:pt>
    <dgm:pt modelId="{71BEC201-E9E5-4503-A4AE-2E3B0A0C8BCF}" type="pres">
      <dgm:prSet presAssocID="{70C51EA8-45D6-4B55-BD12-4E0A64CB031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2F72B62-83B0-4D05-A65A-43B9837E8234}" type="pres">
      <dgm:prSet presAssocID="{70C51EA8-45D6-4B55-BD12-4E0A64CB0311}" presName="cycle" presStyleCnt="0"/>
      <dgm:spPr/>
    </dgm:pt>
    <dgm:pt modelId="{7A964FF6-2990-4B26-BF51-FF3EF782D488}" type="pres">
      <dgm:prSet presAssocID="{62D6CC5D-E06D-44CE-BA66-19742D0CDDD3}" presName="nodeFirstNode" presStyleLbl="node1" presStyleIdx="0" presStyleCnt="8" custScaleY="6563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44FDD54-6CD0-4E4F-86C3-3F3ADA409BB9}" type="pres">
      <dgm:prSet presAssocID="{C682DA41-A75E-4034-973C-1EEA99132C1E}" presName="sibTransFirstNode" presStyleLbl="bgShp" presStyleIdx="0" presStyleCnt="1" custLinFactNeighborX="763"/>
      <dgm:spPr/>
      <dgm:t>
        <a:bodyPr/>
        <a:lstStyle/>
        <a:p>
          <a:endParaRPr lang="es-ES"/>
        </a:p>
      </dgm:t>
    </dgm:pt>
    <dgm:pt modelId="{641601BC-8902-402E-93A8-2083B206069A}" type="pres">
      <dgm:prSet presAssocID="{DC481103-D6A4-4933-AAF1-0FFAC7922656}" presName="nodeFollowingNodes" presStyleLbl="node1" presStyleIdx="1" presStyleCnt="8" custScaleX="156709" custScaleY="117275" custRadScaleRad="98999" custRadScaleInc="2005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4378E2B-9CD8-4C81-A8E7-38A41D4EAFED}" type="pres">
      <dgm:prSet presAssocID="{398C4E7D-F51E-42F6-B205-D3E026A7B715}" presName="nodeFollowingNodes" presStyleLbl="node1" presStyleIdx="2" presStyleCnt="8" custScaleX="153948" custScaleY="13401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DE3D3FA-F8F0-4EEA-984B-06153FFF59FF}" type="pres">
      <dgm:prSet presAssocID="{65A7FA56-949F-428D-BEC7-DFD31737FC76}" presName="nodeFollowingNodes" presStyleLbl="node1" presStyleIdx="3" presStyleCnt="8" custScaleX="125044" custScaleY="119157" custRadScaleRad="112668" custRadScaleInc="-3883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FF1C497-6C06-4513-842D-0085C8AF357D}" type="pres">
      <dgm:prSet presAssocID="{0623D570-4D9A-4AB0-8396-40A8E63CD81C}" presName="nodeFollowingNodes" presStyleLbl="node1" presStyleIdx="4" presStyleCnt="8" custScaleX="136359" custScaleY="135399" custRadScaleRad="8707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91FCBC0-398C-4D76-8E4E-C62BDA02F36F}" type="pres">
      <dgm:prSet presAssocID="{3F5C4B7A-E725-40CC-9791-D3610ABFA907}" presName="nodeFollowingNodes" presStyleLbl="node1" presStyleIdx="5" presStyleCnt="8" custScaleY="82302" custRadScaleRad="110972" custRadScaleInc="3228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3558F29-5169-43AF-8147-B7BF9E7B5406}" type="pres">
      <dgm:prSet presAssocID="{612F8D5E-C8F8-4687-9F5F-380F70E52C6A}" presName="nodeFollowingNodes" presStyleLbl="node1" presStyleIdx="6" presStyleCnt="8" custScaleX="11104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540E63D-D366-4666-B2A9-C601BED3ADB9}" type="pres">
      <dgm:prSet presAssocID="{BDE2C88E-4261-43EF-8B4B-FC941E953110}" presName="nodeFollowingNodes" presStyleLbl="node1" presStyleIdx="7" presStyleCnt="8" custScaleX="98465" custRadScaleRad="102543" custRadScaleInc="-1247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DA38EF5-51BD-4516-AB0B-EBBE32AAB4F2}" type="presOf" srcId="{3F5C4B7A-E725-40CC-9791-D3610ABFA907}" destId="{C91FCBC0-398C-4D76-8E4E-C62BDA02F36F}" srcOrd="0" destOrd="0" presId="urn:microsoft.com/office/officeart/2005/8/layout/cycle3"/>
    <dgm:cxn modelId="{419321D6-8503-479B-81E9-01C0B698F855}" srcId="{70C51EA8-45D6-4B55-BD12-4E0A64CB0311}" destId="{62D6CC5D-E06D-44CE-BA66-19742D0CDDD3}" srcOrd="0" destOrd="0" parTransId="{E9272C5F-7AFE-430C-8654-682A9E5FE7A4}" sibTransId="{C682DA41-A75E-4034-973C-1EEA99132C1E}"/>
    <dgm:cxn modelId="{E38B9A97-68FB-4B11-B340-23A1B9E40D9C}" srcId="{70C51EA8-45D6-4B55-BD12-4E0A64CB0311}" destId="{65A7FA56-949F-428D-BEC7-DFD31737FC76}" srcOrd="3" destOrd="0" parTransId="{E3256BA3-821D-4943-858A-BB66D5342E01}" sibTransId="{835C38F3-5481-42BD-9AA6-C8B1F431A8DF}"/>
    <dgm:cxn modelId="{F61FFED2-E06A-4470-AFFC-3725916C2A1C}" type="presOf" srcId="{DC481103-D6A4-4933-AAF1-0FFAC7922656}" destId="{641601BC-8902-402E-93A8-2083B206069A}" srcOrd="0" destOrd="0" presId="urn:microsoft.com/office/officeart/2005/8/layout/cycle3"/>
    <dgm:cxn modelId="{9CD6125E-2FFB-4809-A13E-C905B111EEF9}" type="presOf" srcId="{BDE2C88E-4261-43EF-8B4B-FC941E953110}" destId="{8540E63D-D366-4666-B2A9-C601BED3ADB9}" srcOrd="0" destOrd="0" presId="urn:microsoft.com/office/officeart/2005/8/layout/cycle3"/>
    <dgm:cxn modelId="{2831D7DD-EC03-4909-96C4-B454E7204641}" srcId="{70C51EA8-45D6-4B55-BD12-4E0A64CB0311}" destId="{3F5C4B7A-E725-40CC-9791-D3610ABFA907}" srcOrd="5" destOrd="0" parTransId="{514AC913-84BA-4F38-8F71-875AB879793D}" sibTransId="{3A5CA8EF-3DB5-479E-9FFD-9BCEB0C0F8D3}"/>
    <dgm:cxn modelId="{45324548-F7B3-4D1D-A63E-9B2E8A96962B}" srcId="{70C51EA8-45D6-4B55-BD12-4E0A64CB0311}" destId="{BDE2C88E-4261-43EF-8B4B-FC941E953110}" srcOrd="7" destOrd="0" parTransId="{E6BC9825-4363-444B-A16D-2B3C03A11CF5}" sibTransId="{CCCF284F-8889-4BE8-9F89-068F9CE58990}"/>
    <dgm:cxn modelId="{A0F88C9B-A053-4A2D-83CE-DA4A2F6456F5}" srcId="{70C51EA8-45D6-4B55-BD12-4E0A64CB0311}" destId="{DC481103-D6A4-4933-AAF1-0FFAC7922656}" srcOrd="1" destOrd="0" parTransId="{0DB2E3A5-3010-4720-9B16-F60109DF7974}" sibTransId="{D3A7F785-43DF-4902-B722-636B06450F77}"/>
    <dgm:cxn modelId="{7830E62A-43B6-480B-8E97-E6B8774EC73B}" type="presOf" srcId="{0623D570-4D9A-4AB0-8396-40A8E63CD81C}" destId="{AFF1C497-6C06-4513-842D-0085C8AF357D}" srcOrd="0" destOrd="0" presId="urn:microsoft.com/office/officeart/2005/8/layout/cycle3"/>
    <dgm:cxn modelId="{72F5C17B-9277-4736-976B-F3DE0725F6FF}" type="presOf" srcId="{398C4E7D-F51E-42F6-B205-D3E026A7B715}" destId="{B4378E2B-9CD8-4C81-A8E7-38A41D4EAFED}" srcOrd="0" destOrd="0" presId="urn:microsoft.com/office/officeart/2005/8/layout/cycle3"/>
    <dgm:cxn modelId="{85412802-DEE4-4DFD-9648-13E7C2931ADD}" srcId="{70C51EA8-45D6-4B55-BD12-4E0A64CB0311}" destId="{0623D570-4D9A-4AB0-8396-40A8E63CD81C}" srcOrd="4" destOrd="0" parTransId="{BDD74B87-E1B2-4ED3-B781-12E1C3DF2716}" sibTransId="{B83D679E-FF54-492A-ABD0-22BFB4667B45}"/>
    <dgm:cxn modelId="{6D6FC675-F0AD-4A4D-88EF-79A0E01A4152}" srcId="{70C51EA8-45D6-4B55-BD12-4E0A64CB0311}" destId="{398C4E7D-F51E-42F6-B205-D3E026A7B715}" srcOrd="2" destOrd="0" parTransId="{F65EE6CD-25D7-4DD7-979C-201802CC6BC8}" sibTransId="{9889B0F8-64BC-419F-A8F0-E1E172CB3FE4}"/>
    <dgm:cxn modelId="{5D60CD6D-4352-4416-B196-14A612D2AEFA}" type="presOf" srcId="{70C51EA8-45D6-4B55-BD12-4E0A64CB0311}" destId="{71BEC201-E9E5-4503-A4AE-2E3B0A0C8BCF}" srcOrd="0" destOrd="0" presId="urn:microsoft.com/office/officeart/2005/8/layout/cycle3"/>
    <dgm:cxn modelId="{36DFEAD7-30B5-46B6-8BD4-09BB1E89FA76}" type="presOf" srcId="{65A7FA56-949F-428D-BEC7-DFD31737FC76}" destId="{5DE3D3FA-F8F0-4EEA-984B-06153FFF59FF}" srcOrd="0" destOrd="0" presId="urn:microsoft.com/office/officeart/2005/8/layout/cycle3"/>
    <dgm:cxn modelId="{84D8DEC6-96C5-4944-9621-C482A7797F0B}" type="presOf" srcId="{62D6CC5D-E06D-44CE-BA66-19742D0CDDD3}" destId="{7A964FF6-2990-4B26-BF51-FF3EF782D488}" srcOrd="0" destOrd="0" presId="urn:microsoft.com/office/officeart/2005/8/layout/cycle3"/>
    <dgm:cxn modelId="{5F4EEBE4-9C09-4130-97C1-8B0A91D54D0D}" type="presOf" srcId="{612F8D5E-C8F8-4687-9F5F-380F70E52C6A}" destId="{73558F29-5169-43AF-8147-B7BF9E7B5406}" srcOrd="0" destOrd="0" presId="urn:microsoft.com/office/officeart/2005/8/layout/cycle3"/>
    <dgm:cxn modelId="{E5BE13CD-44EA-4486-B311-71C460B450D7}" type="presOf" srcId="{C682DA41-A75E-4034-973C-1EEA99132C1E}" destId="{744FDD54-6CD0-4E4F-86C3-3F3ADA409BB9}" srcOrd="0" destOrd="0" presId="urn:microsoft.com/office/officeart/2005/8/layout/cycle3"/>
    <dgm:cxn modelId="{09E6A37A-C933-407D-B128-8E3F02FA8372}" srcId="{70C51EA8-45D6-4B55-BD12-4E0A64CB0311}" destId="{612F8D5E-C8F8-4687-9F5F-380F70E52C6A}" srcOrd="6" destOrd="0" parTransId="{1C46B880-7175-47EE-A635-723238A14335}" sibTransId="{16A4FDB8-9C45-4022-8546-F0FE429FBD1D}"/>
    <dgm:cxn modelId="{A9386B34-8E9D-42EE-BADA-1C1CBB2A86C3}" type="presParOf" srcId="{71BEC201-E9E5-4503-A4AE-2E3B0A0C8BCF}" destId="{32F72B62-83B0-4D05-A65A-43B9837E8234}" srcOrd="0" destOrd="0" presId="urn:microsoft.com/office/officeart/2005/8/layout/cycle3"/>
    <dgm:cxn modelId="{6C87C8E2-38FA-41D0-9628-BD7CE8BCC994}" type="presParOf" srcId="{32F72B62-83B0-4D05-A65A-43B9837E8234}" destId="{7A964FF6-2990-4B26-BF51-FF3EF782D488}" srcOrd="0" destOrd="0" presId="urn:microsoft.com/office/officeart/2005/8/layout/cycle3"/>
    <dgm:cxn modelId="{904C7D7D-DB6A-401D-B72A-4671CCC5C2A4}" type="presParOf" srcId="{32F72B62-83B0-4D05-A65A-43B9837E8234}" destId="{744FDD54-6CD0-4E4F-86C3-3F3ADA409BB9}" srcOrd="1" destOrd="0" presId="urn:microsoft.com/office/officeart/2005/8/layout/cycle3"/>
    <dgm:cxn modelId="{02841F14-FF78-4525-A86C-8384CFE8BB5C}" type="presParOf" srcId="{32F72B62-83B0-4D05-A65A-43B9837E8234}" destId="{641601BC-8902-402E-93A8-2083B206069A}" srcOrd="2" destOrd="0" presId="urn:microsoft.com/office/officeart/2005/8/layout/cycle3"/>
    <dgm:cxn modelId="{F5790257-C2CD-4357-83C4-CC298AD0AD38}" type="presParOf" srcId="{32F72B62-83B0-4D05-A65A-43B9837E8234}" destId="{B4378E2B-9CD8-4C81-A8E7-38A41D4EAFED}" srcOrd="3" destOrd="0" presId="urn:microsoft.com/office/officeart/2005/8/layout/cycle3"/>
    <dgm:cxn modelId="{A4D4D552-8EC4-4E35-93B4-ED30375B58C1}" type="presParOf" srcId="{32F72B62-83B0-4D05-A65A-43B9837E8234}" destId="{5DE3D3FA-F8F0-4EEA-984B-06153FFF59FF}" srcOrd="4" destOrd="0" presId="urn:microsoft.com/office/officeart/2005/8/layout/cycle3"/>
    <dgm:cxn modelId="{C672093D-9FAA-421D-B1B3-37C5EA82385C}" type="presParOf" srcId="{32F72B62-83B0-4D05-A65A-43B9837E8234}" destId="{AFF1C497-6C06-4513-842D-0085C8AF357D}" srcOrd="5" destOrd="0" presId="urn:microsoft.com/office/officeart/2005/8/layout/cycle3"/>
    <dgm:cxn modelId="{F70A8884-7C4E-4013-B8A8-64AEA2A8EA82}" type="presParOf" srcId="{32F72B62-83B0-4D05-A65A-43B9837E8234}" destId="{C91FCBC0-398C-4D76-8E4E-C62BDA02F36F}" srcOrd="6" destOrd="0" presId="urn:microsoft.com/office/officeart/2005/8/layout/cycle3"/>
    <dgm:cxn modelId="{BD4842EC-786B-49B4-A015-7D43B8AA11BF}" type="presParOf" srcId="{32F72B62-83B0-4D05-A65A-43B9837E8234}" destId="{73558F29-5169-43AF-8147-B7BF9E7B5406}" srcOrd="7" destOrd="0" presId="urn:microsoft.com/office/officeart/2005/8/layout/cycle3"/>
    <dgm:cxn modelId="{6B7221EF-7551-40C7-B0F6-EBC1DEAA20FD}" type="presParOf" srcId="{32F72B62-83B0-4D05-A65A-43B9837E8234}" destId="{8540E63D-D366-4666-B2A9-C601BED3ADB9}" srcOrd="8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49AD4E0-351F-40B8-B8FA-5F4E594E5A5D}" type="doc">
      <dgm:prSet loTypeId="urn:microsoft.com/office/officeart/2008/layout/VerticalCurvedList" loCatId="list" qsTypeId="urn:microsoft.com/office/officeart/2005/8/quickstyle/simple3" qsCatId="simple" csTypeId="urn:microsoft.com/office/officeart/2005/8/colors/accent3_2" csCatId="accent3" phldr="1"/>
      <dgm:spPr/>
      <dgm:t>
        <a:bodyPr/>
        <a:lstStyle/>
        <a:p>
          <a:endParaRPr lang="es-ES"/>
        </a:p>
      </dgm:t>
    </dgm:pt>
    <dgm:pt modelId="{4F98FAA2-47E6-4E6C-B202-1CFB5317B534}">
      <dgm:prSet phldrT="[Texto]" custT="1"/>
      <dgm:spPr/>
      <dgm:t>
        <a:bodyPr/>
        <a:lstStyle/>
        <a:p>
          <a:r>
            <a:rPr lang="es-ES" sz="1600" b="1" dirty="0" err="1" smtClean="0"/>
            <a:t>Presenza</a:t>
          </a:r>
          <a:endParaRPr lang="es-ES" sz="1600" b="1" dirty="0"/>
        </a:p>
      </dgm:t>
    </dgm:pt>
    <dgm:pt modelId="{E5B46335-A1FC-4CCB-85F5-A743BC3D0ABA}" type="parTrans" cxnId="{687BE403-C118-4EB1-9BA5-A7C0980A7D81}">
      <dgm:prSet/>
      <dgm:spPr/>
      <dgm:t>
        <a:bodyPr/>
        <a:lstStyle/>
        <a:p>
          <a:endParaRPr lang="es-ES" b="1"/>
        </a:p>
      </dgm:t>
    </dgm:pt>
    <dgm:pt modelId="{B2333BB2-DF86-4885-8D1E-4FB5FCE04A66}" type="sibTrans" cxnId="{687BE403-C118-4EB1-9BA5-A7C0980A7D81}">
      <dgm:prSet/>
      <dgm:spPr/>
      <dgm:t>
        <a:bodyPr/>
        <a:lstStyle/>
        <a:p>
          <a:endParaRPr lang="es-ES" b="1"/>
        </a:p>
      </dgm:t>
    </dgm:pt>
    <dgm:pt modelId="{1059EB50-C5C1-4018-9E1C-6905B5466624}">
      <dgm:prSet phldrT="[Texto]" custT="1"/>
      <dgm:spPr/>
      <dgm:t>
        <a:bodyPr/>
        <a:lstStyle/>
        <a:p>
          <a:r>
            <a:rPr lang="es-ES" sz="1600" b="1" dirty="0" smtClean="0"/>
            <a:t>Participación</a:t>
          </a:r>
          <a:endParaRPr lang="es-ES" sz="1600" b="1" dirty="0"/>
        </a:p>
      </dgm:t>
    </dgm:pt>
    <dgm:pt modelId="{21C9E62B-1C86-4F00-93C8-B8F6FFC214A6}" type="parTrans" cxnId="{39B99C1A-33F5-4A9C-9DEB-B908855BDD0C}">
      <dgm:prSet/>
      <dgm:spPr/>
      <dgm:t>
        <a:bodyPr/>
        <a:lstStyle/>
        <a:p>
          <a:endParaRPr lang="es-ES" b="1"/>
        </a:p>
      </dgm:t>
    </dgm:pt>
    <dgm:pt modelId="{C7641785-FA01-4F21-9F6C-6E2A399985CF}" type="sibTrans" cxnId="{39B99C1A-33F5-4A9C-9DEB-B908855BDD0C}">
      <dgm:prSet/>
      <dgm:spPr/>
      <dgm:t>
        <a:bodyPr/>
        <a:lstStyle/>
        <a:p>
          <a:endParaRPr lang="es-ES" b="1"/>
        </a:p>
      </dgm:t>
    </dgm:pt>
    <dgm:pt modelId="{D84BFDE9-5F56-43F3-88BA-E00D5BAD7F2F}">
      <dgm:prSet phldrT="[Texto]" custT="1"/>
      <dgm:spPr/>
      <dgm:t>
        <a:bodyPr/>
        <a:lstStyle/>
        <a:p>
          <a:r>
            <a:rPr lang="es-ES" sz="1600" b="1" dirty="0" err="1" smtClean="0"/>
            <a:t>Aprendizaxe</a:t>
          </a:r>
          <a:endParaRPr lang="es-ES" sz="1600" b="1" dirty="0"/>
        </a:p>
      </dgm:t>
    </dgm:pt>
    <dgm:pt modelId="{3926C535-1D96-43D9-83D2-AAE276F169D9}" type="parTrans" cxnId="{376CAA09-4191-472E-96F6-29758CC5BFC8}">
      <dgm:prSet/>
      <dgm:spPr/>
      <dgm:t>
        <a:bodyPr/>
        <a:lstStyle/>
        <a:p>
          <a:endParaRPr lang="es-ES" b="1"/>
        </a:p>
      </dgm:t>
    </dgm:pt>
    <dgm:pt modelId="{68688C78-77CD-42EC-A7FB-A46132D5BCE7}" type="sibTrans" cxnId="{376CAA09-4191-472E-96F6-29758CC5BFC8}">
      <dgm:prSet/>
      <dgm:spPr/>
      <dgm:t>
        <a:bodyPr/>
        <a:lstStyle/>
        <a:p>
          <a:endParaRPr lang="es-ES" b="1"/>
        </a:p>
      </dgm:t>
    </dgm:pt>
    <dgm:pt modelId="{22BE9656-E237-44AC-8072-8023C70FF96A}" type="pres">
      <dgm:prSet presAssocID="{F49AD4E0-351F-40B8-B8FA-5F4E594E5A5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E1799DE3-7A75-409E-979D-B478DF3AD4A7}" type="pres">
      <dgm:prSet presAssocID="{F49AD4E0-351F-40B8-B8FA-5F4E594E5A5D}" presName="Name1" presStyleCnt="0"/>
      <dgm:spPr/>
    </dgm:pt>
    <dgm:pt modelId="{8959C363-EFDE-4AF2-AEB1-8FBBA02E5FCF}" type="pres">
      <dgm:prSet presAssocID="{F49AD4E0-351F-40B8-B8FA-5F4E594E5A5D}" presName="cycle" presStyleCnt="0"/>
      <dgm:spPr/>
    </dgm:pt>
    <dgm:pt modelId="{47145F83-63EB-415A-979B-F41085192D89}" type="pres">
      <dgm:prSet presAssocID="{F49AD4E0-351F-40B8-B8FA-5F4E594E5A5D}" presName="srcNode" presStyleLbl="node1" presStyleIdx="0" presStyleCnt="3"/>
      <dgm:spPr/>
    </dgm:pt>
    <dgm:pt modelId="{2D611CA7-24CE-4DD4-9508-F1D5B4E6F632}" type="pres">
      <dgm:prSet presAssocID="{F49AD4E0-351F-40B8-B8FA-5F4E594E5A5D}" presName="conn" presStyleLbl="parChTrans1D2" presStyleIdx="0" presStyleCnt="1"/>
      <dgm:spPr/>
      <dgm:t>
        <a:bodyPr/>
        <a:lstStyle/>
        <a:p>
          <a:endParaRPr lang="es-ES"/>
        </a:p>
      </dgm:t>
    </dgm:pt>
    <dgm:pt modelId="{93C8DE05-B4C8-4FE2-8C6D-689281FD9D62}" type="pres">
      <dgm:prSet presAssocID="{F49AD4E0-351F-40B8-B8FA-5F4E594E5A5D}" presName="extraNode" presStyleLbl="node1" presStyleIdx="0" presStyleCnt="3"/>
      <dgm:spPr/>
    </dgm:pt>
    <dgm:pt modelId="{5CAE149B-B4F7-4183-995F-AF2F37F6B0C7}" type="pres">
      <dgm:prSet presAssocID="{F49AD4E0-351F-40B8-B8FA-5F4E594E5A5D}" presName="dstNode" presStyleLbl="node1" presStyleIdx="0" presStyleCnt="3"/>
      <dgm:spPr/>
    </dgm:pt>
    <dgm:pt modelId="{ECC8AF5D-FED2-4A60-9694-DA68EDFAEEF8}" type="pres">
      <dgm:prSet presAssocID="{4F98FAA2-47E6-4E6C-B202-1CFB5317B534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134FABE-329F-44A7-9A46-1D179E614C2B}" type="pres">
      <dgm:prSet presAssocID="{4F98FAA2-47E6-4E6C-B202-1CFB5317B534}" presName="accent_1" presStyleCnt="0"/>
      <dgm:spPr/>
    </dgm:pt>
    <dgm:pt modelId="{CB1E714A-7B13-481D-9E5E-AE527B545103}" type="pres">
      <dgm:prSet presAssocID="{4F98FAA2-47E6-4E6C-B202-1CFB5317B534}" presName="accentRepeatNode" presStyleLbl="solidFgAcc1" presStyleIdx="0" presStyleCnt="3"/>
      <dgm:spPr/>
    </dgm:pt>
    <dgm:pt modelId="{453493F6-E1E7-45BD-A2EF-BF4EECEF091B}" type="pres">
      <dgm:prSet presAssocID="{1059EB50-C5C1-4018-9E1C-6905B5466624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F467E42-EBB1-42E0-A0CB-713665B161C4}" type="pres">
      <dgm:prSet presAssocID="{1059EB50-C5C1-4018-9E1C-6905B5466624}" presName="accent_2" presStyleCnt="0"/>
      <dgm:spPr/>
    </dgm:pt>
    <dgm:pt modelId="{AF07EF80-36B1-4972-9453-07BB6B4CE37A}" type="pres">
      <dgm:prSet presAssocID="{1059EB50-C5C1-4018-9E1C-6905B5466624}" presName="accentRepeatNode" presStyleLbl="solidFgAcc1" presStyleIdx="1" presStyleCnt="3"/>
      <dgm:spPr/>
    </dgm:pt>
    <dgm:pt modelId="{8FC87814-D4DA-4F24-BF28-F9EF86F70180}" type="pres">
      <dgm:prSet presAssocID="{D84BFDE9-5F56-43F3-88BA-E00D5BAD7F2F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04BEA3A-0DD7-4838-B920-6AE15BBABA4B}" type="pres">
      <dgm:prSet presAssocID="{D84BFDE9-5F56-43F3-88BA-E00D5BAD7F2F}" presName="accent_3" presStyleCnt="0"/>
      <dgm:spPr/>
    </dgm:pt>
    <dgm:pt modelId="{7B7F8A45-CC10-402F-89EC-0177703F426C}" type="pres">
      <dgm:prSet presAssocID="{D84BFDE9-5F56-43F3-88BA-E00D5BAD7F2F}" presName="accentRepeatNode" presStyleLbl="solidFgAcc1" presStyleIdx="2" presStyleCnt="3"/>
      <dgm:spPr/>
    </dgm:pt>
  </dgm:ptLst>
  <dgm:cxnLst>
    <dgm:cxn modelId="{BE097077-98FC-429D-B30E-AFCB439C6F06}" type="presOf" srcId="{4F98FAA2-47E6-4E6C-B202-1CFB5317B534}" destId="{ECC8AF5D-FED2-4A60-9694-DA68EDFAEEF8}" srcOrd="0" destOrd="0" presId="urn:microsoft.com/office/officeart/2008/layout/VerticalCurvedList"/>
    <dgm:cxn modelId="{8E23F0BD-1F6B-424E-A490-B16B4D6800E8}" type="presOf" srcId="{F49AD4E0-351F-40B8-B8FA-5F4E594E5A5D}" destId="{22BE9656-E237-44AC-8072-8023C70FF96A}" srcOrd="0" destOrd="0" presId="urn:microsoft.com/office/officeart/2008/layout/VerticalCurvedList"/>
    <dgm:cxn modelId="{376CAA09-4191-472E-96F6-29758CC5BFC8}" srcId="{F49AD4E0-351F-40B8-B8FA-5F4E594E5A5D}" destId="{D84BFDE9-5F56-43F3-88BA-E00D5BAD7F2F}" srcOrd="2" destOrd="0" parTransId="{3926C535-1D96-43D9-83D2-AAE276F169D9}" sibTransId="{68688C78-77CD-42EC-A7FB-A46132D5BCE7}"/>
    <dgm:cxn modelId="{AA480391-A1DF-411D-99ED-BBE6D103207B}" type="presOf" srcId="{D84BFDE9-5F56-43F3-88BA-E00D5BAD7F2F}" destId="{8FC87814-D4DA-4F24-BF28-F9EF86F70180}" srcOrd="0" destOrd="0" presId="urn:microsoft.com/office/officeart/2008/layout/VerticalCurvedList"/>
    <dgm:cxn modelId="{25320C06-A736-4FAE-AF2F-AD038251E304}" type="presOf" srcId="{B2333BB2-DF86-4885-8D1E-4FB5FCE04A66}" destId="{2D611CA7-24CE-4DD4-9508-F1D5B4E6F632}" srcOrd="0" destOrd="0" presId="urn:microsoft.com/office/officeart/2008/layout/VerticalCurvedList"/>
    <dgm:cxn modelId="{05B0185C-7BB4-4469-A566-FFA67C0552B5}" type="presOf" srcId="{1059EB50-C5C1-4018-9E1C-6905B5466624}" destId="{453493F6-E1E7-45BD-A2EF-BF4EECEF091B}" srcOrd="0" destOrd="0" presId="urn:microsoft.com/office/officeart/2008/layout/VerticalCurvedList"/>
    <dgm:cxn modelId="{687BE403-C118-4EB1-9BA5-A7C0980A7D81}" srcId="{F49AD4E0-351F-40B8-B8FA-5F4E594E5A5D}" destId="{4F98FAA2-47E6-4E6C-B202-1CFB5317B534}" srcOrd="0" destOrd="0" parTransId="{E5B46335-A1FC-4CCB-85F5-A743BC3D0ABA}" sibTransId="{B2333BB2-DF86-4885-8D1E-4FB5FCE04A66}"/>
    <dgm:cxn modelId="{39B99C1A-33F5-4A9C-9DEB-B908855BDD0C}" srcId="{F49AD4E0-351F-40B8-B8FA-5F4E594E5A5D}" destId="{1059EB50-C5C1-4018-9E1C-6905B5466624}" srcOrd="1" destOrd="0" parTransId="{21C9E62B-1C86-4F00-93C8-B8F6FFC214A6}" sibTransId="{C7641785-FA01-4F21-9F6C-6E2A399985CF}"/>
    <dgm:cxn modelId="{ED321CCE-A57C-4C13-B675-28DB7F8D42E4}" type="presParOf" srcId="{22BE9656-E237-44AC-8072-8023C70FF96A}" destId="{E1799DE3-7A75-409E-979D-B478DF3AD4A7}" srcOrd="0" destOrd="0" presId="urn:microsoft.com/office/officeart/2008/layout/VerticalCurvedList"/>
    <dgm:cxn modelId="{9C89EC3D-D978-455F-B639-B9BAD2EA4783}" type="presParOf" srcId="{E1799DE3-7A75-409E-979D-B478DF3AD4A7}" destId="{8959C363-EFDE-4AF2-AEB1-8FBBA02E5FCF}" srcOrd="0" destOrd="0" presId="urn:microsoft.com/office/officeart/2008/layout/VerticalCurvedList"/>
    <dgm:cxn modelId="{92A94AFC-78A2-4D8C-BD28-2E63251B7FEB}" type="presParOf" srcId="{8959C363-EFDE-4AF2-AEB1-8FBBA02E5FCF}" destId="{47145F83-63EB-415A-979B-F41085192D89}" srcOrd="0" destOrd="0" presId="urn:microsoft.com/office/officeart/2008/layout/VerticalCurvedList"/>
    <dgm:cxn modelId="{54A7DA56-8FFA-48EA-AC29-71171784CD18}" type="presParOf" srcId="{8959C363-EFDE-4AF2-AEB1-8FBBA02E5FCF}" destId="{2D611CA7-24CE-4DD4-9508-F1D5B4E6F632}" srcOrd="1" destOrd="0" presId="urn:microsoft.com/office/officeart/2008/layout/VerticalCurvedList"/>
    <dgm:cxn modelId="{A354C774-6703-4F60-9BFF-85C44ACA0BD8}" type="presParOf" srcId="{8959C363-EFDE-4AF2-AEB1-8FBBA02E5FCF}" destId="{93C8DE05-B4C8-4FE2-8C6D-689281FD9D62}" srcOrd="2" destOrd="0" presId="urn:microsoft.com/office/officeart/2008/layout/VerticalCurvedList"/>
    <dgm:cxn modelId="{4294C1FD-84FC-461A-BF14-6B138E5FA1FC}" type="presParOf" srcId="{8959C363-EFDE-4AF2-AEB1-8FBBA02E5FCF}" destId="{5CAE149B-B4F7-4183-995F-AF2F37F6B0C7}" srcOrd="3" destOrd="0" presId="urn:microsoft.com/office/officeart/2008/layout/VerticalCurvedList"/>
    <dgm:cxn modelId="{E953810A-61F6-410F-8213-7F7746A7904C}" type="presParOf" srcId="{E1799DE3-7A75-409E-979D-B478DF3AD4A7}" destId="{ECC8AF5D-FED2-4A60-9694-DA68EDFAEEF8}" srcOrd="1" destOrd="0" presId="urn:microsoft.com/office/officeart/2008/layout/VerticalCurvedList"/>
    <dgm:cxn modelId="{F30D8AA3-9750-43B9-9A07-A336415B57BC}" type="presParOf" srcId="{E1799DE3-7A75-409E-979D-B478DF3AD4A7}" destId="{1134FABE-329F-44A7-9A46-1D179E614C2B}" srcOrd="2" destOrd="0" presId="urn:microsoft.com/office/officeart/2008/layout/VerticalCurvedList"/>
    <dgm:cxn modelId="{B66AC828-00B1-4236-824C-A300BF810229}" type="presParOf" srcId="{1134FABE-329F-44A7-9A46-1D179E614C2B}" destId="{CB1E714A-7B13-481D-9E5E-AE527B545103}" srcOrd="0" destOrd="0" presId="urn:microsoft.com/office/officeart/2008/layout/VerticalCurvedList"/>
    <dgm:cxn modelId="{FA88344C-3AD6-40CA-869F-13DBAFEA11E6}" type="presParOf" srcId="{E1799DE3-7A75-409E-979D-B478DF3AD4A7}" destId="{453493F6-E1E7-45BD-A2EF-BF4EECEF091B}" srcOrd="3" destOrd="0" presId="urn:microsoft.com/office/officeart/2008/layout/VerticalCurvedList"/>
    <dgm:cxn modelId="{DEC8F5FE-5832-47EA-9DDE-4C06D56E2935}" type="presParOf" srcId="{E1799DE3-7A75-409E-979D-B478DF3AD4A7}" destId="{DF467E42-EBB1-42E0-A0CB-713665B161C4}" srcOrd="4" destOrd="0" presId="urn:microsoft.com/office/officeart/2008/layout/VerticalCurvedList"/>
    <dgm:cxn modelId="{6E21258C-169A-4B03-ABDE-5E4DE66E6F4B}" type="presParOf" srcId="{DF467E42-EBB1-42E0-A0CB-713665B161C4}" destId="{AF07EF80-36B1-4972-9453-07BB6B4CE37A}" srcOrd="0" destOrd="0" presId="urn:microsoft.com/office/officeart/2008/layout/VerticalCurvedList"/>
    <dgm:cxn modelId="{35572B94-1ED1-4A3A-A284-02891D7F6AB0}" type="presParOf" srcId="{E1799DE3-7A75-409E-979D-B478DF3AD4A7}" destId="{8FC87814-D4DA-4F24-BF28-F9EF86F70180}" srcOrd="5" destOrd="0" presId="urn:microsoft.com/office/officeart/2008/layout/VerticalCurvedList"/>
    <dgm:cxn modelId="{A1912844-90D4-4193-8CE5-62C80FD76CA9}" type="presParOf" srcId="{E1799DE3-7A75-409E-979D-B478DF3AD4A7}" destId="{304BEA3A-0DD7-4838-B920-6AE15BBABA4B}" srcOrd="6" destOrd="0" presId="urn:microsoft.com/office/officeart/2008/layout/VerticalCurvedList"/>
    <dgm:cxn modelId="{35FEB637-5B70-482F-8BE3-3DE26E12426D}" type="presParOf" srcId="{304BEA3A-0DD7-4838-B920-6AE15BBABA4B}" destId="{7B7F8A45-CC10-402F-89EC-0177703F426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7D1B7A-B26D-46F3-9FA5-5BA6075EC889}">
      <dsp:nvSpPr>
        <dsp:cNvPr id="0" name=""/>
        <dsp:cNvSpPr/>
      </dsp:nvSpPr>
      <dsp:spPr>
        <a:xfrm>
          <a:off x="919198" y="13328"/>
          <a:ext cx="705546" cy="705546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3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err="1" smtClean="0"/>
            <a:t>Escola</a:t>
          </a:r>
          <a:endParaRPr lang="es-ES" sz="1050" kern="1200" dirty="0"/>
        </a:p>
      </dsp:txBody>
      <dsp:txXfrm>
        <a:off x="1022523" y="116653"/>
        <a:ext cx="498896" cy="498896"/>
      </dsp:txXfrm>
    </dsp:sp>
    <dsp:sp modelId="{FE2B9D50-3F95-4B64-8EBF-D8E7D46ABC51}">
      <dsp:nvSpPr>
        <dsp:cNvPr id="0" name=""/>
        <dsp:cNvSpPr/>
      </dsp:nvSpPr>
      <dsp:spPr>
        <a:xfrm rot="1800000">
          <a:off x="1632616" y="509672"/>
          <a:ext cx="188494" cy="23812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3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000" kern="1200"/>
        </a:p>
      </dsp:txBody>
      <dsp:txXfrm>
        <a:off x="1636404" y="543159"/>
        <a:ext cx="131946" cy="142874"/>
      </dsp:txXfrm>
    </dsp:sp>
    <dsp:sp modelId="{D2896E5E-6EA5-4C8C-9349-18BAB0831BCC}">
      <dsp:nvSpPr>
        <dsp:cNvPr id="0" name=""/>
        <dsp:cNvSpPr/>
      </dsp:nvSpPr>
      <dsp:spPr>
        <a:xfrm>
          <a:off x="1838222" y="543927"/>
          <a:ext cx="705546" cy="705546"/>
        </a:xfrm>
        <a:prstGeom prst="ellipse">
          <a:avLst/>
        </a:prstGeom>
        <a:gradFill rotWithShape="0">
          <a:gsLst>
            <a:gs pos="0">
              <a:schemeClr val="accent3">
                <a:hueOff val="-1116195"/>
                <a:satOff val="-6114"/>
                <a:lumOff val="1882"/>
                <a:alphaOff val="0"/>
                <a:shade val="45000"/>
                <a:satMod val="155000"/>
              </a:schemeClr>
            </a:gs>
            <a:gs pos="60000">
              <a:schemeClr val="accent3">
                <a:hueOff val="-1116195"/>
                <a:satOff val="-6114"/>
                <a:lumOff val="1882"/>
                <a:alphaOff val="0"/>
                <a:shade val="95000"/>
                <a:satMod val="150000"/>
              </a:schemeClr>
            </a:gs>
            <a:gs pos="100000">
              <a:schemeClr val="accent3">
                <a:hueOff val="-1116195"/>
                <a:satOff val="-6114"/>
                <a:lumOff val="1882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/>
            <a:t>Aula</a:t>
          </a:r>
          <a:endParaRPr lang="es-ES" sz="1050" kern="1200" dirty="0"/>
        </a:p>
      </dsp:txBody>
      <dsp:txXfrm>
        <a:off x="1941547" y="647252"/>
        <a:ext cx="498896" cy="498896"/>
      </dsp:txXfrm>
    </dsp:sp>
    <dsp:sp modelId="{49B79323-CA6F-4AF3-A40A-0CF8ED2CFF3E}">
      <dsp:nvSpPr>
        <dsp:cNvPr id="0" name=""/>
        <dsp:cNvSpPr/>
      </dsp:nvSpPr>
      <dsp:spPr>
        <a:xfrm rot="5400000">
          <a:off x="2096748" y="1302903"/>
          <a:ext cx="188494" cy="23812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-1116195"/>
                <a:satOff val="-6114"/>
                <a:lumOff val="1882"/>
                <a:alphaOff val="0"/>
                <a:shade val="45000"/>
                <a:satMod val="155000"/>
              </a:schemeClr>
            </a:gs>
            <a:gs pos="60000">
              <a:schemeClr val="accent3">
                <a:hueOff val="-1116195"/>
                <a:satOff val="-6114"/>
                <a:lumOff val="1882"/>
                <a:alphaOff val="0"/>
                <a:shade val="95000"/>
                <a:satMod val="150000"/>
              </a:schemeClr>
            </a:gs>
            <a:gs pos="100000">
              <a:schemeClr val="accent3">
                <a:hueOff val="-1116195"/>
                <a:satOff val="-6114"/>
                <a:lumOff val="1882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000" kern="1200"/>
        </a:p>
      </dsp:txBody>
      <dsp:txXfrm>
        <a:off x="2125022" y="1322253"/>
        <a:ext cx="131946" cy="142874"/>
      </dsp:txXfrm>
    </dsp:sp>
    <dsp:sp modelId="{8C80C12D-CD9A-44CF-AF5A-B938A9E32864}">
      <dsp:nvSpPr>
        <dsp:cNvPr id="0" name=""/>
        <dsp:cNvSpPr/>
      </dsp:nvSpPr>
      <dsp:spPr>
        <a:xfrm>
          <a:off x="1838222" y="1605124"/>
          <a:ext cx="705546" cy="705546"/>
        </a:xfrm>
        <a:prstGeom prst="ellipse">
          <a:avLst/>
        </a:prstGeom>
        <a:gradFill rotWithShape="0">
          <a:gsLst>
            <a:gs pos="0">
              <a:schemeClr val="accent3">
                <a:hueOff val="-2232389"/>
                <a:satOff val="-12228"/>
                <a:lumOff val="3765"/>
                <a:alphaOff val="0"/>
                <a:shade val="45000"/>
                <a:satMod val="155000"/>
              </a:schemeClr>
            </a:gs>
            <a:gs pos="60000">
              <a:schemeClr val="accent3">
                <a:hueOff val="-2232389"/>
                <a:satOff val="-12228"/>
                <a:lumOff val="3765"/>
                <a:alphaOff val="0"/>
                <a:shade val="95000"/>
                <a:satMod val="150000"/>
              </a:schemeClr>
            </a:gs>
            <a:gs pos="100000">
              <a:schemeClr val="accent3">
                <a:hueOff val="-2232389"/>
                <a:satOff val="-12228"/>
                <a:lumOff val="3765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/>
            <a:t>Familia</a:t>
          </a:r>
          <a:endParaRPr lang="es-ES" sz="1000" kern="1200" dirty="0"/>
        </a:p>
      </dsp:txBody>
      <dsp:txXfrm>
        <a:off x="1941547" y="1708449"/>
        <a:ext cx="498896" cy="498896"/>
      </dsp:txXfrm>
    </dsp:sp>
    <dsp:sp modelId="{173240B9-CE59-4F4E-925D-2AA304FFA2D9}">
      <dsp:nvSpPr>
        <dsp:cNvPr id="0" name=""/>
        <dsp:cNvSpPr/>
      </dsp:nvSpPr>
      <dsp:spPr>
        <a:xfrm rot="9000000">
          <a:off x="1641856" y="2101468"/>
          <a:ext cx="188494" cy="23812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-2232389"/>
                <a:satOff val="-12228"/>
                <a:lumOff val="3765"/>
                <a:alphaOff val="0"/>
                <a:shade val="45000"/>
                <a:satMod val="155000"/>
              </a:schemeClr>
            </a:gs>
            <a:gs pos="60000">
              <a:schemeClr val="accent3">
                <a:hueOff val="-2232389"/>
                <a:satOff val="-12228"/>
                <a:lumOff val="3765"/>
                <a:alphaOff val="0"/>
                <a:shade val="95000"/>
                <a:satMod val="150000"/>
              </a:schemeClr>
            </a:gs>
            <a:gs pos="100000">
              <a:schemeClr val="accent3">
                <a:hueOff val="-2232389"/>
                <a:satOff val="-12228"/>
                <a:lumOff val="3765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000" kern="1200"/>
        </a:p>
      </dsp:txBody>
      <dsp:txXfrm rot="10800000">
        <a:off x="1694616" y="2134955"/>
        <a:ext cx="131946" cy="142874"/>
      </dsp:txXfrm>
    </dsp:sp>
    <dsp:sp modelId="{B9EE600A-F51A-4AC0-BAD8-E4AF6A84B204}">
      <dsp:nvSpPr>
        <dsp:cNvPr id="0" name=""/>
        <dsp:cNvSpPr/>
      </dsp:nvSpPr>
      <dsp:spPr>
        <a:xfrm>
          <a:off x="919198" y="2135722"/>
          <a:ext cx="705546" cy="705546"/>
        </a:xfrm>
        <a:prstGeom prst="ellipse">
          <a:avLst/>
        </a:prstGeom>
        <a:gradFill rotWithShape="0">
          <a:gsLst>
            <a:gs pos="0">
              <a:schemeClr val="accent3">
                <a:hueOff val="-3348584"/>
                <a:satOff val="-18343"/>
                <a:lumOff val="5647"/>
                <a:alphaOff val="0"/>
                <a:shade val="45000"/>
                <a:satMod val="155000"/>
              </a:schemeClr>
            </a:gs>
            <a:gs pos="60000">
              <a:schemeClr val="accent3">
                <a:hueOff val="-3348584"/>
                <a:satOff val="-18343"/>
                <a:lumOff val="5647"/>
                <a:alphaOff val="0"/>
                <a:shade val="95000"/>
                <a:satMod val="150000"/>
              </a:schemeClr>
            </a:gs>
            <a:gs pos="100000">
              <a:schemeClr val="accent3">
                <a:hueOff val="-3348584"/>
                <a:satOff val="-18343"/>
                <a:lumOff val="5647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333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750" kern="1200" dirty="0" smtClean="0"/>
            <a:t>Entidades</a:t>
          </a:r>
          <a:endParaRPr lang="es-ES" sz="750" kern="1200" dirty="0"/>
        </a:p>
      </dsp:txBody>
      <dsp:txXfrm>
        <a:off x="1022523" y="2239047"/>
        <a:ext cx="498896" cy="498896"/>
      </dsp:txXfrm>
    </dsp:sp>
    <dsp:sp modelId="{27E12F67-2140-446F-8972-46361D36EF2B}">
      <dsp:nvSpPr>
        <dsp:cNvPr id="0" name=""/>
        <dsp:cNvSpPr/>
      </dsp:nvSpPr>
      <dsp:spPr>
        <a:xfrm rot="12600000">
          <a:off x="722832" y="2106803"/>
          <a:ext cx="188494" cy="23812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-3348584"/>
                <a:satOff val="-18343"/>
                <a:lumOff val="5647"/>
                <a:alphaOff val="0"/>
                <a:shade val="45000"/>
                <a:satMod val="155000"/>
              </a:schemeClr>
            </a:gs>
            <a:gs pos="60000">
              <a:schemeClr val="accent3">
                <a:hueOff val="-3348584"/>
                <a:satOff val="-18343"/>
                <a:lumOff val="5647"/>
                <a:alphaOff val="0"/>
                <a:shade val="95000"/>
                <a:satMod val="150000"/>
              </a:schemeClr>
            </a:gs>
            <a:gs pos="100000">
              <a:schemeClr val="accent3">
                <a:hueOff val="-3348584"/>
                <a:satOff val="-18343"/>
                <a:lumOff val="5647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000" kern="1200"/>
        </a:p>
      </dsp:txBody>
      <dsp:txXfrm rot="10800000">
        <a:off x="775592" y="2168564"/>
        <a:ext cx="131946" cy="142874"/>
      </dsp:txXfrm>
    </dsp:sp>
    <dsp:sp modelId="{B8163099-E07D-494B-B254-D8249A2359EA}">
      <dsp:nvSpPr>
        <dsp:cNvPr id="0" name=""/>
        <dsp:cNvSpPr/>
      </dsp:nvSpPr>
      <dsp:spPr>
        <a:xfrm>
          <a:off x="174" y="1605124"/>
          <a:ext cx="705546" cy="705546"/>
        </a:xfrm>
        <a:prstGeom prst="ellipse">
          <a:avLst/>
        </a:prstGeom>
        <a:gradFill rotWithShape="0">
          <a:gsLst>
            <a:gs pos="0">
              <a:schemeClr val="accent3">
                <a:hueOff val="-4464778"/>
                <a:satOff val="-24457"/>
                <a:lumOff val="7530"/>
                <a:alphaOff val="0"/>
                <a:shade val="45000"/>
                <a:satMod val="155000"/>
              </a:schemeClr>
            </a:gs>
            <a:gs pos="60000">
              <a:schemeClr val="accent3">
                <a:hueOff val="-4464778"/>
                <a:satOff val="-24457"/>
                <a:lumOff val="7530"/>
                <a:alphaOff val="0"/>
                <a:shade val="95000"/>
                <a:satMod val="150000"/>
              </a:schemeClr>
            </a:gs>
            <a:gs pos="100000">
              <a:schemeClr val="accent3">
                <a:hueOff val="-4464778"/>
                <a:satOff val="-24457"/>
                <a:lumOff val="753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700" kern="1200" dirty="0" err="1" smtClean="0"/>
            <a:t>Sociedade</a:t>
          </a:r>
          <a:endParaRPr lang="es-ES" sz="700" kern="1200" dirty="0"/>
        </a:p>
      </dsp:txBody>
      <dsp:txXfrm>
        <a:off x="103499" y="1708449"/>
        <a:ext cx="498896" cy="498896"/>
      </dsp:txXfrm>
    </dsp:sp>
    <dsp:sp modelId="{10A44998-1246-4783-B8F8-F15D19915F60}">
      <dsp:nvSpPr>
        <dsp:cNvPr id="0" name=""/>
        <dsp:cNvSpPr/>
      </dsp:nvSpPr>
      <dsp:spPr>
        <a:xfrm rot="16200000">
          <a:off x="258701" y="1313572"/>
          <a:ext cx="188494" cy="23812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-4464778"/>
                <a:satOff val="-24457"/>
                <a:lumOff val="7530"/>
                <a:alphaOff val="0"/>
                <a:shade val="45000"/>
                <a:satMod val="155000"/>
              </a:schemeClr>
            </a:gs>
            <a:gs pos="60000">
              <a:schemeClr val="accent3">
                <a:hueOff val="-4464778"/>
                <a:satOff val="-24457"/>
                <a:lumOff val="7530"/>
                <a:alphaOff val="0"/>
                <a:shade val="95000"/>
                <a:satMod val="150000"/>
              </a:schemeClr>
            </a:gs>
            <a:gs pos="100000">
              <a:schemeClr val="accent3">
                <a:hueOff val="-4464778"/>
                <a:satOff val="-24457"/>
                <a:lumOff val="753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000" kern="1200"/>
        </a:p>
      </dsp:txBody>
      <dsp:txXfrm>
        <a:off x="286975" y="1389470"/>
        <a:ext cx="131946" cy="142874"/>
      </dsp:txXfrm>
    </dsp:sp>
    <dsp:sp modelId="{77489568-A1FA-4126-A50A-C83A70F3AECC}">
      <dsp:nvSpPr>
        <dsp:cNvPr id="0" name=""/>
        <dsp:cNvSpPr/>
      </dsp:nvSpPr>
      <dsp:spPr>
        <a:xfrm>
          <a:off x="174" y="543927"/>
          <a:ext cx="705546" cy="705546"/>
        </a:xfrm>
        <a:prstGeom prst="ellipse">
          <a:avLst/>
        </a:prstGeom>
        <a:gradFill rotWithShape="0">
          <a:gsLst>
            <a:gs pos="0">
              <a:schemeClr val="accent3">
                <a:hueOff val="-5580973"/>
                <a:satOff val="-30571"/>
                <a:lumOff val="9412"/>
                <a:alphaOff val="0"/>
                <a:shade val="45000"/>
                <a:satMod val="155000"/>
              </a:schemeClr>
            </a:gs>
            <a:gs pos="60000">
              <a:schemeClr val="accent3">
                <a:hueOff val="-5580973"/>
                <a:satOff val="-30571"/>
                <a:lumOff val="9412"/>
                <a:alphaOff val="0"/>
                <a:shade val="95000"/>
                <a:satMod val="150000"/>
              </a:schemeClr>
            </a:gs>
            <a:gs pos="100000">
              <a:schemeClr val="accent3">
                <a:hueOff val="-5580973"/>
                <a:satOff val="-30571"/>
                <a:lumOff val="9412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333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750" kern="1200" dirty="0" smtClean="0"/>
            <a:t>Alumnado</a:t>
          </a:r>
          <a:endParaRPr lang="es-ES" sz="750" kern="1200" dirty="0"/>
        </a:p>
      </dsp:txBody>
      <dsp:txXfrm>
        <a:off x="103499" y="647252"/>
        <a:ext cx="498896" cy="498896"/>
      </dsp:txXfrm>
    </dsp:sp>
    <dsp:sp modelId="{D7A45A64-A60C-4474-A2C0-B3EFF3DD8522}">
      <dsp:nvSpPr>
        <dsp:cNvPr id="0" name=""/>
        <dsp:cNvSpPr/>
      </dsp:nvSpPr>
      <dsp:spPr>
        <a:xfrm rot="19800000">
          <a:off x="713592" y="515007"/>
          <a:ext cx="188494" cy="23812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-5580973"/>
                <a:satOff val="-30571"/>
                <a:lumOff val="9412"/>
                <a:alphaOff val="0"/>
                <a:shade val="45000"/>
                <a:satMod val="155000"/>
              </a:schemeClr>
            </a:gs>
            <a:gs pos="60000">
              <a:schemeClr val="accent3">
                <a:hueOff val="-5580973"/>
                <a:satOff val="-30571"/>
                <a:lumOff val="9412"/>
                <a:alphaOff val="0"/>
                <a:shade val="95000"/>
                <a:satMod val="150000"/>
              </a:schemeClr>
            </a:gs>
            <a:gs pos="100000">
              <a:schemeClr val="accent3">
                <a:hueOff val="-5580973"/>
                <a:satOff val="-30571"/>
                <a:lumOff val="9412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000" kern="1200"/>
        </a:p>
      </dsp:txBody>
      <dsp:txXfrm>
        <a:off x="717380" y="576768"/>
        <a:ext cx="131946" cy="1428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611CA7-24CE-4DD4-9508-F1D5B4E6F632}">
      <dsp:nvSpPr>
        <dsp:cNvPr id="0" name=""/>
        <dsp:cNvSpPr/>
      </dsp:nvSpPr>
      <dsp:spPr>
        <a:xfrm>
          <a:off x="-3825421" y="-587512"/>
          <a:ext cx="4559401" cy="4559401"/>
        </a:xfrm>
        <a:prstGeom prst="blockArc">
          <a:avLst>
            <a:gd name="adj1" fmla="val 18900000"/>
            <a:gd name="adj2" fmla="val 2700000"/>
            <a:gd name="adj3" fmla="val 474"/>
          </a:avLst>
        </a:prstGeom>
        <a:noFill/>
        <a:ln w="425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C8AF5D-FED2-4A60-9694-DA68EDFAEEF8}">
      <dsp:nvSpPr>
        <dsp:cNvPr id="0" name=""/>
        <dsp:cNvSpPr/>
      </dsp:nvSpPr>
      <dsp:spPr>
        <a:xfrm>
          <a:off x="472003" y="338437"/>
          <a:ext cx="6252296" cy="67687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5000"/>
                <a:satMod val="270000"/>
              </a:schemeClr>
            </a:gs>
            <a:gs pos="25000">
              <a:schemeClr val="accent3">
                <a:hueOff val="0"/>
                <a:satOff val="0"/>
                <a:lumOff val="0"/>
                <a:alphaOff val="0"/>
                <a:tint val="60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29000"/>
                <a:satMod val="400000"/>
              </a:schemeClr>
            </a:gs>
          </a:gsLst>
          <a:lin ang="16200000" scaled="1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727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Múltiples </a:t>
          </a:r>
          <a:r>
            <a:rPr lang="es-ES" sz="1600" kern="1200" dirty="0" err="1" smtClean="0"/>
            <a:t>maneiras</a:t>
          </a:r>
          <a:r>
            <a:rPr lang="es-ES" sz="1600" kern="1200" dirty="0" smtClean="0"/>
            <a:t> de representación</a:t>
          </a:r>
          <a:endParaRPr lang="es-ES" sz="1600" kern="1200" dirty="0"/>
        </a:p>
      </dsp:txBody>
      <dsp:txXfrm>
        <a:off x="472003" y="338437"/>
        <a:ext cx="6252296" cy="676875"/>
      </dsp:txXfrm>
    </dsp:sp>
    <dsp:sp modelId="{CB1E714A-7B13-481D-9E5E-AE527B545103}">
      <dsp:nvSpPr>
        <dsp:cNvPr id="0" name=""/>
        <dsp:cNvSpPr/>
      </dsp:nvSpPr>
      <dsp:spPr>
        <a:xfrm>
          <a:off x="48956" y="253828"/>
          <a:ext cx="846094" cy="84609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satMod val="270000"/>
              </a:schemeClr>
            </a:gs>
            <a:gs pos="25000">
              <a:schemeClr val="lt1">
                <a:hueOff val="0"/>
                <a:satOff val="0"/>
                <a:lumOff val="0"/>
                <a:alphaOff val="0"/>
                <a:tint val="60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29000"/>
                <a:satMod val="40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453493F6-E1E7-45BD-A2EF-BF4EECEF091B}">
      <dsp:nvSpPr>
        <dsp:cNvPr id="0" name=""/>
        <dsp:cNvSpPr/>
      </dsp:nvSpPr>
      <dsp:spPr>
        <a:xfrm>
          <a:off x="718047" y="1353750"/>
          <a:ext cx="6006252" cy="67687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5000"/>
                <a:satMod val="270000"/>
              </a:schemeClr>
            </a:gs>
            <a:gs pos="25000">
              <a:schemeClr val="accent3">
                <a:hueOff val="0"/>
                <a:satOff val="0"/>
                <a:lumOff val="0"/>
                <a:alphaOff val="0"/>
                <a:tint val="60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29000"/>
                <a:satMod val="400000"/>
              </a:schemeClr>
            </a:gs>
          </a:gsLst>
          <a:lin ang="16200000" scaled="1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727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Diferentes medios para a acción e a expresión</a:t>
          </a:r>
          <a:endParaRPr lang="es-ES" sz="1600" kern="1200" dirty="0"/>
        </a:p>
      </dsp:txBody>
      <dsp:txXfrm>
        <a:off x="718047" y="1353750"/>
        <a:ext cx="6006252" cy="676875"/>
      </dsp:txXfrm>
    </dsp:sp>
    <dsp:sp modelId="{AF07EF80-36B1-4972-9453-07BB6B4CE37A}">
      <dsp:nvSpPr>
        <dsp:cNvPr id="0" name=""/>
        <dsp:cNvSpPr/>
      </dsp:nvSpPr>
      <dsp:spPr>
        <a:xfrm>
          <a:off x="295000" y="1269141"/>
          <a:ext cx="846094" cy="84609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satMod val="270000"/>
              </a:schemeClr>
            </a:gs>
            <a:gs pos="25000">
              <a:schemeClr val="lt1">
                <a:hueOff val="0"/>
                <a:satOff val="0"/>
                <a:lumOff val="0"/>
                <a:alphaOff val="0"/>
                <a:tint val="60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29000"/>
                <a:satMod val="40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FC87814-D4DA-4F24-BF28-F9EF86F70180}">
      <dsp:nvSpPr>
        <dsp:cNvPr id="0" name=""/>
        <dsp:cNvSpPr/>
      </dsp:nvSpPr>
      <dsp:spPr>
        <a:xfrm>
          <a:off x="472003" y="2369063"/>
          <a:ext cx="6252296" cy="67687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5000"/>
                <a:satMod val="270000"/>
              </a:schemeClr>
            </a:gs>
            <a:gs pos="25000">
              <a:schemeClr val="accent3">
                <a:hueOff val="0"/>
                <a:satOff val="0"/>
                <a:lumOff val="0"/>
                <a:alphaOff val="0"/>
                <a:tint val="60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29000"/>
                <a:satMod val="400000"/>
              </a:schemeClr>
            </a:gs>
          </a:gsLst>
          <a:lin ang="16200000" scaled="1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727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Distintos </a:t>
          </a:r>
          <a:r>
            <a:rPr lang="es-ES" sz="1600" kern="1200" dirty="0" err="1" smtClean="0"/>
            <a:t>xeitos</a:t>
          </a:r>
          <a:r>
            <a:rPr lang="es-ES" sz="1600" kern="1200" dirty="0" smtClean="0"/>
            <a:t> de participación. Asegura a motivación</a:t>
          </a:r>
          <a:endParaRPr lang="es-ES" sz="1600" kern="1200" dirty="0"/>
        </a:p>
      </dsp:txBody>
      <dsp:txXfrm>
        <a:off x="472003" y="2369063"/>
        <a:ext cx="6252296" cy="676875"/>
      </dsp:txXfrm>
    </dsp:sp>
    <dsp:sp modelId="{7B7F8A45-CC10-402F-89EC-0177703F426C}">
      <dsp:nvSpPr>
        <dsp:cNvPr id="0" name=""/>
        <dsp:cNvSpPr/>
      </dsp:nvSpPr>
      <dsp:spPr>
        <a:xfrm>
          <a:off x="48956" y="2284453"/>
          <a:ext cx="846094" cy="84609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satMod val="270000"/>
              </a:schemeClr>
            </a:gs>
            <a:gs pos="25000">
              <a:schemeClr val="lt1">
                <a:hueOff val="0"/>
                <a:satOff val="0"/>
                <a:lumOff val="0"/>
                <a:alphaOff val="0"/>
                <a:tint val="60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29000"/>
                <a:satMod val="40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1F5A28-2091-4C4E-AEC9-1BAF496E5A71}">
      <dsp:nvSpPr>
        <dsp:cNvPr id="0" name=""/>
        <dsp:cNvSpPr/>
      </dsp:nvSpPr>
      <dsp:spPr>
        <a:xfrm>
          <a:off x="2701230" y="1704"/>
          <a:ext cx="693539" cy="69353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600" b="1" kern="1200" cap="none" spc="0" dirty="0" err="1" smtClean="0">
              <a:ln w="10541" cmpd="sng">
                <a:prstDash val="solid"/>
              </a:ln>
              <a:effectLst/>
            </a:rPr>
            <a:t>Martiño</a:t>
          </a:r>
          <a:endParaRPr lang="es-ES" sz="600" kern="1200" dirty="0"/>
        </a:p>
      </dsp:txBody>
      <dsp:txXfrm>
        <a:off x="2802796" y="103270"/>
        <a:ext cx="490407" cy="490407"/>
      </dsp:txXfrm>
    </dsp:sp>
    <dsp:sp modelId="{72106356-CBFA-44C5-AD77-29EFC3FA2A86}">
      <dsp:nvSpPr>
        <dsp:cNvPr id="0" name=""/>
        <dsp:cNvSpPr/>
      </dsp:nvSpPr>
      <dsp:spPr>
        <a:xfrm rot="1080000">
          <a:off x="3445888" y="390593"/>
          <a:ext cx="183876" cy="2340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3447238" y="428884"/>
        <a:ext cx="128713" cy="140441"/>
      </dsp:txXfrm>
    </dsp:sp>
    <dsp:sp modelId="{8872CF8B-5B5D-47F5-BCCD-C3194E69C81B}">
      <dsp:nvSpPr>
        <dsp:cNvPr id="0" name=""/>
        <dsp:cNvSpPr/>
      </dsp:nvSpPr>
      <dsp:spPr>
        <a:xfrm>
          <a:off x="3690782" y="323229"/>
          <a:ext cx="693539" cy="69353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600" b="1" kern="1200" cap="none" spc="0" dirty="0" err="1" smtClean="0">
              <a:ln w="10541" cmpd="sng">
                <a:prstDash val="solid"/>
              </a:ln>
              <a:effectLst/>
            </a:rPr>
            <a:t>Matias</a:t>
          </a:r>
          <a:endParaRPr lang="es-ES" sz="600" b="1" kern="1200" cap="none" spc="0" dirty="0">
            <a:ln w="10541" cmpd="sng">
              <a:prstDash val="solid"/>
            </a:ln>
            <a:effectLst/>
          </a:endParaRPr>
        </a:p>
      </dsp:txBody>
      <dsp:txXfrm>
        <a:off x="3792348" y="424795"/>
        <a:ext cx="490407" cy="490407"/>
      </dsp:txXfrm>
    </dsp:sp>
    <dsp:sp modelId="{11D477BE-35D2-4C8B-8279-3C5BF2812761}">
      <dsp:nvSpPr>
        <dsp:cNvPr id="0" name=""/>
        <dsp:cNvSpPr/>
      </dsp:nvSpPr>
      <dsp:spPr>
        <a:xfrm rot="3240000">
          <a:off x="4248342" y="969635"/>
          <a:ext cx="183876" cy="2340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4259712" y="994135"/>
        <a:ext cx="128713" cy="140441"/>
      </dsp:txXfrm>
    </dsp:sp>
    <dsp:sp modelId="{376FBD8D-4DA1-4819-8A38-38CE36B02F19}">
      <dsp:nvSpPr>
        <dsp:cNvPr id="0" name=""/>
        <dsp:cNvSpPr/>
      </dsp:nvSpPr>
      <dsp:spPr>
        <a:xfrm>
          <a:off x="4302358" y="1164992"/>
          <a:ext cx="693539" cy="69353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600" b="1" kern="1200" cap="none" spc="0" dirty="0" smtClean="0">
              <a:ln w="10541" cmpd="sng">
                <a:prstDash val="solid"/>
              </a:ln>
              <a:effectLst/>
            </a:rPr>
            <a:t>Julio</a:t>
          </a:r>
          <a:endParaRPr lang="es-ES" sz="600" b="1" kern="1200" cap="none" spc="0" dirty="0">
            <a:ln w="10541" cmpd="sng">
              <a:prstDash val="solid"/>
            </a:ln>
            <a:effectLst/>
          </a:endParaRPr>
        </a:p>
      </dsp:txBody>
      <dsp:txXfrm>
        <a:off x="4403924" y="1266558"/>
        <a:ext cx="490407" cy="490407"/>
      </dsp:txXfrm>
    </dsp:sp>
    <dsp:sp modelId="{A1FE4F5C-C3FA-412B-AF61-B66175999D21}">
      <dsp:nvSpPr>
        <dsp:cNvPr id="0" name=""/>
        <dsp:cNvSpPr/>
      </dsp:nvSpPr>
      <dsp:spPr>
        <a:xfrm rot="5400000">
          <a:off x="4557189" y="1909761"/>
          <a:ext cx="183876" cy="2340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4584771" y="1928994"/>
        <a:ext cx="128713" cy="140441"/>
      </dsp:txXfrm>
    </dsp:sp>
    <dsp:sp modelId="{62820934-737A-43D2-AA22-1686FEA8269E}">
      <dsp:nvSpPr>
        <dsp:cNvPr id="0" name=""/>
        <dsp:cNvSpPr/>
      </dsp:nvSpPr>
      <dsp:spPr>
        <a:xfrm>
          <a:off x="4302358" y="2205468"/>
          <a:ext cx="693539" cy="69353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600" b="1" kern="1200" cap="none" spc="0" dirty="0" err="1" smtClean="0">
              <a:ln w="10541" cmpd="sng">
                <a:prstDash val="solid"/>
              </a:ln>
              <a:effectLst/>
            </a:rPr>
            <a:t>Iago</a:t>
          </a:r>
          <a:endParaRPr lang="es-ES" sz="600" b="1" kern="1200" cap="none" spc="0" dirty="0">
            <a:ln w="10541" cmpd="sng">
              <a:prstDash val="solid"/>
            </a:ln>
            <a:effectLst/>
          </a:endParaRPr>
        </a:p>
      </dsp:txBody>
      <dsp:txXfrm>
        <a:off x="4403924" y="2307034"/>
        <a:ext cx="490407" cy="490407"/>
      </dsp:txXfrm>
    </dsp:sp>
    <dsp:sp modelId="{4B6C7E49-5C6C-4F25-A72A-52CA0887E0B9}">
      <dsp:nvSpPr>
        <dsp:cNvPr id="0" name=""/>
        <dsp:cNvSpPr/>
      </dsp:nvSpPr>
      <dsp:spPr>
        <a:xfrm rot="7560000">
          <a:off x="4254460" y="2851874"/>
          <a:ext cx="183876" cy="2340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 rot="10800000">
        <a:off x="4298253" y="2876374"/>
        <a:ext cx="128713" cy="140441"/>
      </dsp:txXfrm>
    </dsp:sp>
    <dsp:sp modelId="{974E6825-6C9C-4BF8-80E7-D46478429A86}">
      <dsp:nvSpPr>
        <dsp:cNvPr id="0" name=""/>
        <dsp:cNvSpPr/>
      </dsp:nvSpPr>
      <dsp:spPr>
        <a:xfrm>
          <a:off x="3690782" y="3047231"/>
          <a:ext cx="693539" cy="693539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600" b="1" kern="1200" cap="none" spc="0" dirty="0" smtClean="0">
              <a:ln w="10541" cmpd="sng">
                <a:prstDash val="solid"/>
              </a:ln>
              <a:effectLst/>
            </a:rPr>
            <a:t>Fernando</a:t>
          </a:r>
          <a:endParaRPr lang="es-ES" sz="600" b="1" kern="1200" cap="none" spc="0" dirty="0">
            <a:ln w="10541" cmpd="sng">
              <a:prstDash val="solid"/>
            </a:ln>
            <a:effectLst/>
          </a:endParaRPr>
        </a:p>
      </dsp:txBody>
      <dsp:txXfrm>
        <a:off x="3792348" y="3148797"/>
        <a:ext cx="490407" cy="490407"/>
      </dsp:txXfrm>
    </dsp:sp>
    <dsp:sp modelId="{EFFFBDE3-AD0A-42CD-BAA9-0F4945C24D11}">
      <dsp:nvSpPr>
        <dsp:cNvPr id="0" name=""/>
        <dsp:cNvSpPr/>
      </dsp:nvSpPr>
      <dsp:spPr>
        <a:xfrm rot="9720000">
          <a:off x="3455786" y="3436120"/>
          <a:ext cx="183876" cy="2340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 rot="10800000">
        <a:off x="3509599" y="3474411"/>
        <a:ext cx="128713" cy="140441"/>
      </dsp:txXfrm>
    </dsp:sp>
    <dsp:sp modelId="{7D03C13B-9539-44EC-8EA8-20B4E1FF1279}">
      <dsp:nvSpPr>
        <dsp:cNvPr id="0" name=""/>
        <dsp:cNvSpPr/>
      </dsp:nvSpPr>
      <dsp:spPr>
        <a:xfrm>
          <a:off x="2701230" y="3368756"/>
          <a:ext cx="693539" cy="69353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600" b="1" kern="1200" cap="none" spc="0" dirty="0" smtClean="0">
              <a:ln w="10541" cmpd="sng">
                <a:prstDash val="solid"/>
              </a:ln>
              <a:effectLst/>
            </a:rPr>
            <a:t>Diego</a:t>
          </a:r>
          <a:endParaRPr lang="es-ES" sz="600" b="1" kern="1200" cap="none" spc="0" dirty="0">
            <a:ln w="10541" cmpd="sng">
              <a:prstDash val="solid"/>
            </a:ln>
            <a:effectLst/>
          </a:endParaRPr>
        </a:p>
      </dsp:txBody>
      <dsp:txXfrm>
        <a:off x="2802796" y="3470322"/>
        <a:ext cx="490407" cy="490407"/>
      </dsp:txXfrm>
    </dsp:sp>
    <dsp:sp modelId="{F0972347-EB1F-440E-A8D3-E2022A411A5B}">
      <dsp:nvSpPr>
        <dsp:cNvPr id="0" name=""/>
        <dsp:cNvSpPr/>
      </dsp:nvSpPr>
      <dsp:spPr>
        <a:xfrm rot="11880000">
          <a:off x="2466235" y="3439336"/>
          <a:ext cx="183876" cy="2340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 rot="10800000">
        <a:off x="2520048" y="3494673"/>
        <a:ext cx="128713" cy="140441"/>
      </dsp:txXfrm>
    </dsp:sp>
    <dsp:sp modelId="{68090185-8ECD-4110-A89A-E0C37A2CC00F}">
      <dsp:nvSpPr>
        <dsp:cNvPr id="0" name=""/>
        <dsp:cNvSpPr/>
      </dsp:nvSpPr>
      <dsp:spPr>
        <a:xfrm>
          <a:off x="1711678" y="3047231"/>
          <a:ext cx="693539" cy="69353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600" b="1" kern="1200" cap="none" spc="0" dirty="0" smtClean="0">
              <a:ln w="10541" cmpd="sng">
                <a:prstDash val="solid"/>
              </a:ln>
              <a:effectLst/>
            </a:rPr>
            <a:t>Alejandro</a:t>
          </a:r>
          <a:endParaRPr lang="es-ES" sz="600" b="1" kern="1200" cap="none" spc="0" dirty="0">
            <a:ln w="10541" cmpd="sng">
              <a:prstDash val="solid"/>
            </a:ln>
            <a:effectLst/>
          </a:endParaRPr>
        </a:p>
      </dsp:txBody>
      <dsp:txXfrm>
        <a:off x="1813244" y="3148797"/>
        <a:ext cx="490407" cy="490407"/>
      </dsp:txXfrm>
    </dsp:sp>
    <dsp:sp modelId="{852BF3DE-E592-4F0B-B923-C391B680A030}">
      <dsp:nvSpPr>
        <dsp:cNvPr id="0" name=""/>
        <dsp:cNvSpPr/>
      </dsp:nvSpPr>
      <dsp:spPr>
        <a:xfrm rot="14040000">
          <a:off x="1663780" y="2860295"/>
          <a:ext cx="183876" cy="2340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 rot="10800000">
        <a:off x="1707573" y="2929423"/>
        <a:ext cx="128713" cy="140441"/>
      </dsp:txXfrm>
    </dsp:sp>
    <dsp:sp modelId="{2554AB0C-416E-4A90-B011-46BB4EE24709}">
      <dsp:nvSpPr>
        <dsp:cNvPr id="0" name=""/>
        <dsp:cNvSpPr/>
      </dsp:nvSpPr>
      <dsp:spPr>
        <a:xfrm>
          <a:off x="1100102" y="2205468"/>
          <a:ext cx="693539" cy="69353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600" b="1" kern="1200" cap="none" spc="0" dirty="0" smtClean="0">
              <a:ln w="10541" cmpd="sng">
                <a:prstDash val="solid"/>
              </a:ln>
              <a:effectLst/>
            </a:rPr>
            <a:t>David</a:t>
          </a:r>
          <a:endParaRPr lang="es-ES" sz="600" b="1" kern="1200" cap="none" spc="0" dirty="0">
            <a:ln w="10541" cmpd="sng">
              <a:prstDash val="solid"/>
            </a:ln>
            <a:effectLst/>
          </a:endParaRPr>
        </a:p>
      </dsp:txBody>
      <dsp:txXfrm>
        <a:off x="1201668" y="2307034"/>
        <a:ext cx="490407" cy="490407"/>
      </dsp:txXfrm>
    </dsp:sp>
    <dsp:sp modelId="{50E230DA-9B73-4CA1-A429-FF7D8E5DC9D1}">
      <dsp:nvSpPr>
        <dsp:cNvPr id="0" name=""/>
        <dsp:cNvSpPr/>
      </dsp:nvSpPr>
      <dsp:spPr>
        <a:xfrm rot="16200000">
          <a:off x="1354933" y="1920169"/>
          <a:ext cx="183876" cy="2340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1382515" y="1994565"/>
        <a:ext cx="128713" cy="140441"/>
      </dsp:txXfrm>
    </dsp:sp>
    <dsp:sp modelId="{5DB01528-AC4F-4EB7-9326-A28A89F69774}">
      <dsp:nvSpPr>
        <dsp:cNvPr id="0" name=""/>
        <dsp:cNvSpPr/>
      </dsp:nvSpPr>
      <dsp:spPr>
        <a:xfrm>
          <a:off x="1100102" y="1164992"/>
          <a:ext cx="693539" cy="69353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600" b="1" kern="1200" cap="none" spc="0" dirty="0" smtClean="0">
              <a:ln w="10541" cmpd="sng">
                <a:prstDash val="solid"/>
              </a:ln>
              <a:effectLst/>
            </a:rPr>
            <a:t>Ignacio</a:t>
          </a:r>
          <a:endParaRPr lang="es-ES" sz="600" b="1" kern="1200" cap="none" spc="0" dirty="0">
            <a:ln w="10541" cmpd="sng">
              <a:prstDash val="solid"/>
            </a:ln>
            <a:effectLst/>
          </a:endParaRPr>
        </a:p>
      </dsp:txBody>
      <dsp:txXfrm>
        <a:off x="1201668" y="1266558"/>
        <a:ext cx="490407" cy="490407"/>
      </dsp:txXfrm>
    </dsp:sp>
    <dsp:sp modelId="{FB85375D-CC79-4A63-B16E-02332713F310}">
      <dsp:nvSpPr>
        <dsp:cNvPr id="0" name=""/>
        <dsp:cNvSpPr/>
      </dsp:nvSpPr>
      <dsp:spPr>
        <a:xfrm rot="18360000">
          <a:off x="1657662" y="978055"/>
          <a:ext cx="183876" cy="2340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1669032" y="1047183"/>
        <a:ext cx="128713" cy="140441"/>
      </dsp:txXfrm>
    </dsp:sp>
    <dsp:sp modelId="{47D5B21F-5B0F-4141-B83D-D6C087AC7A17}">
      <dsp:nvSpPr>
        <dsp:cNvPr id="0" name=""/>
        <dsp:cNvSpPr/>
      </dsp:nvSpPr>
      <dsp:spPr>
        <a:xfrm>
          <a:off x="1711678" y="323229"/>
          <a:ext cx="693539" cy="693539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600" b="1" kern="1200" cap="none" spc="0" dirty="0" smtClean="0">
              <a:ln w="10541" cmpd="sng">
                <a:prstDash val="solid"/>
              </a:ln>
              <a:effectLst/>
            </a:rPr>
            <a:t>Ignacio S</a:t>
          </a:r>
          <a:endParaRPr lang="es-ES" sz="600" b="1" kern="1200" cap="none" spc="0" dirty="0">
            <a:ln w="10541" cmpd="sng">
              <a:prstDash val="solid"/>
            </a:ln>
            <a:effectLst/>
          </a:endParaRPr>
        </a:p>
      </dsp:txBody>
      <dsp:txXfrm>
        <a:off x="1813244" y="424795"/>
        <a:ext cx="490407" cy="490407"/>
      </dsp:txXfrm>
    </dsp:sp>
    <dsp:sp modelId="{198F363F-2AF2-417C-85AF-165B75CBD934}">
      <dsp:nvSpPr>
        <dsp:cNvPr id="0" name=""/>
        <dsp:cNvSpPr/>
      </dsp:nvSpPr>
      <dsp:spPr>
        <a:xfrm rot="20520000">
          <a:off x="2456336" y="393809"/>
          <a:ext cx="183876" cy="2340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2457686" y="449146"/>
        <a:ext cx="128713" cy="14044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099192-F926-4B9E-B7A5-474ED3EC023F}">
      <dsp:nvSpPr>
        <dsp:cNvPr id="0" name=""/>
        <dsp:cNvSpPr/>
      </dsp:nvSpPr>
      <dsp:spPr>
        <a:xfrm>
          <a:off x="4106540" y="3145"/>
          <a:ext cx="930920" cy="93092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b="1" kern="1200" cap="none" spc="0" dirty="0" smtClean="0">
              <a:ln w="10541" cmpd="sng">
                <a:noFill/>
                <a:prstDash val="solid"/>
              </a:ln>
              <a:solidFill>
                <a:schemeClr val="bg1"/>
              </a:solidFill>
              <a:effectLst/>
            </a:rPr>
            <a:t>María</a:t>
          </a:r>
          <a:endParaRPr lang="es-ES" sz="900" b="1" kern="1200" cap="none" spc="0" dirty="0">
            <a:ln w="10541" cmpd="sng">
              <a:noFill/>
              <a:prstDash val="solid"/>
            </a:ln>
            <a:solidFill>
              <a:schemeClr val="bg1"/>
            </a:solidFill>
            <a:effectLst/>
          </a:endParaRPr>
        </a:p>
      </dsp:txBody>
      <dsp:txXfrm>
        <a:off x="4242870" y="139475"/>
        <a:ext cx="658260" cy="658260"/>
      </dsp:txXfrm>
    </dsp:sp>
    <dsp:sp modelId="{086A38D2-C396-4784-8BCA-D69AE6142221}">
      <dsp:nvSpPr>
        <dsp:cNvPr id="0" name=""/>
        <dsp:cNvSpPr/>
      </dsp:nvSpPr>
      <dsp:spPr>
        <a:xfrm rot="745398">
          <a:off x="5117863" y="457307"/>
          <a:ext cx="231927" cy="31418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700" b="1" kern="1200" cap="none" spc="0">
            <a:ln w="10541" cmpd="sng">
              <a:solidFill>
                <a:schemeClr val="bg1"/>
              </a:solidFill>
              <a:prstDash val="solid"/>
            </a:ln>
            <a:solidFill>
              <a:schemeClr val="tx2">
                <a:lumMod val="10000"/>
              </a:schemeClr>
            </a:solidFill>
            <a:effectLst/>
          </a:endParaRPr>
        </a:p>
      </dsp:txBody>
      <dsp:txXfrm>
        <a:off x="5118678" y="512660"/>
        <a:ext cx="162349" cy="188511"/>
      </dsp:txXfrm>
    </dsp:sp>
    <dsp:sp modelId="{7F12993B-EE2D-4429-A837-37EA90042D39}">
      <dsp:nvSpPr>
        <dsp:cNvPr id="0" name=""/>
        <dsp:cNvSpPr/>
      </dsp:nvSpPr>
      <dsp:spPr>
        <a:xfrm>
          <a:off x="5443015" y="297558"/>
          <a:ext cx="930920" cy="93092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b="1" kern="1200" cap="none" spc="0" dirty="0" smtClean="0">
              <a:ln w="10541" cmpd="sng">
                <a:noFill/>
                <a:prstDash val="solid"/>
              </a:ln>
              <a:solidFill>
                <a:schemeClr val="bg1"/>
              </a:solidFill>
              <a:effectLst/>
            </a:rPr>
            <a:t>Aitana</a:t>
          </a:r>
          <a:endParaRPr lang="es-ES" sz="900" b="1" kern="1200" cap="none" spc="0" dirty="0">
            <a:ln w="10541" cmpd="sng">
              <a:noFill/>
              <a:prstDash val="solid"/>
            </a:ln>
            <a:solidFill>
              <a:schemeClr val="bg1"/>
            </a:solidFill>
            <a:effectLst/>
          </a:endParaRPr>
        </a:p>
      </dsp:txBody>
      <dsp:txXfrm>
        <a:off x="5579345" y="433888"/>
        <a:ext cx="658260" cy="658260"/>
      </dsp:txXfrm>
    </dsp:sp>
    <dsp:sp modelId="{58DEEAA8-4EA7-46D3-BD1F-5549D38F1BDC}">
      <dsp:nvSpPr>
        <dsp:cNvPr id="0" name=""/>
        <dsp:cNvSpPr/>
      </dsp:nvSpPr>
      <dsp:spPr>
        <a:xfrm rot="2790035">
          <a:off x="6264958" y="1127953"/>
          <a:ext cx="277784" cy="31418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700" b="1" kern="1200" cap="none" spc="0">
            <a:ln w="10541" cmpd="sng">
              <a:solidFill>
                <a:schemeClr val="bg1"/>
              </a:solidFill>
              <a:prstDash val="solid"/>
            </a:ln>
            <a:solidFill>
              <a:schemeClr val="tx2">
                <a:lumMod val="10000"/>
              </a:schemeClr>
            </a:solidFill>
            <a:effectLst/>
          </a:endParaRPr>
        </a:p>
      </dsp:txBody>
      <dsp:txXfrm>
        <a:off x="6277944" y="1160565"/>
        <a:ext cx="194449" cy="188511"/>
      </dsp:txXfrm>
    </dsp:sp>
    <dsp:sp modelId="{BA6A559E-5744-43DD-A3D0-99CDF0C3AACF}">
      <dsp:nvSpPr>
        <dsp:cNvPr id="0" name=""/>
        <dsp:cNvSpPr/>
      </dsp:nvSpPr>
      <dsp:spPr>
        <a:xfrm>
          <a:off x="6444589" y="1353018"/>
          <a:ext cx="930920" cy="93092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b="1" kern="1200" cap="none" spc="0" dirty="0" smtClean="0">
              <a:ln w="10541" cmpd="sng">
                <a:noFill/>
                <a:prstDash val="solid"/>
              </a:ln>
              <a:solidFill>
                <a:schemeClr val="bg1"/>
              </a:solidFill>
              <a:effectLst/>
            </a:rPr>
            <a:t>Mateo</a:t>
          </a:r>
          <a:endParaRPr lang="es-ES" sz="900" b="1" kern="1200" cap="none" spc="0" dirty="0">
            <a:ln w="10541" cmpd="sng">
              <a:noFill/>
              <a:prstDash val="solid"/>
            </a:ln>
            <a:solidFill>
              <a:schemeClr val="bg1"/>
            </a:solidFill>
            <a:effectLst/>
          </a:endParaRPr>
        </a:p>
      </dsp:txBody>
      <dsp:txXfrm>
        <a:off x="6580919" y="1489348"/>
        <a:ext cx="658260" cy="658260"/>
      </dsp:txXfrm>
    </dsp:sp>
    <dsp:sp modelId="{BD279ADC-D868-41F8-957E-B05D83D11959}">
      <dsp:nvSpPr>
        <dsp:cNvPr id="0" name=""/>
        <dsp:cNvSpPr/>
      </dsp:nvSpPr>
      <dsp:spPr>
        <a:xfrm rot="4500000">
          <a:off x="6965445" y="2329562"/>
          <a:ext cx="247282" cy="31418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700" b="1" kern="1200" cap="none" spc="0">
            <a:ln w="10541" cmpd="sng">
              <a:solidFill>
                <a:schemeClr val="bg1"/>
              </a:solidFill>
              <a:prstDash val="solid"/>
            </a:ln>
            <a:solidFill>
              <a:schemeClr val="tx2">
                <a:lumMod val="10000"/>
              </a:schemeClr>
            </a:solidFill>
            <a:effectLst/>
          </a:endParaRPr>
        </a:p>
      </dsp:txBody>
      <dsp:txXfrm>
        <a:off x="6992937" y="2356570"/>
        <a:ext cx="173097" cy="188511"/>
      </dsp:txXfrm>
    </dsp:sp>
    <dsp:sp modelId="{7C5AB31D-9447-4AEC-9502-BC5AC3AEFA10}">
      <dsp:nvSpPr>
        <dsp:cNvPr id="0" name=""/>
        <dsp:cNvSpPr/>
      </dsp:nvSpPr>
      <dsp:spPr>
        <a:xfrm>
          <a:off x="6806286" y="2702891"/>
          <a:ext cx="930920" cy="93092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b="1" kern="1200" cap="none" spc="0" dirty="0" smtClean="0">
              <a:ln w="10541" cmpd="sng">
                <a:noFill/>
                <a:prstDash val="solid"/>
              </a:ln>
              <a:solidFill>
                <a:schemeClr val="bg1"/>
              </a:solidFill>
              <a:effectLst/>
            </a:rPr>
            <a:t>Cristian</a:t>
          </a:r>
          <a:endParaRPr lang="es-ES" sz="900" b="1" kern="1200" cap="none" spc="0" dirty="0">
            <a:ln w="10541" cmpd="sng">
              <a:noFill/>
              <a:prstDash val="solid"/>
            </a:ln>
            <a:solidFill>
              <a:schemeClr val="bg1"/>
            </a:solidFill>
            <a:effectLst/>
          </a:endParaRPr>
        </a:p>
      </dsp:txBody>
      <dsp:txXfrm>
        <a:off x="6942616" y="2839221"/>
        <a:ext cx="658260" cy="658260"/>
      </dsp:txXfrm>
    </dsp:sp>
    <dsp:sp modelId="{FE486D83-D818-4003-8043-26353A535827}">
      <dsp:nvSpPr>
        <dsp:cNvPr id="0" name=""/>
        <dsp:cNvSpPr/>
      </dsp:nvSpPr>
      <dsp:spPr>
        <a:xfrm rot="6300000">
          <a:off x="6969067" y="3679435"/>
          <a:ext cx="247282" cy="31418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700" b="1" kern="1200" cap="none" spc="0">
            <a:ln w="10541" cmpd="sng">
              <a:solidFill>
                <a:schemeClr val="bg1"/>
              </a:solidFill>
              <a:prstDash val="solid"/>
            </a:ln>
            <a:solidFill>
              <a:schemeClr val="tx2">
                <a:lumMod val="10000"/>
              </a:schemeClr>
            </a:solidFill>
            <a:effectLst/>
          </a:endParaRPr>
        </a:p>
      </dsp:txBody>
      <dsp:txXfrm rot="10800000">
        <a:off x="7015760" y="3706443"/>
        <a:ext cx="173097" cy="188511"/>
      </dsp:txXfrm>
    </dsp:sp>
    <dsp:sp modelId="{F9CAA9DC-C023-4499-A4A0-95A8D60B8C57}">
      <dsp:nvSpPr>
        <dsp:cNvPr id="0" name=""/>
        <dsp:cNvSpPr/>
      </dsp:nvSpPr>
      <dsp:spPr>
        <a:xfrm>
          <a:off x="6444589" y="4052764"/>
          <a:ext cx="930920" cy="93092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b="1" kern="1200" cap="none" spc="0" dirty="0" err="1" smtClean="0">
              <a:ln w="10541" cmpd="sng">
                <a:noFill/>
                <a:prstDash val="solid"/>
              </a:ln>
              <a:solidFill>
                <a:schemeClr val="bg1"/>
              </a:solidFill>
              <a:effectLst/>
            </a:rPr>
            <a:t>Kathia</a:t>
          </a:r>
          <a:endParaRPr lang="es-ES" sz="900" b="1" kern="1200" cap="none" spc="0" dirty="0">
            <a:ln w="10541" cmpd="sng">
              <a:noFill/>
              <a:prstDash val="solid"/>
            </a:ln>
            <a:solidFill>
              <a:schemeClr val="bg1"/>
            </a:solidFill>
            <a:effectLst/>
          </a:endParaRPr>
        </a:p>
      </dsp:txBody>
      <dsp:txXfrm>
        <a:off x="6580919" y="4189094"/>
        <a:ext cx="658260" cy="658260"/>
      </dsp:txXfrm>
    </dsp:sp>
    <dsp:sp modelId="{7373E4C4-1693-4B17-9E0C-C3F093DA65CA}">
      <dsp:nvSpPr>
        <dsp:cNvPr id="0" name=""/>
        <dsp:cNvSpPr/>
      </dsp:nvSpPr>
      <dsp:spPr>
        <a:xfrm rot="8100000">
          <a:off x="6297268" y="4850271"/>
          <a:ext cx="247282" cy="314185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700" b="1" kern="1200" cap="none" spc="0">
            <a:ln w="10541" cmpd="sng">
              <a:solidFill>
                <a:schemeClr val="bg1"/>
              </a:solidFill>
              <a:prstDash val="solid"/>
            </a:ln>
            <a:solidFill>
              <a:schemeClr val="tx2">
                <a:lumMod val="10000"/>
              </a:schemeClr>
            </a:solidFill>
            <a:effectLst/>
          </a:endParaRPr>
        </a:p>
      </dsp:txBody>
      <dsp:txXfrm rot="10800000">
        <a:off x="6360589" y="4886880"/>
        <a:ext cx="173097" cy="188511"/>
      </dsp:txXfrm>
    </dsp:sp>
    <dsp:sp modelId="{70C53554-C758-4F6A-8DEA-5F087092D6B8}">
      <dsp:nvSpPr>
        <dsp:cNvPr id="0" name=""/>
        <dsp:cNvSpPr/>
      </dsp:nvSpPr>
      <dsp:spPr>
        <a:xfrm>
          <a:off x="5456413" y="5040940"/>
          <a:ext cx="930920" cy="93092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b="1" kern="1200" cap="none" spc="0" dirty="0" smtClean="0">
              <a:ln w="10541" cmpd="sng">
                <a:noFill/>
                <a:prstDash val="solid"/>
              </a:ln>
              <a:solidFill>
                <a:schemeClr val="bg1"/>
              </a:solidFill>
              <a:effectLst/>
            </a:rPr>
            <a:t>Raúl</a:t>
          </a:r>
          <a:endParaRPr lang="es-ES" sz="900" b="1" kern="1200" cap="none" spc="0" dirty="0">
            <a:ln w="10541" cmpd="sng">
              <a:noFill/>
              <a:prstDash val="solid"/>
            </a:ln>
            <a:solidFill>
              <a:schemeClr val="bg1"/>
            </a:solidFill>
            <a:effectLst/>
          </a:endParaRPr>
        </a:p>
      </dsp:txBody>
      <dsp:txXfrm>
        <a:off x="5592743" y="5177270"/>
        <a:ext cx="658260" cy="658260"/>
      </dsp:txXfrm>
    </dsp:sp>
    <dsp:sp modelId="{9BF240A1-7E1A-4CEB-985E-3673E4063B09}">
      <dsp:nvSpPr>
        <dsp:cNvPr id="0" name=""/>
        <dsp:cNvSpPr/>
      </dsp:nvSpPr>
      <dsp:spPr>
        <a:xfrm rot="9900000">
          <a:off x="5130055" y="5528345"/>
          <a:ext cx="247282" cy="31418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700" b="1" kern="1200" cap="none" spc="0">
            <a:ln w="10541" cmpd="sng">
              <a:solidFill>
                <a:schemeClr val="bg1"/>
              </a:solidFill>
              <a:prstDash val="solid"/>
            </a:ln>
            <a:solidFill>
              <a:schemeClr val="tx2">
                <a:lumMod val="10000"/>
              </a:schemeClr>
            </a:solidFill>
            <a:effectLst/>
          </a:endParaRPr>
        </a:p>
      </dsp:txBody>
      <dsp:txXfrm rot="10800000">
        <a:off x="5202976" y="5581582"/>
        <a:ext cx="173097" cy="188511"/>
      </dsp:txXfrm>
    </dsp:sp>
    <dsp:sp modelId="{33766246-4218-4AA1-AD62-B65D2EE9DA41}">
      <dsp:nvSpPr>
        <dsp:cNvPr id="0" name=""/>
        <dsp:cNvSpPr/>
      </dsp:nvSpPr>
      <dsp:spPr>
        <a:xfrm>
          <a:off x="4106540" y="5402638"/>
          <a:ext cx="930920" cy="93092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b="1" kern="1200" cap="none" spc="0" dirty="0" smtClean="0">
              <a:ln w="10541" cmpd="sng">
                <a:noFill/>
                <a:prstDash val="solid"/>
              </a:ln>
              <a:solidFill>
                <a:schemeClr val="bg1"/>
              </a:solidFill>
              <a:effectLst/>
            </a:rPr>
            <a:t>Lara</a:t>
          </a:r>
          <a:endParaRPr lang="es-ES" sz="900" b="1" kern="1200" cap="none" spc="0" dirty="0">
            <a:ln w="10541" cmpd="sng">
              <a:noFill/>
              <a:prstDash val="solid"/>
            </a:ln>
            <a:solidFill>
              <a:schemeClr val="bg1"/>
            </a:solidFill>
            <a:effectLst/>
          </a:endParaRPr>
        </a:p>
      </dsp:txBody>
      <dsp:txXfrm>
        <a:off x="4242870" y="5538968"/>
        <a:ext cx="658260" cy="658260"/>
      </dsp:txXfrm>
    </dsp:sp>
    <dsp:sp modelId="{2D83FAAC-80A7-4786-BEC6-B54C7E8618FF}">
      <dsp:nvSpPr>
        <dsp:cNvPr id="0" name=""/>
        <dsp:cNvSpPr/>
      </dsp:nvSpPr>
      <dsp:spPr>
        <a:xfrm rot="11700000">
          <a:off x="3780182" y="5531967"/>
          <a:ext cx="247282" cy="31418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700" b="1" kern="1200" cap="none" spc="0">
            <a:ln w="10541" cmpd="sng">
              <a:solidFill>
                <a:schemeClr val="bg1"/>
              </a:solidFill>
              <a:prstDash val="solid"/>
            </a:ln>
            <a:solidFill>
              <a:schemeClr val="tx2">
                <a:lumMod val="10000"/>
              </a:schemeClr>
            </a:solidFill>
            <a:effectLst/>
          </a:endParaRPr>
        </a:p>
      </dsp:txBody>
      <dsp:txXfrm rot="10800000">
        <a:off x="3853103" y="5604404"/>
        <a:ext cx="173097" cy="188511"/>
      </dsp:txXfrm>
    </dsp:sp>
    <dsp:sp modelId="{65C44FD2-F470-498A-BDDB-C03F47B19AC0}">
      <dsp:nvSpPr>
        <dsp:cNvPr id="0" name=""/>
        <dsp:cNvSpPr/>
      </dsp:nvSpPr>
      <dsp:spPr>
        <a:xfrm>
          <a:off x="2756667" y="5040940"/>
          <a:ext cx="930920" cy="93092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b="1" kern="1200" cap="none" spc="0" dirty="0" err="1" smtClean="0">
              <a:ln w="10541" cmpd="sng">
                <a:noFill/>
                <a:prstDash val="solid"/>
              </a:ln>
              <a:solidFill>
                <a:schemeClr val="bg1"/>
              </a:solidFill>
              <a:effectLst/>
            </a:rPr>
            <a:t>Marycielo</a:t>
          </a:r>
          <a:endParaRPr lang="es-ES" sz="900" b="1" kern="1200" cap="none" spc="0" dirty="0">
            <a:ln w="10541" cmpd="sng">
              <a:noFill/>
              <a:prstDash val="solid"/>
            </a:ln>
            <a:solidFill>
              <a:schemeClr val="bg1"/>
            </a:solidFill>
            <a:effectLst/>
          </a:endParaRPr>
        </a:p>
      </dsp:txBody>
      <dsp:txXfrm>
        <a:off x="2892997" y="5177270"/>
        <a:ext cx="658260" cy="658260"/>
      </dsp:txXfrm>
    </dsp:sp>
    <dsp:sp modelId="{328586C6-E0CB-4621-994B-C58CE482827E}">
      <dsp:nvSpPr>
        <dsp:cNvPr id="0" name=""/>
        <dsp:cNvSpPr/>
      </dsp:nvSpPr>
      <dsp:spPr>
        <a:xfrm rot="13500000">
          <a:off x="2609347" y="4860168"/>
          <a:ext cx="247282" cy="31418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700" b="1" kern="1200" cap="none" spc="0">
            <a:ln w="10541" cmpd="sng">
              <a:solidFill>
                <a:schemeClr val="bg1"/>
              </a:solidFill>
              <a:prstDash val="solid"/>
            </a:ln>
            <a:solidFill>
              <a:schemeClr val="tx2">
                <a:lumMod val="10000"/>
              </a:schemeClr>
            </a:solidFill>
            <a:effectLst/>
          </a:endParaRPr>
        </a:p>
      </dsp:txBody>
      <dsp:txXfrm rot="10800000">
        <a:off x="2672668" y="4949233"/>
        <a:ext cx="173097" cy="188511"/>
      </dsp:txXfrm>
    </dsp:sp>
    <dsp:sp modelId="{4B545F10-E701-4CBF-9ACC-D06D6E5CC928}">
      <dsp:nvSpPr>
        <dsp:cNvPr id="0" name=""/>
        <dsp:cNvSpPr/>
      </dsp:nvSpPr>
      <dsp:spPr>
        <a:xfrm>
          <a:off x="1768491" y="4052764"/>
          <a:ext cx="930920" cy="93092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b="1" kern="1200" cap="none" spc="0" dirty="0" err="1" smtClean="0">
              <a:ln w="10541" cmpd="sng">
                <a:noFill/>
                <a:prstDash val="solid"/>
              </a:ln>
              <a:solidFill>
                <a:schemeClr val="bg1"/>
              </a:solidFill>
              <a:effectLst/>
            </a:rPr>
            <a:t>Jose</a:t>
          </a:r>
          <a:endParaRPr lang="es-ES" sz="900" b="1" kern="1200" cap="none" spc="0" dirty="0">
            <a:ln w="10541" cmpd="sng">
              <a:noFill/>
              <a:prstDash val="solid"/>
            </a:ln>
            <a:solidFill>
              <a:schemeClr val="bg1"/>
            </a:solidFill>
            <a:effectLst/>
          </a:endParaRPr>
        </a:p>
      </dsp:txBody>
      <dsp:txXfrm>
        <a:off x="1904821" y="4189094"/>
        <a:ext cx="658260" cy="658260"/>
      </dsp:txXfrm>
    </dsp:sp>
    <dsp:sp modelId="{C0C1E12E-888E-4A68-9A96-6076352768DA}">
      <dsp:nvSpPr>
        <dsp:cNvPr id="0" name=""/>
        <dsp:cNvSpPr/>
      </dsp:nvSpPr>
      <dsp:spPr>
        <a:xfrm rot="15300000">
          <a:off x="1931273" y="3692955"/>
          <a:ext cx="247282" cy="31418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700" b="1" kern="1200" cap="none" spc="0">
            <a:ln w="10541" cmpd="sng">
              <a:solidFill>
                <a:schemeClr val="bg1"/>
              </a:solidFill>
              <a:prstDash val="solid"/>
            </a:ln>
            <a:solidFill>
              <a:schemeClr val="tx2">
                <a:lumMod val="10000"/>
              </a:schemeClr>
            </a:solidFill>
            <a:effectLst/>
          </a:endParaRPr>
        </a:p>
      </dsp:txBody>
      <dsp:txXfrm rot="10800000">
        <a:off x="1977966" y="3791621"/>
        <a:ext cx="173097" cy="188511"/>
      </dsp:txXfrm>
    </dsp:sp>
    <dsp:sp modelId="{B9B424DF-6A92-42C9-A043-8724858C832F}">
      <dsp:nvSpPr>
        <dsp:cNvPr id="0" name=""/>
        <dsp:cNvSpPr/>
      </dsp:nvSpPr>
      <dsp:spPr>
        <a:xfrm>
          <a:off x="1406794" y="2702891"/>
          <a:ext cx="930920" cy="93092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b="1" kern="1200" cap="none" spc="0" dirty="0" smtClean="0">
              <a:ln w="10541" cmpd="sng">
                <a:noFill/>
                <a:prstDash val="solid"/>
              </a:ln>
              <a:solidFill>
                <a:schemeClr val="bg1"/>
              </a:solidFill>
              <a:effectLst/>
            </a:rPr>
            <a:t>Pedro</a:t>
          </a:r>
          <a:endParaRPr lang="es-ES" sz="900" b="1" kern="1200" cap="none" spc="0" dirty="0">
            <a:ln w="10541" cmpd="sng">
              <a:noFill/>
              <a:prstDash val="solid"/>
            </a:ln>
            <a:solidFill>
              <a:schemeClr val="bg1"/>
            </a:solidFill>
            <a:effectLst/>
          </a:endParaRPr>
        </a:p>
      </dsp:txBody>
      <dsp:txXfrm>
        <a:off x="1543124" y="2839221"/>
        <a:ext cx="658260" cy="658260"/>
      </dsp:txXfrm>
    </dsp:sp>
    <dsp:sp modelId="{3DE4AA34-270C-45BD-9B3E-FB10FEC75604}">
      <dsp:nvSpPr>
        <dsp:cNvPr id="0" name=""/>
        <dsp:cNvSpPr/>
      </dsp:nvSpPr>
      <dsp:spPr>
        <a:xfrm rot="17100000">
          <a:off x="1927650" y="2343082"/>
          <a:ext cx="247282" cy="314185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700" b="1" kern="1200" cap="none" spc="0">
            <a:ln w="10541" cmpd="sng">
              <a:solidFill>
                <a:schemeClr val="bg1"/>
              </a:solidFill>
              <a:prstDash val="solid"/>
            </a:ln>
            <a:solidFill>
              <a:schemeClr val="tx2">
                <a:lumMod val="10000"/>
              </a:schemeClr>
            </a:solidFill>
            <a:effectLst/>
          </a:endParaRPr>
        </a:p>
      </dsp:txBody>
      <dsp:txXfrm>
        <a:off x="1955142" y="2441748"/>
        <a:ext cx="173097" cy="188511"/>
      </dsp:txXfrm>
    </dsp:sp>
    <dsp:sp modelId="{04FBDA69-A5CD-48C0-A568-32999A415DED}">
      <dsp:nvSpPr>
        <dsp:cNvPr id="0" name=""/>
        <dsp:cNvSpPr/>
      </dsp:nvSpPr>
      <dsp:spPr>
        <a:xfrm>
          <a:off x="1768491" y="1353018"/>
          <a:ext cx="930920" cy="93092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b="1" kern="1200" cap="none" spc="0" dirty="0" smtClean="0">
              <a:ln w="10541" cmpd="sng">
                <a:noFill/>
                <a:prstDash val="solid"/>
              </a:ln>
              <a:solidFill>
                <a:schemeClr val="bg1"/>
              </a:solidFill>
              <a:effectLst/>
            </a:rPr>
            <a:t>Sabela </a:t>
          </a:r>
          <a:endParaRPr lang="es-ES" sz="900" b="1" kern="1200" cap="none" spc="0" dirty="0">
            <a:ln w="10541" cmpd="sng">
              <a:noFill/>
              <a:prstDash val="solid"/>
            </a:ln>
            <a:solidFill>
              <a:schemeClr val="bg1"/>
            </a:solidFill>
            <a:effectLst/>
          </a:endParaRPr>
        </a:p>
      </dsp:txBody>
      <dsp:txXfrm>
        <a:off x="1904821" y="1489348"/>
        <a:ext cx="658260" cy="658260"/>
      </dsp:txXfrm>
    </dsp:sp>
    <dsp:sp modelId="{6EE5D4F3-65EC-4A70-89A9-AC2176D0993E}">
      <dsp:nvSpPr>
        <dsp:cNvPr id="0" name=""/>
        <dsp:cNvSpPr/>
      </dsp:nvSpPr>
      <dsp:spPr>
        <a:xfrm rot="18900000">
          <a:off x="2599449" y="1172247"/>
          <a:ext cx="247282" cy="31418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700" b="1" kern="1200" cap="none" spc="0">
            <a:ln w="10541" cmpd="sng">
              <a:solidFill>
                <a:schemeClr val="bg1"/>
              </a:solidFill>
              <a:prstDash val="solid"/>
            </a:ln>
            <a:solidFill>
              <a:schemeClr val="tx2">
                <a:lumMod val="10000"/>
              </a:schemeClr>
            </a:solidFill>
            <a:effectLst/>
          </a:endParaRPr>
        </a:p>
      </dsp:txBody>
      <dsp:txXfrm>
        <a:off x="2610313" y="1261312"/>
        <a:ext cx="173097" cy="188511"/>
      </dsp:txXfrm>
    </dsp:sp>
    <dsp:sp modelId="{286B83AC-FE0B-4FA8-8BFA-F147507EE17D}">
      <dsp:nvSpPr>
        <dsp:cNvPr id="0" name=""/>
        <dsp:cNvSpPr/>
      </dsp:nvSpPr>
      <dsp:spPr>
        <a:xfrm>
          <a:off x="2756667" y="364843"/>
          <a:ext cx="930920" cy="93092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b="1" kern="1200" cap="none" spc="0" dirty="0" smtClean="0">
              <a:ln w="10541" cmpd="sng">
                <a:noFill/>
                <a:prstDash val="solid"/>
              </a:ln>
              <a:solidFill>
                <a:schemeClr val="bg1"/>
              </a:solidFill>
              <a:effectLst/>
            </a:rPr>
            <a:t>Laura</a:t>
          </a:r>
          <a:endParaRPr lang="es-ES" sz="900" b="1" kern="1200" cap="none" spc="0" dirty="0">
            <a:ln w="10541" cmpd="sng">
              <a:noFill/>
              <a:prstDash val="solid"/>
            </a:ln>
            <a:solidFill>
              <a:schemeClr val="bg1"/>
            </a:solidFill>
            <a:effectLst/>
          </a:endParaRPr>
        </a:p>
      </dsp:txBody>
      <dsp:txXfrm>
        <a:off x="2892997" y="501173"/>
        <a:ext cx="658260" cy="658260"/>
      </dsp:txXfrm>
    </dsp:sp>
    <dsp:sp modelId="{736232CC-AB08-4CDC-9166-87BF99C0CB8F}">
      <dsp:nvSpPr>
        <dsp:cNvPr id="0" name=""/>
        <dsp:cNvSpPr/>
      </dsp:nvSpPr>
      <dsp:spPr>
        <a:xfrm rot="20700000">
          <a:off x="3766662" y="494173"/>
          <a:ext cx="247282" cy="31418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700" b="1" kern="1200" cap="none" spc="0">
            <a:ln w="10541" cmpd="sng">
              <a:solidFill>
                <a:schemeClr val="bg1"/>
              </a:solidFill>
              <a:prstDash val="solid"/>
            </a:ln>
            <a:solidFill>
              <a:schemeClr val="tx2">
                <a:lumMod val="10000"/>
              </a:schemeClr>
            </a:solidFill>
            <a:effectLst/>
          </a:endParaRPr>
        </a:p>
      </dsp:txBody>
      <dsp:txXfrm>
        <a:off x="3767926" y="566610"/>
        <a:ext cx="173097" cy="18851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4FDD54-6CD0-4E4F-86C3-3F3ADA409BB9}">
      <dsp:nvSpPr>
        <dsp:cNvPr id="0" name=""/>
        <dsp:cNvSpPr/>
      </dsp:nvSpPr>
      <dsp:spPr>
        <a:xfrm>
          <a:off x="1311143" y="-175966"/>
          <a:ext cx="5249847" cy="5249847"/>
        </a:xfrm>
        <a:prstGeom prst="circularArrow">
          <a:avLst>
            <a:gd name="adj1" fmla="val 5544"/>
            <a:gd name="adj2" fmla="val 330680"/>
            <a:gd name="adj3" fmla="val 14640290"/>
            <a:gd name="adj4" fmla="val 16879317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964FF6-2990-4B26-BF51-FF3EF782D488}">
      <dsp:nvSpPr>
        <dsp:cNvPr id="0" name=""/>
        <dsp:cNvSpPr/>
      </dsp:nvSpPr>
      <dsp:spPr>
        <a:xfrm>
          <a:off x="3151398" y="-1421"/>
          <a:ext cx="1489222" cy="488733"/>
        </a:xfrm>
        <a:prstGeom prst="roundRect">
          <a:avLst/>
        </a:prstGeom>
        <a:solidFill>
          <a:srgbClr val="FF0000"/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000" b="1" kern="1200" dirty="0" smtClean="0"/>
            <a:t>Diego: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000" b="1" kern="1200" dirty="0" smtClean="0"/>
            <a:t>Altas capacidades</a:t>
          </a:r>
          <a:endParaRPr lang="gl-ES" sz="1050" kern="1200" dirty="0"/>
        </a:p>
      </dsp:txBody>
      <dsp:txXfrm>
        <a:off x="3175256" y="22437"/>
        <a:ext cx="1441506" cy="441017"/>
      </dsp:txXfrm>
    </dsp:sp>
    <dsp:sp modelId="{641601BC-8902-402E-93A8-2083B206069A}">
      <dsp:nvSpPr>
        <dsp:cNvPr id="0" name=""/>
        <dsp:cNvSpPr/>
      </dsp:nvSpPr>
      <dsp:spPr>
        <a:xfrm>
          <a:off x="4499717" y="711959"/>
          <a:ext cx="2333746" cy="873242"/>
        </a:xfrm>
        <a:prstGeom prst="roundRect">
          <a:avLst/>
        </a:prstGeom>
        <a:solidFill>
          <a:srgbClr val="92D050"/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b="1" kern="1200" dirty="0" err="1" smtClean="0"/>
            <a:t>Mariña</a:t>
          </a:r>
          <a:r>
            <a:rPr lang="es-ES" sz="1000" b="1" kern="1200" dirty="0" smtClean="0"/>
            <a:t>: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b="1" kern="1200" dirty="0" smtClean="0"/>
            <a:t>Non le, non escribe </a:t>
          </a:r>
          <a:r>
            <a:rPr lang="es-ES" sz="1000" b="1" kern="1200" dirty="0" err="1" smtClean="0"/>
            <a:t>ao</a:t>
          </a:r>
          <a:r>
            <a:rPr lang="es-ES" sz="1000" b="1" kern="1200" dirty="0" smtClean="0"/>
            <a:t> </a:t>
          </a:r>
          <a:r>
            <a:rPr lang="es-ES" sz="1000" b="1" kern="1200" dirty="0" err="1" smtClean="0"/>
            <a:t>ditado</a:t>
          </a:r>
          <a:r>
            <a:rPr lang="es-ES" sz="1000" b="1" kern="1200" dirty="0" smtClean="0"/>
            <a:t> números </a:t>
          </a:r>
          <a:r>
            <a:rPr lang="es-ES" sz="1000" b="1" kern="1200" dirty="0" err="1" smtClean="0"/>
            <a:t>nin</a:t>
          </a:r>
          <a:r>
            <a:rPr lang="es-ES" sz="1000" b="1" kern="1200" dirty="0" smtClean="0"/>
            <a:t> palabras, </a:t>
          </a:r>
          <a:r>
            <a:rPr lang="es-ES" sz="1000" b="1" kern="1200" dirty="0" err="1" smtClean="0"/>
            <a:t>linguaxe</a:t>
          </a:r>
          <a:r>
            <a:rPr lang="es-ES" sz="1000" b="1" kern="1200" dirty="0" smtClean="0"/>
            <a:t> oral </a:t>
          </a:r>
          <a:r>
            <a:rPr lang="es-ES" sz="1000" b="1" kern="1200" dirty="0" err="1" smtClean="0"/>
            <a:t>reducidoa</a:t>
          </a:r>
          <a:r>
            <a:rPr lang="es-ES" sz="1000" b="1" kern="1200" dirty="0" smtClean="0"/>
            <a:t> (Alumna con TEA)</a:t>
          </a:r>
        </a:p>
      </dsp:txBody>
      <dsp:txXfrm>
        <a:off x="4542345" y="754587"/>
        <a:ext cx="2248490" cy="787986"/>
      </dsp:txXfrm>
    </dsp:sp>
    <dsp:sp modelId="{B4378E2B-9CD8-4C81-A8E7-38A41D4EAFED}">
      <dsp:nvSpPr>
        <dsp:cNvPr id="0" name=""/>
        <dsp:cNvSpPr/>
      </dsp:nvSpPr>
      <dsp:spPr>
        <a:xfrm>
          <a:off x="4988436" y="1982743"/>
          <a:ext cx="2292628" cy="997883"/>
        </a:xfrm>
        <a:prstGeom prst="roundRect">
          <a:avLst/>
        </a:prstGeom>
        <a:solidFill>
          <a:srgbClr val="00B050"/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000" b="1" kern="1200" dirty="0" smtClean="0"/>
            <a:t>Sergio: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000" b="1" kern="1200" dirty="0" err="1" smtClean="0"/>
            <a:t>Baixa</a:t>
          </a:r>
          <a:r>
            <a:rPr lang="es-ES" sz="1000" b="1" kern="1200" dirty="0" smtClean="0"/>
            <a:t> autoestima, </a:t>
          </a:r>
          <a:r>
            <a:rPr lang="es-ES" sz="1000" b="1" kern="1200" dirty="0" err="1" smtClean="0"/>
            <a:t>conflitos</a:t>
          </a:r>
          <a:r>
            <a:rPr lang="es-ES" sz="1000" b="1" kern="1200" dirty="0" smtClean="0"/>
            <a:t> frecuentes </a:t>
          </a:r>
          <a:r>
            <a:rPr lang="es-ES" sz="1000" b="1" kern="1200" dirty="0" err="1" smtClean="0"/>
            <a:t>cos</a:t>
          </a:r>
          <a:r>
            <a:rPr lang="es-ES" sz="1000" b="1" kern="1200" dirty="0" smtClean="0"/>
            <a:t> </a:t>
          </a:r>
          <a:r>
            <a:rPr lang="es-ES" sz="1000" b="1" kern="1200" dirty="0" err="1" smtClean="0"/>
            <a:t>seus</a:t>
          </a:r>
          <a:r>
            <a:rPr lang="es-ES" sz="1000" b="1" kern="1200" dirty="0" smtClean="0"/>
            <a:t> </a:t>
          </a:r>
          <a:r>
            <a:rPr lang="es-ES" sz="1000" b="1" kern="1200" dirty="0" err="1" smtClean="0"/>
            <a:t>compañeiros</a:t>
          </a:r>
          <a:r>
            <a:rPr lang="es-ES" sz="1000" b="1" kern="1200" dirty="0" smtClean="0"/>
            <a:t>,  próximo </a:t>
          </a:r>
          <a:r>
            <a:rPr lang="es-ES" sz="1000" b="1" kern="1200" dirty="0" err="1" smtClean="0"/>
            <a:t>ao</a:t>
          </a:r>
          <a:r>
            <a:rPr lang="es-ES" sz="1000" b="1" kern="1200" dirty="0" smtClean="0"/>
            <a:t> negativismo desafiante</a:t>
          </a:r>
          <a:endParaRPr lang="gl-ES" sz="700" kern="1200" dirty="0"/>
        </a:p>
      </dsp:txBody>
      <dsp:txXfrm>
        <a:off x="5037149" y="2031456"/>
        <a:ext cx="2195202" cy="900457"/>
      </dsp:txXfrm>
    </dsp:sp>
    <dsp:sp modelId="{5DE3D3FA-F8F0-4EEA-984B-06153FFF59FF}">
      <dsp:nvSpPr>
        <dsp:cNvPr id="0" name=""/>
        <dsp:cNvSpPr/>
      </dsp:nvSpPr>
      <dsp:spPr>
        <a:xfrm>
          <a:off x="5160957" y="3278877"/>
          <a:ext cx="1862183" cy="887256"/>
        </a:xfrm>
        <a:prstGeom prst="roundRect">
          <a:avLst/>
        </a:prstGeom>
        <a:solidFill>
          <a:srgbClr val="00B0F0"/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050" b="1" kern="1200" dirty="0" smtClean="0">
              <a:solidFill>
                <a:schemeClr val="tx1"/>
              </a:solidFill>
            </a:rPr>
            <a:t>Ana: </a:t>
          </a:r>
          <a:r>
            <a:rPr lang="es-ES" sz="1050" b="1" kern="1200" dirty="0" err="1" smtClean="0">
              <a:solidFill>
                <a:schemeClr val="tx1"/>
              </a:solidFill>
            </a:rPr>
            <a:t>dificultade</a:t>
          </a:r>
          <a:r>
            <a:rPr lang="es-ES" sz="1050" b="1" kern="1200" dirty="0" smtClean="0">
              <a:solidFill>
                <a:schemeClr val="tx1"/>
              </a:solidFill>
            </a:rPr>
            <a:t>  na lectura e escritura, </a:t>
          </a:r>
          <a:r>
            <a:rPr lang="es-ES" sz="1050" b="1" kern="1200" dirty="0" err="1" smtClean="0">
              <a:solidFill>
                <a:schemeClr val="tx1"/>
              </a:solidFill>
            </a:rPr>
            <a:t>rexeita</a:t>
          </a:r>
          <a:r>
            <a:rPr lang="es-ES" sz="1050" b="1" kern="1200" dirty="0" smtClean="0">
              <a:solidFill>
                <a:schemeClr val="tx1"/>
              </a:solidFill>
            </a:rPr>
            <a:t> a </a:t>
          </a:r>
          <a:r>
            <a:rPr lang="es-ES" sz="1050" b="1" kern="1200" dirty="0" err="1" smtClean="0">
              <a:solidFill>
                <a:schemeClr val="tx1"/>
              </a:solidFill>
            </a:rPr>
            <a:t>tarefa</a:t>
          </a:r>
          <a:r>
            <a:rPr lang="es-ES" sz="1050" b="1" kern="1200" dirty="0" smtClean="0">
              <a:solidFill>
                <a:schemeClr val="tx1"/>
              </a:solidFill>
            </a:rPr>
            <a:t> escolar</a:t>
          </a:r>
          <a:endParaRPr lang="gl-ES" sz="600" b="1" kern="1200" dirty="0"/>
        </a:p>
      </dsp:txBody>
      <dsp:txXfrm>
        <a:off x="5204269" y="3322189"/>
        <a:ext cx="1775559" cy="800632"/>
      </dsp:txXfrm>
    </dsp:sp>
    <dsp:sp modelId="{AFF1C497-6C06-4513-842D-0085C8AF357D}">
      <dsp:nvSpPr>
        <dsp:cNvPr id="0" name=""/>
        <dsp:cNvSpPr/>
      </dsp:nvSpPr>
      <dsp:spPr>
        <a:xfrm>
          <a:off x="2880665" y="3926948"/>
          <a:ext cx="2030689" cy="1008196"/>
        </a:xfrm>
        <a:prstGeom prst="roundRect">
          <a:avLst/>
        </a:prstGeom>
        <a:solidFill>
          <a:srgbClr val="FFC000"/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000" b="1" kern="1200" dirty="0" smtClean="0">
              <a:solidFill>
                <a:schemeClr val="tx1"/>
              </a:solidFill>
            </a:rPr>
            <a:t>David: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000" b="1" kern="1200" dirty="0" smtClean="0">
              <a:solidFill>
                <a:schemeClr val="tx1"/>
              </a:solidFill>
            </a:rPr>
            <a:t>Dificultades </a:t>
          </a:r>
          <a:r>
            <a:rPr lang="es-ES" sz="1000" b="1" kern="1200" dirty="0" err="1" smtClean="0">
              <a:solidFill>
                <a:schemeClr val="tx1"/>
              </a:solidFill>
            </a:rPr>
            <a:t>nas</a:t>
          </a:r>
          <a:r>
            <a:rPr lang="es-ES" sz="1000" b="1" kern="1200" dirty="0" smtClean="0">
              <a:solidFill>
                <a:schemeClr val="tx1"/>
              </a:solidFill>
            </a:rPr>
            <a:t> </a:t>
          </a:r>
          <a:r>
            <a:rPr lang="es-ES" sz="1000" b="1" kern="1200" dirty="0" err="1" smtClean="0">
              <a:solidFill>
                <a:schemeClr val="tx1"/>
              </a:solidFill>
            </a:rPr>
            <a:t>relacións</a:t>
          </a:r>
          <a:r>
            <a:rPr lang="es-ES" sz="1000" b="1" kern="1200" dirty="0" smtClean="0">
              <a:solidFill>
                <a:schemeClr val="tx1"/>
              </a:solidFill>
            </a:rPr>
            <a:t> </a:t>
          </a:r>
          <a:r>
            <a:rPr lang="es-ES" sz="1000" b="1" kern="1200" dirty="0" err="1" smtClean="0">
              <a:solidFill>
                <a:schemeClr val="tx1"/>
              </a:solidFill>
            </a:rPr>
            <a:t>sociais</a:t>
          </a:r>
          <a:r>
            <a:rPr lang="es-ES" sz="1000" b="1" kern="1200" dirty="0" smtClean="0">
              <a:solidFill>
                <a:schemeClr val="tx1"/>
              </a:solidFill>
            </a:rPr>
            <a:t>, </a:t>
          </a:r>
          <a:r>
            <a:rPr lang="es-ES" sz="1000" b="1" kern="1200" dirty="0" err="1" smtClean="0">
              <a:solidFill>
                <a:schemeClr val="tx1"/>
              </a:solidFill>
            </a:rPr>
            <a:t>lentitude</a:t>
          </a:r>
          <a:r>
            <a:rPr lang="es-ES" sz="1000" b="1" kern="1200" dirty="0" smtClean="0">
              <a:solidFill>
                <a:schemeClr val="tx1"/>
              </a:solidFill>
            </a:rPr>
            <a:t> na </a:t>
          </a:r>
          <a:r>
            <a:rPr lang="es-ES" sz="1000" b="1" kern="1200" dirty="0" err="1" smtClean="0">
              <a:solidFill>
                <a:schemeClr val="tx1"/>
              </a:solidFill>
            </a:rPr>
            <a:t>produción</a:t>
          </a:r>
          <a:r>
            <a:rPr lang="es-ES" sz="1000" b="1" kern="1200" dirty="0" smtClean="0">
              <a:solidFill>
                <a:schemeClr val="tx1"/>
              </a:solidFill>
            </a:rPr>
            <a:t> oral e escrita, dificultades de atención y organización</a:t>
          </a:r>
          <a:endParaRPr lang="gl-ES" sz="600" kern="1200" dirty="0"/>
        </a:p>
      </dsp:txBody>
      <dsp:txXfrm>
        <a:off x="2929881" y="3976164"/>
        <a:ext cx="1932257" cy="909764"/>
      </dsp:txXfrm>
    </dsp:sp>
    <dsp:sp modelId="{C91FCBC0-398C-4D76-8E4E-C62BDA02F36F}">
      <dsp:nvSpPr>
        <dsp:cNvPr id="0" name=""/>
        <dsp:cNvSpPr/>
      </dsp:nvSpPr>
      <dsp:spPr>
        <a:xfrm>
          <a:off x="1046479" y="3494905"/>
          <a:ext cx="1489222" cy="612830"/>
        </a:xfrm>
        <a:prstGeom prst="roundRect">
          <a:avLst/>
        </a:prstGeom>
        <a:solidFill>
          <a:srgbClr val="FFFF00"/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000" b="1" kern="1200" dirty="0" smtClean="0">
              <a:solidFill>
                <a:schemeClr val="tx1"/>
              </a:solidFill>
            </a:rPr>
            <a:t>Antía: situación socio familiar desfavorecida.</a:t>
          </a:r>
          <a:endParaRPr lang="gl-ES" sz="1050" kern="1200" dirty="0">
            <a:solidFill>
              <a:schemeClr val="tx1"/>
            </a:solidFill>
          </a:endParaRPr>
        </a:p>
      </dsp:txBody>
      <dsp:txXfrm>
        <a:off x="1076395" y="3524821"/>
        <a:ext cx="1429390" cy="552998"/>
      </dsp:txXfrm>
    </dsp:sp>
    <dsp:sp modelId="{73558F29-5169-43AF-8147-B7BF9E7B5406}">
      <dsp:nvSpPr>
        <dsp:cNvPr id="0" name=""/>
        <dsp:cNvSpPr/>
      </dsp:nvSpPr>
      <dsp:spPr>
        <a:xfrm>
          <a:off x="830445" y="2109380"/>
          <a:ext cx="1653647" cy="744611"/>
        </a:xfrm>
        <a:prstGeom prst="roundRect">
          <a:avLst/>
        </a:prstGeom>
        <a:solidFill>
          <a:schemeClr val="accent5">
            <a:lumMod val="7500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000" b="1" kern="1200" dirty="0" smtClean="0">
              <a:solidFill>
                <a:schemeClr val="bg1"/>
              </a:solidFill>
            </a:rPr>
            <a:t>Sofía: dificultades coa </a:t>
          </a:r>
          <a:r>
            <a:rPr lang="es-ES" sz="1000" b="1" kern="1200" dirty="0" err="1" smtClean="0">
              <a:solidFill>
                <a:schemeClr val="bg1"/>
              </a:solidFill>
            </a:rPr>
            <a:t>lingua</a:t>
          </a:r>
          <a:r>
            <a:rPr lang="es-ES" sz="1000" b="1" kern="1200" dirty="0" smtClean="0">
              <a:solidFill>
                <a:schemeClr val="bg1"/>
              </a:solidFill>
            </a:rPr>
            <a:t> e o estudio, pasa toda a tarde </a:t>
          </a:r>
          <a:r>
            <a:rPr lang="es-ES" sz="1000" b="1" kern="1200" dirty="0" err="1" smtClean="0">
              <a:solidFill>
                <a:schemeClr val="bg1"/>
              </a:solidFill>
            </a:rPr>
            <a:t>soa</a:t>
          </a:r>
          <a:r>
            <a:rPr lang="es-ES" sz="1000" b="1" kern="1200" dirty="0" smtClean="0">
              <a:solidFill>
                <a:schemeClr val="bg1"/>
              </a:solidFill>
            </a:rPr>
            <a:t>.</a:t>
          </a:r>
          <a:endParaRPr lang="gl-ES" sz="1000" b="1" kern="1200" dirty="0">
            <a:solidFill>
              <a:schemeClr val="bg1"/>
            </a:solidFill>
          </a:endParaRPr>
        </a:p>
      </dsp:txBody>
      <dsp:txXfrm>
        <a:off x="866794" y="2145729"/>
        <a:ext cx="1580949" cy="671913"/>
      </dsp:txXfrm>
    </dsp:sp>
    <dsp:sp modelId="{8540E63D-D366-4666-B2A9-C601BED3ADB9}">
      <dsp:nvSpPr>
        <dsp:cNvPr id="0" name=""/>
        <dsp:cNvSpPr/>
      </dsp:nvSpPr>
      <dsp:spPr>
        <a:xfrm>
          <a:off x="1404489" y="633455"/>
          <a:ext cx="1466363" cy="74461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000" b="1" kern="1200" dirty="0" smtClean="0"/>
            <a:t>Paco: dificultades de atención, respeto as normas </a:t>
          </a:r>
          <a:endParaRPr lang="gl-ES" sz="400" kern="1200" dirty="0"/>
        </a:p>
      </dsp:txBody>
      <dsp:txXfrm>
        <a:off x="1440838" y="669804"/>
        <a:ext cx="1393665" cy="67191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611CA7-24CE-4DD4-9508-F1D5B4E6F632}">
      <dsp:nvSpPr>
        <dsp:cNvPr id="0" name=""/>
        <dsp:cNvSpPr/>
      </dsp:nvSpPr>
      <dsp:spPr>
        <a:xfrm>
          <a:off x="-3825421" y="-587512"/>
          <a:ext cx="4559401" cy="4559401"/>
        </a:xfrm>
        <a:prstGeom prst="blockArc">
          <a:avLst>
            <a:gd name="adj1" fmla="val 18900000"/>
            <a:gd name="adj2" fmla="val 2700000"/>
            <a:gd name="adj3" fmla="val 474"/>
          </a:avLst>
        </a:prstGeom>
        <a:noFill/>
        <a:ln w="425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C8AF5D-FED2-4A60-9694-DA68EDFAEEF8}">
      <dsp:nvSpPr>
        <dsp:cNvPr id="0" name=""/>
        <dsp:cNvSpPr/>
      </dsp:nvSpPr>
      <dsp:spPr>
        <a:xfrm>
          <a:off x="472003" y="338437"/>
          <a:ext cx="3083944" cy="67687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5000"/>
                <a:satMod val="270000"/>
              </a:schemeClr>
            </a:gs>
            <a:gs pos="25000">
              <a:schemeClr val="accent3">
                <a:hueOff val="0"/>
                <a:satOff val="0"/>
                <a:lumOff val="0"/>
                <a:alphaOff val="0"/>
                <a:tint val="60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29000"/>
                <a:satMod val="400000"/>
              </a:schemeClr>
            </a:gs>
          </a:gsLst>
          <a:lin ang="16200000" scaled="1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727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err="1" smtClean="0"/>
            <a:t>Presenza</a:t>
          </a:r>
          <a:endParaRPr lang="es-ES" sz="1600" b="1" kern="1200" dirty="0"/>
        </a:p>
      </dsp:txBody>
      <dsp:txXfrm>
        <a:off x="472003" y="338437"/>
        <a:ext cx="3083944" cy="676875"/>
      </dsp:txXfrm>
    </dsp:sp>
    <dsp:sp modelId="{CB1E714A-7B13-481D-9E5E-AE527B545103}">
      <dsp:nvSpPr>
        <dsp:cNvPr id="0" name=""/>
        <dsp:cNvSpPr/>
      </dsp:nvSpPr>
      <dsp:spPr>
        <a:xfrm>
          <a:off x="48956" y="253828"/>
          <a:ext cx="846094" cy="84609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satMod val="270000"/>
              </a:schemeClr>
            </a:gs>
            <a:gs pos="25000">
              <a:schemeClr val="lt1">
                <a:hueOff val="0"/>
                <a:satOff val="0"/>
                <a:lumOff val="0"/>
                <a:alphaOff val="0"/>
                <a:tint val="60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29000"/>
                <a:satMod val="40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453493F6-E1E7-45BD-A2EF-BF4EECEF091B}">
      <dsp:nvSpPr>
        <dsp:cNvPr id="0" name=""/>
        <dsp:cNvSpPr/>
      </dsp:nvSpPr>
      <dsp:spPr>
        <a:xfrm>
          <a:off x="718047" y="1353750"/>
          <a:ext cx="2837900" cy="67687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5000"/>
                <a:satMod val="270000"/>
              </a:schemeClr>
            </a:gs>
            <a:gs pos="25000">
              <a:schemeClr val="accent3">
                <a:hueOff val="0"/>
                <a:satOff val="0"/>
                <a:lumOff val="0"/>
                <a:alphaOff val="0"/>
                <a:tint val="60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29000"/>
                <a:satMod val="400000"/>
              </a:schemeClr>
            </a:gs>
          </a:gsLst>
          <a:lin ang="16200000" scaled="1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727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Participación</a:t>
          </a:r>
          <a:endParaRPr lang="es-ES" sz="1600" b="1" kern="1200" dirty="0"/>
        </a:p>
      </dsp:txBody>
      <dsp:txXfrm>
        <a:off x="718047" y="1353750"/>
        <a:ext cx="2837900" cy="676875"/>
      </dsp:txXfrm>
    </dsp:sp>
    <dsp:sp modelId="{AF07EF80-36B1-4972-9453-07BB6B4CE37A}">
      <dsp:nvSpPr>
        <dsp:cNvPr id="0" name=""/>
        <dsp:cNvSpPr/>
      </dsp:nvSpPr>
      <dsp:spPr>
        <a:xfrm>
          <a:off x="295000" y="1269141"/>
          <a:ext cx="846094" cy="84609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satMod val="270000"/>
              </a:schemeClr>
            </a:gs>
            <a:gs pos="25000">
              <a:schemeClr val="lt1">
                <a:hueOff val="0"/>
                <a:satOff val="0"/>
                <a:lumOff val="0"/>
                <a:alphaOff val="0"/>
                <a:tint val="60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29000"/>
                <a:satMod val="40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FC87814-D4DA-4F24-BF28-F9EF86F70180}">
      <dsp:nvSpPr>
        <dsp:cNvPr id="0" name=""/>
        <dsp:cNvSpPr/>
      </dsp:nvSpPr>
      <dsp:spPr>
        <a:xfrm>
          <a:off x="472003" y="2369063"/>
          <a:ext cx="3083944" cy="67687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5000"/>
                <a:satMod val="270000"/>
              </a:schemeClr>
            </a:gs>
            <a:gs pos="25000">
              <a:schemeClr val="accent3">
                <a:hueOff val="0"/>
                <a:satOff val="0"/>
                <a:lumOff val="0"/>
                <a:alphaOff val="0"/>
                <a:tint val="60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29000"/>
                <a:satMod val="400000"/>
              </a:schemeClr>
            </a:gs>
          </a:gsLst>
          <a:lin ang="16200000" scaled="1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727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err="1" smtClean="0"/>
            <a:t>Aprendizaxe</a:t>
          </a:r>
          <a:endParaRPr lang="es-ES" sz="1600" b="1" kern="1200" dirty="0"/>
        </a:p>
      </dsp:txBody>
      <dsp:txXfrm>
        <a:off x="472003" y="2369063"/>
        <a:ext cx="3083944" cy="676875"/>
      </dsp:txXfrm>
    </dsp:sp>
    <dsp:sp modelId="{7B7F8A45-CC10-402F-89EC-0177703F426C}">
      <dsp:nvSpPr>
        <dsp:cNvPr id="0" name=""/>
        <dsp:cNvSpPr/>
      </dsp:nvSpPr>
      <dsp:spPr>
        <a:xfrm>
          <a:off x="48956" y="2284453"/>
          <a:ext cx="846094" cy="84609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satMod val="270000"/>
              </a:schemeClr>
            </a:gs>
            <a:gs pos="25000">
              <a:schemeClr val="lt1">
                <a:hueOff val="0"/>
                <a:satOff val="0"/>
                <a:lumOff val="0"/>
                <a:alphaOff val="0"/>
                <a:tint val="60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29000"/>
                <a:satMod val="40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cabeceira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gl-ES"/>
          </a:p>
        </p:txBody>
      </p:sp>
      <p:sp>
        <p:nvSpPr>
          <p:cNvPr id="3" name="Marcador de posición de data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B89D6-361F-4993-A6E5-1B6A6A1E645C}" type="datetimeFigureOut">
              <a:rPr lang="gl-ES" smtClean="0"/>
              <a:pPr/>
              <a:t>13/09/2018</a:t>
            </a:fld>
            <a:endParaRPr lang="gl-ES"/>
          </a:p>
        </p:txBody>
      </p:sp>
      <p:sp>
        <p:nvSpPr>
          <p:cNvPr id="4" name="Marcador de posición de pé de páxina 3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gl-ES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5F27A2-B014-4C9D-A833-335279B8E34E}" type="slidenum">
              <a:rPr lang="gl-ES" smtClean="0"/>
              <a:pPr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2122489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cabeceira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gl-ES"/>
          </a:p>
        </p:txBody>
      </p:sp>
      <p:sp>
        <p:nvSpPr>
          <p:cNvPr id="3" name="Marcador de posición de data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EFA611-7D10-42D4-9D00-398F49240B91}" type="datetimeFigureOut">
              <a:rPr lang="gl-ES" smtClean="0"/>
              <a:pPr/>
              <a:t>13/09/2018</a:t>
            </a:fld>
            <a:endParaRPr lang="gl-ES"/>
          </a:p>
        </p:txBody>
      </p:sp>
      <p:sp>
        <p:nvSpPr>
          <p:cNvPr id="4" name="Marcador de posición de imaxe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gl-ES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gl-ES" smtClean="0"/>
              <a:t>Prema para editar estilos do texto</a:t>
            </a:r>
          </a:p>
          <a:p>
            <a:pPr lvl="1"/>
            <a:r>
              <a:rPr lang="gl-ES" smtClean="0"/>
              <a:t>Segundo nivel</a:t>
            </a:r>
          </a:p>
          <a:p>
            <a:pPr lvl="2"/>
            <a:r>
              <a:rPr lang="gl-ES" smtClean="0"/>
              <a:t>Terceiro nivel</a:t>
            </a:r>
          </a:p>
          <a:p>
            <a:pPr lvl="3"/>
            <a:r>
              <a:rPr lang="gl-ES" smtClean="0"/>
              <a:t>Cuarto nivel</a:t>
            </a:r>
          </a:p>
          <a:p>
            <a:pPr lvl="4"/>
            <a:r>
              <a:rPr lang="gl-ES" smtClean="0"/>
              <a:t>Quinto nivel</a:t>
            </a:r>
            <a:endParaRPr lang="gl-ES"/>
          </a:p>
        </p:txBody>
      </p:sp>
      <p:sp>
        <p:nvSpPr>
          <p:cNvPr id="6" name="Marcador de posición de pé de páxina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gl-ES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82C5DE-DE81-44FC-BFCF-6230ABA3F7D4}" type="slidenum">
              <a:rPr lang="gl-ES" smtClean="0"/>
              <a:pPr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4050949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Marcador de posición de imaxe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Marcador de posición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gl-ES" smtClean="0"/>
          </a:p>
        </p:txBody>
      </p:sp>
      <p:sp>
        <p:nvSpPr>
          <p:cNvPr id="21508" name="Marcador de posición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AB5A036-66E4-4BEE-A81B-39932BB44B2E}" type="slidenum">
              <a:rPr lang="es-ES" smtClean="0"/>
              <a:pPr/>
              <a:t>1</a:t>
            </a:fld>
            <a:endParaRPr lang="es-E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528F8C2A-370D-4955-A868-BBF78AC3F5A2}" type="slidenum">
              <a:rPr lang="es-ES_tradnl"/>
              <a:pPr/>
              <a:t>35</a:t>
            </a:fld>
            <a:endParaRPr lang="es-ES_tradnl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885988" y="-12806363"/>
            <a:ext cx="18073688" cy="13555663"/>
          </a:xfrm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4819" name="Text Box 2"/>
          <p:cNvSpPr txBox="1">
            <a:spLocks noChangeArrowheads="1"/>
          </p:cNvSpPr>
          <p:nvPr/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gl-E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4819" name="Text Box 2"/>
          <p:cNvSpPr txBox="1">
            <a:spLocks noChangeArrowheads="1"/>
          </p:cNvSpPr>
          <p:nvPr/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gl-E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5059" name="Text Box 2"/>
          <p:cNvSpPr txBox="1">
            <a:spLocks noChangeArrowheads="1"/>
          </p:cNvSpPr>
          <p:nvPr/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gl-E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5059" name="Text Box 2"/>
          <p:cNvSpPr txBox="1">
            <a:spLocks noChangeArrowheads="1"/>
          </p:cNvSpPr>
          <p:nvPr/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gl-E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5059" name="Text Box 2"/>
          <p:cNvSpPr txBox="1">
            <a:spLocks noChangeArrowheads="1"/>
          </p:cNvSpPr>
          <p:nvPr/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gl-E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5059" name="Text Box 2"/>
          <p:cNvSpPr txBox="1">
            <a:spLocks noChangeArrowheads="1"/>
          </p:cNvSpPr>
          <p:nvPr/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gl-E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5059" name="Text Box 2"/>
          <p:cNvSpPr txBox="1">
            <a:spLocks noChangeArrowheads="1"/>
          </p:cNvSpPr>
          <p:nvPr/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gl-E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5059" name="Text Box 2"/>
          <p:cNvSpPr txBox="1">
            <a:spLocks noChangeArrowheads="1"/>
          </p:cNvSpPr>
          <p:nvPr/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gl-E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5059" name="Text Box 2"/>
          <p:cNvSpPr txBox="1">
            <a:spLocks noChangeArrowheads="1"/>
          </p:cNvSpPr>
          <p:nvPr/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gl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Marcador de posición de imaxe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Marcador de posición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gl-ES" smtClean="0"/>
          </a:p>
        </p:txBody>
      </p:sp>
      <p:sp>
        <p:nvSpPr>
          <p:cNvPr id="22532" name="Marcador de posición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F164E05-F00F-4C89-95FE-220D157A7968}" type="slidenum">
              <a:rPr lang="es-ES" smtClean="0">
                <a:solidFill>
                  <a:prstClr val="black"/>
                </a:solidFill>
              </a:rPr>
              <a:pPr/>
              <a:t>2</a:t>
            </a:fld>
            <a:endParaRPr lang="es-E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5059" name="Text Box 2"/>
          <p:cNvSpPr txBox="1">
            <a:spLocks noChangeArrowheads="1"/>
          </p:cNvSpPr>
          <p:nvPr/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gl-E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5059" name="Text Box 2"/>
          <p:cNvSpPr txBox="1">
            <a:spLocks noChangeArrowheads="1"/>
          </p:cNvSpPr>
          <p:nvPr/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gl-E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5059" name="Text Box 2"/>
          <p:cNvSpPr txBox="1">
            <a:spLocks noChangeArrowheads="1"/>
          </p:cNvSpPr>
          <p:nvPr/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gl-E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5059" name="Text Box 2"/>
          <p:cNvSpPr txBox="1">
            <a:spLocks noChangeArrowheads="1"/>
          </p:cNvSpPr>
          <p:nvPr/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gl-E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Marcador de posición de imaxe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Marcador de posición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gl-ES" smtClean="0"/>
          </a:p>
        </p:txBody>
      </p:sp>
      <p:sp>
        <p:nvSpPr>
          <p:cNvPr id="21508" name="Marcador de posición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AB5A036-66E4-4BEE-A81B-39932BB44B2E}" type="slidenum">
              <a:rPr lang="es-ES" smtClean="0">
                <a:solidFill>
                  <a:prstClr val="black"/>
                </a:solidFill>
              </a:rPr>
              <a:pPr/>
              <a:t>49</a:t>
            </a:fld>
            <a:endParaRPr lang="es-E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Marcador de posición de imaxe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Marcador de posición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gl-ES" smtClean="0"/>
          </a:p>
        </p:txBody>
      </p:sp>
      <p:sp>
        <p:nvSpPr>
          <p:cNvPr id="22532" name="Marcador de posición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F164E05-F00F-4C89-95FE-220D157A7968}" type="slidenum">
              <a:rPr lang="es-ES" smtClean="0">
                <a:solidFill>
                  <a:prstClr val="black"/>
                </a:solidFill>
              </a:rPr>
              <a:pPr/>
              <a:t>3</a:t>
            </a:fld>
            <a:endParaRPr lang="es-E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885988" y="-12806363"/>
            <a:ext cx="18078451" cy="13560426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9699" name="Text Box 2"/>
          <p:cNvSpPr txBox="1">
            <a:spLocks noChangeArrowheads="1"/>
          </p:cNvSpPr>
          <p:nvPr/>
        </p:nvSpPr>
        <p:spPr bwMode="auto">
          <a:xfrm>
            <a:off x="679768" y="4715154"/>
            <a:ext cx="5436567" cy="446526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gl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0938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9939" name="Text Box 2"/>
          <p:cNvSpPr txBox="1">
            <a:spLocks noChangeArrowheads="1"/>
          </p:cNvSpPr>
          <p:nvPr/>
        </p:nvSpPr>
        <p:spPr bwMode="auto">
          <a:xfrm>
            <a:off x="679768" y="4715154"/>
            <a:ext cx="5436567" cy="446526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gl-ES"/>
          </a:p>
        </p:txBody>
      </p:sp>
      <p:sp>
        <p:nvSpPr>
          <p:cNvPr id="39940" name="Text Box 3"/>
          <p:cNvSpPr txBox="1">
            <a:spLocks noChangeArrowheads="1"/>
          </p:cNvSpPr>
          <p:nvPr/>
        </p:nvSpPr>
        <p:spPr bwMode="auto">
          <a:xfrm>
            <a:off x="3850443" y="9428583"/>
            <a:ext cx="2944085" cy="49460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eaLnBrk="1" hangingPunct="1">
              <a:lnSpc>
                <a:spcPct val="93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536E766-CD38-4CE3-8C85-373B9EE03D19}" type="slidenum">
              <a:rPr lang="en-GB" sz="1200">
                <a:solidFill>
                  <a:srgbClr val="000000"/>
                </a:solidFill>
              </a:rPr>
              <a:pPr algn="r" eaLnBrk="1" hangingPunct="1">
                <a:lnSpc>
                  <a:spcPct val="93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24</a:t>
            </a:fld>
            <a:endParaRPr lang="en-GB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0938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0963" name="Text Box 2"/>
          <p:cNvSpPr txBox="1">
            <a:spLocks noChangeArrowheads="1"/>
          </p:cNvSpPr>
          <p:nvPr/>
        </p:nvSpPr>
        <p:spPr bwMode="auto">
          <a:xfrm>
            <a:off x="679768" y="4715154"/>
            <a:ext cx="5436567" cy="446526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gl-E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4885988" y="-12806363"/>
            <a:ext cx="18073688" cy="13555663"/>
          </a:xfrm>
        </p:spPr>
      </p:sp>
      <p:sp>
        <p:nvSpPr>
          <p:cNvPr id="28675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gl-E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gl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0938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1747" name="Text Box 2"/>
          <p:cNvSpPr txBox="1">
            <a:spLocks noChangeArrowheads="1"/>
          </p:cNvSpPr>
          <p:nvPr/>
        </p:nvSpPr>
        <p:spPr bwMode="auto">
          <a:xfrm>
            <a:off x="679768" y="4715154"/>
            <a:ext cx="5436567" cy="446526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gl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arredondado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ángulo arredondado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ítulo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gl-ES" smtClean="0"/>
              <a:t>Prema para editar o estilo do título do padrón global</a:t>
            </a:r>
            <a:endParaRPr kumimoji="0" lang="en-US"/>
          </a:p>
        </p:txBody>
      </p:sp>
      <p:sp>
        <p:nvSpPr>
          <p:cNvPr id="20" name="Subtítulo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gl-ES" smtClean="0"/>
              <a:t>Prema para editar o estilo do subtítulo do padrón global</a:t>
            </a:r>
            <a:endParaRPr kumimoji="0" lang="en-US"/>
          </a:p>
        </p:txBody>
      </p:sp>
      <p:sp>
        <p:nvSpPr>
          <p:cNvPr id="19" name="Marcador de posición de data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847CFC-816F-41D0-AAC0-9BF4FEBC753E}" type="datetimeFigureOut">
              <a:rPr lang="es-ES" smtClean="0"/>
              <a:pPr/>
              <a:t>13/09/2018</a:t>
            </a:fld>
            <a:endParaRPr lang="es-ES"/>
          </a:p>
        </p:txBody>
      </p:sp>
      <p:sp>
        <p:nvSpPr>
          <p:cNvPr id="8" name="Marcador de posición de pé de páx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11" name="Marcador de posición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gl-ES" smtClean="0"/>
              <a:t>Prema para editar o estilo do título do padrón global</a:t>
            </a:r>
            <a:endParaRPr kumimoji="0" lang="en-US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gl-ES" smtClean="0"/>
              <a:t>Prema para editar estilos do texto</a:t>
            </a:r>
          </a:p>
          <a:p>
            <a:pPr lvl="1" eaLnBrk="1" latinLnBrk="0" hangingPunct="1"/>
            <a:r>
              <a:rPr lang="gl-ES" smtClean="0"/>
              <a:t>Segundo nivel</a:t>
            </a:r>
          </a:p>
          <a:p>
            <a:pPr lvl="2" eaLnBrk="1" latinLnBrk="0" hangingPunct="1"/>
            <a:r>
              <a:rPr lang="gl-ES" smtClean="0"/>
              <a:t>Terceiro nivel</a:t>
            </a:r>
          </a:p>
          <a:p>
            <a:pPr lvl="3" eaLnBrk="1" latinLnBrk="0" hangingPunct="1"/>
            <a:r>
              <a:rPr lang="gl-ES" smtClean="0"/>
              <a:t>Cuarto nivel</a:t>
            </a:r>
          </a:p>
          <a:p>
            <a:pPr lvl="4" eaLnBrk="1" latinLnBrk="0" hangingPunct="1"/>
            <a:r>
              <a:rPr lang="gl-ES" smtClean="0"/>
              <a:t>Quinto nivel</a:t>
            </a:r>
            <a:endParaRPr kumimoji="0" lang="en-US"/>
          </a:p>
        </p:txBody>
      </p:sp>
      <p:sp>
        <p:nvSpPr>
          <p:cNvPr id="4" name="Marcador de posición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847CFC-816F-41D0-AAC0-9BF4FEBC753E}" type="datetimeFigureOut">
              <a:rPr lang="es-ES" smtClean="0"/>
              <a:pPr/>
              <a:t>13/09/2018</a:t>
            </a:fld>
            <a:endParaRPr lang="es-ES"/>
          </a:p>
        </p:txBody>
      </p:sp>
      <p:sp>
        <p:nvSpPr>
          <p:cNvPr id="5" name="Marcador de posición de pé de páx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gl-ES" smtClean="0"/>
              <a:t>Prema para editar o estilo do título do padrón global</a:t>
            </a:r>
            <a:endParaRPr kumimoji="0" lang="en-US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gl-ES" smtClean="0"/>
              <a:t>Prema para editar estilos do texto</a:t>
            </a:r>
          </a:p>
          <a:p>
            <a:pPr lvl="1" eaLnBrk="1" latinLnBrk="0" hangingPunct="1"/>
            <a:r>
              <a:rPr lang="gl-ES" smtClean="0"/>
              <a:t>Segundo nivel</a:t>
            </a:r>
          </a:p>
          <a:p>
            <a:pPr lvl="2" eaLnBrk="1" latinLnBrk="0" hangingPunct="1"/>
            <a:r>
              <a:rPr lang="gl-ES" smtClean="0"/>
              <a:t>Terceiro nivel</a:t>
            </a:r>
          </a:p>
          <a:p>
            <a:pPr lvl="3" eaLnBrk="1" latinLnBrk="0" hangingPunct="1"/>
            <a:r>
              <a:rPr lang="gl-ES" smtClean="0"/>
              <a:t>Cuarto nivel</a:t>
            </a:r>
          </a:p>
          <a:p>
            <a:pPr lvl="4" eaLnBrk="1" latinLnBrk="0" hangingPunct="1"/>
            <a:r>
              <a:rPr lang="gl-ES" smtClean="0"/>
              <a:t>Quinto nivel</a:t>
            </a:r>
            <a:endParaRPr kumimoji="0" lang="en-US"/>
          </a:p>
        </p:txBody>
      </p:sp>
      <p:sp>
        <p:nvSpPr>
          <p:cNvPr id="4" name="Marcador de posición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847CFC-816F-41D0-AAC0-9BF4FEBC753E}" type="datetimeFigureOut">
              <a:rPr lang="es-ES" smtClean="0"/>
              <a:pPr/>
              <a:t>13/09/2018</a:t>
            </a:fld>
            <a:endParaRPr lang="es-ES"/>
          </a:p>
        </p:txBody>
      </p:sp>
      <p:sp>
        <p:nvSpPr>
          <p:cNvPr id="5" name="Marcador de posición de pé de páx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28568" y="365126"/>
            <a:ext cx="7880911" cy="131921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fecha"/>
          <p:cNvSpPr>
            <a:spLocks noGrp="1"/>
          </p:cNvSpPr>
          <p:nvPr>
            <p:ph type="dt" idx="10"/>
          </p:nvPr>
        </p:nvSpPr>
        <p:spPr>
          <a:xfrm>
            <a:off x="628568" y="6356351"/>
            <a:ext cx="2052370" cy="3587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/>
              <a:t>18/2/26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1"/>
          </p:nvPr>
        </p:nvSpPr>
        <p:spPr>
          <a:xfrm>
            <a:off x="6457109" y="6356351"/>
            <a:ext cx="2052370" cy="3587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622920-EAB3-4A6D-9058-E77C1A8770C8}" type="slidenum">
              <a:rPr lang="gl-ES"/>
              <a:pPr>
                <a:defRPr/>
              </a:pPr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480813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x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gl-ES" smtClean="0"/>
              <a:t>Prema para editar o estilo do título do padrón global</a:t>
            </a:r>
            <a:endParaRPr kumimoji="0" lang="en-US"/>
          </a:p>
        </p:txBody>
      </p:sp>
      <p:sp>
        <p:nvSpPr>
          <p:cNvPr id="3" name="Marcador de posición de contido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gl-ES" smtClean="0"/>
              <a:t>Prema para editar estilos do texto</a:t>
            </a:r>
          </a:p>
          <a:p>
            <a:pPr lvl="1" eaLnBrk="1" latinLnBrk="0" hangingPunct="1"/>
            <a:r>
              <a:rPr lang="gl-ES" smtClean="0"/>
              <a:t>Segundo nivel</a:t>
            </a:r>
          </a:p>
          <a:p>
            <a:pPr lvl="2" eaLnBrk="1" latinLnBrk="0" hangingPunct="1"/>
            <a:r>
              <a:rPr lang="gl-ES" smtClean="0"/>
              <a:t>Terceiro nivel</a:t>
            </a:r>
          </a:p>
          <a:p>
            <a:pPr lvl="3" eaLnBrk="1" latinLnBrk="0" hangingPunct="1"/>
            <a:r>
              <a:rPr lang="gl-ES" smtClean="0"/>
              <a:t>Cuarto nivel</a:t>
            </a:r>
          </a:p>
          <a:p>
            <a:pPr lvl="4" eaLnBrk="1" latinLnBrk="0" hangingPunct="1"/>
            <a:r>
              <a:rPr lang="gl-ES" smtClean="0"/>
              <a:t>Quinto nivel</a:t>
            </a:r>
            <a:endParaRPr kumimoji="0" lang="en-US"/>
          </a:p>
        </p:txBody>
      </p:sp>
      <p:sp>
        <p:nvSpPr>
          <p:cNvPr id="4" name="Marcador de posición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847CFC-816F-41D0-AAC0-9BF4FEBC753E}" type="datetimeFigureOut">
              <a:rPr lang="es-ES" smtClean="0"/>
              <a:pPr/>
              <a:t>13/09/2018</a:t>
            </a:fld>
            <a:endParaRPr lang="es-ES"/>
          </a:p>
        </p:txBody>
      </p:sp>
      <p:sp>
        <p:nvSpPr>
          <p:cNvPr id="5" name="Marcador de posición de pé de páx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ceira da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arredondado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ángulo arredondado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gl-ES" smtClean="0"/>
              <a:t>Prema para editar o estilo do título do padrón global</a:t>
            </a:r>
            <a:endParaRPr kumimoji="0" lang="en-US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gl-ES" smtClean="0"/>
              <a:t>Prema para editar estilos do texto</a:t>
            </a:r>
          </a:p>
        </p:txBody>
      </p:sp>
      <p:sp>
        <p:nvSpPr>
          <p:cNvPr id="4" name="Marcador de posición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847CFC-816F-41D0-AAC0-9BF4FEBC753E}" type="datetimeFigureOut">
              <a:rPr lang="es-ES" smtClean="0"/>
              <a:pPr/>
              <a:t>13/09/2018</a:t>
            </a:fld>
            <a:endParaRPr lang="es-ES"/>
          </a:p>
        </p:txBody>
      </p:sp>
      <p:sp>
        <p:nvSpPr>
          <p:cNvPr id="5" name="Marcador de posición de pé de páx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s obxec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gl-ES" smtClean="0"/>
              <a:t>Prema para editar o estilo do título do padrón global</a:t>
            </a:r>
            <a:endParaRPr kumimoji="0" lang="en-US"/>
          </a:p>
        </p:txBody>
      </p:sp>
      <p:sp>
        <p:nvSpPr>
          <p:cNvPr id="3" name="Marcador de posición de contido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gl-ES" smtClean="0"/>
              <a:t>Prema para editar estilos do texto</a:t>
            </a:r>
          </a:p>
          <a:p>
            <a:pPr lvl="1" eaLnBrk="1" latinLnBrk="0" hangingPunct="1"/>
            <a:r>
              <a:rPr lang="gl-ES" smtClean="0"/>
              <a:t>Segundo nivel</a:t>
            </a:r>
          </a:p>
          <a:p>
            <a:pPr lvl="2" eaLnBrk="1" latinLnBrk="0" hangingPunct="1"/>
            <a:r>
              <a:rPr lang="gl-ES" smtClean="0"/>
              <a:t>Terceiro nivel</a:t>
            </a:r>
          </a:p>
          <a:p>
            <a:pPr lvl="3" eaLnBrk="1" latinLnBrk="0" hangingPunct="1"/>
            <a:r>
              <a:rPr lang="gl-ES" smtClean="0"/>
              <a:t>Cuarto nivel</a:t>
            </a:r>
          </a:p>
          <a:p>
            <a:pPr lvl="4" eaLnBrk="1" latinLnBrk="0" hangingPunct="1"/>
            <a:r>
              <a:rPr lang="gl-ES" smtClean="0"/>
              <a:t>Quinto nivel</a:t>
            </a:r>
            <a:endParaRPr kumimoji="0" lang="en-US"/>
          </a:p>
        </p:txBody>
      </p:sp>
      <p:sp>
        <p:nvSpPr>
          <p:cNvPr id="4" name="Marcador de posición de contido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gl-ES" smtClean="0"/>
              <a:t>Prema para editar estilos do texto</a:t>
            </a:r>
          </a:p>
          <a:p>
            <a:pPr lvl="1" eaLnBrk="1" latinLnBrk="0" hangingPunct="1"/>
            <a:r>
              <a:rPr lang="gl-ES" smtClean="0"/>
              <a:t>Segundo nivel</a:t>
            </a:r>
          </a:p>
          <a:p>
            <a:pPr lvl="2" eaLnBrk="1" latinLnBrk="0" hangingPunct="1"/>
            <a:r>
              <a:rPr lang="gl-ES" smtClean="0"/>
              <a:t>Terceiro nivel</a:t>
            </a:r>
          </a:p>
          <a:p>
            <a:pPr lvl="3" eaLnBrk="1" latinLnBrk="0" hangingPunct="1"/>
            <a:r>
              <a:rPr lang="gl-ES" smtClean="0"/>
              <a:t>Cuarto nivel</a:t>
            </a:r>
          </a:p>
          <a:p>
            <a:pPr lvl="4" eaLnBrk="1" latinLnBrk="0" hangingPunct="1"/>
            <a:r>
              <a:rPr lang="gl-ES" smtClean="0"/>
              <a:t>Quinto nivel</a:t>
            </a:r>
            <a:endParaRPr kumimoji="0" lang="en-US"/>
          </a:p>
        </p:txBody>
      </p:sp>
      <p:sp>
        <p:nvSpPr>
          <p:cNvPr id="5" name="Marcador de posición de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847CFC-816F-41D0-AAC0-9BF4FEBC753E}" type="datetimeFigureOut">
              <a:rPr lang="es-ES" smtClean="0"/>
              <a:pPr/>
              <a:t>13/09/2018</a:t>
            </a:fld>
            <a:endParaRPr lang="es-ES"/>
          </a:p>
        </p:txBody>
      </p:sp>
      <p:sp>
        <p:nvSpPr>
          <p:cNvPr id="6" name="Marcador de posición de pé de páx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gl-ES" smtClean="0"/>
              <a:t>Prema para editar o estilo do título do padrón global</a:t>
            </a:r>
            <a:endParaRPr kumimoji="0" lang="en-US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gl-ES" smtClean="0"/>
              <a:t>Prema para editar estilos do texto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gl-ES" smtClean="0"/>
              <a:t>Prema para editar estilos do texto</a:t>
            </a:r>
          </a:p>
        </p:txBody>
      </p:sp>
      <p:sp>
        <p:nvSpPr>
          <p:cNvPr id="5" name="Marcador de posición de contido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gl-ES" smtClean="0"/>
              <a:t>Prema para editar estilos do texto</a:t>
            </a:r>
          </a:p>
          <a:p>
            <a:pPr lvl="1" eaLnBrk="1" latinLnBrk="0" hangingPunct="1"/>
            <a:r>
              <a:rPr lang="gl-ES" smtClean="0"/>
              <a:t>Segundo nivel</a:t>
            </a:r>
          </a:p>
          <a:p>
            <a:pPr lvl="2" eaLnBrk="1" latinLnBrk="0" hangingPunct="1"/>
            <a:r>
              <a:rPr lang="gl-ES" smtClean="0"/>
              <a:t>Terceiro nivel</a:t>
            </a:r>
          </a:p>
          <a:p>
            <a:pPr lvl="3" eaLnBrk="1" latinLnBrk="0" hangingPunct="1"/>
            <a:r>
              <a:rPr lang="gl-ES" smtClean="0"/>
              <a:t>Cuarto nivel</a:t>
            </a:r>
          </a:p>
          <a:p>
            <a:pPr lvl="4" eaLnBrk="1" latinLnBrk="0" hangingPunct="1"/>
            <a:r>
              <a:rPr lang="gl-ES" smtClean="0"/>
              <a:t>Quinto nivel</a:t>
            </a:r>
            <a:endParaRPr kumimoji="0" lang="en-US"/>
          </a:p>
        </p:txBody>
      </p:sp>
      <p:sp>
        <p:nvSpPr>
          <p:cNvPr id="6" name="Marcador de posición de contido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gl-ES" smtClean="0"/>
              <a:t>Prema para editar estilos do texto</a:t>
            </a:r>
          </a:p>
          <a:p>
            <a:pPr lvl="1" eaLnBrk="1" latinLnBrk="0" hangingPunct="1"/>
            <a:r>
              <a:rPr lang="gl-ES" smtClean="0"/>
              <a:t>Segundo nivel</a:t>
            </a:r>
          </a:p>
          <a:p>
            <a:pPr lvl="2" eaLnBrk="1" latinLnBrk="0" hangingPunct="1"/>
            <a:r>
              <a:rPr lang="gl-ES" smtClean="0"/>
              <a:t>Terceiro nivel</a:t>
            </a:r>
          </a:p>
          <a:p>
            <a:pPr lvl="3" eaLnBrk="1" latinLnBrk="0" hangingPunct="1"/>
            <a:r>
              <a:rPr lang="gl-ES" smtClean="0"/>
              <a:t>Cuarto nivel</a:t>
            </a:r>
          </a:p>
          <a:p>
            <a:pPr lvl="4" eaLnBrk="1" latinLnBrk="0" hangingPunct="1"/>
            <a:r>
              <a:rPr lang="gl-ES" smtClean="0"/>
              <a:t>Quinto nivel</a:t>
            </a:r>
            <a:endParaRPr kumimoji="0" lang="en-US"/>
          </a:p>
        </p:txBody>
      </p:sp>
      <p:sp>
        <p:nvSpPr>
          <p:cNvPr id="7" name="Marcador de posición de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847CFC-816F-41D0-AAC0-9BF4FEBC753E}" type="datetimeFigureOut">
              <a:rPr lang="es-ES" smtClean="0"/>
              <a:pPr/>
              <a:t>13/09/2018</a:t>
            </a:fld>
            <a:endParaRPr lang="es-ES"/>
          </a:p>
        </p:txBody>
      </p:sp>
      <p:sp>
        <p:nvSpPr>
          <p:cNvPr id="8" name="Marcador de posición de pé de páx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9" name="Marcador de posición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gl-ES" smtClean="0"/>
              <a:t>Prema para editar o estilo do título do padrón global</a:t>
            </a:r>
            <a:endParaRPr kumimoji="0" lang="en-US"/>
          </a:p>
        </p:txBody>
      </p:sp>
      <p:sp>
        <p:nvSpPr>
          <p:cNvPr id="3" name="Marcador de posición de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847CFC-816F-41D0-AAC0-9BF4FEBC753E}" type="datetimeFigureOut">
              <a:rPr lang="es-ES" smtClean="0"/>
              <a:pPr/>
              <a:t>13/09/2018</a:t>
            </a:fld>
            <a:endParaRPr lang="es-ES"/>
          </a:p>
        </p:txBody>
      </p:sp>
      <p:sp>
        <p:nvSpPr>
          <p:cNvPr id="4" name="Marcador de posición de pé de páx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arredondado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Marcador de posición de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847CFC-816F-41D0-AAC0-9BF4FEBC753E}" type="datetimeFigureOut">
              <a:rPr lang="es-ES" smtClean="0"/>
              <a:pPr/>
              <a:t>13/09/2018</a:t>
            </a:fld>
            <a:endParaRPr lang="es-ES"/>
          </a:p>
        </p:txBody>
      </p:sp>
      <p:sp>
        <p:nvSpPr>
          <p:cNvPr id="3" name="Marcador de posición de pé de páx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ido con l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gl-ES" smtClean="0"/>
              <a:t>Prema para editar o estilo do título do padrón global</a:t>
            </a:r>
            <a:endParaRPr kumimoji="0" lang="en-US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gl-ES" smtClean="0"/>
              <a:t>Prema para editar estilos do texto</a:t>
            </a:r>
          </a:p>
          <a:p>
            <a:pPr lvl="1" eaLnBrk="1" latinLnBrk="0" hangingPunct="1"/>
            <a:r>
              <a:rPr lang="gl-ES" smtClean="0"/>
              <a:t>Segundo nivel</a:t>
            </a:r>
          </a:p>
          <a:p>
            <a:pPr lvl="2" eaLnBrk="1" latinLnBrk="0" hangingPunct="1"/>
            <a:r>
              <a:rPr lang="gl-ES" smtClean="0"/>
              <a:t>Terceiro nivel</a:t>
            </a:r>
          </a:p>
          <a:p>
            <a:pPr lvl="3" eaLnBrk="1" latinLnBrk="0" hangingPunct="1"/>
            <a:r>
              <a:rPr lang="gl-ES" smtClean="0"/>
              <a:t>Cuarto nivel</a:t>
            </a:r>
          </a:p>
          <a:p>
            <a:pPr lvl="4" eaLnBrk="1" latinLnBrk="0" hangingPunct="1"/>
            <a:r>
              <a:rPr lang="gl-ES" smtClean="0"/>
              <a:t>Quinto nivel</a:t>
            </a:r>
            <a:endParaRPr kumimoji="0" lang="en-US"/>
          </a:p>
        </p:txBody>
      </p:sp>
      <p:sp>
        <p:nvSpPr>
          <p:cNvPr id="4" name="Marcador de posición de contido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gl-ES" smtClean="0"/>
              <a:t>Prema para editar estilos do texto</a:t>
            </a:r>
          </a:p>
          <a:p>
            <a:pPr lvl="1" eaLnBrk="1" latinLnBrk="0" hangingPunct="1"/>
            <a:r>
              <a:rPr lang="gl-ES" smtClean="0"/>
              <a:t>Segundo nivel</a:t>
            </a:r>
          </a:p>
          <a:p>
            <a:pPr lvl="2" eaLnBrk="1" latinLnBrk="0" hangingPunct="1"/>
            <a:r>
              <a:rPr lang="gl-ES" smtClean="0"/>
              <a:t>Terceiro nivel</a:t>
            </a:r>
          </a:p>
          <a:p>
            <a:pPr lvl="3" eaLnBrk="1" latinLnBrk="0" hangingPunct="1"/>
            <a:r>
              <a:rPr lang="gl-ES" smtClean="0"/>
              <a:t>Cuarto nivel</a:t>
            </a:r>
          </a:p>
          <a:p>
            <a:pPr lvl="4" eaLnBrk="1" latinLnBrk="0" hangingPunct="1"/>
            <a:r>
              <a:rPr lang="gl-ES" smtClean="0"/>
              <a:t>Quinto nivel</a:t>
            </a:r>
            <a:endParaRPr kumimoji="0" lang="en-US"/>
          </a:p>
        </p:txBody>
      </p:sp>
      <p:sp>
        <p:nvSpPr>
          <p:cNvPr id="5" name="Marcador de posición de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847CFC-816F-41D0-AAC0-9BF4FEBC753E}" type="datetimeFigureOut">
              <a:rPr lang="es-ES" smtClean="0"/>
              <a:pPr/>
              <a:t>13/09/2018</a:t>
            </a:fld>
            <a:endParaRPr lang="es-ES"/>
          </a:p>
        </p:txBody>
      </p:sp>
      <p:sp>
        <p:nvSpPr>
          <p:cNvPr id="6" name="Marcador de posición de pé de páx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xe con l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arredondado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ángulo cun canto arredondado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gl-ES" smtClean="0"/>
              <a:t>Prema para editar o estilo do título do padrón global</a:t>
            </a:r>
            <a:endParaRPr kumimoji="0" lang="en-US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gl-ES" smtClean="0"/>
              <a:t>Prema para editar estilos do texto</a:t>
            </a:r>
          </a:p>
          <a:p>
            <a:pPr lvl="1" eaLnBrk="1" latinLnBrk="0" hangingPunct="1"/>
            <a:r>
              <a:rPr lang="gl-ES" smtClean="0"/>
              <a:t>Segundo nivel</a:t>
            </a:r>
          </a:p>
          <a:p>
            <a:pPr lvl="2" eaLnBrk="1" latinLnBrk="0" hangingPunct="1"/>
            <a:r>
              <a:rPr lang="gl-ES" smtClean="0"/>
              <a:t>Terceiro nivel</a:t>
            </a:r>
          </a:p>
          <a:p>
            <a:pPr lvl="3" eaLnBrk="1" latinLnBrk="0" hangingPunct="1"/>
            <a:r>
              <a:rPr lang="gl-ES" smtClean="0"/>
              <a:t>Cuarto nivel</a:t>
            </a:r>
          </a:p>
          <a:p>
            <a:pPr lvl="4" eaLnBrk="1" latinLnBrk="0" hangingPunct="1"/>
            <a:r>
              <a:rPr lang="gl-ES" smtClean="0"/>
              <a:t>Quinto nivel</a:t>
            </a:r>
            <a:endParaRPr kumimoji="0" lang="en-US"/>
          </a:p>
        </p:txBody>
      </p:sp>
      <p:sp>
        <p:nvSpPr>
          <p:cNvPr id="5" name="Marcador de posición de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847CFC-816F-41D0-AAC0-9BF4FEBC753E}" type="datetimeFigureOut">
              <a:rPr lang="es-ES" smtClean="0"/>
              <a:pPr/>
              <a:t>13/09/2018</a:t>
            </a:fld>
            <a:endParaRPr lang="es-ES"/>
          </a:p>
        </p:txBody>
      </p:sp>
      <p:sp>
        <p:nvSpPr>
          <p:cNvPr id="6" name="Marcador de posición de pé de páx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3" name="Marcador de posición de imaxe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gl-ES" smtClean="0"/>
              <a:t>Prema na icona para engadir unha imaxe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arredondado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ángulo arredondado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Marcador de posición de título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gl-ES" smtClean="0"/>
              <a:t>Prema para editar o estilo do título do padrón global</a:t>
            </a:r>
            <a:endParaRPr kumimoji="0" lang="en-US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gl-ES" smtClean="0"/>
              <a:t>Prema para editar estilos do texto</a:t>
            </a:r>
          </a:p>
          <a:p>
            <a:pPr lvl="1" eaLnBrk="1" latinLnBrk="0" hangingPunct="1"/>
            <a:r>
              <a:rPr kumimoji="0" lang="gl-ES" smtClean="0"/>
              <a:t>Segundo nivel</a:t>
            </a:r>
          </a:p>
          <a:p>
            <a:pPr lvl="2" eaLnBrk="1" latinLnBrk="0" hangingPunct="1"/>
            <a:r>
              <a:rPr kumimoji="0" lang="gl-ES" smtClean="0"/>
              <a:t>Terceiro nivel</a:t>
            </a:r>
          </a:p>
          <a:p>
            <a:pPr lvl="3" eaLnBrk="1" latinLnBrk="0" hangingPunct="1"/>
            <a:r>
              <a:rPr kumimoji="0" lang="gl-ES" smtClean="0"/>
              <a:t>Cuarto nivel</a:t>
            </a:r>
          </a:p>
          <a:p>
            <a:pPr lvl="4" eaLnBrk="1" latinLnBrk="0" hangingPunct="1"/>
            <a:r>
              <a:rPr kumimoji="0" lang="gl-ES" smtClean="0"/>
              <a:t>Quinto nivel</a:t>
            </a:r>
            <a:endParaRPr kumimoji="0" lang="en-US"/>
          </a:p>
        </p:txBody>
      </p:sp>
      <p:sp>
        <p:nvSpPr>
          <p:cNvPr id="25" name="Marcador de posición de data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A847CFC-816F-41D0-AAC0-9BF4FEBC753E}" type="datetimeFigureOut">
              <a:rPr lang="es-ES" smtClean="0"/>
              <a:pPr/>
              <a:t>13/09/2018</a:t>
            </a:fld>
            <a:endParaRPr lang="es-ES"/>
          </a:p>
        </p:txBody>
      </p:sp>
      <p:sp>
        <p:nvSpPr>
          <p:cNvPr id="18" name="Marcador de posición de pé de páxina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s-ES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5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5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21.png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5.png"/><Relationship Id="rId9" Type="http://schemas.microsoft.com/office/2007/relationships/diagramDrawing" Target="../diagrams/drawing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VIDEOS/Por%20cuatro%20esquinitas%20de%20nada.flv" TargetMode="External"/><Relationship Id="rId5" Type="http://schemas.openxmlformats.org/officeDocument/2006/relationships/image" Target="../media/image24.jpeg"/><Relationship Id="rId4" Type="http://schemas.openxmlformats.org/officeDocument/2006/relationships/hyperlink" Target="https://www.youtube.com/watch?v=DBjka_zQBdQ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http://downgalicia.org/educacion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http://www.downgalicia.org/punto-virtua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2 Subtítulo"/>
          <p:cNvSpPr>
            <a:spLocks noGrp="1"/>
          </p:cNvSpPr>
          <p:nvPr>
            <p:ph type="body" idx="1"/>
          </p:nvPr>
        </p:nvSpPr>
        <p:spPr>
          <a:xfrm>
            <a:off x="468313" y="5624513"/>
            <a:ext cx="8183562" cy="420687"/>
          </a:xfrm>
        </p:spPr>
        <p:txBody>
          <a:bodyPr>
            <a:normAutofit/>
          </a:bodyPr>
          <a:lstStyle/>
          <a:p>
            <a:pPr marR="0" algn="ctr" eaLnBrk="1" hangingPunct="1">
              <a:lnSpc>
                <a:spcPct val="60000"/>
              </a:lnSpc>
              <a:spcBef>
                <a:spcPct val="0"/>
              </a:spcBef>
              <a:spcAft>
                <a:spcPct val="0"/>
              </a:spcAft>
            </a:pPr>
            <a:endParaRPr lang="es-ES" sz="3700" dirty="0" smtClean="0">
              <a:solidFill>
                <a:srgbClr val="1B587C"/>
              </a:solidFill>
            </a:endParaRPr>
          </a:p>
          <a:p>
            <a:pPr marR="0" algn="ctr" eaLnBrk="1" hangingPunct="1">
              <a:lnSpc>
                <a:spcPct val="60000"/>
              </a:lnSpc>
              <a:spcBef>
                <a:spcPct val="0"/>
              </a:spcBef>
              <a:spcAft>
                <a:spcPct val="0"/>
              </a:spcAft>
            </a:pPr>
            <a:endParaRPr lang="es-ES" sz="3700" dirty="0" smtClean="0">
              <a:solidFill>
                <a:srgbClr val="1B587C"/>
              </a:solidFill>
            </a:endParaRPr>
          </a:p>
          <a:p>
            <a:pPr marR="0" algn="ctr" eaLnBrk="1" hangingPunct="1">
              <a:lnSpc>
                <a:spcPct val="60000"/>
              </a:lnSpc>
              <a:spcBef>
                <a:spcPct val="0"/>
              </a:spcBef>
              <a:spcAft>
                <a:spcPct val="0"/>
              </a:spcAft>
            </a:pPr>
            <a:endParaRPr lang="es-ES" sz="1400" dirty="0" smtClean="0">
              <a:solidFill>
                <a:schemeClr val="accent1"/>
              </a:solidFill>
            </a:endParaRPr>
          </a:p>
          <a:p>
            <a:pPr marR="0" algn="ctr" eaLnBrk="1" hangingPunct="1">
              <a:lnSpc>
                <a:spcPct val="60000"/>
              </a:lnSpc>
              <a:spcBef>
                <a:spcPct val="0"/>
              </a:spcBef>
              <a:spcAft>
                <a:spcPct val="0"/>
              </a:spcAft>
            </a:pPr>
            <a:endParaRPr lang="es-ES" sz="1400" dirty="0" smtClean="0">
              <a:solidFill>
                <a:srgbClr val="B95C00"/>
              </a:solidFill>
            </a:endParaRPr>
          </a:p>
          <a:p>
            <a:pPr marR="0" algn="ctr" eaLnBrk="1" hangingPunct="1">
              <a:lnSpc>
                <a:spcPct val="60000"/>
              </a:lnSpc>
              <a:spcBef>
                <a:spcPct val="0"/>
              </a:spcBef>
              <a:spcAft>
                <a:spcPct val="0"/>
              </a:spcAft>
            </a:pPr>
            <a:endParaRPr lang="es-ES" sz="1400" dirty="0" smtClean="0">
              <a:solidFill>
                <a:srgbClr val="B95C00"/>
              </a:solidFill>
            </a:endParaRPr>
          </a:p>
          <a:p>
            <a:pPr marR="0" algn="ctr" eaLnBrk="1" hangingPunct="1">
              <a:lnSpc>
                <a:spcPct val="60000"/>
              </a:lnSpc>
              <a:spcBef>
                <a:spcPct val="0"/>
              </a:spcBef>
              <a:spcAft>
                <a:spcPct val="0"/>
              </a:spcAft>
            </a:pPr>
            <a:endParaRPr lang="es-ES" sz="1400" dirty="0" smtClean="0">
              <a:solidFill>
                <a:srgbClr val="B95C00"/>
              </a:solidFill>
            </a:endParaRPr>
          </a:p>
        </p:txBody>
      </p:sp>
      <p:sp>
        <p:nvSpPr>
          <p:cNvPr id="8" name="4 CuadroTexto"/>
          <p:cNvSpPr txBox="1">
            <a:spLocks noChangeArrowheads="1"/>
          </p:cNvSpPr>
          <p:nvPr/>
        </p:nvSpPr>
        <p:spPr bwMode="auto">
          <a:xfrm>
            <a:off x="2771800" y="5113928"/>
            <a:ext cx="5904656" cy="1123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pt-BR" sz="1500" b="1" dirty="0"/>
              <a:t>"</a:t>
            </a:r>
            <a:r>
              <a:rPr lang="pt-BR" sz="1500" b="1" dirty="0" err="1"/>
              <a:t>Estratexias</a:t>
            </a:r>
            <a:r>
              <a:rPr lang="pt-BR" sz="1500" b="1" dirty="0"/>
              <a:t> para unha escola </a:t>
            </a:r>
            <a:r>
              <a:rPr lang="pt-BR" sz="1500" b="1" dirty="0" smtClean="0"/>
              <a:t>inclusiva </a:t>
            </a:r>
          </a:p>
          <a:p>
            <a:pPr algn="r">
              <a:defRPr/>
            </a:pPr>
            <a:r>
              <a:rPr lang="pt-BR" sz="1500" b="1" dirty="0" smtClean="0"/>
              <a:t>e a </a:t>
            </a:r>
            <a:r>
              <a:rPr lang="pt-BR" sz="1500" b="1" dirty="0" err="1"/>
              <a:t>atención</a:t>
            </a:r>
            <a:r>
              <a:rPr lang="pt-BR" sz="1500" b="1" dirty="0"/>
              <a:t> á </a:t>
            </a:r>
            <a:r>
              <a:rPr lang="pt-BR" sz="1500" b="1" dirty="0" smtClean="0"/>
              <a:t>diversidade</a:t>
            </a:r>
            <a:r>
              <a:rPr lang="pt-BR" sz="1500" dirty="0" smtClean="0"/>
              <a:t>“</a:t>
            </a:r>
          </a:p>
          <a:p>
            <a:pPr algn="r">
              <a:defRPr/>
            </a:pPr>
            <a:endParaRPr lang="gl-ES" sz="500" b="1" dirty="0" smtClean="0">
              <a:solidFill>
                <a:prstClr val="black">
                  <a:lumMod val="75000"/>
                  <a:lumOff val="25000"/>
                </a:prstClr>
              </a:solidFill>
              <a:latin typeface="Verdana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gl-ES" sz="15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Pontevedra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gl-ES" sz="15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/>
              </a:rPr>
              <a:t>15 de setembro de 2018 </a:t>
            </a:r>
            <a:endParaRPr lang="gl-ES" sz="1500" dirty="0">
              <a:solidFill>
                <a:prstClr val="black">
                  <a:lumMod val="75000"/>
                  <a:lumOff val="25000"/>
                </a:prstClr>
              </a:solidFill>
              <a:latin typeface="Verdana"/>
            </a:endParaRPr>
          </a:p>
        </p:txBody>
      </p:sp>
      <p:pic>
        <p:nvPicPr>
          <p:cNvPr id="2050" name="Picture 2" descr="\\192.168.0.200\Federacion\COMÚN\LOGOTIPOS\DOWN GALICIA\20 Aniversario\Logo_Transparente_RG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157192"/>
            <a:ext cx="3206781" cy="105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Y:\2017\ENTIDADES MEMBRO\XUNTOS 21M\SESION FOTOGRAFICA EXPOSICION\IMG_3546_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5" b="24680"/>
          <a:stretch/>
        </p:blipFill>
        <p:spPr bwMode="auto">
          <a:xfrm>
            <a:off x="802635" y="1410889"/>
            <a:ext cx="7554903" cy="295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7 CuadroTexto"/>
          <p:cNvSpPr txBox="1">
            <a:spLocks noChangeArrowheads="1"/>
          </p:cNvSpPr>
          <p:nvPr/>
        </p:nvSpPr>
        <p:spPr bwMode="auto">
          <a:xfrm>
            <a:off x="1087698" y="620688"/>
            <a:ext cx="69847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" sz="2800" b="1" dirty="0" err="1" smtClean="0">
                <a:solidFill>
                  <a:srgbClr val="007CC0"/>
                </a:solidFill>
                <a:latin typeface="Verdana"/>
              </a:rPr>
              <a:t>Unha</a:t>
            </a:r>
            <a:r>
              <a:rPr lang="es-ES" sz="2800" b="1" dirty="0" smtClean="0">
                <a:solidFill>
                  <a:srgbClr val="007CC0"/>
                </a:solidFill>
                <a:latin typeface="Verdana"/>
              </a:rPr>
              <a:t> </a:t>
            </a:r>
            <a:r>
              <a:rPr lang="es-ES" sz="2800" b="1" dirty="0" err="1" smtClean="0">
                <a:solidFill>
                  <a:srgbClr val="007CC0"/>
                </a:solidFill>
                <a:latin typeface="Verdana"/>
              </a:rPr>
              <a:t>escola</a:t>
            </a:r>
            <a:r>
              <a:rPr lang="es-ES" sz="2800" b="1" dirty="0" smtClean="0">
                <a:solidFill>
                  <a:srgbClr val="007CC0"/>
                </a:solidFill>
                <a:latin typeface="Verdana"/>
              </a:rPr>
              <a:t> para </a:t>
            </a:r>
            <a:r>
              <a:rPr lang="es-ES" sz="2800" b="1" dirty="0" err="1" smtClean="0">
                <a:solidFill>
                  <a:srgbClr val="007CC0"/>
                </a:solidFill>
                <a:latin typeface="Verdana"/>
              </a:rPr>
              <a:t>tod@s</a:t>
            </a:r>
            <a:endParaRPr lang="es-ES" sz="2800" b="1" dirty="0" smtClean="0">
              <a:solidFill>
                <a:srgbClr val="007CC0"/>
              </a:solidFill>
              <a:latin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251842" y="188640"/>
            <a:ext cx="8640638" cy="864394"/>
          </a:xfrm>
          <a:prstGeom prst="roundRect">
            <a:avLst>
              <a:gd name="adj" fmla="val 50000"/>
            </a:avLst>
          </a:prstGeom>
          <a:solidFill>
            <a:srgbClr val="007C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" sz="2600" b="1" dirty="0" smtClean="0">
                <a:solidFill>
                  <a:prstClr val="white"/>
                </a:solidFill>
              </a:rPr>
              <a:t>PROTOCOLO DE ATENCIÓN EDUCATIVA</a:t>
            </a:r>
            <a:endParaRPr lang="es-ES" sz="2600" b="1" dirty="0">
              <a:solidFill>
                <a:prstClr val="white"/>
              </a:solidFill>
            </a:endParaRPr>
          </a:p>
        </p:txBody>
      </p:sp>
      <p:pic>
        <p:nvPicPr>
          <p:cNvPr id="5" name="Picture 3" descr="C:\Users\mmahgom\Desktop\LOGO DOWN GALICIA CARA PLAN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530" y="5707630"/>
            <a:ext cx="2303934" cy="74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827584" y="1196752"/>
            <a:ext cx="7200800" cy="496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750" dirty="0" err="1" smtClean="0"/>
              <a:t>Principios</a:t>
            </a:r>
            <a:r>
              <a:rPr lang="pt-BR" sz="1750" dirty="0" smtClean="0"/>
              <a:t> do </a:t>
            </a:r>
            <a:r>
              <a:rPr lang="pt-BR" sz="1750" dirty="0" err="1" smtClean="0"/>
              <a:t>Deseño</a:t>
            </a:r>
            <a:r>
              <a:rPr lang="pt-BR" sz="1750" dirty="0" smtClean="0"/>
              <a:t> Universal para a </a:t>
            </a:r>
            <a:r>
              <a:rPr lang="pt-BR" sz="1750" dirty="0" err="1" smtClean="0"/>
              <a:t>Aprendizaxe</a:t>
            </a:r>
            <a:r>
              <a:rPr lang="pt-BR" sz="1750" dirty="0" smtClean="0"/>
              <a:t> (DUA)</a:t>
            </a:r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311166888"/>
              </p:ext>
            </p:extLst>
          </p:nvPr>
        </p:nvGraphicFramePr>
        <p:xfrm>
          <a:off x="1187624" y="1916832"/>
          <a:ext cx="6768752" cy="338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3193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251842" y="188640"/>
            <a:ext cx="8640638" cy="864394"/>
          </a:xfrm>
          <a:prstGeom prst="roundRect">
            <a:avLst>
              <a:gd name="adj" fmla="val 50000"/>
            </a:avLst>
          </a:prstGeom>
          <a:solidFill>
            <a:srgbClr val="007C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" sz="2600" b="1" dirty="0" smtClean="0">
                <a:solidFill>
                  <a:prstClr val="white"/>
                </a:solidFill>
              </a:rPr>
              <a:t>PROTOCOLO DE ATENCIÓN EDUCATIVA</a:t>
            </a:r>
            <a:endParaRPr lang="es-ES" sz="2600" b="1" dirty="0">
              <a:solidFill>
                <a:prstClr val="white"/>
              </a:solidFill>
            </a:endParaRPr>
          </a:p>
        </p:txBody>
      </p:sp>
      <p:pic>
        <p:nvPicPr>
          <p:cNvPr id="5" name="Picture 3" descr="C:\Users\mmahgom\Desktop\LOGO DOWN GALICIA CARA PLAN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530" y="5707630"/>
            <a:ext cx="2303934" cy="74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808131" y="1196752"/>
            <a:ext cx="7776864" cy="3635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gl-ES" sz="1700" b="1" dirty="0" smtClean="0"/>
              <a:t>Barreiras que dificultan a accesibilidade e participación: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gl-ES" sz="1700" dirty="0" smtClean="0"/>
              <a:t>Sociais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gl-ES" sz="1700" dirty="0" smtClean="0"/>
              <a:t>Físicas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gl-ES" sz="1700" dirty="0" smtClean="0"/>
              <a:t>Sensorias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gl-ES" sz="1700" dirty="0" smtClean="0"/>
              <a:t>Cognitivas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gl-ES" sz="1700" dirty="0" smtClean="0"/>
              <a:t>Estruturais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gl-ES" sz="1700" dirty="0" smtClean="0"/>
              <a:t>Comunicativas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gl-ES" sz="1700" dirty="0" smtClean="0"/>
              <a:t>Curriculares </a:t>
            </a:r>
          </a:p>
          <a:p>
            <a:pPr>
              <a:lnSpc>
                <a:spcPct val="150000"/>
              </a:lnSpc>
            </a:pPr>
            <a:endParaRPr lang="gl-ES" sz="175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59" t="66097" r="37693" b="20179"/>
          <a:stretch/>
        </p:blipFill>
        <p:spPr bwMode="auto">
          <a:xfrm>
            <a:off x="1835696" y="4437112"/>
            <a:ext cx="3819384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834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 redondeado"/>
          <p:cNvSpPr/>
          <p:nvPr/>
        </p:nvSpPr>
        <p:spPr>
          <a:xfrm>
            <a:off x="251842" y="188640"/>
            <a:ext cx="8640638" cy="864394"/>
          </a:xfrm>
          <a:prstGeom prst="roundRect">
            <a:avLst>
              <a:gd name="adj" fmla="val 50000"/>
            </a:avLst>
          </a:prstGeom>
          <a:solidFill>
            <a:srgbClr val="007C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" sz="2600" b="1" dirty="0" smtClean="0">
                <a:solidFill>
                  <a:prstClr val="white"/>
                </a:solidFill>
              </a:rPr>
              <a:t>EXEMPLO DE METODOLOXÍA INCLUSIVA</a:t>
            </a:r>
          </a:p>
        </p:txBody>
      </p:sp>
      <p:sp>
        <p:nvSpPr>
          <p:cNvPr id="7" name="object 2"/>
          <p:cNvSpPr/>
          <p:nvPr/>
        </p:nvSpPr>
        <p:spPr>
          <a:xfrm>
            <a:off x="4513871" y="3385614"/>
            <a:ext cx="3946561" cy="2131618"/>
          </a:xfrm>
          <a:prstGeom prst="rect">
            <a:avLst/>
          </a:prstGeom>
          <a:blipFill>
            <a:blip r:embed="rId2" cstate="print"/>
            <a:srcRect/>
            <a:stretch>
              <a:fillRect l="-138253" t="-208687" r="-153247" b="-253717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2 Marcador de contenido"/>
          <p:cNvSpPr>
            <a:spLocks noGrp="1"/>
          </p:cNvSpPr>
          <p:nvPr>
            <p:ph idx="1"/>
          </p:nvPr>
        </p:nvSpPr>
        <p:spPr>
          <a:xfrm>
            <a:off x="934122" y="1268760"/>
            <a:ext cx="7238278" cy="3456384"/>
          </a:xfrm>
        </p:spPr>
        <p:txBody>
          <a:bodyPr>
            <a:noAutofit/>
          </a:bodyPr>
          <a:lstStyle/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s-ES" sz="1700" b="1" dirty="0" err="1" smtClean="0"/>
              <a:t>Aprendizaxe</a:t>
            </a:r>
            <a:r>
              <a:rPr lang="es-ES" sz="1700" b="1" dirty="0" smtClean="0"/>
              <a:t> cooperativa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gl-ES" sz="1700" dirty="0" smtClean="0"/>
              <a:t>Favorece a participación e os ritmos de aprendizaxe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gl-ES" sz="1700" dirty="0" smtClean="0">
                <a:sym typeface="Wingdings" pitchFamily="2" charset="2"/>
              </a:rPr>
              <a:t>Todo </a:t>
            </a:r>
            <a:r>
              <a:rPr lang="gl-ES" sz="1700" dirty="0">
                <a:sym typeface="Wingdings" pitchFamily="2" charset="2"/>
              </a:rPr>
              <a:t>o alumnado participa nas actividades, de maneira activa, mellorando a nivel curricular, persoal e </a:t>
            </a:r>
            <a:r>
              <a:rPr lang="gl-ES" sz="1700" dirty="0" smtClean="0">
                <a:sym typeface="Wingdings" pitchFamily="2" charset="2"/>
              </a:rPr>
              <a:t>social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1700" dirty="0">
                <a:sym typeface="Wingdings" pitchFamily="2" charset="2"/>
              </a:rPr>
              <a:t>Potencia a </a:t>
            </a:r>
            <a:r>
              <a:rPr lang="gl-ES" sz="1700" dirty="0">
                <a:sym typeface="Wingdings" pitchFamily="2" charset="2"/>
              </a:rPr>
              <a:t>aprendizaxe</a:t>
            </a:r>
            <a:r>
              <a:rPr lang="es-ES" sz="1700" dirty="0">
                <a:sym typeface="Wingdings" pitchFamily="2" charset="2"/>
              </a:rPr>
              <a:t> significativa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gl-ES" sz="1700" dirty="0" smtClean="0">
                <a:sym typeface="Wingdings" pitchFamily="2" charset="2"/>
              </a:rPr>
              <a:t>Aprendizaxe </a:t>
            </a:r>
            <a:r>
              <a:rPr lang="gl-ES" sz="1700" dirty="0">
                <a:sym typeface="Wingdings" pitchFamily="2" charset="2"/>
              </a:rPr>
              <a:t>recíproca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gl-ES" sz="1700" dirty="0" smtClean="0"/>
              <a:t>Crecemento </a:t>
            </a:r>
            <a:r>
              <a:rPr lang="gl-ES" sz="1700" dirty="0"/>
              <a:t>compartido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gl-ES" sz="1700" dirty="0" smtClean="0"/>
              <a:t>Facilita </a:t>
            </a:r>
            <a:r>
              <a:rPr lang="gl-ES" sz="1700" dirty="0"/>
              <a:t>a inclusión </a:t>
            </a:r>
            <a:r>
              <a:rPr lang="gl-ES" sz="1700" dirty="0" smtClean="0"/>
              <a:t>real</a:t>
            </a:r>
            <a:endParaRPr lang="es-ES" sz="1700" i="1" dirty="0" smtClean="0">
              <a:sym typeface="Wingdings" pitchFamily="2" charset="2"/>
            </a:endParaRPr>
          </a:p>
        </p:txBody>
      </p:sp>
      <p:pic>
        <p:nvPicPr>
          <p:cNvPr id="9" name="Picture 3" descr="C:\Users\mmahgom\Desktop\LOGO DOWN GALICIA CARA PLAN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530" y="5707630"/>
            <a:ext cx="2303934" cy="74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2785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251842" y="188640"/>
            <a:ext cx="8640638" cy="864394"/>
          </a:xfrm>
          <a:prstGeom prst="roundRect">
            <a:avLst>
              <a:gd name="adj" fmla="val 50000"/>
            </a:avLst>
          </a:prstGeom>
          <a:solidFill>
            <a:srgbClr val="007C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" sz="2600" b="1" dirty="0" smtClean="0">
                <a:solidFill>
                  <a:prstClr val="white"/>
                </a:solidFill>
              </a:rPr>
              <a:t>PROMOVENDO A INCLUSIÓN</a:t>
            </a:r>
            <a:endParaRPr lang="es-ES" sz="2600" b="1" dirty="0">
              <a:solidFill>
                <a:prstClr val="white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503709" y="2255381"/>
            <a:ext cx="813690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8313" indent="-285750">
              <a:spcAft>
                <a:spcPts val="600"/>
              </a:spcAft>
              <a:buSzPct val="98000"/>
              <a:buFont typeface="Courier New" panose="02070309020205020404" pitchFamily="49" charset="0"/>
              <a:buChar char="o"/>
              <a:defRPr/>
            </a:pPr>
            <a:r>
              <a:rPr lang="gl-ES" dirty="0" smtClean="0"/>
              <a:t>As entidades </a:t>
            </a:r>
            <a:r>
              <a:rPr lang="gl-ES" dirty="0" smtClean="0"/>
              <a:t>Down </a:t>
            </a:r>
            <a:r>
              <a:rPr lang="gl-ES" dirty="0" smtClean="0"/>
              <a:t>prioritariamente promoven e apoian a escolarización </a:t>
            </a:r>
            <a:r>
              <a:rPr lang="gl-ES" dirty="0"/>
              <a:t>en centros educativos </a:t>
            </a:r>
            <a:r>
              <a:rPr lang="gl-ES" dirty="0" smtClean="0"/>
              <a:t>ordinarios.</a:t>
            </a:r>
          </a:p>
          <a:p>
            <a:pPr marL="182563">
              <a:spcAft>
                <a:spcPts val="600"/>
              </a:spcAft>
              <a:buSzPct val="98000"/>
              <a:defRPr/>
            </a:pPr>
            <a:endParaRPr lang="gl-ES" sz="600" dirty="0"/>
          </a:p>
          <a:p>
            <a:pPr marL="468313" indent="-285750">
              <a:spcAft>
                <a:spcPts val="600"/>
              </a:spcAft>
              <a:buSzPct val="98000"/>
              <a:buFont typeface="Courier New" panose="02070309020205020404" pitchFamily="49" charset="0"/>
              <a:buChar char="o"/>
              <a:defRPr/>
            </a:pPr>
            <a:r>
              <a:rPr lang="gl-ES" dirty="0" smtClean="0"/>
              <a:t>A comunidade educativa conta coa colaboración e apoio das entidades Down:</a:t>
            </a:r>
            <a:r>
              <a:rPr lang="gl-ES" sz="1600" dirty="0" smtClean="0"/>
              <a:t> </a:t>
            </a:r>
            <a:endParaRPr lang="gl-ES" sz="16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Punto virtual de </a:t>
            </a:r>
            <a:r>
              <a:rPr lang="es-ES" dirty="0" smtClean="0"/>
              <a:t>Educación </a:t>
            </a:r>
            <a:r>
              <a:rPr lang="es-ES" dirty="0"/>
              <a:t>na web </a:t>
            </a:r>
            <a:r>
              <a:rPr lang="es-ES" dirty="0" smtClean="0"/>
              <a:t>de Down Galicia</a:t>
            </a:r>
            <a:endParaRPr lang="gl-ES" dirty="0"/>
          </a:p>
          <a:p>
            <a:pPr lvl="1"/>
            <a:endParaRPr lang="es-ES" sz="1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gl-ES" dirty="0" smtClean="0"/>
              <a:t>Coordinación coas entidades Down: </a:t>
            </a:r>
            <a:r>
              <a:rPr lang="gl-ES" dirty="0" err="1" smtClean="0"/>
              <a:t>Técnic@s</a:t>
            </a:r>
            <a:r>
              <a:rPr lang="gl-ES" dirty="0" smtClean="0"/>
              <a:t> de Educación nas entidades Down </a:t>
            </a:r>
            <a:r>
              <a:rPr lang="gl-ES" dirty="0"/>
              <a:t>que poden colaborar con </a:t>
            </a:r>
            <a:r>
              <a:rPr lang="gl-ES" dirty="0" smtClean="0"/>
              <a:t>centros educativos e profesorado aportando información, pautas, estratexias, recursos, accións </a:t>
            </a:r>
            <a:r>
              <a:rPr lang="gl-ES" dirty="0"/>
              <a:t>de </a:t>
            </a:r>
            <a:r>
              <a:rPr lang="gl-ES" dirty="0" smtClean="0"/>
              <a:t>sensibilización...</a:t>
            </a:r>
            <a:endParaRPr lang="gl-ES" dirty="0"/>
          </a:p>
          <a:p>
            <a:pPr marL="182563">
              <a:spcAft>
                <a:spcPts val="600"/>
              </a:spcAft>
              <a:buSzPct val="98000"/>
              <a:defRPr/>
            </a:pPr>
            <a:endParaRPr lang="gl-ES" b="1" dirty="0"/>
          </a:p>
        </p:txBody>
      </p:sp>
      <p:sp>
        <p:nvSpPr>
          <p:cNvPr id="2" name="1 Rectángulo"/>
          <p:cNvSpPr/>
          <p:nvPr/>
        </p:nvSpPr>
        <p:spPr>
          <a:xfrm>
            <a:off x="827745" y="1484784"/>
            <a:ext cx="7488671" cy="57606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2 CuadroTexto"/>
          <p:cNvSpPr txBox="1"/>
          <p:nvPr/>
        </p:nvSpPr>
        <p:spPr>
          <a:xfrm>
            <a:off x="971600" y="1588150"/>
            <a:ext cx="734481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700" b="1" dirty="0"/>
              <a:t>INCLUSIÓN =  PRESENZA + PARTICIPACIÓN + PROGRESO </a:t>
            </a:r>
          </a:p>
        </p:txBody>
      </p:sp>
      <p:pic>
        <p:nvPicPr>
          <p:cNvPr id="7" name="Picture 3" descr="C:\Users\mmahgom\Desktop\LOGO DOWN GALICIA CARA PLAN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530" y="5707630"/>
            <a:ext cx="2303934" cy="74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59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251842" y="188640"/>
            <a:ext cx="8640638" cy="864394"/>
          </a:xfrm>
          <a:prstGeom prst="roundRect">
            <a:avLst>
              <a:gd name="adj" fmla="val 50000"/>
            </a:avLst>
          </a:prstGeom>
          <a:solidFill>
            <a:srgbClr val="007C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" sz="2600" b="1" dirty="0" smtClean="0">
                <a:solidFill>
                  <a:prstClr val="white"/>
                </a:solidFill>
              </a:rPr>
              <a:t>A EXPERIENCIA DE PEDRO</a:t>
            </a:r>
            <a:endParaRPr lang="es-ES" sz="2600" b="1" dirty="0">
              <a:solidFill>
                <a:prstClr val="white"/>
              </a:solidFill>
            </a:endParaRPr>
          </a:p>
        </p:txBody>
      </p:sp>
      <p:pic>
        <p:nvPicPr>
          <p:cNvPr id="3" name="Inclusion Educativa - Pedro (2 min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592" y="1326836"/>
            <a:ext cx="7344816" cy="4118388"/>
          </a:xfrm>
          <a:prstGeom prst="rect">
            <a:avLst/>
          </a:prstGeom>
        </p:spPr>
      </p:pic>
      <p:pic>
        <p:nvPicPr>
          <p:cNvPr id="6" name="Picture 3" descr="C:\Users\mmahgom\Desktop\LOGO DOWN GALICIA CARA PLAN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530" y="5707630"/>
            <a:ext cx="2303934" cy="74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6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4.bp.blogspot.com/-SOxrV-OjkEM/VG4CjLc53YI/AAAAAAAAJiM/qtbg0swFjb0/s1600/como-limipiar-libros-antiguos-6.jpg"/>
          <p:cNvPicPr>
            <a:picLocks noChangeAspect="1" noChangeArrowheads="1"/>
          </p:cNvPicPr>
          <p:nvPr/>
        </p:nvPicPr>
        <p:blipFill rotWithShape="1">
          <a:blip r:embed="rId2" cstate="print">
            <a:grayscl/>
          </a:blip>
          <a:srcRect l="8593" t="23154" r="8610" b="8966"/>
          <a:stretch/>
        </p:blipFill>
        <p:spPr bwMode="auto">
          <a:xfrm>
            <a:off x="467544" y="1006302"/>
            <a:ext cx="8208912" cy="49429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 bwMode="auto">
          <a:xfrm>
            <a:off x="179388" y="260350"/>
            <a:ext cx="8785225" cy="1398588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gl-ES" sz="2400" dirty="0" smtClean="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gl-ES" sz="2400" dirty="0" smtClean="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gl-ES" sz="2400" dirty="0" smtClean="0">
              <a:solidFill>
                <a:srgbClr val="FFFFFF"/>
              </a:solidFill>
            </a:endParaRPr>
          </a:p>
        </p:txBody>
      </p:sp>
      <p:sp>
        <p:nvSpPr>
          <p:cNvPr id="19459" name="Rectangle 5"/>
          <p:cNvSpPr>
            <a:spLocks noChangeArrowheads="1"/>
          </p:cNvSpPr>
          <p:nvPr/>
        </p:nvSpPr>
        <p:spPr bwMode="auto">
          <a:xfrm>
            <a:off x="684213" y="346075"/>
            <a:ext cx="79200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gl-ES" sz="2400" b="1">
                <a:solidFill>
                  <a:srgbClr val="FFFFFF"/>
                </a:solidFill>
              </a:rPr>
              <a:t/>
            </a:r>
            <a:br>
              <a:rPr lang="gl-ES" sz="2400" b="1">
                <a:solidFill>
                  <a:srgbClr val="FFFFFF"/>
                </a:solidFill>
              </a:rPr>
            </a:br>
            <a:endParaRPr lang="es-ES" sz="2400" b="1">
              <a:solidFill>
                <a:srgbClr val="FFFFFF"/>
              </a:solidFill>
            </a:endParaRPr>
          </a:p>
        </p:txBody>
      </p:sp>
      <p:sp>
        <p:nvSpPr>
          <p:cNvPr id="15" name="2 Marcador de contenido"/>
          <p:cNvSpPr>
            <a:spLocks noGrp="1"/>
          </p:cNvSpPr>
          <p:nvPr>
            <p:ph idx="1"/>
          </p:nvPr>
        </p:nvSpPr>
        <p:spPr>
          <a:xfrm>
            <a:off x="1403648" y="1268760"/>
            <a:ext cx="3240360" cy="2520280"/>
          </a:xfrm>
        </p:spPr>
        <p:txBody>
          <a:bodyPr>
            <a:normAutofit/>
          </a:bodyPr>
          <a:lstStyle/>
          <a:p>
            <a:pPr marL="0" indent="0" defTabSz="179388">
              <a:buClrTx/>
              <a:buNone/>
            </a:pPr>
            <a:r>
              <a:rPr lang="es-ES" sz="2000" b="1" dirty="0" err="1" smtClean="0">
                <a:latin typeface="Calibri" pitchFamily="34" charset="0"/>
              </a:rPr>
              <a:t>Apoio</a:t>
            </a:r>
            <a:r>
              <a:rPr lang="es-ES" sz="2000" b="1" dirty="0" smtClean="0">
                <a:latin typeface="Calibri" pitchFamily="34" charset="0"/>
              </a:rPr>
              <a:t> e </a:t>
            </a:r>
            <a:r>
              <a:rPr lang="es-ES" sz="2000" b="1" dirty="0" err="1" smtClean="0">
                <a:latin typeface="Calibri" pitchFamily="34" charset="0"/>
              </a:rPr>
              <a:t>acompañamento</a:t>
            </a:r>
            <a:r>
              <a:rPr lang="es-ES" sz="2000" b="1" dirty="0" smtClean="0">
                <a:latin typeface="Calibri" pitchFamily="34" charset="0"/>
              </a:rPr>
              <a:t>... </a:t>
            </a:r>
          </a:p>
          <a:p>
            <a:pPr marL="173038" indent="-173038" defTabSz="268288">
              <a:lnSpc>
                <a:spcPct val="150000"/>
              </a:lnSpc>
              <a:buClrTx/>
              <a:tabLst>
                <a:tab pos="173038" algn="l"/>
              </a:tabLst>
            </a:pPr>
            <a:r>
              <a:rPr lang="es-ES" sz="2000" dirty="0" smtClean="0">
                <a:latin typeface="Calibri" pitchFamily="34" charset="0"/>
              </a:rPr>
              <a:t>	</a:t>
            </a:r>
            <a:r>
              <a:rPr lang="es-ES" sz="2000" dirty="0" err="1" smtClean="0">
                <a:latin typeface="Calibri" pitchFamily="34" charset="0"/>
              </a:rPr>
              <a:t>Ao</a:t>
            </a:r>
            <a:r>
              <a:rPr lang="es-ES" sz="2000" dirty="0" smtClean="0">
                <a:latin typeface="Calibri" pitchFamily="34" charset="0"/>
              </a:rPr>
              <a:t> alumnado</a:t>
            </a:r>
          </a:p>
          <a:p>
            <a:pPr marL="173038" indent="-173038" defTabSz="268288">
              <a:lnSpc>
                <a:spcPct val="150000"/>
              </a:lnSpc>
              <a:buClrTx/>
              <a:tabLst>
                <a:tab pos="173038" algn="l"/>
              </a:tabLst>
            </a:pPr>
            <a:r>
              <a:rPr lang="es-ES" sz="2000" dirty="0" smtClean="0">
                <a:latin typeface="Calibri" pitchFamily="34" charset="0"/>
              </a:rPr>
              <a:t>	</a:t>
            </a:r>
            <a:r>
              <a:rPr lang="es-ES" sz="2000" dirty="0" err="1" smtClean="0">
                <a:latin typeface="Calibri" pitchFamily="34" charset="0"/>
              </a:rPr>
              <a:t>Ao</a:t>
            </a:r>
            <a:r>
              <a:rPr lang="es-ES" sz="2000" dirty="0" smtClean="0">
                <a:latin typeface="Calibri" pitchFamily="34" charset="0"/>
              </a:rPr>
              <a:t> profesorado</a:t>
            </a:r>
          </a:p>
          <a:p>
            <a:pPr marL="173038" indent="-173038" defTabSz="268288">
              <a:lnSpc>
                <a:spcPct val="150000"/>
              </a:lnSpc>
              <a:buClrTx/>
              <a:tabLst>
                <a:tab pos="173038" algn="l"/>
              </a:tabLst>
            </a:pPr>
            <a:r>
              <a:rPr lang="es-ES" sz="2000" dirty="0" smtClean="0">
                <a:latin typeface="Calibri" pitchFamily="34" charset="0"/>
              </a:rPr>
              <a:t>	</a:t>
            </a:r>
            <a:r>
              <a:rPr lang="es-ES" sz="2000" dirty="0" err="1" smtClean="0">
                <a:latin typeface="Calibri" pitchFamily="34" charset="0"/>
              </a:rPr>
              <a:t>Ás</a:t>
            </a:r>
            <a:r>
              <a:rPr lang="es-ES" sz="2000" dirty="0" smtClean="0">
                <a:latin typeface="Calibri" pitchFamily="34" charset="0"/>
              </a:rPr>
              <a:t> familias  </a:t>
            </a:r>
          </a:p>
          <a:p>
            <a:pPr algn="ctr">
              <a:buNone/>
            </a:pPr>
            <a:endParaRPr lang="es-ES" sz="2400" dirty="0" smtClean="0">
              <a:latin typeface="Calibri" pitchFamily="34" charset="0"/>
            </a:endParaRPr>
          </a:p>
          <a:p>
            <a:pPr algn="ctr">
              <a:buNone/>
            </a:pPr>
            <a:endParaRPr lang="es-ES" sz="2400" dirty="0" smtClean="0">
              <a:latin typeface="Calibri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1403648" y="3429000"/>
            <a:ext cx="31683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76" indent="-265176">
              <a:lnSpc>
                <a:spcPct val="150000"/>
              </a:lnSpc>
              <a:spcBef>
                <a:spcPts val="250"/>
              </a:spcBef>
              <a:buClr>
                <a:srgbClr val="F07F09"/>
              </a:buClr>
              <a:buSzPct val="80000"/>
            </a:pPr>
            <a:r>
              <a:rPr lang="es-ES" sz="2000" dirty="0" smtClean="0">
                <a:solidFill>
                  <a:prstClr val="black"/>
                </a:solidFill>
                <a:latin typeface="Calibri" pitchFamily="34" charset="0"/>
              </a:rPr>
              <a:t>	E </a:t>
            </a:r>
            <a:r>
              <a:rPr lang="es-ES" sz="2000" dirty="0" err="1" smtClean="0">
                <a:solidFill>
                  <a:prstClr val="black"/>
                </a:solidFill>
                <a:latin typeface="Calibri" pitchFamily="34" charset="0"/>
              </a:rPr>
              <a:t>ao</a:t>
            </a:r>
            <a:r>
              <a:rPr lang="es-ES" sz="2000" dirty="0" smtClean="0">
                <a:solidFill>
                  <a:prstClr val="black"/>
                </a:solidFill>
                <a:latin typeface="Calibri" pitchFamily="34" charset="0"/>
              </a:rPr>
              <a:t> resto de participantes no proceso de inclusión</a:t>
            </a:r>
            <a:endParaRPr lang="es-ES" sz="20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251842" y="188640"/>
            <a:ext cx="8640638" cy="864394"/>
          </a:xfrm>
          <a:prstGeom prst="roundRect">
            <a:avLst>
              <a:gd name="adj" fmla="val 50000"/>
            </a:avLst>
          </a:prstGeom>
          <a:solidFill>
            <a:srgbClr val="007C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ES" sz="2000" b="1" dirty="0" smtClean="0">
                <a:solidFill>
                  <a:prstClr val="white"/>
                </a:solidFill>
                <a:latin typeface="+mj-lt"/>
              </a:rPr>
              <a:t>COORDINACIÓN, COLABORACIÓN E ASESORAMENTO </a:t>
            </a:r>
          </a:p>
          <a:p>
            <a:pPr algn="ctr"/>
            <a:r>
              <a:rPr lang="es-ES" sz="2000" b="1" dirty="0" smtClean="0">
                <a:solidFill>
                  <a:prstClr val="white"/>
                </a:solidFill>
                <a:latin typeface="+mj-lt"/>
              </a:rPr>
              <a:t>A CENTROS EDUCATIVOS</a:t>
            </a:r>
            <a:endParaRPr lang="es-ES" sz="2000" b="1" dirty="0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11" name="Picture 3" descr="C:\Users\mmahgom\Desktop\LOGO DOWN GALICIA CARA PLAN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530" y="5707630"/>
            <a:ext cx="2303934" cy="74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ject 2"/>
          <p:cNvSpPr/>
          <p:nvPr/>
        </p:nvSpPr>
        <p:spPr>
          <a:xfrm>
            <a:off x="5011850" y="1433772"/>
            <a:ext cx="2944526" cy="3363380"/>
          </a:xfrm>
          <a:prstGeom prst="rect">
            <a:avLst/>
          </a:prstGeom>
          <a:blipFill>
            <a:blip r:embed="rId4" cstate="print"/>
            <a:srcRect/>
            <a:stretch>
              <a:fillRect l="-201890" t="-105028" r="-93710" b="-71316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655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4.bp.blogspot.com/-SOxrV-OjkEM/VG4CjLc53YI/AAAAAAAAJiM/qtbg0swFjb0/s1600/como-limipiar-libros-antiguos-6.jpg"/>
          <p:cNvPicPr>
            <a:picLocks noChangeAspect="1" noChangeArrowheads="1"/>
          </p:cNvPicPr>
          <p:nvPr/>
        </p:nvPicPr>
        <p:blipFill rotWithShape="1">
          <a:blip r:embed="rId2" cstate="print">
            <a:grayscl/>
          </a:blip>
          <a:srcRect l="8593" t="23154" r="8610" b="8966"/>
          <a:stretch/>
        </p:blipFill>
        <p:spPr bwMode="auto">
          <a:xfrm>
            <a:off x="467544" y="1006302"/>
            <a:ext cx="8208912" cy="49429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459" name="Rectangle 5"/>
          <p:cNvSpPr>
            <a:spLocks noChangeArrowheads="1"/>
          </p:cNvSpPr>
          <p:nvPr/>
        </p:nvSpPr>
        <p:spPr bwMode="auto">
          <a:xfrm>
            <a:off x="684213" y="346075"/>
            <a:ext cx="79200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gl-ES" sz="2400" b="1">
                <a:solidFill>
                  <a:srgbClr val="FFFFFF"/>
                </a:solidFill>
              </a:rPr>
              <a:t/>
            </a:r>
            <a:br>
              <a:rPr lang="gl-ES" sz="2400" b="1">
                <a:solidFill>
                  <a:srgbClr val="FFFFFF"/>
                </a:solidFill>
              </a:rPr>
            </a:br>
            <a:endParaRPr lang="es-ES" sz="2400" b="1">
              <a:solidFill>
                <a:srgbClr val="FFFFFF"/>
              </a:solidFill>
            </a:endParaRPr>
          </a:p>
        </p:txBody>
      </p:sp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1259632" y="1124744"/>
            <a:ext cx="3384376" cy="475252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73038" indent="-173038">
              <a:lnSpc>
                <a:spcPct val="150000"/>
              </a:lnSpc>
              <a:spcBef>
                <a:spcPts val="0"/>
              </a:spcBef>
              <a:buClrTx/>
              <a:buSzTx/>
              <a:buFont typeface="Wingdings" pitchFamily="2" charset="2"/>
              <a:buChar char="§"/>
              <a:defRPr/>
            </a:pPr>
            <a:r>
              <a:rPr kumimoji="0" lang="es-E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Seguimento</a:t>
            </a:r>
            <a:r>
              <a:rPr kumimoji="0" lang="es-E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 do alumnado e </a:t>
            </a:r>
            <a:r>
              <a:rPr kumimoji="0" lang="es-E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establecemento</a:t>
            </a:r>
            <a:r>
              <a:rPr kumimoji="0" lang="es-E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 </a:t>
            </a:r>
            <a:r>
              <a:rPr kumimoji="0" lang="es-ES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de pautas de </a:t>
            </a:r>
            <a:r>
              <a:rPr kumimoji="0" lang="es-E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traballo</a:t>
            </a:r>
            <a:r>
              <a:rPr kumimoji="0" lang="es-ES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 común</a:t>
            </a:r>
          </a:p>
          <a:p>
            <a:pPr marL="173038" indent="-173038">
              <a:lnSpc>
                <a:spcPct val="150000"/>
              </a:lnSpc>
              <a:spcBef>
                <a:spcPts val="0"/>
              </a:spcBef>
              <a:buClrTx/>
              <a:buSzTx/>
              <a:buFont typeface="Wingdings" pitchFamily="2" charset="2"/>
              <a:buChar char="§"/>
              <a:defRPr/>
            </a:pPr>
            <a:endParaRPr kumimoji="0" lang="es-ES" sz="1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</a:endParaRPr>
          </a:p>
          <a:p>
            <a:pPr marL="173038" indent="-173038">
              <a:lnSpc>
                <a:spcPct val="150000"/>
              </a:lnSpc>
              <a:spcBef>
                <a:spcPts val="0"/>
              </a:spcBef>
              <a:buClrTx/>
              <a:buSzTx/>
              <a:buFont typeface="Wingdings" pitchFamily="2" charset="2"/>
              <a:buChar char="§"/>
              <a:defRPr/>
            </a:pPr>
            <a:r>
              <a:rPr kumimoji="0" lang="es-E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Coordinación </a:t>
            </a:r>
            <a:r>
              <a:rPr kumimoji="0" lang="es-ES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centro-familia-</a:t>
            </a:r>
            <a:r>
              <a:rPr kumimoji="0" lang="es-E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entidade</a:t>
            </a:r>
            <a:r>
              <a:rPr kumimoji="0" lang="es-ES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 </a:t>
            </a:r>
          </a:p>
          <a:p>
            <a:pPr marL="173038" indent="-173038">
              <a:lnSpc>
                <a:spcPct val="150000"/>
              </a:lnSpc>
              <a:spcBef>
                <a:spcPts val="0"/>
              </a:spcBef>
              <a:buClrTx/>
              <a:buSzTx/>
              <a:buFont typeface="Wingdings" pitchFamily="2" charset="2"/>
              <a:buChar char="§"/>
              <a:defRPr/>
            </a:pPr>
            <a:endParaRPr kumimoji="0" lang="es-ES" sz="1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</a:endParaRPr>
          </a:p>
          <a:p>
            <a:pPr marL="173038" indent="-173038">
              <a:lnSpc>
                <a:spcPct val="150000"/>
              </a:lnSpc>
              <a:spcBef>
                <a:spcPts val="0"/>
              </a:spcBef>
              <a:buClrTx/>
              <a:buSzTx/>
              <a:buFont typeface="Wingdings" pitchFamily="2" charset="2"/>
              <a:buChar char="§"/>
              <a:defRPr/>
            </a:pPr>
            <a:r>
              <a:rPr kumimoji="0" lang="es-E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Asesoramento</a:t>
            </a:r>
            <a:r>
              <a:rPr kumimoji="0" lang="es-E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 en </a:t>
            </a:r>
            <a:r>
              <a:rPr kumimoji="0" lang="es-E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metodoloxías</a:t>
            </a:r>
            <a:r>
              <a:rPr kumimoji="0" lang="es-ES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 </a:t>
            </a:r>
            <a:r>
              <a:rPr lang="es-ES" sz="1800" b="1" kern="0" noProof="0" dirty="0" smtClean="0">
                <a:solidFill>
                  <a:sysClr val="windowText" lastClr="000000"/>
                </a:solidFill>
                <a:latin typeface="Calibri" pitchFamily="34" charset="0"/>
              </a:rPr>
              <a:t>e</a:t>
            </a:r>
            <a:r>
              <a:rPr kumimoji="0" lang="es-ES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 </a:t>
            </a:r>
            <a:r>
              <a:rPr kumimoji="0" lang="es-E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estratexias</a:t>
            </a:r>
            <a:r>
              <a:rPr kumimoji="0" lang="es-E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 de </a:t>
            </a:r>
            <a:r>
              <a:rPr kumimoji="0" lang="es-E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ensinanza-aprendizaxe</a:t>
            </a:r>
            <a:endParaRPr kumimoji="0" lang="es-E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</a:endParaRPr>
          </a:p>
          <a:p>
            <a:pPr marL="173038" indent="-173038">
              <a:lnSpc>
                <a:spcPct val="150000"/>
              </a:lnSpc>
              <a:spcBef>
                <a:spcPts val="0"/>
              </a:spcBef>
              <a:buClrTx/>
              <a:buSzTx/>
              <a:defRPr/>
            </a:pPr>
            <a:endParaRPr kumimoji="0" lang="es-ES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</a:endParaRPr>
          </a:p>
          <a:p>
            <a:pPr marL="173038" indent="-173038">
              <a:spcBef>
                <a:spcPts val="0"/>
              </a:spcBef>
              <a:buClrTx/>
              <a:buSzTx/>
              <a:defRPr/>
            </a:pPr>
            <a:endParaRPr kumimoji="0" lang="es-E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4860032" y="1207492"/>
            <a:ext cx="3312368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indent="-173038">
              <a:lnSpc>
                <a:spcPct val="150000"/>
              </a:lnSpc>
              <a:spcBef>
                <a:spcPts val="0"/>
              </a:spcBef>
              <a:buClrTx/>
              <a:buSzTx/>
              <a:buFont typeface="Wingdings" pitchFamily="2" charset="2"/>
              <a:buChar char="§"/>
              <a:defRPr/>
            </a:pPr>
            <a:r>
              <a:rPr lang="es-ES" kern="0" dirty="0" err="1" smtClean="0">
                <a:solidFill>
                  <a:sysClr val="windowText" lastClr="000000"/>
                </a:solidFill>
                <a:latin typeface="Calibri" pitchFamily="34" charset="0"/>
              </a:rPr>
              <a:t>Asesoramento</a:t>
            </a:r>
            <a:r>
              <a:rPr lang="es-ES" kern="0" dirty="0" smtClean="0">
                <a:solidFill>
                  <a:sysClr val="windowText" lastClr="000000"/>
                </a:solidFill>
                <a:latin typeface="Calibri" pitchFamily="34" charset="0"/>
              </a:rPr>
              <a:t> e colaboración na elaboración de </a:t>
            </a:r>
            <a:r>
              <a:rPr lang="es-ES" b="1" kern="0" dirty="0" err="1" smtClean="0">
                <a:solidFill>
                  <a:sysClr val="windowText" lastClr="000000"/>
                </a:solidFill>
                <a:latin typeface="Calibri" pitchFamily="34" charset="0"/>
              </a:rPr>
              <a:t>materiais</a:t>
            </a:r>
            <a:r>
              <a:rPr lang="es-ES" b="1" kern="0" dirty="0" smtClean="0">
                <a:solidFill>
                  <a:sysClr val="windowText" lastClr="000000"/>
                </a:solidFill>
                <a:latin typeface="Calibri" pitchFamily="34" charset="0"/>
              </a:rPr>
              <a:t> accesibles</a:t>
            </a:r>
          </a:p>
          <a:p>
            <a:pPr marL="173038" indent="-173038">
              <a:lnSpc>
                <a:spcPct val="150000"/>
              </a:lnSpc>
              <a:spcBef>
                <a:spcPts val="0"/>
              </a:spcBef>
              <a:buClrTx/>
              <a:buSzTx/>
              <a:buFont typeface="Wingdings" pitchFamily="2" charset="2"/>
              <a:buChar char="§"/>
              <a:defRPr/>
            </a:pPr>
            <a:endParaRPr lang="es-ES" sz="1400" b="1" kern="0" dirty="0" smtClean="0">
              <a:solidFill>
                <a:sysClr val="windowText" lastClr="000000"/>
              </a:solidFill>
              <a:latin typeface="Calibri" pitchFamily="34" charset="0"/>
            </a:endParaRPr>
          </a:p>
          <a:p>
            <a:pPr marL="173038" indent="-173038">
              <a:lnSpc>
                <a:spcPct val="150000"/>
              </a:lnSpc>
              <a:spcBef>
                <a:spcPts val="0"/>
              </a:spcBef>
              <a:buClrTx/>
              <a:buSzTx/>
              <a:buFont typeface="Wingdings" pitchFamily="2" charset="2"/>
              <a:buChar char="§"/>
              <a:defRPr/>
            </a:pPr>
            <a:r>
              <a:rPr lang="es-ES" kern="0" dirty="0" smtClean="0">
                <a:solidFill>
                  <a:sysClr val="windowText" lastClr="000000"/>
                </a:solidFill>
                <a:latin typeface="Calibri" pitchFamily="34" charset="0"/>
              </a:rPr>
              <a:t>Charlas de </a:t>
            </a:r>
            <a:r>
              <a:rPr lang="es-ES" b="1" kern="0" dirty="0" smtClean="0">
                <a:solidFill>
                  <a:sysClr val="windowText" lastClr="000000"/>
                </a:solidFill>
                <a:latin typeface="Calibri" pitchFamily="34" charset="0"/>
              </a:rPr>
              <a:t>sensibilización</a:t>
            </a:r>
          </a:p>
        </p:txBody>
      </p:sp>
      <p:sp>
        <p:nvSpPr>
          <p:cNvPr id="7" name="6 Rectángulo redondeado"/>
          <p:cNvSpPr/>
          <p:nvPr/>
        </p:nvSpPr>
        <p:spPr>
          <a:xfrm>
            <a:off x="251520" y="188640"/>
            <a:ext cx="8640638" cy="864394"/>
          </a:xfrm>
          <a:prstGeom prst="roundRect">
            <a:avLst>
              <a:gd name="adj" fmla="val 50000"/>
            </a:avLst>
          </a:prstGeom>
          <a:solidFill>
            <a:srgbClr val="007C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es-ES" sz="2400" b="1" dirty="0" smtClean="0">
                <a:solidFill>
                  <a:prstClr val="white"/>
                </a:solidFill>
                <a:latin typeface="+mj-lt"/>
              </a:rPr>
              <a:t>ACTUACIÓNS </a:t>
            </a:r>
            <a:r>
              <a:rPr lang="es-ES" sz="2400" b="1" dirty="0">
                <a:solidFill>
                  <a:prstClr val="white"/>
                </a:solidFill>
                <a:latin typeface="+mj-lt"/>
              </a:rPr>
              <a:t>E </a:t>
            </a:r>
            <a:r>
              <a:rPr lang="es-ES" sz="2400" b="1" dirty="0" smtClean="0">
                <a:solidFill>
                  <a:prstClr val="white"/>
                </a:solidFill>
                <a:latin typeface="+mj-lt"/>
              </a:rPr>
              <a:t>INTERVENCIÓNS</a:t>
            </a:r>
            <a:endParaRPr lang="es-ES" sz="2400" b="1" dirty="0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11" name="Picture 3" descr="C:\Users\mmahgom\Desktop\LOGO DOWN GALICIA CARA PLAN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530" y="5707630"/>
            <a:ext cx="2303934" cy="74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92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4.bp.blogspot.com/-SOxrV-OjkEM/VG4CjLc53YI/AAAAAAAAJiM/qtbg0swFjb0/s1600/como-limipiar-libros-antiguos-6.jpg"/>
          <p:cNvPicPr>
            <a:picLocks noChangeAspect="1" noChangeArrowheads="1"/>
          </p:cNvPicPr>
          <p:nvPr/>
        </p:nvPicPr>
        <p:blipFill rotWithShape="1">
          <a:blip r:embed="rId2" cstate="print">
            <a:grayscl/>
          </a:blip>
          <a:srcRect l="8593" t="23154" r="8610" b="8966"/>
          <a:stretch/>
        </p:blipFill>
        <p:spPr bwMode="auto">
          <a:xfrm>
            <a:off x="467544" y="1006302"/>
            <a:ext cx="8208912" cy="49429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459" name="Rectangle 5"/>
          <p:cNvSpPr>
            <a:spLocks noChangeArrowheads="1"/>
          </p:cNvSpPr>
          <p:nvPr/>
        </p:nvSpPr>
        <p:spPr bwMode="auto">
          <a:xfrm>
            <a:off x="684213" y="332656"/>
            <a:ext cx="79200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gl-ES" sz="2400" b="1">
                <a:solidFill>
                  <a:srgbClr val="FFFFFF"/>
                </a:solidFill>
              </a:rPr>
              <a:t/>
            </a:r>
            <a:br>
              <a:rPr lang="gl-ES" sz="2400" b="1">
                <a:solidFill>
                  <a:srgbClr val="FFFFFF"/>
                </a:solidFill>
              </a:rPr>
            </a:br>
            <a:endParaRPr lang="es-ES" sz="2400" b="1">
              <a:solidFill>
                <a:srgbClr val="FFFFFF"/>
              </a:solidFill>
            </a:endParaRPr>
          </a:p>
        </p:txBody>
      </p:sp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1259409" y="1222378"/>
            <a:ext cx="3456607" cy="4582886"/>
          </a:xfrm>
          <a:prstGeom prst="rect">
            <a:avLst/>
          </a:prstGeom>
        </p:spPr>
        <p:txBody>
          <a:bodyPr>
            <a:noAutofit/>
          </a:bodyPr>
          <a:lstStyle/>
          <a:p>
            <a:pPr marL="173038" indent="-173038">
              <a:lnSpc>
                <a:spcPct val="150000"/>
              </a:lnSpc>
              <a:spcBef>
                <a:spcPts val="0"/>
              </a:spcBef>
              <a:buClrTx/>
              <a:buSzTx/>
              <a:buFont typeface="Wingdings" pitchFamily="2" charset="2"/>
              <a:buChar char="§"/>
              <a:defRPr/>
            </a:pPr>
            <a:r>
              <a:rPr kumimoji="0" lang="es-ES" sz="17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Asesoramento</a:t>
            </a:r>
            <a:r>
              <a:rPr kumimoji="0" lang="es-ES" sz="17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 </a:t>
            </a:r>
            <a:r>
              <a:rPr lang="es-ES" sz="1700" kern="0" dirty="0">
                <a:solidFill>
                  <a:sysClr val="windowText" lastClr="000000"/>
                </a:solidFill>
                <a:latin typeface="Calibri" pitchFamily="34" charset="0"/>
              </a:rPr>
              <a:t>n</a:t>
            </a:r>
            <a:r>
              <a:rPr kumimoji="0" lang="es-ES" sz="17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a</a:t>
            </a:r>
            <a:r>
              <a:rPr kumimoji="0" lang="es-ES" sz="17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 elaboración de </a:t>
            </a:r>
            <a:r>
              <a:rPr kumimoji="0" lang="es-ES" sz="17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programas de </a:t>
            </a:r>
            <a:r>
              <a:rPr kumimoji="0" lang="es-ES" sz="17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reforzo</a:t>
            </a:r>
            <a:r>
              <a:rPr kumimoji="0" lang="es-ES" sz="17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, ACS…</a:t>
            </a:r>
            <a:endParaRPr kumimoji="0" lang="es-ES" sz="17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</a:endParaRPr>
          </a:p>
          <a:p>
            <a:pPr marL="173038" indent="-173038">
              <a:lnSpc>
                <a:spcPct val="150000"/>
              </a:lnSpc>
              <a:spcBef>
                <a:spcPts val="0"/>
              </a:spcBef>
              <a:buClrTx/>
              <a:buSzTx/>
              <a:buFont typeface="Wingdings" pitchFamily="2" charset="2"/>
              <a:buChar char="§"/>
              <a:defRPr/>
            </a:pPr>
            <a:endParaRPr kumimoji="0" lang="es-ES" sz="1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</a:endParaRPr>
          </a:p>
          <a:p>
            <a:pPr marL="173038" indent="-173038">
              <a:lnSpc>
                <a:spcPct val="150000"/>
              </a:lnSpc>
              <a:spcBef>
                <a:spcPts val="0"/>
              </a:spcBef>
              <a:buClrTx/>
              <a:buSzTx/>
              <a:buFont typeface="Wingdings" pitchFamily="2" charset="2"/>
              <a:buChar char="§"/>
              <a:defRPr/>
            </a:pPr>
            <a:r>
              <a:rPr kumimoji="0" lang="es-ES" sz="17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Reflexións</a:t>
            </a:r>
            <a:r>
              <a:rPr kumimoji="0" lang="es-ES" sz="17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 sobre </a:t>
            </a:r>
            <a:r>
              <a:rPr kumimoji="0" lang="es-ES" sz="17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lexislación</a:t>
            </a:r>
            <a:endParaRPr kumimoji="0" lang="es-ES" sz="17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</a:endParaRPr>
          </a:p>
          <a:p>
            <a:pPr marL="173038" indent="-173038">
              <a:lnSpc>
                <a:spcPct val="150000"/>
              </a:lnSpc>
              <a:spcBef>
                <a:spcPts val="0"/>
              </a:spcBef>
              <a:buClrTx/>
              <a:buSzTx/>
              <a:buFont typeface="Wingdings" pitchFamily="2" charset="2"/>
              <a:buChar char="§"/>
              <a:defRPr/>
            </a:pPr>
            <a:endParaRPr kumimoji="0" lang="es-ES" sz="12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</a:endParaRPr>
          </a:p>
          <a:p>
            <a:pPr marL="173038" indent="-173038">
              <a:lnSpc>
                <a:spcPct val="150000"/>
              </a:lnSpc>
              <a:spcBef>
                <a:spcPts val="0"/>
              </a:spcBef>
              <a:buClrTx/>
              <a:buSzTx/>
              <a:buFont typeface="Wingdings" pitchFamily="2" charset="2"/>
              <a:buChar char="§"/>
              <a:defRPr/>
            </a:pPr>
            <a:r>
              <a:rPr kumimoji="0" lang="es-ES" sz="17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Orientacións</a:t>
            </a:r>
            <a:r>
              <a:rPr kumimoji="0" lang="es-ES" sz="17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 en </a:t>
            </a:r>
            <a:r>
              <a:rPr kumimoji="0" lang="es-ES" sz="17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opcións</a:t>
            </a:r>
            <a:r>
              <a:rPr kumimoji="0" lang="es-ES" sz="17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 de formación</a:t>
            </a:r>
            <a:r>
              <a:rPr kumimoji="0" lang="es-ES" sz="17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 (FP,</a:t>
            </a:r>
            <a:r>
              <a:rPr kumimoji="0" lang="es-ES" sz="17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 </a:t>
            </a:r>
            <a:r>
              <a:rPr lang="es-ES" sz="1700" kern="0" dirty="0" smtClean="0">
                <a:solidFill>
                  <a:sysClr val="windowText" lastClr="000000"/>
                </a:solidFill>
                <a:latin typeface="Calibri" pitchFamily="34" charset="0"/>
              </a:rPr>
              <a:t>programas formativos</a:t>
            </a:r>
            <a:r>
              <a:rPr kumimoji="0" lang="es-ES" sz="17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…)</a:t>
            </a:r>
          </a:p>
          <a:p>
            <a:pPr marL="173038" indent="-173038">
              <a:lnSpc>
                <a:spcPct val="150000"/>
              </a:lnSpc>
              <a:spcBef>
                <a:spcPts val="0"/>
              </a:spcBef>
              <a:buClrTx/>
              <a:buSzTx/>
              <a:buFont typeface="Wingdings" pitchFamily="2" charset="2"/>
              <a:buChar char="§"/>
              <a:defRPr/>
            </a:pPr>
            <a:endParaRPr kumimoji="0" lang="es-ES" sz="1200" b="0" i="0" u="none" strike="noStrike" kern="0" cap="none" spc="0" normalizeH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</a:endParaRPr>
          </a:p>
          <a:p>
            <a:pPr marL="173038" indent="-173038">
              <a:lnSpc>
                <a:spcPct val="150000"/>
              </a:lnSpc>
              <a:spcBef>
                <a:spcPts val="0"/>
              </a:spcBef>
              <a:buClrTx/>
              <a:buSzTx/>
              <a:buFont typeface="Wingdings" pitchFamily="2" charset="2"/>
              <a:buChar char="§"/>
              <a:defRPr/>
            </a:pPr>
            <a:r>
              <a:rPr lang="es-ES" sz="1700" kern="0" dirty="0" err="1" smtClean="0">
                <a:solidFill>
                  <a:sysClr val="windowText" lastClr="000000"/>
                </a:solidFill>
                <a:latin typeface="Calibri" pitchFamily="34" charset="0"/>
              </a:rPr>
              <a:t>Asesoramento</a:t>
            </a:r>
            <a:r>
              <a:rPr lang="es-ES" sz="1700" kern="0" dirty="0" smtClean="0">
                <a:solidFill>
                  <a:sysClr val="windowText" lastClr="000000"/>
                </a:solidFill>
                <a:latin typeface="Calibri" pitchFamily="34" charset="0"/>
              </a:rPr>
              <a:t> e </a:t>
            </a:r>
            <a:r>
              <a:rPr lang="es-ES" sz="1700" kern="0" dirty="0">
                <a:solidFill>
                  <a:sysClr val="windowText" lastClr="000000"/>
                </a:solidFill>
                <a:latin typeface="Calibri" pitchFamily="34" charset="0"/>
              </a:rPr>
              <a:t>colaboración </a:t>
            </a:r>
            <a:r>
              <a:rPr lang="es-ES" sz="1700" kern="0" dirty="0" err="1" smtClean="0">
                <a:solidFill>
                  <a:sysClr val="windowText" lastClr="000000"/>
                </a:solidFill>
                <a:latin typeface="Calibri" pitchFamily="34" charset="0"/>
              </a:rPr>
              <a:t>nas</a:t>
            </a:r>
            <a:r>
              <a:rPr lang="es-ES" sz="1700" kern="0" dirty="0" smtClean="0">
                <a:solidFill>
                  <a:sysClr val="windowText" lastClr="000000"/>
                </a:solidFill>
                <a:latin typeface="Calibri" pitchFamily="34" charset="0"/>
              </a:rPr>
              <a:t> </a:t>
            </a:r>
            <a:r>
              <a:rPr lang="es-ES" sz="1700" b="1" kern="0" dirty="0" err="1" smtClean="0">
                <a:solidFill>
                  <a:sysClr val="windowText" lastClr="000000"/>
                </a:solidFill>
                <a:latin typeface="Calibri" pitchFamily="34" charset="0"/>
              </a:rPr>
              <a:t>evaluacións</a:t>
            </a:r>
            <a:r>
              <a:rPr lang="es-ES" sz="1700" b="1" kern="0" dirty="0" smtClean="0">
                <a:solidFill>
                  <a:sysClr val="windowText" lastClr="000000"/>
                </a:solidFill>
                <a:latin typeface="Calibri" pitchFamily="34" charset="0"/>
              </a:rPr>
              <a:t> </a:t>
            </a:r>
            <a:r>
              <a:rPr lang="es-ES" sz="1700" b="1" kern="0" dirty="0" err="1" smtClean="0">
                <a:solidFill>
                  <a:sysClr val="windowText" lastClr="000000"/>
                </a:solidFill>
                <a:latin typeface="Calibri" pitchFamily="34" charset="0"/>
              </a:rPr>
              <a:t>psicopedagóxicas</a:t>
            </a:r>
            <a:endParaRPr lang="es-ES" sz="1700" b="1" kern="0" dirty="0">
              <a:solidFill>
                <a:sysClr val="windowText" lastClr="000000"/>
              </a:solidFill>
              <a:latin typeface="Calibri" pitchFamily="34" charset="0"/>
            </a:endParaRPr>
          </a:p>
          <a:p>
            <a:pPr marL="173038" indent="-173038">
              <a:lnSpc>
                <a:spcPct val="150000"/>
              </a:lnSpc>
              <a:spcBef>
                <a:spcPts val="0"/>
              </a:spcBef>
              <a:buClrTx/>
              <a:buSzTx/>
              <a:defRPr/>
            </a:pP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4788024" y="1278992"/>
            <a:ext cx="3456384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lvl="0" indent="-173038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s-ES" sz="1700" kern="0" dirty="0" err="1" smtClean="0">
                <a:solidFill>
                  <a:sysClr val="windowText" lastClr="000000"/>
                </a:solidFill>
                <a:latin typeface="Calibri" pitchFamily="34" charset="0"/>
              </a:rPr>
              <a:t>Asesoramento</a:t>
            </a:r>
            <a:r>
              <a:rPr lang="es-ES" sz="1700" kern="0" dirty="0" smtClean="0">
                <a:solidFill>
                  <a:sysClr val="windowText" lastClr="000000"/>
                </a:solidFill>
                <a:latin typeface="Calibri" pitchFamily="34" charset="0"/>
              </a:rPr>
              <a:t> e </a:t>
            </a:r>
            <a:r>
              <a:rPr lang="es-ES" sz="1700" kern="0" dirty="0" smtClean="0">
                <a:solidFill>
                  <a:sysClr val="windowText" lastClr="000000"/>
                </a:solidFill>
                <a:latin typeface="Calibri" pitchFamily="34" charset="0"/>
              </a:rPr>
              <a:t>colaboración </a:t>
            </a:r>
            <a:r>
              <a:rPr lang="es-ES" sz="1700" kern="0" dirty="0" err="1" smtClean="0">
                <a:solidFill>
                  <a:sysClr val="windowText" lastClr="000000"/>
                </a:solidFill>
                <a:latin typeface="Calibri" pitchFamily="34" charset="0"/>
              </a:rPr>
              <a:t>nas</a:t>
            </a:r>
            <a:r>
              <a:rPr lang="es-ES" sz="1700" kern="0" dirty="0" smtClean="0">
                <a:solidFill>
                  <a:sysClr val="windowText" lastClr="000000"/>
                </a:solidFill>
                <a:latin typeface="Calibri" pitchFamily="34" charset="0"/>
              </a:rPr>
              <a:t> </a:t>
            </a:r>
            <a:r>
              <a:rPr lang="es-ES" sz="1700" b="1" kern="0" dirty="0" err="1" smtClean="0">
                <a:solidFill>
                  <a:sysClr val="windowText" lastClr="000000"/>
                </a:solidFill>
                <a:latin typeface="Calibri" pitchFamily="34" charset="0"/>
              </a:rPr>
              <a:t>valoracións</a:t>
            </a:r>
            <a:r>
              <a:rPr lang="es-ES" sz="1700" b="1" kern="0" dirty="0" smtClean="0">
                <a:solidFill>
                  <a:sysClr val="windowText" lastClr="000000"/>
                </a:solidFill>
                <a:latin typeface="Calibri" pitchFamily="34" charset="0"/>
              </a:rPr>
              <a:t> dos </a:t>
            </a:r>
            <a:r>
              <a:rPr lang="es-ES" sz="1700" b="1" kern="0" dirty="0" err="1" smtClean="0">
                <a:solidFill>
                  <a:sysClr val="windowText" lastClr="000000"/>
                </a:solidFill>
                <a:latin typeface="Calibri" pitchFamily="34" charset="0"/>
              </a:rPr>
              <a:t>EOE´s</a:t>
            </a:r>
            <a:endParaRPr lang="es-ES" sz="1700" b="1" kern="0" dirty="0" smtClean="0">
              <a:solidFill>
                <a:sysClr val="windowText" lastClr="000000"/>
              </a:solidFill>
              <a:latin typeface="Calibri" pitchFamily="34" charset="0"/>
            </a:endParaRPr>
          </a:p>
          <a:p>
            <a:pPr marL="173038" lvl="0" indent="-173038">
              <a:lnSpc>
                <a:spcPct val="150000"/>
              </a:lnSpc>
              <a:buFont typeface="Wingdings" pitchFamily="2" charset="2"/>
              <a:buChar char="§"/>
              <a:defRPr/>
            </a:pPr>
            <a:endParaRPr lang="es-ES" sz="1200" b="1" kern="0" dirty="0" smtClean="0">
              <a:solidFill>
                <a:sysClr val="windowText" lastClr="000000"/>
              </a:solidFill>
              <a:latin typeface="Calibri" pitchFamily="34" charset="0"/>
            </a:endParaRPr>
          </a:p>
          <a:p>
            <a:pPr marL="173038" lvl="0" indent="-173038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s-ES" sz="1700" kern="0" dirty="0" smtClean="0">
                <a:solidFill>
                  <a:sysClr val="windowText" lastClr="000000"/>
                </a:solidFill>
                <a:latin typeface="Calibri" pitchFamily="34" charset="0"/>
              </a:rPr>
              <a:t>Elaboración de </a:t>
            </a:r>
            <a:r>
              <a:rPr lang="es-ES" sz="1700" b="1" kern="0" dirty="0" smtClean="0">
                <a:solidFill>
                  <a:sysClr val="windowText" lastClr="000000"/>
                </a:solidFill>
                <a:latin typeface="Calibri" pitchFamily="34" charset="0"/>
              </a:rPr>
              <a:t>informes </a:t>
            </a:r>
          </a:p>
          <a:p>
            <a:pPr marL="173038" lvl="0" indent="-173038">
              <a:lnSpc>
                <a:spcPct val="150000"/>
              </a:lnSpc>
              <a:buFont typeface="Wingdings" pitchFamily="2" charset="2"/>
              <a:buChar char="§"/>
              <a:defRPr/>
            </a:pPr>
            <a:endParaRPr lang="es-ES" sz="1200" b="1" kern="0" dirty="0" smtClean="0">
              <a:solidFill>
                <a:sysClr val="windowText" lastClr="000000"/>
              </a:solidFill>
              <a:latin typeface="Calibri" pitchFamily="34" charset="0"/>
            </a:endParaRPr>
          </a:p>
          <a:p>
            <a:pPr marL="173038" lvl="0" indent="-173038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s-ES" sz="1700" kern="0" dirty="0" smtClean="0">
                <a:solidFill>
                  <a:sysClr val="windowText" lastClr="000000"/>
                </a:solidFill>
                <a:latin typeface="Calibri" pitchFamily="34" charset="0"/>
              </a:rPr>
              <a:t>Coordinación con </a:t>
            </a:r>
            <a:r>
              <a:rPr lang="es-ES" sz="1700" b="1" kern="0" dirty="0" err="1" smtClean="0">
                <a:solidFill>
                  <a:sysClr val="windowText" lastClr="000000"/>
                </a:solidFill>
                <a:latin typeface="Calibri" pitchFamily="34" charset="0"/>
              </a:rPr>
              <a:t>outros</a:t>
            </a:r>
            <a:r>
              <a:rPr lang="es-ES" sz="1700" b="1" kern="0" dirty="0" smtClean="0">
                <a:solidFill>
                  <a:sysClr val="windowText" lastClr="000000"/>
                </a:solidFill>
                <a:latin typeface="Calibri" pitchFamily="34" charset="0"/>
              </a:rPr>
              <a:t> organismos</a:t>
            </a:r>
          </a:p>
          <a:p>
            <a:pPr marL="173038" lvl="0" indent="-173038">
              <a:lnSpc>
                <a:spcPct val="150000"/>
              </a:lnSpc>
              <a:buFont typeface="Wingdings" pitchFamily="2" charset="2"/>
              <a:buChar char="§"/>
              <a:defRPr/>
            </a:pPr>
            <a:endParaRPr lang="es-ES" sz="1200" b="1" kern="0" dirty="0" smtClean="0">
              <a:solidFill>
                <a:sysClr val="windowText" lastClr="000000"/>
              </a:solidFill>
              <a:latin typeface="Calibri" pitchFamily="34" charset="0"/>
            </a:endParaRPr>
          </a:p>
          <a:p>
            <a:pPr marL="173038" lvl="0" indent="-173038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s-ES" sz="1700" b="1" kern="0" dirty="0" smtClean="0">
                <a:solidFill>
                  <a:sysClr val="windowText" lastClr="000000"/>
                </a:solidFill>
                <a:latin typeface="Calibri" pitchFamily="34" charset="0"/>
              </a:rPr>
              <a:t>Bibliografía </a:t>
            </a:r>
            <a:r>
              <a:rPr lang="es-ES" sz="1700" b="1" kern="0" dirty="0" smtClean="0">
                <a:solidFill>
                  <a:sysClr val="windowText" lastClr="000000"/>
                </a:solidFill>
                <a:latin typeface="Calibri" pitchFamily="34" charset="0"/>
              </a:rPr>
              <a:t>e </a:t>
            </a:r>
            <a:r>
              <a:rPr lang="es-ES" sz="1700" b="1" kern="0" dirty="0" smtClean="0">
                <a:solidFill>
                  <a:sysClr val="windowText" lastClr="000000"/>
                </a:solidFill>
                <a:latin typeface="Calibri" pitchFamily="34" charset="0"/>
              </a:rPr>
              <a:t>recursos de </a:t>
            </a:r>
            <a:r>
              <a:rPr lang="es-ES" sz="1700" b="1" kern="0" dirty="0" smtClean="0">
                <a:solidFill>
                  <a:sysClr val="windowText" lastClr="000000"/>
                </a:solidFill>
                <a:latin typeface="Calibri" pitchFamily="34" charset="0"/>
              </a:rPr>
              <a:t>interese</a:t>
            </a:r>
            <a:endParaRPr lang="es-ES" sz="1700" b="1" kern="0" dirty="0" smtClean="0">
              <a:solidFill>
                <a:sysClr val="windowText" lastClr="000000"/>
              </a:solidFill>
              <a:latin typeface="Calibri" pitchFamily="34" charset="0"/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251520" y="188640"/>
            <a:ext cx="8640638" cy="864394"/>
          </a:xfrm>
          <a:prstGeom prst="roundRect">
            <a:avLst>
              <a:gd name="adj" fmla="val 50000"/>
            </a:avLst>
          </a:prstGeom>
          <a:solidFill>
            <a:srgbClr val="007C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es-ES" sz="2400" b="1" dirty="0" smtClean="0">
                <a:solidFill>
                  <a:prstClr val="white"/>
                </a:solidFill>
                <a:latin typeface="+mj-lt"/>
              </a:rPr>
              <a:t>ACTUACIÓNS </a:t>
            </a:r>
            <a:r>
              <a:rPr lang="es-ES" sz="2400" b="1" dirty="0">
                <a:solidFill>
                  <a:prstClr val="white"/>
                </a:solidFill>
                <a:latin typeface="+mj-lt"/>
              </a:rPr>
              <a:t>E </a:t>
            </a:r>
            <a:r>
              <a:rPr lang="es-ES" sz="2400" b="1" dirty="0" smtClean="0">
                <a:solidFill>
                  <a:prstClr val="white"/>
                </a:solidFill>
                <a:latin typeface="+mj-lt"/>
              </a:rPr>
              <a:t>INTERVENCIÓNS</a:t>
            </a:r>
            <a:endParaRPr lang="es-ES" sz="2400" b="1" dirty="0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12" name="Picture 3" descr="C:\Users\mmahgom\Desktop\LOGO DOWN GALICIA CARA PLAN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530" y="5707630"/>
            <a:ext cx="2303934" cy="74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68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8785225" cy="1124744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gl-ES" sz="2400" dirty="0" smtClean="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gl-ES" sz="2400" dirty="0" smtClean="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gl-ES" sz="2400" dirty="0" smtClean="0">
              <a:solidFill>
                <a:srgbClr val="FFFFFF"/>
              </a:solidFill>
            </a:endParaRPr>
          </a:p>
        </p:txBody>
      </p:sp>
      <p:sp>
        <p:nvSpPr>
          <p:cNvPr id="19459" name="Rectangle 5"/>
          <p:cNvSpPr>
            <a:spLocks noChangeArrowheads="1"/>
          </p:cNvSpPr>
          <p:nvPr/>
        </p:nvSpPr>
        <p:spPr bwMode="auto">
          <a:xfrm>
            <a:off x="684213" y="346075"/>
            <a:ext cx="79200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gl-ES" sz="2400" b="1">
                <a:solidFill>
                  <a:srgbClr val="FFFFFF"/>
                </a:solidFill>
              </a:rPr>
              <a:t/>
            </a:r>
            <a:br>
              <a:rPr lang="gl-ES" sz="2400" b="1">
                <a:solidFill>
                  <a:srgbClr val="FFFFFF"/>
                </a:solidFill>
              </a:rPr>
            </a:br>
            <a:endParaRPr lang="es-ES" sz="2400" b="1">
              <a:solidFill>
                <a:srgbClr val="FFFFFF"/>
              </a:solidFill>
            </a:endParaRPr>
          </a:p>
        </p:txBody>
      </p:sp>
      <p:sp>
        <p:nvSpPr>
          <p:cNvPr id="8" name="2 Marcador de contenido"/>
          <p:cNvSpPr>
            <a:spLocks noGrp="1"/>
          </p:cNvSpPr>
          <p:nvPr>
            <p:ph idx="1"/>
          </p:nvPr>
        </p:nvSpPr>
        <p:spPr>
          <a:xfrm>
            <a:off x="467544" y="1268760"/>
            <a:ext cx="8136706" cy="3484983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  <a:buClrTx/>
              <a:buFont typeface="Arial" pitchFamily="34" charset="0"/>
              <a:buChar char="•"/>
            </a:pPr>
            <a:r>
              <a:rPr lang="es-ES" sz="1700" dirty="0" smtClean="0"/>
              <a:t>Acompañar e capacitar </a:t>
            </a:r>
            <a:r>
              <a:rPr lang="es-ES" sz="1700" dirty="0" err="1" smtClean="0"/>
              <a:t>ao</a:t>
            </a:r>
            <a:r>
              <a:rPr lang="es-ES" sz="1700" dirty="0" smtClean="0"/>
              <a:t> </a:t>
            </a:r>
            <a:r>
              <a:rPr lang="es-ES" sz="1700" b="1" dirty="0" smtClean="0"/>
              <a:t>alumnado, </a:t>
            </a:r>
            <a:r>
              <a:rPr lang="es-ES" sz="1700" b="1" dirty="0" err="1" smtClean="0"/>
              <a:t>ás</a:t>
            </a:r>
            <a:r>
              <a:rPr lang="es-ES" sz="1700" b="1" dirty="0" smtClean="0"/>
              <a:t> familias, </a:t>
            </a:r>
            <a:r>
              <a:rPr lang="es-ES" sz="1700" b="1" dirty="0" err="1" smtClean="0"/>
              <a:t>ao</a:t>
            </a:r>
            <a:r>
              <a:rPr lang="es-ES" sz="1700" b="1" dirty="0" smtClean="0"/>
              <a:t> profesorado</a:t>
            </a:r>
            <a:r>
              <a:rPr lang="es-ES" sz="1700" dirty="0" smtClean="0"/>
              <a:t> e </a:t>
            </a:r>
            <a:r>
              <a:rPr lang="es-ES" sz="1700" dirty="0" err="1" smtClean="0"/>
              <a:t>ao</a:t>
            </a:r>
            <a:r>
              <a:rPr lang="es-ES" sz="1700" dirty="0" smtClean="0"/>
              <a:t> resto de </a:t>
            </a:r>
            <a:r>
              <a:rPr lang="es-ES" sz="1700" dirty="0" err="1" smtClean="0"/>
              <a:t>persoal</a:t>
            </a:r>
            <a:r>
              <a:rPr lang="es-ES" sz="1700" dirty="0" smtClean="0"/>
              <a:t> implicado, para afrontar as dificultades relativas </a:t>
            </a:r>
            <a:r>
              <a:rPr lang="es-ES" sz="1700" dirty="0" err="1" smtClean="0"/>
              <a:t>ao</a:t>
            </a:r>
            <a:r>
              <a:rPr lang="es-ES" sz="1700" dirty="0" smtClean="0"/>
              <a:t> proceso de inclusión, </a:t>
            </a:r>
            <a:r>
              <a:rPr lang="es-ES" sz="1700" dirty="0" err="1" smtClean="0"/>
              <a:t>proporcionándolles</a:t>
            </a:r>
            <a:r>
              <a:rPr lang="es-ES" sz="1700" dirty="0" smtClean="0"/>
              <a:t> </a:t>
            </a:r>
            <a:r>
              <a:rPr lang="es-ES" sz="1700" dirty="0" err="1" smtClean="0"/>
              <a:t>estratexias</a:t>
            </a:r>
            <a:r>
              <a:rPr lang="es-ES" sz="1700" dirty="0" smtClean="0"/>
              <a:t>, recursos,  e actitudes que faciliten a participación, a promoción e o  </a:t>
            </a:r>
            <a:r>
              <a:rPr lang="es-ES" sz="1700" dirty="0" err="1" smtClean="0"/>
              <a:t>benestar</a:t>
            </a:r>
            <a:r>
              <a:rPr lang="es-ES" sz="1700" dirty="0" smtClean="0"/>
              <a:t> de todos os  implicados </a:t>
            </a:r>
          </a:p>
          <a:p>
            <a:pPr>
              <a:lnSpc>
                <a:spcPct val="170000"/>
              </a:lnSpc>
              <a:buClrTx/>
              <a:buFont typeface="Arial" pitchFamily="34" charset="0"/>
              <a:buChar char="•"/>
            </a:pPr>
            <a:r>
              <a:rPr lang="es-ES" sz="1700" dirty="0" err="1" smtClean="0"/>
              <a:t>Mellorar</a:t>
            </a:r>
            <a:r>
              <a:rPr lang="es-ES" sz="1700" dirty="0" smtClean="0"/>
              <a:t> o </a:t>
            </a:r>
            <a:r>
              <a:rPr lang="es-ES" sz="1700" b="1" dirty="0" smtClean="0"/>
              <a:t>proceso de inclusión</a:t>
            </a:r>
          </a:p>
          <a:p>
            <a:pPr>
              <a:buNone/>
            </a:pPr>
            <a:endParaRPr lang="es-ES" dirty="0" smtClean="0"/>
          </a:p>
          <a:p>
            <a:endParaRPr lang="es-ES" dirty="0"/>
          </a:p>
        </p:txBody>
      </p:sp>
      <p:sp>
        <p:nvSpPr>
          <p:cNvPr id="9" name="8 CuadroTexto"/>
          <p:cNvSpPr txBox="1"/>
          <p:nvPr/>
        </p:nvSpPr>
        <p:spPr>
          <a:xfrm>
            <a:off x="1034063" y="4449886"/>
            <a:ext cx="72103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400" dirty="0" smtClean="0">
                <a:solidFill>
                  <a:prstClr val="black"/>
                </a:solidFill>
              </a:rPr>
              <a:t>PÓR </a:t>
            </a:r>
            <a:r>
              <a:rPr lang="es-ES" sz="1400" dirty="0">
                <a:solidFill>
                  <a:prstClr val="black"/>
                </a:solidFill>
              </a:rPr>
              <a:t>EN VALOR </a:t>
            </a:r>
            <a:r>
              <a:rPr lang="es-ES" sz="1400" dirty="0" smtClean="0">
                <a:solidFill>
                  <a:prstClr val="black"/>
                </a:solidFill>
              </a:rPr>
              <a:t>A</a:t>
            </a:r>
            <a:r>
              <a:rPr lang="es-ES" sz="1400" b="1" dirty="0" smtClean="0">
                <a:solidFill>
                  <a:prstClr val="black"/>
                </a:solidFill>
              </a:rPr>
              <a:t> </a:t>
            </a:r>
            <a:r>
              <a:rPr lang="es-ES" b="1" dirty="0" smtClean="0">
                <a:solidFill>
                  <a:prstClr val="black"/>
                </a:solidFill>
              </a:rPr>
              <a:t>DIVERSIDADE </a:t>
            </a:r>
            <a:r>
              <a:rPr lang="es-ES" b="1" dirty="0">
                <a:solidFill>
                  <a:prstClr val="black"/>
                </a:solidFill>
              </a:rPr>
              <a:t>DE </a:t>
            </a:r>
            <a:r>
              <a:rPr lang="es-ES" b="1" dirty="0" smtClean="0">
                <a:solidFill>
                  <a:prstClr val="black"/>
                </a:solidFill>
              </a:rPr>
              <a:t>CAPACIDADES</a:t>
            </a:r>
          </a:p>
          <a:p>
            <a:pPr algn="ctr">
              <a:lnSpc>
                <a:spcPct val="150000"/>
              </a:lnSpc>
            </a:pPr>
            <a:r>
              <a:rPr lang="es-ES" sz="1400" dirty="0" smtClean="0">
                <a:solidFill>
                  <a:prstClr val="black"/>
                </a:solidFill>
              </a:rPr>
              <a:t>PROMOVENDO</a:t>
            </a:r>
            <a:r>
              <a:rPr lang="es-ES" b="1" dirty="0" smtClean="0">
                <a:solidFill>
                  <a:prstClr val="black"/>
                </a:solidFill>
              </a:rPr>
              <a:t> </a:t>
            </a:r>
            <a:r>
              <a:rPr lang="es-ES" b="1" dirty="0">
                <a:solidFill>
                  <a:prstClr val="black"/>
                </a:solidFill>
              </a:rPr>
              <a:t>RESPETO </a:t>
            </a:r>
            <a:r>
              <a:rPr lang="es-ES" b="1" dirty="0" smtClean="0">
                <a:solidFill>
                  <a:prstClr val="black"/>
                </a:solidFill>
              </a:rPr>
              <a:t>E </a:t>
            </a:r>
            <a:r>
              <a:rPr lang="es-ES" b="1" dirty="0">
                <a:solidFill>
                  <a:prstClr val="black"/>
                </a:solidFill>
              </a:rPr>
              <a:t>TOLERANCIA</a:t>
            </a:r>
          </a:p>
        </p:txBody>
      </p:sp>
      <p:sp>
        <p:nvSpPr>
          <p:cNvPr id="10" name="9 Rectángulo redondeado"/>
          <p:cNvSpPr/>
          <p:nvPr/>
        </p:nvSpPr>
        <p:spPr>
          <a:xfrm>
            <a:off x="251520" y="188640"/>
            <a:ext cx="8640638" cy="864394"/>
          </a:xfrm>
          <a:prstGeom prst="roundRect">
            <a:avLst>
              <a:gd name="adj" fmla="val 50000"/>
            </a:avLst>
          </a:prstGeom>
          <a:solidFill>
            <a:srgbClr val="007C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ES" sz="2700" b="1" dirty="0">
                <a:solidFill>
                  <a:prstClr val="white"/>
                </a:solidFill>
              </a:rPr>
              <a:t>EN </a:t>
            </a:r>
            <a:r>
              <a:rPr lang="es-ES" sz="2700" b="1" dirty="0" smtClean="0">
                <a:solidFill>
                  <a:prstClr val="white"/>
                </a:solidFill>
              </a:rPr>
              <a:t>RESUMO…</a:t>
            </a:r>
            <a:endParaRPr lang="es-ES" sz="2700" b="1" dirty="0">
              <a:solidFill>
                <a:prstClr val="white"/>
              </a:solidFill>
            </a:endParaRPr>
          </a:p>
        </p:txBody>
      </p:sp>
      <p:pic>
        <p:nvPicPr>
          <p:cNvPr id="12" name="Picture 3" descr="C:\Users\mmahgom\Desktop\LOGO DOWN GALICIA CARA PLAN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530" y="5707630"/>
            <a:ext cx="2303934" cy="74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00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5"/>
          <p:cNvSpPr>
            <a:spLocks noChangeArrowheads="1"/>
          </p:cNvSpPr>
          <p:nvPr/>
        </p:nvSpPr>
        <p:spPr bwMode="auto">
          <a:xfrm>
            <a:off x="684213" y="346075"/>
            <a:ext cx="79200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gl-ES" sz="2400" b="1">
                <a:solidFill>
                  <a:srgbClr val="FFFFFF"/>
                </a:solidFill>
              </a:rPr>
              <a:t/>
            </a:r>
            <a:br>
              <a:rPr lang="gl-ES" sz="2400" b="1">
                <a:solidFill>
                  <a:srgbClr val="FFFFFF"/>
                </a:solidFill>
              </a:rPr>
            </a:br>
            <a:endParaRPr lang="es-ES" sz="2400" b="1">
              <a:solidFill>
                <a:srgbClr val="FFFFFF"/>
              </a:solidFill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251520" y="188640"/>
            <a:ext cx="8640638" cy="864394"/>
          </a:xfrm>
          <a:prstGeom prst="roundRect">
            <a:avLst>
              <a:gd name="adj" fmla="val 50000"/>
            </a:avLst>
          </a:prstGeom>
          <a:solidFill>
            <a:srgbClr val="007C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es-ES" sz="2600" b="1" dirty="0" smtClean="0">
                <a:solidFill>
                  <a:prstClr val="white"/>
                </a:solidFill>
              </a:rPr>
              <a:t>E AO CHEGAR </a:t>
            </a:r>
            <a:r>
              <a:rPr lang="es-ES" sz="2600" b="1" dirty="0">
                <a:solidFill>
                  <a:prstClr val="white"/>
                </a:solidFill>
              </a:rPr>
              <a:t>A SECUNDARIA… ¿QUÉ?</a:t>
            </a:r>
          </a:p>
        </p:txBody>
      </p:sp>
      <p:pic>
        <p:nvPicPr>
          <p:cNvPr id="4" name="Picture 2" descr="Resultado de imagen de viñetas frato sobre educac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3734" y="1367635"/>
            <a:ext cx="4622522" cy="40775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3" descr="C:\Users\mmahgom\Desktop\LOGO DOWN GALICIA CARA PLAN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530" y="5707630"/>
            <a:ext cx="2303934" cy="74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21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 bwMode="auto">
          <a:xfrm>
            <a:off x="179388" y="260350"/>
            <a:ext cx="8785225" cy="1398588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gl-ES" sz="2400" dirty="0" smtClean="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gl-ES" sz="2400" dirty="0" smtClean="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gl-ES" sz="2400" dirty="0" smtClean="0">
              <a:solidFill>
                <a:srgbClr val="FFFFFF"/>
              </a:solidFill>
            </a:endParaRPr>
          </a:p>
        </p:txBody>
      </p:sp>
      <p:sp>
        <p:nvSpPr>
          <p:cNvPr id="7" name="2 Marcador de contenido"/>
          <p:cNvSpPr>
            <a:spLocks noGrp="1"/>
          </p:cNvSpPr>
          <p:nvPr>
            <p:ph idx="1"/>
          </p:nvPr>
        </p:nvSpPr>
        <p:spPr>
          <a:xfrm>
            <a:off x="5220072" y="3883579"/>
            <a:ext cx="3316135" cy="1561645"/>
          </a:xfrm>
        </p:spPr>
        <p:txBody>
          <a:bodyPr>
            <a:noAutofit/>
          </a:bodyPr>
          <a:lstStyle/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gl-ES" sz="1600" b="1" dirty="0" smtClean="0"/>
              <a:t>Down Galicia </a:t>
            </a:r>
            <a:r>
              <a:rPr lang="gl-ES" sz="1600" dirty="0" smtClean="0"/>
              <a:t>é unha </a:t>
            </a:r>
            <a:r>
              <a:rPr lang="gl-ES" sz="1600" b="1" dirty="0" smtClean="0"/>
              <a:t>federación</a:t>
            </a:r>
            <a:r>
              <a:rPr lang="gl-ES" sz="1600" dirty="0" smtClean="0"/>
              <a:t> autonómica galega, da que forman parte as </a:t>
            </a:r>
            <a:r>
              <a:rPr lang="gl-ES" sz="1600" b="1" dirty="0" smtClean="0"/>
              <a:t>entidades </a:t>
            </a:r>
            <a:r>
              <a:rPr lang="gl-ES" sz="1600" dirty="0" smtClean="0"/>
              <a:t>localizadas nas 7 cidades galegas.</a:t>
            </a:r>
            <a:endParaRPr lang="es-ES" sz="2400" dirty="0"/>
          </a:p>
          <a:p>
            <a:pPr marL="188913" indent="-6350">
              <a:lnSpc>
                <a:spcPct val="150000"/>
              </a:lnSpc>
              <a:buFont typeface="Wingdings 2" pitchFamily="18" charset="2"/>
              <a:buNone/>
              <a:defRPr/>
            </a:pPr>
            <a:endParaRPr lang="es-ES" sz="2400" i="1" dirty="0" smtClean="0">
              <a:sym typeface="Wingdings" pitchFamily="2" charset="2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251842" y="188640"/>
            <a:ext cx="8640638" cy="864394"/>
          </a:xfrm>
          <a:prstGeom prst="roundRect">
            <a:avLst>
              <a:gd name="adj" fmla="val 50000"/>
            </a:avLst>
          </a:prstGeom>
          <a:solidFill>
            <a:srgbClr val="007C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gl-ES" b="1">
                <a:ln w="18000">
                  <a:solidFill>
                    <a:srgbClr val="9F293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33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sym typeface="Wingdings" pitchFamily="2" charset="2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gl-ES" sz="2000" b="1">
              <a:ln w="18000">
                <a:solidFill>
                  <a:srgbClr val="9F2936">
                    <a:satMod val="140000"/>
                  </a:srgbClr>
                </a:solidFill>
                <a:prstDash val="solid"/>
                <a:miter lim="800000"/>
              </a:ln>
              <a:solidFill>
                <a:srgbClr val="003366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charset="0"/>
              <a:sym typeface="Wingdings" pitchFamily="2" charset="2"/>
            </a:endParaRPr>
          </a:p>
        </p:txBody>
      </p:sp>
      <p:sp>
        <p:nvSpPr>
          <p:cNvPr id="7172" name="Rectangle 5"/>
          <p:cNvSpPr>
            <a:spLocks noChangeArrowheads="1"/>
          </p:cNvSpPr>
          <p:nvPr/>
        </p:nvSpPr>
        <p:spPr bwMode="auto">
          <a:xfrm>
            <a:off x="611188" y="333375"/>
            <a:ext cx="79200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gl-ES" sz="2400" b="1">
                <a:solidFill>
                  <a:srgbClr val="FFFFFF"/>
                </a:solidFill>
                <a:latin typeface="Verdana"/>
              </a:rPr>
              <a:t/>
            </a:r>
            <a:br>
              <a:rPr lang="gl-ES" sz="2400" b="1">
                <a:solidFill>
                  <a:srgbClr val="FFFFFF"/>
                </a:solidFill>
                <a:latin typeface="Verdana"/>
              </a:rPr>
            </a:br>
            <a:endParaRPr lang="es-ES" sz="2400" b="1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7174" name="6 CuadroTexto"/>
          <p:cNvSpPr txBox="1">
            <a:spLocks noChangeArrowheads="1"/>
          </p:cNvSpPr>
          <p:nvPr/>
        </p:nvSpPr>
        <p:spPr bwMode="auto">
          <a:xfrm>
            <a:off x="309837" y="385500"/>
            <a:ext cx="858264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" sz="2600" b="1" dirty="0" smtClean="0">
                <a:solidFill>
                  <a:prstClr val="white"/>
                </a:solidFill>
                <a:latin typeface="Verdana"/>
              </a:rPr>
              <a:t>DOWN GALICIA E AS SÚAS 7 ENTIDADES</a:t>
            </a:r>
            <a:endParaRPr lang="es-ES" sz="2600" b="1" dirty="0">
              <a:solidFill>
                <a:prstClr val="white"/>
              </a:solidFill>
              <a:latin typeface="Verdana"/>
            </a:endParaRPr>
          </a:p>
        </p:txBody>
      </p:sp>
      <p:pic>
        <p:nvPicPr>
          <p:cNvPr id="1027" name="Picture 3" descr="V:\COMUNICACIÓN\VARIOS\MAPA DOWN\Mapa Down 2017 CMYK - Transparen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65" y="1268760"/>
            <a:ext cx="4476699" cy="448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mahgom\Desktop\LOGO DOWN GALICIA CARA PLAN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530" y="5707630"/>
            <a:ext cx="2303934" cy="74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61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 redondeado"/>
          <p:cNvSpPr/>
          <p:nvPr/>
        </p:nvSpPr>
        <p:spPr>
          <a:xfrm>
            <a:off x="4499992" y="188640"/>
            <a:ext cx="4392166" cy="864394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es-ES" sz="2600" b="1" dirty="0" smtClean="0">
                <a:solidFill>
                  <a:prstClr val="white"/>
                </a:solidFill>
              </a:rPr>
              <a:t>¿INCLUSIÓN?</a:t>
            </a:r>
            <a:endParaRPr lang="es-ES" sz="2600" b="1" dirty="0">
              <a:solidFill>
                <a:prstClr val="white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755576" y="1196752"/>
            <a:ext cx="7632848" cy="468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700" dirty="0"/>
              <a:t>Laura é </a:t>
            </a:r>
            <a:r>
              <a:rPr lang="es-ES" sz="1700" dirty="0" err="1"/>
              <a:t>unha</a:t>
            </a:r>
            <a:r>
              <a:rPr lang="es-ES" sz="1700" dirty="0"/>
              <a:t> alumna de 12 anos </a:t>
            </a:r>
            <a:r>
              <a:rPr lang="es-ES" sz="1700" dirty="0" smtClean="0"/>
              <a:t>coa síndrome </a:t>
            </a:r>
            <a:r>
              <a:rPr lang="es-ES" sz="1700" dirty="0"/>
              <a:t>de </a:t>
            </a:r>
            <a:r>
              <a:rPr lang="es-ES" sz="1700" dirty="0" smtClean="0"/>
              <a:t>Down</a:t>
            </a:r>
            <a:r>
              <a:rPr lang="es-ES" sz="1700" dirty="0"/>
              <a:t>. </a:t>
            </a:r>
            <a:endParaRPr lang="es-ES" sz="17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700" dirty="0" smtClean="0"/>
              <a:t>Como </a:t>
            </a:r>
            <a:r>
              <a:rPr lang="es-ES" sz="1700" dirty="0"/>
              <a:t>medidas de atención á </a:t>
            </a:r>
            <a:r>
              <a:rPr lang="es-ES" sz="1700" dirty="0" err="1" smtClean="0"/>
              <a:t>diversidade</a:t>
            </a:r>
            <a:r>
              <a:rPr lang="es-ES" sz="1700" dirty="0" smtClean="0"/>
              <a:t>, figuran no </a:t>
            </a:r>
            <a:r>
              <a:rPr lang="es-ES" sz="1700" dirty="0" err="1" smtClean="0"/>
              <a:t>seu</a:t>
            </a:r>
            <a:r>
              <a:rPr lang="es-ES" sz="1700" dirty="0" smtClean="0"/>
              <a:t> historial escolar a flexibilización </a:t>
            </a:r>
            <a:r>
              <a:rPr lang="es-ES" sz="1700" dirty="0"/>
              <a:t>en </a:t>
            </a:r>
            <a:r>
              <a:rPr lang="es-ES" sz="1700" dirty="0" smtClean="0"/>
              <a:t>infantil </a:t>
            </a:r>
            <a:r>
              <a:rPr lang="es-ES" sz="1700" dirty="0"/>
              <a:t>e </a:t>
            </a:r>
            <a:r>
              <a:rPr lang="es-ES" sz="1700" dirty="0" err="1" smtClean="0"/>
              <a:t>apoio</a:t>
            </a:r>
            <a:r>
              <a:rPr lang="es-ES" sz="1700" dirty="0" smtClean="0"/>
              <a:t> </a:t>
            </a:r>
            <a:r>
              <a:rPr lang="es-ES" sz="1700" dirty="0"/>
              <a:t>de profesorado de AL</a:t>
            </a:r>
            <a:r>
              <a:rPr lang="es-ES" sz="1700" dirty="0" smtClean="0"/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700" dirty="0" smtClean="0"/>
              <a:t>Actualmente </a:t>
            </a:r>
            <a:r>
              <a:rPr lang="es-ES" sz="1700" dirty="0"/>
              <a:t>ten aprobada </a:t>
            </a:r>
            <a:r>
              <a:rPr lang="es-ES" sz="1700" dirty="0" err="1"/>
              <a:t>unha</a:t>
            </a:r>
            <a:r>
              <a:rPr lang="es-ES" sz="1700" dirty="0"/>
              <a:t> Adaptación Curricular </a:t>
            </a:r>
            <a:r>
              <a:rPr lang="es-ES" sz="1700" dirty="0" smtClean="0"/>
              <a:t>e </a:t>
            </a:r>
            <a:r>
              <a:rPr lang="es-ES" sz="1700" dirty="0" err="1"/>
              <a:t>segue</a:t>
            </a:r>
            <a:r>
              <a:rPr lang="es-ES" sz="1700" dirty="0"/>
              <a:t> </a:t>
            </a:r>
            <a:r>
              <a:rPr lang="es-ES" sz="1700" dirty="0" err="1"/>
              <a:t>recibindo</a:t>
            </a:r>
            <a:r>
              <a:rPr lang="es-ES" sz="1700" dirty="0"/>
              <a:t> </a:t>
            </a:r>
            <a:r>
              <a:rPr lang="es-ES" sz="1700" dirty="0" err="1"/>
              <a:t>apoio</a:t>
            </a:r>
            <a:r>
              <a:rPr lang="es-ES" sz="1700" dirty="0"/>
              <a:t> dentro e </a:t>
            </a:r>
            <a:r>
              <a:rPr lang="es-ES" sz="1700" dirty="0" err="1"/>
              <a:t>fóra</a:t>
            </a:r>
            <a:r>
              <a:rPr lang="es-ES" sz="1700" dirty="0"/>
              <a:t> da aula.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700" dirty="0" err="1" smtClean="0"/>
              <a:t>Remítese</a:t>
            </a:r>
            <a:r>
              <a:rPr lang="es-ES" sz="1700" dirty="0" smtClean="0"/>
              <a:t> </a:t>
            </a:r>
            <a:r>
              <a:rPr lang="es-ES" sz="1700" dirty="0"/>
              <a:t>demanda </a:t>
            </a:r>
            <a:r>
              <a:rPr lang="es-ES" sz="1700" dirty="0" err="1"/>
              <a:t>dende</a:t>
            </a:r>
            <a:r>
              <a:rPr lang="es-ES" sz="1700" dirty="0"/>
              <a:t> o Departamento de Orientación do Centro </a:t>
            </a:r>
            <a:r>
              <a:rPr lang="es-ES" sz="1700" dirty="0" err="1"/>
              <a:t>ao</a:t>
            </a:r>
            <a:r>
              <a:rPr lang="es-ES" sz="1700" dirty="0"/>
              <a:t> Equipo de Orientación Específico, a petición da familia á </a:t>
            </a:r>
            <a:r>
              <a:rPr lang="es-ES" sz="1700" dirty="0" err="1"/>
              <a:t>titora</a:t>
            </a:r>
            <a:r>
              <a:rPr lang="es-ES" sz="1700" dirty="0"/>
              <a:t>, para que a alumna inicie </a:t>
            </a:r>
            <a:r>
              <a:rPr lang="es-ES" sz="1700" dirty="0" err="1"/>
              <a:t>unha</a:t>
            </a:r>
            <a:r>
              <a:rPr lang="es-ES" sz="1700" dirty="0"/>
              <a:t> escolarización combinada. A información que se proporciona </a:t>
            </a:r>
            <a:r>
              <a:rPr lang="es-ES" sz="1700" dirty="0" err="1"/>
              <a:t>refírese</a:t>
            </a:r>
            <a:r>
              <a:rPr lang="es-ES" sz="1700" dirty="0"/>
              <a:t> á </a:t>
            </a:r>
            <a:r>
              <a:rPr lang="es-ES" sz="1700" dirty="0" err="1"/>
              <a:t>incapacidade</a:t>
            </a:r>
            <a:r>
              <a:rPr lang="es-ES" sz="1700" dirty="0"/>
              <a:t> de Laura para </a:t>
            </a:r>
            <a:r>
              <a:rPr lang="es-ES" sz="1700" dirty="0" err="1"/>
              <a:t>ler</a:t>
            </a:r>
            <a:r>
              <a:rPr lang="es-ES" sz="1700" dirty="0"/>
              <a:t>, escribir </a:t>
            </a:r>
            <a:r>
              <a:rPr lang="es-ES" sz="1700" dirty="0" err="1"/>
              <a:t>ou</a:t>
            </a:r>
            <a:r>
              <a:rPr lang="es-ES" sz="1700" dirty="0"/>
              <a:t> </a:t>
            </a:r>
            <a:r>
              <a:rPr lang="es-ES" sz="1700" dirty="0" err="1"/>
              <a:t>facer</a:t>
            </a:r>
            <a:r>
              <a:rPr lang="es-ES" sz="1700" dirty="0"/>
              <a:t> </a:t>
            </a:r>
            <a:r>
              <a:rPr lang="es-ES" sz="1700" dirty="0" err="1"/>
              <a:t>contas</a:t>
            </a:r>
            <a:r>
              <a:rPr lang="es-ES" sz="1700" dirty="0"/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700" dirty="0" smtClean="0"/>
              <a:t>A </a:t>
            </a:r>
            <a:r>
              <a:rPr lang="es-ES" sz="1700" dirty="0"/>
              <a:t>demanda ven motivada polo medo da familia ante o instituto.</a:t>
            </a:r>
          </a:p>
          <a:p>
            <a:endParaRPr lang="es-ES" dirty="0"/>
          </a:p>
        </p:txBody>
      </p:sp>
      <p:pic>
        <p:nvPicPr>
          <p:cNvPr id="9" name="Picture 3" descr="C:\Users\mmahgom\Desktop\LOGO DOWN GALICIA CARA PLAN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530" y="5707630"/>
            <a:ext cx="2303934" cy="74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8149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5"/>
          <p:cNvSpPr>
            <a:spLocks noChangeArrowheads="1"/>
          </p:cNvSpPr>
          <p:nvPr/>
        </p:nvSpPr>
        <p:spPr bwMode="auto">
          <a:xfrm>
            <a:off x="5148064" y="346075"/>
            <a:ext cx="3456186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gl-ES" sz="2400" b="1">
                <a:solidFill>
                  <a:srgbClr val="FFFFFF"/>
                </a:solidFill>
              </a:rPr>
              <a:t/>
            </a:r>
            <a:br>
              <a:rPr lang="gl-ES" sz="2400" b="1">
                <a:solidFill>
                  <a:srgbClr val="FFFFFF"/>
                </a:solidFill>
              </a:rPr>
            </a:br>
            <a:endParaRPr lang="es-ES" sz="2400" b="1">
              <a:solidFill>
                <a:srgbClr val="FFFFFF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899592" y="1971124"/>
            <a:ext cx="3960440" cy="297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indent="-173038"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 sz="1700" dirty="0" smtClean="0">
                <a:solidFill>
                  <a:prstClr val="black"/>
                </a:solidFill>
              </a:rPr>
              <a:t>Aprender, expresarme e comprender</a:t>
            </a:r>
          </a:p>
          <a:p>
            <a:pPr marL="173038" indent="-173038"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 sz="1700" dirty="0" err="1" smtClean="0">
                <a:solidFill>
                  <a:prstClr val="black"/>
                </a:solidFill>
              </a:rPr>
              <a:t>Ler</a:t>
            </a:r>
            <a:r>
              <a:rPr lang="es-ES" sz="1700" dirty="0" smtClean="0">
                <a:solidFill>
                  <a:prstClr val="black"/>
                </a:solidFill>
              </a:rPr>
              <a:t> </a:t>
            </a:r>
            <a:r>
              <a:rPr lang="es-ES" sz="1700" dirty="0" smtClean="0">
                <a:solidFill>
                  <a:prstClr val="black"/>
                </a:solidFill>
              </a:rPr>
              <a:t>e escribir</a:t>
            </a:r>
          </a:p>
          <a:p>
            <a:pPr marL="173038" indent="-173038"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 sz="1700" dirty="0" err="1" smtClean="0">
                <a:solidFill>
                  <a:prstClr val="black"/>
                </a:solidFill>
              </a:rPr>
              <a:t>Facer</a:t>
            </a:r>
            <a:r>
              <a:rPr lang="es-ES" sz="1700" dirty="0" smtClean="0">
                <a:solidFill>
                  <a:prstClr val="black"/>
                </a:solidFill>
              </a:rPr>
              <a:t> </a:t>
            </a:r>
            <a:r>
              <a:rPr lang="es-ES" sz="1700" dirty="0" err="1" smtClean="0">
                <a:solidFill>
                  <a:prstClr val="black"/>
                </a:solidFill>
              </a:rPr>
              <a:t>amig@s</a:t>
            </a:r>
            <a:endParaRPr lang="es-ES" sz="1700" dirty="0" smtClean="0">
              <a:solidFill>
                <a:prstClr val="black"/>
              </a:solidFill>
            </a:endParaRPr>
          </a:p>
          <a:p>
            <a:pPr marL="173038" indent="-173038"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 sz="1700" dirty="0" smtClean="0">
                <a:solidFill>
                  <a:prstClr val="black"/>
                </a:solidFill>
              </a:rPr>
              <a:t>Ser </a:t>
            </a:r>
            <a:r>
              <a:rPr lang="es-ES" sz="1700" dirty="0" err="1" smtClean="0">
                <a:solidFill>
                  <a:prstClr val="black"/>
                </a:solidFill>
              </a:rPr>
              <a:t>autónom</a:t>
            </a:r>
            <a:r>
              <a:rPr lang="es-ES" sz="1700" dirty="0" smtClean="0">
                <a:solidFill>
                  <a:prstClr val="black"/>
                </a:solidFill>
              </a:rPr>
              <a:t>@</a:t>
            </a:r>
            <a:endParaRPr lang="es-ES" sz="1700" dirty="0" smtClean="0">
              <a:solidFill>
                <a:prstClr val="black"/>
              </a:solidFill>
            </a:endParaRPr>
          </a:p>
          <a:p>
            <a:pPr marL="173038" indent="-173038"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 sz="1700" dirty="0" smtClean="0">
                <a:solidFill>
                  <a:prstClr val="black"/>
                </a:solidFill>
              </a:rPr>
              <a:t>Saber </a:t>
            </a:r>
            <a:r>
              <a:rPr lang="es-ES" sz="1700" dirty="0" err="1" smtClean="0">
                <a:solidFill>
                  <a:prstClr val="black"/>
                </a:solidFill>
              </a:rPr>
              <a:t>coidarme</a:t>
            </a:r>
            <a:endParaRPr lang="es-ES" sz="1700" dirty="0" smtClean="0">
              <a:solidFill>
                <a:prstClr val="black"/>
              </a:solidFill>
            </a:endParaRPr>
          </a:p>
          <a:p>
            <a:pPr marL="173038" indent="-173038"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 sz="1700" dirty="0" smtClean="0">
                <a:solidFill>
                  <a:prstClr val="black"/>
                </a:solidFill>
              </a:rPr>
              <a:t>Tomar </a:t>
            </a:r>
            <a:r>
              <a:rPr lang="es-ES" sz="1700" dirty="0" err="1" smtClean="0">
                <a:solidFill>
                  <a:prstClr val="black"/>
                </a:solidFill>
              </a:rPr>
              <a:t>decisións</a:t>
            </a:r>
            <a:r>
              <a:rPr lang="es-ES" sz="1700" dirty="0" smtClean="0">
                <a:solidFill>
                  <a:prstClr val="black"/>
                </a:solidFill>
              </a:rPr>
              <a:t> importantes</a:t>
            </a:r>
          </a:p>
          <a:p>
            <a:pPr marL="173038" indent="-173038"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 sz="1700" dirty="0" smtClean="0">
                <a:solidFill>
                  <a:prstClr val="black"/>
                </a:solidFill>
              </a:rPr>
              <a:t>Relacionarme </a:t>
            </a:r>
            <a:r>
              <a:rPr lang="es-ES" sz="1700" dirty="0" err="1" smtClean="0">
                <a:solidFill>
                  <a:prstClr val="black"/>
                </a:solidFill>
              </a:rPr>
              <a:t>c@s</a:t>
            </a:r>
            <a:r>
              <a:rPr lang="es-ES" sz="1700" dirty="0" smtClean="0">
                <a:solidFill>
                  <a:prstClr val="black"/>
                </a:solidFill>
              </a:rPr>
              <a:t> </a:t>
            </a:r>
            <a:r>
              <a:rPr lang="es-ES" sz="1700" dirty="0" err="1" smtClean="0">
                <a:solidFill>
                  <a:prstClr val="black"/>
                </a:solidFill>
              </a:rPr>
              <a:t>demais</a:t>
            </a:r>
            <a:r>
              <a:rPr lang="es-ES" sz="1700" dirty="0" smtClean="0">
                <a:solidFill>
                  <a:prstClr val="black"/>
                </a:solidFill>
              </a:rPr>
              <a:t>…</a:t>
            </a:r>
            <a:endParaRPr lang="es-ES" sz="20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899592" y="1407349"/>
            <a:ext cx="352839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700" b="1" dirty="0" smtClean="0">
                <a:solidFill>
                  <a:prstClr val="black"/>
                </a:solidFill>
              </a:rPr>
              <a:t>Preciso </a:t>
            </a:r>
            <a:r>
              <a:rPr lang="es-ES" sz="1700" b="1" dirty="0" err="1" smtClean="0">
                <a:solidFill>
                  <a:prstClr val="black"/>
                </a:solidFill>
              </a:rPr>
              <a:t>apoio</a:t>
            </a:r>
            <a:r>
              <a:rPr lang="es-ES" sz="1700" b="1" dirty="0" smtClean="0">
                <a:solidFill>
                  <a:prstClr val="black"/>
                </a:solidFill>
              </a:rPr>
              <a:t> para...</a:t>
            </a:r>
            <a:endParaRPr lang="es-ES" sz="1700" b="1" dirty="0">
              <a:solidFill>
                <a:prstClr val="black"/>
              </a:solidFill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251520" y="188640"/>
            <a:ext cx="8640638" cy="864394"/>
          </a:xfrm>
          <a:prstGeom prst="roundRect">
            <a:avLst>
              <a:gd name="adj" fmla="val 50000"/>
            </a:avLst>
          </a:prstGeom>
          <a:solidFill>
            <a:srgbClr val="007C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es-ES" sz="2000" b="1" dirty="0" smtClean="0">
                <a:solidFill>
                  <a:prstClr val="white"/>
                </a:solidFill>
              </a:rPr>
              <a:t>VOU </a:t>
            </a:r>
            <a:r>
              <a:rPr lang="es-ES" sz="2000" b="1" dirty="0">
                <a:solidFill>
                  <a:prstClr val="white"/>
                </a:solidFill>
              </a:rPr>
              <a:t>A SECUNDARIA… </a:t>
            </a:r>
            <a:r>
              <a:rPr lang="es-ES" sz="2000" b="1" dirty="0" smtClean="0">
                <a:solidFill>
                  <a:prstClr val="white"/>
                </a:solidFill>
              </a:rPr>
              <a:t>E </a:t>
            </a:r>
            <a:r>
              <a:rPr lang="es-ES" sz="2000" b="1" dirty="0">
                <a:solidFill>
                  <a:prstClr val="white"/>
                </a:solidFill>
              </a:rPr>
              <a:t>SIGO </a:t>
            </a:r>
            <a:r>
              <a:rPr lang="es-ES" sz="2000" b="1" dirty="0" smtClean="0">
                <a:solidFill>
                  <a:prstClr val="white"/>
                </a:solidFill>
              </a:rPr>
              <a:t>PRECISANDO APOIOS</a:t>
            </a:r>
            <a:endParaRPr lang="es-ES" sz="2000" b="1" dirty="0">
              <a:solidFill>
                <a:prstClr val="white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860032" y="2996952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err="1" smtClean="0">
                <a:solidFill>
                  <a:prstClr val="black"/>
                </a:solidFill>
              </a:rPr>
              <a:t>Algúns</a:t>
            </a:r>
            <a:r>
              <a:rPr lang="es-ES" sz="2000" b="1" dirty="0" smtClean="0">
                <a:solidFill>
                  <a:prstClr val="black"/>
                </a:solidFill>
              </a:rPr>
              <a:t> serán </a:t>
            </a:r>
          </a:p>
          <a:p>
            <a:pPr algn="ctr"/>
            <a:r>
              <a:rPr lang="es-ES" sz="2000" b="1" dirty="0" smtClean="0">
                <a:solidFill>
                  <a:prstClr val="black"/>
                </a:solidFill>
              </a:rPr>
              <a:t>para toda a vida</a:t>
            </a:r>
            <a:endParaRPr lang="es-ES" sz="2000" b="1" dirty="0">
              <a:solidFill>
                <a:prstClr val="black"/>
              </a:solidFill>
            </a:endParaRPr>
          </a:p>
        </p:txBody>
      </p:sp>
      <p:pic>
        <p:nvPicPr>
          <p:cNvPr id="11" name="Picture 3" descr="C:\Users\mmahgom\Desktop\LOGO DOWN GALICIA CARA PLAN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530" y="5707630"/>
            <a:ext cx="2303934" cy="74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14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Rectángulo"/>
          <p:cNvSpPr/>
          <p:nvPr/>
        </p:nvSpPr>
        <p:spPr>
          <a:xfrm>
            <a:off x="751058" y="1340768"/>
            <a:ext cx="3924944" cy="4147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indent="-173038" fontAlgn="base">
              <a:spcBef>
                <a:spcPct val="50000"/>
              </a:spcBef>
              <a:spcAft>
                <a:spcPct val="0"/>
              </a:spcAft>
            </a:pPr>
            <a:r>
              <a:rPr lang="es-ES" sz="1700" b="1" dirty="0" smtClean="0">
                <a:solidFill>
                  <a:prstClr val="black"/>
                </a:solidFill>
              </a:rPr>
              <a:t>Preciso </a:t>
            </a:r>
            <a:r>
              <a:rPr lang="es-ES" sz="1700" b="1" dirty="0" err="1" smtClean="0">
                <a:solidFill>
                  <a:prstClr val="black"/>
                </a:solidFill>
              </a:rPr>
              <a:t>apoio</a:t>
            </a:r>
            <a:r>
              <a:rPr lang="es-ES" sz="1700" b="1" dirty="0" smtClean="0">
                <a:solidFill>
                  <a:prstClr val="black"/>
                </a:solidFill>
              </a:rPr>
              <a:t>…</a:t>
            </a:r>
          </a:p>
          <a:p>
            <a:pPr marL="173038" indent="-173038"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 sz="1700" dirty="0">
                <a:solidFill>
                  <a:prstClr val="black"/>
                </a:solidFill>
              </a:rPr>
              <a:t>F</a:t>
            </a:r>
            <a:r>
              <a:rPr lang="es-ES" sz="1700" dirty="0" smtClean="0">
                <a:solidFill>
                  <a:prstClr val="black"/>
                </a:solidFill>
              </a:rPr>
              <a:t>amilia</a:t>
            </a:r>
          </a:p>
          <a:p>
            <a:pPr marL="173038" indent="-173038"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 sz="1700" dirty="0" smtClean="0">
                <a:solidFill>
                  <a:prstClr val="black"/>
                </a:solidFill>
              </a:rPr>
              <a:t>AL e PT</a:t>
            </a:r>
          </a:p>
          <a:p>
            <a:pPr marL="173038" indent="-173038"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 sz="1700" dirty="0" err="1" smtClean="0">
                <a:solidFill>
                  <a:prstClr val="black"/>
                </a:solidFill>
              </a:rPr>
              <a:t>Materiais</a:t>
            </a:r>
            <a:r>
              <a:rPr lang="es-ES" sz="1700" dirty="0" smtClean="0">
                <a:solidFill>
                  <a:prstClr val="black"/>
                </a:solidFill>
              </a:rPr>
              <a:t> adaptados e </a:t>
            </a:r>
            <a:r>
              <a:rPr lang="es-ES" sz="1700" dirty="0" err="1" smtClean="0">
                <a:solidFill>
                  <a:prstClr val="black"/>
                </a:solidFill>
              </a:rPr>
              <a:t>apoios</a:t>
            </a:r>
            <a:r>
              <a:rPr lang="es-ES" sz="1700" dirty="0" smtClean="0">
                <a:solidFill>
                  <a:prstClr val="black"/>
                </a:solidFill>
              </a:rPr>
              <a:t> </a:t>
            </a:r>
            <a:r>
              <a:rPr lang="es-ES" sz="1700" dirty="0" err="1" smtClean="0">
                <a:solidFill>
                  <a:prstClr val="black"/>
                </a:solidFill>
              </a:rPr>
              <a:t>visuais</a:t>
            </a:r>
            <a:endParaRPr lang="es-ES" sz="1700" dirty="0" smtClean="0">
              <a:solidFill>
                <a:prstClr val="black"/>
              </a:solidFill>
            </a:endParaRPr>
          </a:p>
          <a:p>
            <a:pPr marL="173038" indent="-173038"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 sz="1700" dirty="0" err="1" smtClean="0">
                <a:solidFill>
                  <a:prstClr val="black"/>
                </a:solidFill>
              </a:rPr>
              <a:t>Compañeri@s</a:t>
            </a:r>
            <a:endParaRPr lang="es-ES" sz="1700" dirty="0" smtClean="0">
              <a:solidFill>
                <a:prstClr val="black"/>
              </a:solidFill>
            </a:endParaRPr>
          </a:p>
          <a:p>
            <a:pPr marL="173038" indent="-173038"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 sz="1700" dirty="0" err="1" smtClean="0">
                <a:solidFill>
                  <a:prstClr val="black"/>
                </a:solidFill>
              </a:rPr>
              <a:t>Profesor@s</a:t>
            </a:r>
            <a:endParaRPr lang="es-ES" sz="1700" dirty="0" smtClean="0">
              <a:solidFill>
                <a:prstClr val="black"/>
              </a:solidFill>
            </a:endParaRPr>
          </a:p>
          <a:p>
            <a:pPr marL="173038" indent="-173038"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 sz="1700" dirty="0" err="1" smtClean="0">
                <a:solidFill>
                  <a:prstClr val="black"/>
                </a:solidFill>
              </a:rPr>
              <a:t>Persoal</a:t>
            </a:r>
            <a:r>
              <a:rPr lang="es-ES" sz="1700" dirty="0" smtClean="0">
                <a:solidFill>
                  <a:prstClr val="black"/>
                </a:solidFill>
              </a:rPr>
              <a:t> non docente</a:t>
            </a:r>
          </a:p>
          <a:p>
            <a:pPr marL="173038" indent="-173038"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 sz="1700" dirty="0" smtClean="0">
                <a:solidFill>
                  <a:prstClr val="black"/>
                </a:solidFill>
              </a:rPr>
              <a:t>Asociación Down</a:t>
            </a:r>
          </a:p>
          <a:p>
            <a:pPr marL="173038" indent="-173038"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 sz="1700" dirty="0" smtClean="0">
                <a:solidFill>
                  <a:prstClr val="black"/>
                </a:solidFill>
              </a:rPr>
              <a:t>Inspección, EOE, </a:t>
            </a:r>
            <a:r>
              <a:rPr lang="es-ES" sz="1700" dirty="0" err="1" smtClean="0">
                <a:solidFill>
                  <a:prstClr val="black"/>
                </a:solidFill>
              </a:rPr>
              <a:t>xefatura</a:t>
            </a:r>
            <a:endParaRPr lang="es-ES" sz="1700" dirty="0" smtClean="0">
              <a:solidFill>
                <a:prstClr val="black"/>
              </a:solidFill>
            </a:endParaRPr>
          </a:p>
          <a:p>
            <a:pPr marL="173038" indent="-173038"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 sz="1700" dirty="0" smtClean="0">
                <a:solidFill>
                  <a:prstClr val="black"/>
                </a:solidFill>
              </a:rPr>
              <a:t>Equipo directivo e orientadora</a:t>
            </a:r>
            <a:endParaRPr lang="es-ES" sz="1700" dirty="0">
              <a:solidFill>
                <a:prstClr val="black"/>
              </a:solidFill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251520" y="188640"/>
            <a:ext cx="8640638" cy="864394"/>
          </a:xfrm>
          <a:prstGeom prst="roundRect">
            <a:avLst>
              <a:gd name="adj" fmla="val 50000"/>
            </a:avLst>
          </a:prstGeom>
          <a:solidFill>
            <a:srgbClr val="007C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es-ES" sz="2000" b="1" dirty="0" smtClean="0">
                <a:solidFill>
                  <a:prstClr val="white"/>
                </a:solidFill>
              </a:rPr>
              <a:t>VOU </a:t>
            </a:r>
            <a:r>
              <a:rPr lang="es-ES" sz="2000" b="1" dirty="0">
                <a:solidFill>
                  <a:prstClr val="white"/>
                </a:solidFill>
              </a:rPr>
              <a:t>A SECUNDARIA… </a:t>
            </a:r>
            <a:r>
              <a:rPr lang="es-ES" sz="2000" b="1" dirty="0" smtClean="0">
                <a:solidFill>
                  <a:prstClr val="white"/>
                </a:solidFill>
              </a:rPr>
              <a:t>E </a:t>
            </a:r>
            <a:r>
              <a:rPr lang="es-ES" sz="2000" b="1" dirty="0">
                <a:solidFill>
                  <a:prstClr val="white"/>
                </a:solidFill>
              </a:rPr>
              <a:t>SIGO </a:t>
            </a:r>
            <a:r>
              <a:rPr lang="es-ES" sz="2000" b="1" dirty="0" smtClean="0">
                <a:solidFill>
                  <a:prstClr val="white"/>
                </a:solidFill>
              </a:rPr>
              <a:t>PRECISANDO APOIOS</a:t>
            </a:r>
            <a:endParaRPr lang="es-ES" sz="2000" b="1" dirty="0">
              <a:solidFill>
                <a:prstClr val="white"/>
              </a:solidFill>
            </a:endParaRPr>
          </a:p>
        </p:txBody>
      </p:sp>
      <p:pic>
        <p:nvPicPr>
          <p:cNvPr id="14" name="Picture 3" descr="C:\Users\mmahgom\Desktop\LOGO DOWN GALICIA CARA PLAN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530" y="5707630"/>
            <a:ext cx="2303934" cy="74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4788024" y="2952747"/>
            <a:ext cx="38564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prstClr val="black"/>
                </a:solidFill>
              </a:rPr>
              <a:t> É necesario que</a:t>
            </a:r>
          </a:p>
          <a:p>
            <a:pPr algn="ctr"/>
            <a:r>
              <a:rPr lang="es-ES" b="1" dirty="0" err="1" smtClean="0">
                <a:solidFill>
                  <a:prstClr val="black"/>
                </a:solidFill>
              </a:rPr>
              <a:t>tod@s</a:t>
            </a:r>
            <a:r>
              <a:rPr lang="es-ES" b="1" dirty="0" smtClean="0">
                <a:solidFill>
                  <a:prstClr val="black"/>
                </a:solidFill>
              </a:rPr>
              <a:t> </a:t>
            </a:r>
            <a:r>
              <a:rPr lang="es-ES" b="1" dirty="0" smtClean="0">
                <a:solidFill>
                  <a:prstClr val="black"/>
                </a:solidFill>
              </a:rPr>
              <a:t>se impliquen </a:t>
            </a:r>
          </a:p>
          <a:p>
            <a:pPr algn="ctr"/>
            <a:r>
              <a:rPr lang="es-ES" b="1" dirty="0" smtClean="0">
                <a:solidFill>
                  <a:prstClr val="black"/>
                </a:solidFill>
              </a:rPr>
              <a:t>e se </a:t>
            </a:r>
            <a:r>
              <a:rPr lang="es-ES" b="1" dirty="0" err="1" smtClean="0">
                <a:solidFill>
                  <a:prstClr val="black"/>
                </a:solidFill>
              </a:rPr>
              <a:t>poñan</a:t>
            </a:r>
            <a:r>
              <a:rPr lang="es-ES" b="1" dirty="0" smtClean="0">
                <a:solidFill>
                  <a:prstClr val="black"/>
                </a:solidFill>
              </a:rPr>
              <a:t> de </a:t>
            </a:r>
            <a:r>
              <a:rPr lang="es-ES" b="1" dirty="0" err="1" smtClean="0">
                <a:solidFill>
                  <a:prstClr val="black"/>
                </a:solidFill>
              </a:rPr>
              <a:t>acordo</a:t>
            </a:r>
            <a:endParaRPr lang="es-E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17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5"/>
          <p:cNvSpPr>
            <a:spLocks noChangeArrowheads="1"/>
          </p:cNvSpPr>
          <p:nvPr/>
        </p:nvSpPr>
        <p:spPr bwMode="auto">
          <a:xfrm>
            <a:off x="5148064" y="346075"/>
            <a:ext cx="3456186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gl-ES" sz="2400" b="1">
                <a:solidFill>
                  <a:srgbClr val="FFFFFF"/>
                </a:solidFill>
              </a:rPr>
              <a:t/>
            </a:r>
            <a:br>
              <a:rPr lang="gl-ES" sz="2400" b="1">
                <a:solidFill>
                  <a:srgbClr val="FFFFFF"/>
                </a:solidFill>
              </a:rPr>
            </a:br>
            <a:endParaRPr lang="es-ES" sz="2400" b="1">
              <a:solidFill>
                <a:srgbClr val="FFFFFF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899592" y="1700808"/>
            <a:ext cx="3888432" cy="205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700" dirty="0" smtClean="0">
                <a:solidFill>
                  <a:prstClr val="black"/>
                </a:solidFill>
              </a:rPr>
              <a:t>Se non me dan a </a:t>
            </a:r>
            <a:r>
              <a:rPr lang="es-ES" sz="1700" dirty="0" err="1" smtClean="0">
                <a:solidFill>
                  <a:prstClr val="black"/>
                </a:solidFill>
              </a:rPr>
              <a:t>oportunidade</a:t>
            </a:r>
            <a:r>
              <a:rPr lang="es-ES" sz="1700" dirty="0" smtClean="0">
                <a:solidFill>
                  <a:prstClr val="black"/>
                </a:solidFill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s-ES" sz="1700" dirty="0" smtClean="0">
                <a:solidFill>
                  <a:prstClr val="black"/>
                </a:solidFill>
              </a:rPr>
              <a:t>non o </a:t>
            </a:r>
            <a:r>
              <a:rPr lang="es-ES" sz="1700" dirty="0" err="1" smtClean="0">
                <a:solidFill>
                  <a:prstClr val="black"/>
                </a:solidFill>
              </a:rPr>
              <a:t>podería</a:t>
            </a:r>
            <a:r>
              <a:rPr lang="es-ES" sz="1700" dirty="0" smtClean="0">
                <a:solidFill>
                  <a:prstClr val="black"/>
                </a:solidFill>
              </a:rPr>
              <a:t> intentar.</a:t>
            </a:r>
          </a:p>
          <a:p>
            <a:pPr>
              <a:lnSpc>
                <a:spcPct val="150000"/>
              </a:lnSpc>
            </a:pPr>
            <a:endParaRPr lang="es-ES" sz="1700" dirty="0" smtClean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</a:pPr>
            <a:r>
              <a:rPr lang="es-ES" sz="1700" dirty="0" smtClean="0">
                <a:solidFill>
                  <a:prstClr val="black"/>
                </a:solidFill>
              </a:rPr>
              <a:t>Non </a:t>
            </a:r>
            <a:r>
              <a:rPr lang="es-ES" sz="1700" dirty="0" err="1" smtClean="0">
                <a:solidFill>
                  <a:prstClr val="black"/>
                </a:solidFill>
              </a:rPr>
              <a:t>sei</a:t>
            </a:r>
            <a:r>
              <a:rPr lang="es-ES" sz="1700" dirty="0" smtClean="0">
                <a:solidFill>
                  <a:prstClr val="black"/>
                </a:solidFill>
              </a:rPr>
              <a:t> a </a:t>
            </a:r>
            <a:r>
              <a:rPr lang="es-ES" sz="1700" dirty="0" err="1" smtClean="0">
                <a:solidFill>
                  <a:prstClr val="black"/>
                </a:solidFill>
              </a:rPr>
              <a:t>onde</a:t>
            </a:r>
            <a:r>
              <a:rPr lang="es-ES" sz="1700" dirty="0" smtClean="0">
                <a:solidFill>
                  <a:prstClr val="black"/>
                </a:solidFill>
              </a:rPr>
              <a:t> podo </a:t>
            </a:r>
            <a:r>
              <a:rPr lang="es-ES" sz="1700" dirty="0" err="1" smtClean="0">
                <a:solidFill>
                  <a:prstClr val="black"/>
                </a:solidFill>
              </a:rPr>
              <a:t>chegar</a:t>
            </a:r>
            <a:r>
              <a:rPr lang="es-ES" sz="1700" dirty="0" smtClean="0">
                <a:solidFill>
                  <a:prstClr val="black"/>
                </a:solidFill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s-ES" sz="1700" dirty="0" smtClean="0">
                <a:solidFill>
                  <a:prstClr val="black"/>
                </a:solidFill>
              </a:rPr>
              <a:t>pero a secundaria no é </a:t>
            </a:r>
            <a:r>
              <a:rPr lang="es-ES" sz="1700" dirty="0" err="1" smtClean="0">
                <a:solidFill>
                  <a:prstClr val="black"/>
                </a:solidFill>
              </a:rPr>
              <a:t>só</a:t>
            </a:r>
            <a:r>
              <a:rPr lang="es-ES" sz="1700" dirty="0" smtClean="0">
                <a:solidFill>
                  <a:prstClr val="black"/>
                </a:solidFill>
              </a:rPr>
              <a:t> titular.</a:t>
            </a:r>
            <a:endParaRPr lang="es-ES" sz="1700" dirty="0">
              <a:solidFill>
                <a:prstClr val="black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899592" y="3991997"/>
            <a:ext cx="3888432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700" dirty="0" err="1" smtClean="0">
                <a:solidFill>
                  <a:prstClr val="black"/>
                </a:solidFill>
              </a:rPr>
              <a:t>Chegar</a:t>
            </a:r>
            <a:r>
              <a:rPr lang="es-ES" sz="1700" dirty="0" smtClean="0">
                <a:solidFill>
                  <a:prstClr val="black"/>
                </a:solidFill>
              </a:rPr>
              <a:t> ata aquí </a:t>
            </a:r>
            <a:r>
              <a:rPr lang="es-ES" sz="1700" dirty="0" err="1" smtClean="0">
                <a:solidFill>
                  <a:prstClr val="black"/>
                </a:solidFill>
              </a:rPr>
              <a:t>tería</a:t>
            </a:r>
            <a:r>
              <a:rPr lang="es-ES" sz="1700" dirty="0" smtClean="0">
                <a:solidFill>
                  <a:prstClr val="black"/>
                </a:solidFill>
              </a:rPr>
              <a:t> sido </a:t>
            </a:r>
            <a:r>
              <a:rPr lang="es-ES" sz="1700" dirty="0" err="1" smtClean="0">
                <a:solidFill>
                  <a:prstClr val="black"/>
                </a:solidFill>
              </a:rPr>
              <a:t>unha</a:t>
            </a:r>
            <a:r>
              <a:rPr lang="es-ES" sz="1700" dirty="0" smtClean="0">
                <a:solidFill>
                  <a:prstClr val="black"/>
                </a:solidFill>
              </a:rPr>
              <a:t> experiencia </a:t>
            </a:r>
            <a:r>
              <a:rPr lang="es-ES" sz="1700" dirty="0" err="1" smtClean="0">
                <a:solidFill>
                  <a:prstClr val="black"/>
                </a:solidFill>
              </a:rPr>
              <a:t>máis</a:t>
            </a:r>
            <a:r>
              <a:rPr lang="es-ES" sz="1700" dirty="0" smtClean="0">
                <a:solidFill>
                  <a:prstClr val="black"/>
                </a:solidFill>
              </a:rPr>
              <a:t>.</a:t>
            </a:r>
            <a:endParaRPr lang="es-ES" sz="1700" dirty="0">
              <a:solidFill>
                <a:prstClr val="black"/>
              </a:solidFill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251520" y="188640"/>
            <a:ext cx="8640638" cy="864394"/>
          </a:xfrm>
          <a:prstGeom prst="roundRect">
            <a:avLst>
              <a:gd name="adj" fmla="val 50000"/>
            </a:avLst>
          </a:prstGeom>
          <a:solidFill>
            <a:srgbClr val="007C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es-ES" sz="2000" b="1" dirty="0" smtClean="0">
                <a:solidFill>
                  <a:prstClr val="white"/>
                </a:solidFill>
              </a:rPr>
              <a:t>VOU </a:t>
            </a:r>
            <a:r>
              <a:rPr lang="es-ES" sz="2000" b="1" dirty="0">
                <a:solidFill>
                  <a:prstClr val="white"/>
                </a:solidFill>
              </a:rPr>
              <a:t>A SECUNDARIA… </a:t>
            </a:r>
            <a:r>
              <a:rPr lang="es-ES" sz="2000" b="1" dirty="0" smtClean="0">
                <a:solidFill>
                  <a:prstClr val="white"/>
                </a:solidFill>
              </a:rPr>
              <a:t>E </a:t>
            </a:r>
            <a:r>
              <a:rPr lang="es-ES" sz="2000" b="1" dirty="0">
                <a:solidFill>
                  <a:prstClr val="white"/>
                </a:solidFill>
              </a:rPr>
              <a:t>SIGO </a:t>
            </a:r>
            <a:r>
              <a:rPr lang="es-ES" sz="2000" b="1" dirty="0" smtClean="0">
                <a:solidFill>
                  <a:prstClr val="white"/>
                </a:solidFill>
              </a:rPr>
              <a:t>PRECISANDO APOIOS</a:t>
            </a:r>
            <a:endParaRPr lang="es-ES" sz="2000" b="1" dirty="0">
              <a:solidFill>
                <a:prstClr val="white"/>
              </a:solidFill>
            </a:endParaRPr>
          </a:p>
        </p:txBody>
      </p:sp>
      <p:pic>
        <p:nvPicPr>
          <p:cNvPr id="15" name="Picture 3" descr="C:\Users\mmahgom\Desktop\LOGO DOWN GALICIA CARA PLAN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530" y="5707630"/>
            <a:ext cx="2303934" cy="74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9" r="6918" b="3885"/>
          <a:stretch/>
        </p:blipFill>
        <p:spPr>
          <a:xfrm>
            <a:off x="5148064" y="1831756"/>
            <a:ext cx="3123321" cy="289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74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1"/>
          <p:cNvSpPr txBox="1">
            <a:spLocks noChangeArrowheads="1"/>
          </p:cNvSpPr>
          <p:nvPr/>
        </p:nvSpPr>
        <p:spPr bwMode="auto">
          <a:xfrm rot="1445281">
            <a:off x="890042" y="1260155"/>
            <a:ext cx="2190465" cy="6546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273050" indent="-269875" eaLnBrk="1" hangingPunct="1">
              <a:lnSpc>
                <a:spcPct val="90000"/>
              </a:lnSpc>
              <a:spcBef>
                <a:spcPts val="900"/>
              </a:spcBef>
              <a:buClrTx/>
              <a:buSzPct val="95000"/>
              <a:buFontTx/>
              <a:buNone/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</a:pPr>
            <a:r>
              <a:rPr lang="es-ES" sz="3200" b="1" dirty="0">
                <a:solidFill>
                  <a:srgbClr val="FF0066"/>
                </a:solidFill>
                <a:latin typeface="Calibri" charset="0"/>
              </a:rPr>
              <a:t>inclusión</a:t>
            </a:r>
          </a:p>
        </p:txBody>
      </p:sp>
      <p:sp>
        <p:nvSpPr>
          <p:cNvPr id="19459" name="Text Box 2"/>
          <p:cNvSpPr txBox="1">
            <a:spLocks noChangeArrowheads="1"/>
          </p:cNvSpPr>
          <p:nvPr/>
        </p:nvSpPr>
        <p:spPr bwMode="auto">
          <a:xfrm rot="4660723">
            <a:off x="5926827" y="3304536"/>
            <a:ext cx="4052887" cy="6977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eaLnBrk="1" hangingPunct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4000" b="1" dirty="0">
                <a:solidFill>
                  <a:srgbClr val="083763"/>
                </a:solidFill>
                <a:latin typeface="Bookman Old Style" pitchFamily="16" charset="0"/>
                <a:cs typeface="Arial Unicode MS" pitchFamily="32" charset="0"/>
              </a:rPr>
              <a:t>inclusión</a:t>
            </a:r>
          </a:p>
        </p:txBody>
      </p:sp>
      <p:sp>
        <p:nvSpPr>
          <p:cNvPr id="19460" name="Text Box 3"/>
          <p:cNvSpPr txBox="1">
            <a:spLocks noChangeArrowheads="1"/>
          </p:cNvSpPr>
          <p:nvPr/>
        </p:nvSpPr>
        <p:spPr bwMode="auto">
          <a:xfrm rot="1080000">
            <a:off x="3582908" y="1616816"/>
            <a:ext cx="3846408" cy="63742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eaLnBrk="1" hangingPunct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3600" b="1" dirty="0">
                <a:solidFill>
                  <a:srgbClr val="55A839"/>
                </a:solidFill>
                <a:latin typeface="Bookman Old Style" pitchFamily="16" charset="0"/>
                <a:cs typeface="Arial Unicode MS" pitchFamily="32" charset="0"/>
              </a:rPr>
              <a:t>inclusión</a:t>
            </a:r>
          </a:p>
        </p:txBody>
      </p:sp>
      <p:sp>
        <p:nvSpPr>
          <p:cNvPr id="19461" name="Text Box 4"/>
          <p:cNvSpPr txBox="1">
            <a:spLocks noChangeArrowheads="1"/>
          </p:cNvSpPr>
          <p:nvPr/>
        </p:nvSpPr>
        <p:spPr bwMode="auto">
          <a:xfrm rot="-2880000">
            <a:off x="-466399" y="2920735"/>
            <a:ext cx="5278438" cy="99937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eaLnBrk="1" hangingPunct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6000" b="1" dirty="0">
                <a:solidFill>
                  <a:srgbClr val="083763"/>
                </a:solidFill>
                <a:latin typeface="Bookman Old Style" pitchFamily="16" charset="0"/>
                <a:cs typeface="Arial Unicode MS" pitchFamily="32" charset="0"/>
              </a:rPr>
              <a:t>inclusión</a:t>
            </a:r>
          </a:p>
        </p:txBody>
      </p:sp>
      <p:sp>
        <p:nvSpPr>
          <p:cNvPr id="19462" name="Text Box 5"/>
          <p:cNvSpPr txBox="1">
            <a:spLocks noChangeArrowheads="1"/>
          </p:cNvSpPr>
          <p:nvPr/>
        </p:nvSpPr>
        <p:spPr bwMode="auto">
          <a:xfrm rot="-1020000">
            <a:off x="804340" y="4204867"/>
            <a:ext cx="4630928" cy="6977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eaLnBrk="1" hangingPunct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4000" b="1" dirty="0">
                <a:solidFill>
                  <a:srgbClr val="C00000"/>
                </a:solidFill>
                <a:latin typeface="Bookman Old Style" pitchFamily="16" charset="0"/>
                <a:cs typeface="Arial Unicode MS" pitchFamily="32" charset="0"/>
              </a:rPr>
              <a:t>inclusión</a:t>
            </a:r>
          </a:p>
        </p:txBody>
      </p:sp>
      <p:pic>
        <p:nvPicPr>
          <p:cNvPr id="1946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2276872"/>
            <a:ext cx="2642843" cy="2019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9464" name="Rectangle 7"/>
          <p:cNvSpPr>
            <a:spLocks noChangeArrowheads="1"/>
          </p:cNvSpPr>
          <p:nvPr/>
        </p:nvSpPr>
        <p:spPr bwMode="auto">
          <a:xfrm>
            <a:off x="4214263" y="500064"/>
            <a:ext cx="4214264" cy="81843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eaLnBrk="1" hangingPunct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4800" b="1" dirty="0">
                <a:solidFill>
                  <a:srgbClr val="FF0066"/>
                </a:solidFill>
                <a:latin typeface="Bookman Old Style" pitchFamily="16" charset="0"/>
                <a:cs typeface="Arial Unicode MS" pitchFamily="32" charset="0"/>
              </a:rPr>
              <a:t>inclusión</a:t>
            </a:r>
            <a:endParaRPr lang="es-ES" sz="5400" b="1" dirty="0">
              <a:solidFill>
                <a:srgbClr val="FF0066"/>
              </a:solidFill>
              <a:latin typeface="Bookman Old Style" pitchFamily="16" charset="0"/>
              <a:cs typeface="Arial Unicode MS" pitchFamily="32" charset="0"/>
            </a:endParaRPr>
          </a:p>
        </p:txBody>
      </p:sp>
      <p:sp>
        <p:nvSpPr>
          <p:cNvPr id="19465" name="Rectangle 8"/>
          <p:cNvSpPr>
            <a:spLocks noChangeArrowheads="1"/>
          </p:cNvSpPr>
          <p:nvPr/>
        </p:nvSpPr>
        <p:spPr bwMode="auto">
          <a:xfrm>
            <a:off x="3148401" y="4603610"/>
            <a:ext cx="4571405" cy="81843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eaLnBrk="1" hangingPunct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4800" b="1" dirty="0">
                <a:solidFill>
                  <a:srgbClr val="04617B"/>
                </a:solidFill>
                <a:latin typeface="Bookman Old Style" pitchFamily="16" charset="0"/>
                <a:cs typeface="Arial Unicode MS" pitchFamily="32" charset="0"/>
              </a:rPr>
              <a:t>inclusión</a:t>
            </a:r>
          </a:p>
        </p:txBody>
      </p:sp>
      <p:pic>
        <p:nvPicPr>
          <p:cNvPr id="10" name="Picture 3" descr="C:\Users\mmahgom\Desktop\LOGO DOWN GALICIA CARA PLAN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530" y="5707630"/>
            <a:ext cx="2303934" cy="74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4568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spect="1" noChangeArrowheads="1"/>
          </p:cNvPicPr>
          <p:nvPr/>
        </p:nvPicPr>
        <p:blipFill rotWithShape="1">
          <a:blip r:embed="rId3" cstate="print"/>
          <a:srcRect r="5004"/>
          <a:stretch/>
        </p:blipFill>
        <p:spPr bwMode="auto">
          <a:xfrm>
            <a:off x="395536" y="548680"/>
            <a:ext cx="8343665" cy="583264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" name="Picture 3" descr="C:\Users\mmahgom\Desktop\LOGO DOWN GALICIA CARA PLAN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530" y="5707630"/>
            <a:ext cx="2303934" cy="74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0378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5"/>
          <p:cNvSpPr>
            <a:spLocks noChangeArrowheads="1"/>
          </p:cNvSpPr>
          <p:nvPr/>
        </p:nvSpPr>
        <p:spPr bwMode="auto">
          <a:xfrm>
            <a:off x="5148064" y="346075"/>
            <a:ext cx="3456186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gl-ES" sz="2400" b="1">
                <a:solidFill>
                  <a:srgbClr val="FFFFFF"/>
                </a:solidFill>
              </a:rPr>
              <a:t/>
            </a:r>
            <a:br>
              <a:rPr lang="gl-ES" sz="2400" b="1">
                <a:solidFill>
                  <a:srgbClr val="FFFFFF"/>
                </a:solidFill>
              </a:rPr>
            </a:br>
            <a:endParaRPr lang="es-ES" sz="2400" b="1">
              <a:solidFill>
                <a:srgbClr val="FFFFFF"/>
              </a:solidFill>
            </a:endParaRPr>
          </a:p>
        </p:txBody>
      </p:sp>
      <p:pic>
        <p:nvPicPr>
          <p:cNvPr id="15" name="Picture 3" descr="C:\Users\mmahgom\Desktop\LOGO DOWN GALICIA CARA PLAN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530" y="5707630"/>
            <a:ext cx="2303934" cy="74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683567" y="2347714"/>
            <a:ext cx="78078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gl-ES" sz="1600" dirty="0" smtClean="0"/>
              <a:t>O Informe da UNESCO “Educación 2030- Declaración de </a:t>
            </a:r>
            <a:r>
              <a:rPr lang="gl-ES" sz="1600" dirty="0" err="1" smtClean="0"/>
              <a:t>Incheon</a:t>
            </a:r>
            <a:r>
              <a:rPr lang="gl-ES" sz="1600" dirty="0" smtClean="0"/>
              <a:t>” establece (…) garantir unha educación inclusiva e equitativa de calidade e promover oportunidades de aprendizaxe permanente para </a:t>
            </a:r>
            <a:r>
              <a:rPr lang="gl-ES" sz="1600" dirty="0" err="1" smtClean="0"/>
              <a:t>tod@s</a:t>
            </a:r>
            <a:endParaRPr lang="gl-ES" sz="1600" dirty="0"/>
          </a:p>
        </p:txBody>
      </p:sp>
      <p:sp>
        <p:nvSpPr>
          <p:cNvPr id="10" name="9 Rectángulo"/>
          <p:cNvSpPr/>
          <p:nvPr/>
        </p:nvSpPr>
        <p:spPr>
          <a:xfrm>
            <a:off x="683568" y="1472005"/>
            <a:ext cx="78078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gl-ES" sz="1600" dirty="0" smtClean="0"/>
              <a:t>A Declaración Universal dos Dereitos Humanos (1948. art.26) recolle que "Toda persoa ten dereito á educación”</a:t>
            </a:r>
            <a:endParaRPr lang="gl-ES" sz="1600" dirty="0"/>
          </a:p>
        </p:txBody>
      </p:sp>
      <p:sp>
        <p:nvSpPr>
          <p:cNvPr id="11" name="10 Rectángulo"/>
          <p:cNvSpPr/>
          <p:nvPr/>
        </p:nvSpPr>
        <p:spPr>
          <a:xfrm>
            <a:off x="683568" y="3568948"/>
            <a:ext cx="780782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 smtClean="0"/>
              <a:t>A </a:t>
            </a:r>
            <a:r>
              <a:rPr lang="pt-BR" sz="1600" dirty="0" err="1" smtClean="0"/>
              <a:t>Convención</a:t>
            </a:r>
            <a:r>
              <a:rPr lang="pt-BR" sz="1600" dirty="0" smtClean="0"/>
              <a:t> da ONU de </a:t>
            </a:r>
            <a:r>
              <a:rPr lang="pt-BR" sz="1600" dirty="0" err="1" smtClean="0"/>
              <a:t>Dereitos</a:t>
            </a:r>
            <a:r>
              <a:rPr lang="pt-BR" sz="1600" dirty="0" smtClean="0"/>
              <a:t> das </a:t>
            </a:r>
            <a:r>
              <a:rPr lang="pt-BR" sz="1600" dirty="0" err="1" smtClean="0"/>
              <a:t>Persoas</a:t>
            </a:r>
            <a:r>
              <a:rPr lang="pt-BR" sz="1600" dirty="0" smtClean="0"/>
              <a:t> </a:t>
            </a:r>
            <a:r>
              <a:rPr lang="pt-BR" sz="1600" dirty="0" err="1" smtClean="0"/>
              <a:t>con</a:t>
            </a:r>
            <a:r>
              <a:rPr lang="pt-BR" sz="1600" dirty="0" smtClean="0"/>
              <a:t> </a:t>
            </a:r>
            <a:r>
              <a:rPr lang="pt-BR" sz="1600" dirty="0" err="1" smtClean="0"/>
              <a:t>Discapacidade</a:t>
            </a:r>
            <a:r>
              <a:rPr lang="pt-BR" sz="1600" dirty="0" smtClean="0"/>
              <a:t> (2006):</a:t>
            </a:r>
          </a:p>
          <a:p>
            <a:endParaRPr lang="pt-BR" sz="1600" dirty="0" smtClean="0"/>
          </a:p>
          <a:p>
            <a:r>
              <a:rPr lang="pt-BR" sz="1600" dirty="0" smtClean="0"/>
              <a:t> - </a:t>
            </a:r>
            <a:r>
              <a:rPr lang="pt-BR" sz="1600" dirty="0"/>
              <a:t>Q</a:t>
            </a:r>
            <a:r>
              <a:rPr lang="pt-BR" sz="1600" dirty="0" smtClean="0"/>
              <a:t>ue </a:t>
            </a:r>
            <a:r>
              <a:rPr lang="pt-BR" sz="1600" dirty="0" err="1" smtClean="0"/>
              <a:t>persoas</a:t>
            </a:r>
            <a:r>
              <a:rPr lang="pt-BR" sz="1600" dirty="0" smtClean="0"/>
              <a:t> </a:t>
            </a:r>
            <a:r>
              <a:rPr lang="pt-BR" sz="1600" dirty="0" err="1" smtClean="0"/>
              <a:t>con</a:t>
            </a:r>
            <a:r>
              <a:rPr lang="pt-BR" sz="1600" dirty="0" smtClean="0"/>
              <a:t> </a:t>
            </a:r>
            <a:r>
              <a:rPr lang="pt-BR" sz="1600" dirty="0" err="1" smtClean="0"/>
              <a:t>discapacidade</a:t>
            </a:r>
            <a:r>
              <a:rPr lang="pt-BR" sz="1600" dirty="0" smtClean="0"/>
              <a:t> </a:t>
            </a:r>
            <a:r>
              <a:rPr lang="pt-BR" sz="1600" dirty="0" err="1" smtClean="0"/>
              <a:t>poidan</a:t>
            </a:r>
            <a:r>
              <a:rPr lang="pt-BR" sz="1600" dirty="0" smtClean="0"/>
              <a:t> </a:t>
            </a:r>
            <a:r>
              <a:rPr lang="pt-BR" sz="1600" dirty="0" err="1" smtClean="0"/>
              <a:t>acceder</a:t>
            </a:r>
            <a:r>
              <a:rPr lang="pt-BR" sz="1600" dirty="0" smtClean="0"/>
              <a:t> a unha </a:t>
            </a:r>
            <a:r>
              <a:rPr lang="pt-BR" sz="1600" dirty="0" err="1" smtClean="0"/>
              <a:t>educación</a:t>
            </a:r>
            <a:r>
              <a:rPr lang="pt-BR" sz="1600" dirty="0" smtClean="0"/>
              <a:t> primaria e secundaria inclusiva, de </a:t>
            </a:r>
            <a:r>
              <a:rPr lang="pt-BR" sz="1600" dirty="0" err="1" smtClean="0"/>
              <a:t>calidade</a:t>
            </a:r>
            <a:r>
              <a:rPr lang="pt-BR" sz="1600" dirty="0" smtClean="0"/>
              <a:t> e </a:t>
            </a:r>
            <a:r>
              <a:rPr lang="pt-BR" sz="1600" dirty="0" err="1" smtClean="0"/>
              <a:t>gratuíta</a:t>
            </a:r>
            <a:r>
              <a:rPr lang="pt-BR" sz="1600" dirty="0" smtClean="0"/>
              <a:t>, </a:t>
            </a:r>
            <a:r>
              <a:rPr lang="pt-BR" sz="1600" dirty="0" err="1" smtClean="0"/>
              <a:t>en</a:t>
            </a:r>
            <a:r>
              <a:rPr lang="pt-BR" sz="1600" dirty="0" smtClean="0"/>
              <a:t> igualdade de </a:t>
            </a:r>
            <a:r>
              <a:rPr lang="pt-BR" sz="1600" dirty="0" err="1" smtClean="0"/>
              <a:t>condicións</a:t>
            </a:r>
            <a:r>
              <a:rPr lang="pt-BR" sz="1600" dirty="0" smtClean="0"/>
              <a:t> coas demais, na comunidade na que </a:t>
            </a:r>
            <a:r>
              <a:rPr lang="pt-BR" sz="1600" dirty="0" err="1" smtClean="0"/>
              <a:t>vivan</a:t>
            </a:r>
            <a:r>
              <a:rPr lang="pt-BR" sz="1600" dirty="0" smtClean="0"/>
              <a:t> </a:t>
            </a:r>
          </a:p>
          <a:p>
            <a:endParaRPr lang="pt-BR" sz="1600" dirty="0" smtClean="0"/>
          </a:p>
          <a:p>
            <a:r>
              <a:rPr lang="gl-ES" sz="1600" dirty="0" smtClean="0"/>
              <a:t>- Que fagan os axustes razoables en función das necesidades individuais</a:t>
            </a:r>
            <a:endParaRPr lang="pt-BR" sz="1600" dirty="0" smtClean="0"/>
          </a:p>
          <a:p>
            <a:endParaRPr lang="pt-BR" sz="1600" dirty="0" smtClean="0"/>
          </a:p>
          <a:p>
            <a:endParaRPr lang="gl-ES" sz="1600" dirty="0"/>
          </a:p>
        </p:txBody>
      </p:sp>
      <p:sp>
        <p:nvSpPr>
          <p:cNvPr id="12" name="11 Rectángulo redondeado"/>
          <p:cNvSpPr/>
          <p:nvPr/>
        </p:nvSpPr>
        <p:spPr>
          <a:xfrm>
            <a:off x="5076056" y="188640"/>
            <a:ext cx="3816102" cy="864394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es-ES" sz="2600" b="1" dirty="0" smtClean="0">
                <a:solidFill>
                  <a:prstClr val="white"/>
                </a:solidFill>
              </a:rPr>
              <a:t>¿POR QUÉ?</a:t>
            </a:r>
            <a:endParaRPr lang="es-ES" sz="26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19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mmahgom\Desktop\LOGO DOWN GALICIA CARA PLAN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530" y="5707630"/>
            <a:ext cx="2303934" cy="74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 redondeado"/>
          <p:cNvSpPr/>
          <p:nvPr/>
        </p:nvSpPr>
        <p:spPr>
          <a:xfrm>
            <a:off x="251520" y="188640"/>
            <a:ext cx="8640638" cy="864394"/>
          </a:xfrm>
          <a:prstGeom prst="roundRect">
            <a:avLst>
              <a:gd name="adj" fmla="val 50000"/>
            </a:avLst>
          </a:prstGeom>
          <a:solidFill>
            <a:srgbClr val="007C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PRINCIPIOS DE FUNCIONALIDADE DE L. BROWN.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83407" y="3668610"/>
            <a:ext cx="777686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dirty="0" err="1" smtClean="0"/>
              <a:t>Condutor@s</a:t>
            </a:r>
            <a:r>
              <a:rPr lang="es-ES" dirty="0"/>
              <a:t>, </a:t>
            </a:r>
            <a:r>
              <a:rPr lang="es-ES" dirty="0" err="1" smtClean="0"/>
              <a:t>profesor@s</a:t>
            </a:r>
            <a:r>
              <a:rPr lang="es-ES" dirty="0"/>
              <a:t>, </a:t>
            </a:r>
            <a:r>
              <a:rPr lang="es-ES" dirty="0" err="1" smtClean="0"/>
              <a:t>médic@s</a:t>
            </a:r>
            <a:r>
              <a:rPr lang="es-ES" dirty="0" smtClean="0"/>
              <a:t> </a:t>
            </a:r>
            <a:r>
              <a:rPr lang="es-ES" dirty="0"/>
              <a:t>que van </a:t>
            </a:r>
            <a:r>
              <a:rPr lang="es-ES" dirty="0" err="1"/>
              <a:t>traballar</a:t>
            </a:r>
            <a:r>
              <a:rPr lang="es-ES" dirty="0"/>
              <a:t> con </a:t>
            </a:r>
            <a:r>
              <a:rPr lang="es-ES" dirty="0" err="1"/>
              <a:t>persoas</a:t>
            </a:r>
            <a:r>
              <a:rPr lang="es-ES" dirty="0"/>
              <a:t> con dificultades</a:t>
            </a:r>
            <a:r>
              <a:rPr lang="es-ES" dirty="0" smtClean="0"/>
              <a:t>.</a:t>
            </a:r>
          </a:p>
          <a:p>
            <a:pPr>
              <a:defRPr/>
            </a:pPr>
            <a:endParaRPr lang="es-ES" sz="8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dirty="0" err="1" smtClean="0"/>
              <a:t>Teremos</a:t>
            </a:r>
            <a:r>
              <a:rPr lang="es-ES" dirty="0" smtClean="0"/>
              <a:t> </a:t>
            </a:r>
            <a:r>
              <a:rPr lang="es-ES" dirty="0" err="1" smtClean="0"/>
              <a:t>fill@s</a:t>
            </a:r>
            <a:r>
              <a:rPr lang="es-ES" dirty="0" smtClean="0"/>
              <a:t> </a:t>
            </a:r>
            <a:r>
              <a:rPr lang="es-ES" dirty="0"/>
              <a:t>e </a:t>
            </a:r>
            <a:r>
              <a:rPr lang="es-ES" dirty="0" err="1"/>
              <a:t>persoas</a:t>
            </a:r>
            <a:r>
              <a:rPr lang="es-ES" dirty="0"/>
              <a:t> </a:t>
            </a:r>
            <a:r>
              <a:rPr lang="es-ES" dirty="0" err="1"/>
              <a:t>maiores</a:t>
            </a:r>
            <a:r>
              <a:rPr lang="es-ES" dirty="0"/>
              <a:t> </a:t>
            </a:r>
            <a:r>
              <a:rPr lang="es-ES" dirty="0" err="1"/>
              <a:t>dependentes</a:t>
            </a:r>
            <a:r>
              <a:rPr lang="es-ES" dirty="0"/>
              <a:t> </a:t>
            </a:r>
            <a:r>
              <a:rPr lang="es-ES" dirty="0" err="1"/>
              <a:t>ao</a:t>
            </a:r>
            <a:r>
              <a:rPr lang="es-ES" dirty="0"/>
              <a:t> </a:t>
            </a:r>
            <a:r>
              <a:rPr lang="es-ES" dirty="0" err="1"/>
              <a:t>noso</a:t>
            </a:r>
            <a:r>
              <a:rPr lang="es-ES" dirty="0"/>
              <a:t> </a:t>
            </a:r>
            <a:r>
              <a:rPr lang="es-ES" dirty="0" err="1" smtClean="0"/>
              <a:t>carón</a:t>
            </a:r>
            <a:endParaRPr lang="es-ES" dirty="0" smtClean="0"/>
          </a:p>
          <a:p>
            <a:pPr>
              <a:defRPr/>
            </a:pPr>
            <a:endParaRPr lang="es-ES" sz="8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dirty="0" smtClean="0"/>
              <a:t>Convivimos </a:t>
            </a:r>
            <a:r>
              <a:rPr lang="es-ES" dirty="0"/>
              <a:t>cada día a día con </a:t>
            </a:r>
            <a:r>
              <a:rPr lang="es-ES" dirty="0" err="1"/>
              <a:t>persoas</a:t>
            </a:r>
            <a:r>
              <a:rPr lang="es-ES" dirty="0"/>
              <a:t> </a:t>
            </a:r>
            <a:r>
              <a:rPr lang="es-ES" dirty="0" err="1"/>
              <a:t>dependentes</a:t>
            </a:r>
            <a:r>
              <a:rPr lang="es-ES" dirty="0"/>
              <a:t>, os bebés e os </a:t>
            </a:r>
            <a:r>
              <a:rPr lang="es-ES" dirty="0" err="1"/>
              <a:t>maiores</a:t>
            </a:r>
            <a:r>
              <a:rPr lang="es-ES" dirty="0"/>
              <a:t>, que precisan de </a:t>
            </a:r>
            <a:r>
              <a:rPr lang="es-ES" dirty="0" err="1"/>
              <a:t>nós</a:t>
            </a:r>
            <a:r>
              <a:rPr lang="es-ES" dirty="0"/>
              <a:t> </a:t>
            </a:r>
            <a:r>
              <a:rPr lang="es-ES" dirty="0" err="1"/>
              <a:t>unha</a:t>
            </a:r>
            <a:r>
              <a:rPr lang="es-ES" dirty="0"/>
              <a:t> </a:t>
            </a:r>
            <a:r>
              <a:rPr lang="es-ES" dirty="0" err="1"/>
              <a:t>resposta</a:t>
            </a:r>
            <a:r>
              <a:rPr lang="es-ES" dirty="0"/>
              <a:t> adaptada </a:t>
            </a:r>
            <a:r>
              <a:rPr lang="es-ES" dirty="0" err="1"/>
              <a:t>ás</a:t>
            </a:r>
            <a:r>
              <a:rPr lang="es-ES" dirty="0"/>
              <a:t> </a:t>
            </a:r>
            <a:r>
              <a:rPr lang="es-ES" dirty="0" err="1"/>
              <a:t>súas</a:t>
            </a:r>
            <a:r>
              <a:rPr lang="es-ES" dirty="0"/>
              <a:t> necesidades e somos </a:t>
            </a:r>
            <a:r>
              <a:rPr lang="es-ES" dirty="0" err="1"/>
              <a:t>quen</a:t>
            </a:r>
            <a:r>
              <a:rPr lang="es-ES" dirty="0"/>
              <a:t> de </a:t>
            </a:r>
            <a:r>
              <a:rPr lang="es-ES" dirty="0" err="1"/>
              <a:t>incluílos</a:t>
            </a:r>
            <a:r>
              <a:rPr lang="es-ES" dirty="0"/>
              <a:t> con </a:t>
            </a:r>
            <a:r>
              <a:rPr lang="es-ES" dirty="0" err="1"/>
              <a:t>normalidade</a:t>
            </a:r>
            <a:r>
              <a:rPr lang="es-ES" dirty="0"/>
              <a:t>.</a:t>
            </a:r>
          </a:p>
        </p:txBody>
      </p:sp>
      <p:pic>
        <p:nvPicPr>
          <p:cNvPr id="10" name="9 Imagen" descr="laspisxuntos2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/>
          </a:blip>
          <a:srcRect l="4110" t="28232" r="2942" b="11829"/>
          <a:stretch/>
        </p:blipFill>
        <p:spPr>
          <a:xfrm>
            <a:off x="1981293" y="1308846"/>
            <a:ext cx="5184576" cy="221454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61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mmahgom\Desktop\LOGO DOWN GALICIA CARA PLAN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530" y="5707630"/>
            <a:ext cx="2303934" cy="74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683568" y="920914"/>
            <a:ext cx="7704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b="1" dirty="0"/>
              <a:t>Como, cando e con </a:t>
            </a:r>
            <a:r>
              <a:rPr lang="es-ES" sz="2000" b="1" dirty="0" err="1"/>
              <a:t>quen</a:t>
            </a:r>
            <a:r>
              <a:rPr lang="es-ES" sz="2000" b="1" dirty="0"/>
              <a:t> se </a:t>
            </a:r>
            <a:r>
              <a:rPr lang="es-ES" sz="2000" b="1" dirty="0" err="1"/>
              <a:t>poñen</a:t>
            </a:r>
            <a:r>
              <a:rPr lang="es-ES" sz="2000" b="1" dirty="0"/>
              <a:t> en práctica as Habilidades </a:t>
            </a:r>
            <a:r>
              <a:rPr lang="es-ES" sz="2000" b="1" dirty="0" err="1"/>
              <a:t>Sociais</a:t>
            </a:r>
            <a:r>
              <a:rPr lang="es-ES" sz="2000" b="1" dirty="0"/>
              <a:t>?</a:t>
            </a:r>
          </a:p>
        </p:txBody>
      </p:sp>
      <p:sp>
        <p:nvSpPr>
          <p:cNvPr id="3" name="2 Rectángulo"/>
          <p:cNvSpPr/>
          <p:nvPr/>
        </p:nvSpPr>
        <p:spPr>
          <a:xfrm>
            <a:off x="611560" y="4655006"/>
            <a:ext cx="78488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dirty="0"/>
              <a:t>A </a:t>
            </a:r>
            <a:r>
              <a:rPr lang="es-ES" sz="2000" dirty="0" err="1"/>
              <a:t>sociedade</a:t>
            </a:r>
            <a:r>
              <a:rPr lang="es-ES" sz="2000" dirty="0"/>
              <a:t> que se </a:t>
            </a:r>
            <a:r>
              <a:rPr lang="es-ES" sz="2000" dirty="0" err="1"/>
              <a:t>atopa</a:t>
            </a:r>
            <a:r>
              <a:rPr lang="es-ES" sz="2000" dirty="0"/>
              <a:t> o </a:t>
            </a:r>
            <a:r>
              <a:rPr lang="es-ES" sz="2000" dirty="0" err="1"/>
              <a:t>neno</a:t>
            </a:r>
            <a:r>
              <a:rPr lang="es-ES" sz="2000" dirty="0"/>
              <a:t>/a cando </a:t>
            </a:r>
            <a:r>
              <a:rPr lang="es-ES" sz="2000" dirty="0" err="1"/>
              <a:t>sae</a:t>
            </a:r>
            <a:r>
              <a:rPr lang="es-ES" sz="2000" dirty="0"/>
              <a:t> do </a:t>
            </a:r>
            <a:r>
              <a:rPr lang="es-ES" sz="2000" dirty="0" smtClean="0"/>
              <a:t>Centro específico non </a:t>
            </a:r>
            <a:r>
              <a:rPr lang="es-ES" sz="2000" dirty="0"/>
              <a:t>é </a:t>
            </a:r>
            <a:r>
              <a:rPr lang="es-ES" sz="2000" dirty="0" err="1"/>
              <a:t>unha</a:t>
            </a:r>
            <a:r>
              <a:rPr lang="es-ES" sz="2000" dirty="0"/>
              <a:t> </a:t>
            </a:r>
            <a:r>
              <a:rPr lang="es-ES" sz="2000" dirty="0" err="1"/>
              <a:t>sociedade</a:t>
            </a:r>
            <a:r>
              <a:rPr lang="es-ES" sz="2000" dirty="0"/>
              <a:t> </a:t>
            </a:r>
            <a:r>
              <a:rPr lang="es-ES" sz="2000" dirty="0" smtClean="0"/>
              <a:t>específica</a:t>
            </a:r>
            <a:endParaRPr lang="es-ES" sz="2000" dirty="0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7" b="17393"/>
          <a:stretch/>
        </p:blipFill>
        <p:spPr>
          <a:xfrm>
            <a:off x="2267744" y="1916832"/>
            <a:ext cx="4644008" cy="243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58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Título"/>
          <p:cNvSpPr>
            <a:spLocks noGrp="1"/>
          </p:cNvSpPr>
          <p:nvPr>
            <p:ph type="title"/>
          </p:nvPr>
        </p:nvSpPr>
        <p:spPr>
          <a:xfrm>
            <a:off x="5328406" y="1340768"/>
            <a:ext cx="3420058" cy="53975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gl-ES" altLang="gl-ES" sz="1800" b="1" dirty="0" smtClean="0">
                <a:effectLst/>
              </a:rPr>
              <a:t>Decreto 229/2011</a:t>
            </a:r>
            <a:r>
              <a:rPr lang="gl-ES" altLang="gl-ES" sz="1800" dirty="0" smtClean="0">
                <a:effectLst/>
              </a:rPr>
              <a:t> de </a:t>
            </a:r>
            <a:br>
              <a:rPr lang="gl-ES" altLang="gl-ES" sz="1800" dirty="0" smtClean="0">
                <a:effectLst/>
              </a:rPr>
            </a:br>
            <a:r>
              <a:rPr lang="gl-ES" altLang="gl-ES" sz="1800" b="1" dirty="0" smtClean="0">
                <a:effectLst/>
              </a:rPr>
              <a:t>Atención á diversidade</a:t>
            </a:r>
            <a:endParaRPr lang="es-ES" sz="1800" dirty="0" smtClean="0">
              <a:effectLst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10665" y="1340569"/>
            <a:ext cx="4177359" cy="576263"/>
          </a:xfrm>
        </p:spPr>
        <p:txBody>
          <a:bodyPr rtlCol="0">
            <a:normAutofit/>
          </a:bodyPr>
          <a:lstStyle/>
          <a:p>
            <a:pPr algn="just" eaLnBrk="1" fontAlgn="auto" hangingPunct="1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gl-ES" altLang="gl-ES" sz="1800" dirty="0" smtClean="0"/>
              <a:t>Cumprir a lexislación vixente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ES" dirty="0"/>
          </a:p>
        </p:txBody>
      </p:sp>
      <p:sp>
        <p:nvSpPr>
          <p:cNvPr id="7172" name="6 CuadroTexto"/>
          <p:cNvSpPr txBox="1">
            <a:spLocks noChangeArrowheads="1"/>
          </p:cNvSpPr>
          <p:nvPr/>
        </p:nvSpPr>
        <p:spPr bwMode="auto">
          <a:xfrm>
            <a:off x="2987824" y="2034421"/>
            <a:ext cx="3672408" cy="3554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gl-ES" altLang="gl-ES" dirty="0"/>
              <a:t> </a:t>
            </a:r>
            <a:r>
              <a:rPr lang="gl-ES" altLang="gl-ES" sz="1200" dirty="0"/>
              <a:t>“Na resposta educativa á </a:t>
            </a:r>
            <a:r>
              <a:rPr lang="gl-ES" altLang="gl-ES" sz="1200" dirty="0" smtClean="0"/>
              <a:t>diversidade </a:t>
            </a:r>
            <a:r>
              <a:rPr lang="gl-ES" altLang="gl-ES" sz="1200" dirty="0" err="1" smtClean="0"/>
              <a:t>priorizaranse</a:t>
            </a:r>
            <a:r>
              <a:rPr lang="gl-ES" altLang="gl-ES" sz="1200" dirty="0" smtClean="0"/>
              <a:t> </a:t>
            </a:r>
            <a:r>
              <a:rPr lang="gl-ES" altLang="gl-ES" sz="1200" dirty="0"/>
              <a:t>as medidas de carácter ordinario e normalizador. As de carácter extraordinario só se levarán a cabo unha vez esgotadas as anteriores. (Artigos 4 e 7</a:t>
            </a:r>
            <a:r>
              <a:rPr lang="gl-ES" altLang="gl-ES" sz="1200" dirty="0" smtClean="0"/>
              <a:t>). Entre </a:t>
            </a:r>
            <a:r>
              <a:rPr lang="gl-ES" altLang="gl-ES" sz="1200" dirty="0"/>
              <a:t>as medidas ordinarias de atención á diversidade inclúense</a:t>
            </a:r>
            <a:r>
              <a:rPr lang="gl-ES" altLang="gl-ES" sz="1200" dirty="0" smtClean="0"/>
              <a:t>:</a:t>
            </a:r>
            <a:endParaRPr lang="gl-ES" altLang="gl-ES" sz="1200" dirty="0"/>
          </a:p>
          <a:p>
            <a:pPr>
              <a:lnSpc>
                <a:spcPct val="150000"/>
              </a:lnSpc>
            </a:pPr>
            <a:r>
              <a:rPr lang="gl-ES" altLang="gl-ES" sz="1200" dirty="0"/>
              <a:t>c) Metodoloxías baseadas no </a:t>
            </a:r>
            <a:r>
              <a:rPr lang="gl-ES" altLang="gl-ES" sz="1200" b="1" dirty="0"/>
              <a:t>traballo </a:t>
            </a:r>
            <a:r>
              <a:rPr lang="gl-ES" altLang="gl-ES" sz="1200" b="1" dirty="0" err="1"/>
              <a:t>colaborativo</a:t>
            </a:r>
            <a:r>
              <a:rPr lang="gl-ES" altLang="gl-ES" sz="1200" b="1" dirty="0"/>
              <a:t> en grupos heteroxéneos</a:t>
            </a:r>
            <a:r>
              <a:rPr lang="gl-ES" altLang="gl-ES" sz="1200" dirty="0"/>
              <a:t>, titoría entre iguais, aprendizaxe por proxectos e outras que promovan a inclusión.</a:t>
            </a:r>
          </a:p>
        </p:txBody>
      </p:sp>
      <p:pic>
        <p:nvPicPr>
          <p:cNvPr id="6" name="Picture 3" descr="C:\Users\mmahgom\Desktop\LOGO DOWN GALICIA CARA PLAN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530" y="5707630"/>
            <a:ext cx="2303934" cy="74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 redondeado"/>
          <p:cNvSpPr/>
          <p:nvPr/>
        </p:nvSpPr>
        <p:spPr>
          <a:xfrm>
            <a:off x="251520" y="188640"/>
            <a:ext cx="8640638" cy="864394"/>
          </a:xfrm>
          <a:prstGeom prst="roundRect">
            <a:avLst>
              <a:gd name="adj" fmla="val 50000"/>
            </a:avLst>
          </a:prstGeom>
          <a:solidFill>
            <a:srgbClr val="007C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es-ES" sz="2400" b="1" dirty="0" smtClean="0">
                <a:solidFill>
                  <a:prstClr val="white"/>
                </a:solidFill>
              </a:rPr>
              <a:t>DIVERSIDADE</a:t>
            </a:r>
            <a:endParaRPr lang="es-ES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90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 bwMode="auto">
          <a:xfrm>
            <a:off x="179388" y="260350"/>
            <a:ext cx="8785225" cy="1398588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gl-ES" sz="2400" smtClean="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gl-ES" sz="2400" smtClean="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gl-ES" sz="2400" smtClean="0">
              <a:solidFill>
                <a:srgbClr val="FFFFFF"/>
              </a:solidFill>
            </a:endParaRPr>
          </a:p>
        </p:txBody>
      </p:sp>
      <p:sp>
        <p:nvSpPr>
          <p:cNvPr id="7" name="2 Marcador de contenido"/>
          <p:cNvSpPr>
            <a:spLocks noGrp="1"/>
          </p:cNvSpPr>
          <p:nvPr>
            <p:ph idx="1"/>
          </p:nvPr>
        </p:nvSpPr>
        <p:spPr>
          <a:xfrm>
            <a:off x="251520" y="676498"/>
            <a:ext cx="8352606" cy="6136878"/>
          </a:xfrm>
        </p:spPr>
        <p:txBody>
          <a:bodyPr/>
          <a:lstStyle/>
          <a:p>
            <a:pPr marL="188913" indent="-6350" algn="just" eaLnBrk="1" hangingPunct="1">
              <a:buFont typeface="Wingdings 2" pitchFamily="18" charset="2"/>
              <a:buNone/>
              <a:defRPr/>
            </a:pPr>
            <a:endParaRPr lang="es-ES" sz="200" dirty="0" smtClean="0">
              <a:latin typeface="Arial" charset="0"/>
              <a:cs typeface="Arial" charset="0"/>
            </a:endParaRPr>
          </a:p>
          <a:p>
            <a:pPr marL="188913" indent="-6350" algn="just">
              <a:lnSpc>
                <a:spcPct val="150000"/>
              </a:lnSpc>
              <a:buFont typeface="Wingdings 2" pitchFamily="18" charset="2"/>
              <a:buNone/>
              <a:defRPr/>
            </a:pPr>
            <a:endParaRPr lang="es-ES" sz="1800" dirty="0" smtClean="0">
              <a:sym typeface="Wingdings" pitchFamily="2" charset="2"/>
            </a:endParaRPr>
          </a:p>
          <a:p>
            <a:pPr marL="188913" indent="-6350">
              <a:lnSpc>
                <a:spcPct val="150000"/>
              </a:lnSpc>
              <a:buFont typeface="Wingdings 2" pitchFamily="18" charset="2"/>
              <a:buNone/>
              <a:defRPr/>
            </a:pPr>
            <a:r>
              <a:rPr lang="gl-ES" sz="1700" dirty="0" smtClean="0">
                <a:sym typeface="Wingdings" pitchFamily="2" charset="2"/>
              </a:rPr>
              <a:t>As entidades Down realizan un </a:t>
            </a:r>
            <a:r>
              <a:rPr lang="gl-ES" sz="1700" b="1" dirty="0" smtClean="0">
                <a:sym typeface="Wingdings" pitchFamily="2" charset="2"/>
              </a:rPr>
              <a:t>servizo integral de</a:t>
            </a:r>
            <a:r>
              <a:rPr lang="gl-ES" sz="1700" dirty="0" smtClean="0">
                <a:sym typeface="Wingdings" pitchFamily="2" charset="2"/>
              </a:rPr>
              <a:t> </a:t>
            </a:r>
            <a:r>
              <a:rPr lang="gl-ES" sz="1700" b="1" dirty="0" smtClean="0">
                <a:sym typeface="Wingdings" pitchFamily="2" charset="2"/>
              </a:rPr>
              <a:t>promoción da autonomía persoal</a:t>
            </a:r>
            <a:r>
              <a:rPr lang="gl-ES" sz="1700" dirty="0" smtClean="0">
                <a:sym typeface="Wingdings" pitchFamily="2" charset="2"/>
              </a:rPr>
              <a:t> (SEPAP), desenvolto en </a:t>
            </a:r>
            <a:r>
              <a:rPr lang="gl-ES" sz="1700" b="1" dirty="0" smtClean="0">
                <a:sym typeface="Wingdings" pitchFamily="2" charset="2"/>
              </a:rPr>
              <a:t>6 áreas </a:t>
            </a:r>
            <a:r>
              <a:rPr lang="gl-ES" sz="1700" dirty="0" smtClean="0">
                <a:sym typeface="Wingdings" pitchFamily="2" charset="2"/>
              </a:rPr>
              <a:t>de</a:t>
            </a:r>
            <a:r>
              <a:rPr lang="gl-ES" sz="1700" b="1" dirty="0" smtClean="0">
                <a:sym typeface="Wingdings" pitchFamily="2" charset="2"/>
              </a:rPr>
              <a:t> </a:t>
            </a:r>
            <a:r>
              <a:rPr lang="gl-ES" sz="1700" dirty="0" smtClean="0">
                <a:sym typeface="Wingdings" pitchFamily="2" charset="2"/>
              </a:rPr>
              <a:t>actuación</a:t>
            </a:r>
            <a:r>
              <a:rPr lang="gl-ES" sz="1700" b="1" dirty="0" smtClean="0">
                <a:sym typeface="Wingdings" pitchFamily="2" charset="2"/>
              </a:rPr>
              <a:t> </a:t>
            </a:r>
            <a:r>
              <a:rPr lang="gl-ES" sz="1700" dirty="0" smtClean="0">
                <a:sym typeface="Wingdings" pitchFamily="2" charset="2"/>
              </a:rPr>
              <a:t>que cobren </a:t>
            </a:r>
            <a:r>
              <a:rPr lang="gl-ES" sz="1700" b="1" dirty="0" smtClean="0">
                <a:sym typeface="Wingdings" pitchFamily="2" charset="2"/>
              </a:rPr>
              <a:t>toda a vida </a:t>
            </a:r>
            <a:r>
              <a:rPr lang="gl-ES" sz="1700" dirty="0" smtClean="0">
                <a:sym typeface="Wingdings" pitchFamily="2" charset="2"/>
              </a:rPr>
              <a:t>das persoas usuarias:</a:t>
            </a:r>
          </a:p>
        </p:txBody>
      </p:sp>
      <p:sp>
        <p:nvSpPr>
          <p:cNvPr id="5" name="4 Rectángulo redondeado"/>
          <p:cNvSpPr/>
          <p:nvPr/>
        </p:nvSpPr>
        <p:spPr>
          <a:xfrm>
            <a:off x="251842" y="188640"/>
            <a:ext cx="8640638" cy="864394"/>
          </a:xfrm>
          <a:prstGeom prst="roundRect">
            <a:avLst>
              <a:gd name="adj" fmla="val 50000"/>
            </a:avLst>
          </a:prstGeom>
          <a:solidFill>
            <a:srgbClr val="007C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gl-ES" b="1">
                <a:ln w="18000">
                  <a:solidFill>
                    <a:srgbClr val="9F293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33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sym typeface="Wingdings" pitchFamily="2" charset="2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gl-ES" sz="2000" b="1">
              <a:ln w="18000">
                <a:solidFill>
                  <a:srgbClr val="9F2936">
                    <a:satMod val="140000"/>
                  </a:srgbClr>
                </a:solidFill>
                <a:prstDash val="solid"/>
                <a:miter lim="800000"/>
              </a:ln>
              <a:solidFill>
                <a:srgbClr val="003366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charset="0"/>
              <a:sym typeface="Wingdings" pitchFamily="2" charset="2"/>
            </a:endParaRPr>
          </a:p>
        </p:txBody>
      </p:sp>
      <p:sp>
        <p:nvSpPr>
          <p:cNvPr id="7172" name="Rectangle 5"/>
          <p:cNvSpPr>
            <a:spLocks noChangeArrowheads="1"/>
          </p:cNvSpPr>
          <p:nvPr/>
        </p:nvSpPr>
        <p:spPr bwMode="auto">
          <a:xfrm>
            <a:off x="611188" y="333375"/>
            <a:ext cx="79200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gl-ES" sz="2400" b="1">
                <a:solidFill>
                  <a:srgbClr val="FFFFFF"/>
                </a:solidFill>
                <a:latin typeface="Verdana"/>
              </a:rPr>
              <a:t/>
            </a:r>
            <a:br>
              <a:rPr lang="gl-ES" sz="2400" b="1">
                <a:solidFill>
                  <a:srgbClr val="FFFFFF"/>
                </a:solidFill>
                <a:latin typeface="Verdana"/>
              </a:rPr>
            </a:br>
            <a:endParaRPr lang="es-ES" sz="2400" b="1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7174" name="6 CuadroTexto"/>
          <p:cNvSpPr txBox="1">
            <a:spLocks noChangeArrowheads="1"/>
          </p:cNvSpPr>
          <p:nvPr/>
        </p:nvSpPr>
        <p:spPr bwMode="auto">
          <a:xfrm>
            <a:off x="540395" y="404664"/>
            <a:ext cx="792003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" sz="2600" b="1" dirty="0" smtClean="0">
                <a:solidFill>
                  <a:prstClr val="white"/>
                </a:solidFill>
                <a:latin typeface="Verdana"/>
              </a:rPr>
              <a:t>SERVIZO DAS ENTIDADES DOWN</a:t>
            </a:r>
            <a:endParaRPr lang="es-ES" sz="2600" b="1" dirty="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5" name="Rectangle 2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23"/>
          <p:cNvSpPr>
            <a:spLocks noChangeArrowheads="1"/>
          </p:cNvSpPr>
          <p:nvPr/>
        </p:nvSpPr>
        <p:spPr bwMode="auto">
          <a:xfrm>
            <a:off x="0" y="495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W:\Manu\Ciclo vital\CicloVital_Galego RG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58" y="2708920"/>
            <a:ext cx="8019990" cy="278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mmahgom\Desktop\LOGO DOWN GALICIA CARA PLAN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530" y="5707630"/>
            <a:ext cx="2303934" cy="74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13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Diagrama"/>
          <p:cNvGraphicFramePr/>
          <p:nvPr/>
        </p:nvGraphicFramePr>
        <p:xfrm>
          <a:off x="1524001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7 Título"/>
          <p:cNvSpPr>
            <a:spLocks noGrp="1"/>
          </p:cNvSpPr>
          <p:nvPr>
            <p:ph type="title"/>
          </p:nvPr>
        </p:nvSpPr>
        <p:spPr>
          <a:xfrm>
            <a:off x="414080" y="2348880"/>
            <a:ext cx="914400" cy="2313548"/>
          </a:xfrm>
        </p:spPr>
        <p:txBody>
          <a:bodyPr vert="vert270"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  aula</a:t>
            </a:r>
            <a:endParaRPr lang="es-ES" sz="4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635695" y="2781300"/>
            <a:ext cx="2090465" cy="12001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s-ES" sz="1600" i="1" dirty="0">
                <a:latin typeface="+mj-lt"/>
              </a:rPr>
              <a:t>Somos </a:t>
            </a:r>
            <a:r>
              <a:rPr lang="es-ES" sz="1600" i="1" dirty="0" err="1">
                <a:latin typeface="+mj-lt"/>
              </a:rPr>
              <a:t>moitos</a:t>
            </a:r>
            <a:endParaRPr lang="es-ES" sz="1600" i="1" dirty="0">
              <a:latin typeface="+mj-lt"/>
            </a:endParaRPr>
          </a:p>
          <a:p>
            <a:pPr algn="ctr">
              <a:lnSpc>
                <a:spcPct val="150000"/>
              </a:lnSpc>
              <a:defRPr/>
            </a:pPr>
            <a:r>
              <a:rPr lang="es-ES" sz="1600" i="1" dirty="0">
                <a:latin typeface="+mj-lt"/>
              </a:rPr>
              <a:t>Somos diversos</a:t>
            </a:r>
          </a:p>
          <a:p>
            <a:pPr algn="ctr">
              <a:lnSpc>
                <a:spcPct val="150000"/>
              </a:lnSpc>
              <a:defRPr/>
            </a:pPr>
            <a:r>
              <a:rPr lang="es-ES" sz="1600" i="1" dirty="0">
                <a:latin typeface="+mj-lt"/>
              </a:rPr>
              <a:t>Somos necesarios</a:t>
            </a: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2399598955"/>
              </p:ext>
            </p:extLst>
          </p:nvPr>
        </p:nvGraphicFramePr>
        <p:xfrm>
          <a:off x="0" y="188640"/>
          <a:ext cx="9144001" cy="6336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1 Título"/>
          <p:cNvSpPr txBox="1">
            <a:spLocks/>
          </p:cNvSpPr>
          <p:nvPr/>
        </p:nvSpPr>
        <p:spPr>
          <a:xfrm rot="5400000">
            <a:off x="6875801" y="3140704"/>
            <a:ext cx="2952750" cy="503568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ES" sz="3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Diversidade</a:t>
            </a:r>
            <a:endParaRPr lang="es-ES" sz="36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9" name="Picture 3" descr="C:\Users\mmahgom\Desktop\LOGO DOWN GALICIA CARA PLANA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530" y="5707630"/>
            <a:ext cx="2303934" cy="74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93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7 Diagrama"/>
          <p:cNvGraphicFramePr/>
          <p:nvPr>
            <p:extLst>
              <p:ext uri="{D42A27DB-BD31-4B8C-83A1-F6EECF244321}">
                <p14:modId xmlns:p14="http://schemas.microsoft.com/office/powerpoint/2010/main" val="3056403243"/>
              </p:ext>
            </p:extLst>
          </p:nvPr>
        </p:nvGraphicFramePr>
        <p:xfrm>
          <a:off x="539552" y="798185"/>
          <a:ext cx="8111511" cy="52231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 descr="C:\Users\mmahgom\Desktop\LOGO DOWN GALICIA CARA PLAN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530" y="5707630"/>
            <a:ext cx="2303934" cy="74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323106" y="405152"/>
            <a:ext cx="2952750" cy="503568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ES" sz="3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Diversidade</a:t>
            </a:r>
            <a:endParaRPr lang="es-ES" sz="36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69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28568" y="1335037"/>
            <a:ext cx="7880911" cy="3822155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1800" dirty="0" smtClean="0"/>
              <a:t>Proporcionar </a:t>
            </a:r>
            <a:r>
              <a:rPr lang="es-ES" sz="1800" dirty="0" err="1" smtClean="0"/>
              <a:t>unha</a:t>
            </a:r>
            <a:r>
              <a:rPr lang="es-ES" sz="1800" dirty="0" smtClean="0"/>
              <a:t> educación </a:t>
            </a:r>
            <a:r>
              <a:rPr lang="es-ES" sz="1800" dirty="0" err="1" smtClean="0"/>
              <a:t>xeral</a:t>
            </a:r>
            <a:r>
              <a:rPr lang="es-ES" sz="1800" dirty="0" smtClean="0"/>
              <a:t>, </a:t>
            </a:r>
            <a:r>
              <a:rPr lang="es-ES" sz="1800" dirty="0" err="1" smtClean="0"/>
              <a:t>uns</a:t>
            </a:r>
            <a:r>
              <a:rPr lang="es-ES" sz="1800" dirty="0" smtClean="0"/>
              <a:t> </a:t>
            </a:r>
            <a:r>
              <a:rPr lang="es-ES" sz="1800" dirty="0" err="1" smtClean="0"/>
              <a:t>coñecementos</a:t>
            </a:r>
            <a:r>
              <a:rPr lang="es-ES" sz="1800" dirty="0" smtClean="0"/>
              <a:t> </a:t>
            </a:r>
            <a:r>
              <a:rPr lang="es-ES" sz="1800" dirty="0" smtClean="0"/>
              <a:t>básicos</a:t>
            </a:r>
            <a:endParaRPr lang="es-ES" sz="1800" dirty="0" smtClean="0"/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1800" dirty="0" smtClean="0"/>
              <a:t>Formar </a:t>
            </a:r>
            <a:r>
              <a:rPr lang="es-ES" sz="1800" dirty="0" err="1" smtClean="0"/>
              <a:t>persoas</a:t>
            </a:r>
            <a:r>
              <a:rPr lang="es-ES" sz="1800" dirty="0" smtClean="0"/>
              <a:t> </a:t>
            </a:r>
            <a:r>
              <a:rPr lang="es-ES" sz="1800" dirty="0" smtClean="0"/>
              <a:t>cultas</a:t>
            </a:r>
            <a:endParaRPr lang="es-ES" sz="1800" dirty="0" smtClean="0"/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1800" dirty="0" err="1" smtClean="0"/>
              <a:t>Ensinar</a:t>
            </a:r>
            <a:r>
              <a:rPr lang="es-ES" sz="1800" dirty="0" smtClean="0"/>
              <a:t> valores (tolerancia, </a:t>
            </a:r>
            <a:r>
              <a:rPr lang="es-ES" sz="1800" dirty="0" smtClean="0"/>
              <a:t>respecto</a:t>
            </a:r>
            <a:r>
              <a:rPr lang="es-ES" sz="1800" dirty="0" smtClean="0"/>
              <a:t>, etc</a:t>
            </a:r>
            <a:r>
              <a:rPr lang="es-ES" sz="1800" dirty="0" smtClean="0"/>
              <a:t>.)</a:t>
            </a:r>
            <a:endParaRPr lang="es-ES" sz="1800" dirty="0" smtClean="0"/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1800" dirty="0" smtClean="0"/>
              <a:t>Preparar </a:t>
            </a:r>
            <a:r>
              <a:rPr lang="es-ES" sz="1800" dirty="0" smtClean="0"/>
              <a:t>@</a:t>
            </a:r>
            <a:r>
              <a:rPr lang="es-ES" sz="1800" dirty="0" smtClean="0"/>
              <a:t>s </a:t>
            </a:r>
            <a:r>
              <a:rPr lang="es-ES" sz="1800" dirty="0" err="1" smtClean="0"/>
              <a:t>estudantes</a:t>
            </a:r>
            <a:r>
              <a:rPr lang="es-ES" sz="1800" dirty="0" smtClean="0"/>
              <a:t> para o futuro, para a </a:t>
            </a:r>
            <a:r>
              <a:rPr lang="es-ES" sz="1800" dirty="0" err="1" smtClean="0"/>
              <a:t>súa</a:t>
            </a:r>
            <a:r>
              <a:rPr lang="es-ES" sz="1800" dirty="0" smtClean="0"/>
              <a:t> vida futura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s-ES" sz="1800" dirty="0" err="1" smtClean="0"/>
              <a:t>Ensinar</a:t>
            </a:r>
            <a:r>
              <a:rPr lang="es-ES" sz="1800" dirty="0" smtClean="0"/>
              <a:t> </a:t>
            </a:r>
            <a:r>
              <a:rPr lang="es-ES" sz="1800" dirty="0" smtClean="0"/>
              <a:t>@s </a:t>
            </a:r>
            <a:r>
              <a:rPr lang="es-ES" sz="1800" dirty="0" err="1" smtClean="0"/>
              <a:t>estudantes</a:t>
            </a:r>
            <a:r>
              <a:rPr lang="es-ES" sz="1800" dirty="0" smtClean="0"/>
              <a:t> a vivir en </a:t>
            </a:r>
            <a:r>
              <a:rPr lang="es-ES" sz="1800" dirty="0" err="1" smtClean="0"/>
              <a:t>sociedade</a:t>
            </a:r>
            <a:endParaRPr lang="es-ES" sz="1800" dirty="0" smtClean="0"/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s-ES" sz="1800" dirty="0" smtClean="0"/>
              <a:t>Preparar </a:t>
            </a:r>
            <a:r>
              <a:rPr lang="es-ES" sz="1800" dirty="0" smtClean="0"/>
              <a:t>@s </a:t>
            </a:r>
            <a:r>
              <a:rPr lang="es-ES" sz="1800" dirty="0" err="1" smtClean="0"/>
              <a:t>estudantes</a:t>
            </a:r>
            <a:r>
              <a:rPr lang="es-ES" sz="1800" dirty="0" smtClean="0"/>
              <a:t> </a:t>
            </a:r>
            <a:r>
              <a:rPr lang="es-ES" sz="1800" dirty="0" smtClean="0"/>
              <a:t>para un </a:t>
            </a:r>
            <a:r>
              <a:rPr lang="es-ES" sz="1800" dirty="0" err="1" smtClean="0"/>
              <a:t>traballo</a:t>
            </a:r>
            <a:r>
              <a:rPr lang="es-ES" sz="1800" dirty="0" smtClean="0"/>
              <a:t> </a:t>
            </a:r>
            <a:r>
              <a:rPr lang="es-ES" sz="1800" dirty="0" err="1" smtClean="0"/>
              <a:t>ou</a:t>
            </a:r>
            <a:r>
              <a:rPr lang="es-ES" sz="1800" dirty="0" smtClean="0"/>
              <a:t> </a:t>
            </a:r>
            <a:r>
              <a:rPr lang="es-ES" sz="1800" dirty="0" err="1" smtClean="0"/>
              <a:t>unha</a:t>
            </a:r>
            <a:r>
              <a:rPr lang="es-ES" sz="1800" dirty="0" smtClean="0"/>
              <a:t> </a:t>
            </a:r>
            <a:r>
              <a:rPr lang="es-ES" sz="1800" dirty="0" err="1" smtClean="0"/>
              <a:t>carreira</a:t>
            </a:r>
            <a:endParaRPr lang="es-ES" sz="1800" dirty="0" smtClean="0"/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s-ES" sz="1800" dirty="0" smtClean="0"/>
              <a:t>Desenvolver a </a:t>
            </a:r>
            <a:r>
              <a:rPr lang="es-ES" sz="1800" dirty="0" err="1" smtClean="0"/>
              <a:t>creatividade</a:t>
            </a:r>
            <a:r>
              <a:rPr lang="es-ES" sz="1800" dirty="0"/>
              <a:t> </a:t>
            </a:r>
            <a:r>
              <a:rPr lang="es-ES" sz="1800" dirty="0" err="1" smtClean="0"/>
              <a:t>d@s</a:t>
            </a:r>
            <a:r>
              <a:rPr lang="es-ES" sz="1800" dirty="0" smtClean="0"/>
              <a:t> </a:t>
            </a:r>
            <a:r>
              <a:rPr lang="es-ES" sz="1800" dirty="0" err="1" smtClean="0"/>
              <a:t>estudantes</a:t>
            </a:r>
            <a:endParaRPr lang="es-ES" sz="1800" dirty="0" smtClean="0"/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s-ES" sz="1800" dirty="0" smtClean="0"/>
              <a:t>Desenvolver </a:t>
            </a:r>
            <a:r>
              <a:rPr lang="es-ES" sz="1800" dirty="0" smtClean="0"/>
              <a:t>a </a:t>
            </a:r>
            <a:r>
              <a:rPr lang="es-ES" sz="1800" dirty="0" err="1" smtClean="0"/>
              <a:t>personalidade</a:t>
            </a:r>
            <a:r>
              <a:rPr lang="es-ES" sz="1800" dirty="0" smtClean="0"/>
              <a:t> </a:t>
            </a:r>
            <a:r>
              <a:rPr lang="es-ES" sz="1800" dirty="0" err="1" smtClean="0"/>
              <a:t>d@s</a:t>
            </a:r>
            <a:r>
              <a:rPr lang="es-ES" sz="1800" dirty="0" smtClean="0"/>
              <a:t> </a:t>
            </a:r>
            <a:r>
              <a:rPr lang="es-ES" sz="1800" dirty="0" err="1" smtClean="0"/>
              <a:t>estudantes</a:t>
            </a:r>
            <a:endParaRPr lang="gl-ES" dirty="0" smtClean="0"/>
          </a:p>
        </p:txBody>
      </p:sp>
      <p:pic>
        <p:nvPicPr>
          <p:cNvPr id="4" name="Picture 3" descr="C:\Users\mmahgom\Desktop\LOGO DOWN GALICIA CARA PLAN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530" y="5707630"/>
            <a:ext cx="2303934" cy="74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 redondeado"/>
          <p:cNvSpPr/>
          <p:nvPr/>
        </p:nvSpPr>
        <p:spPr>
          <a:xfrm>
            <a:off x="251520" y="188640"/>
            <a:ext cx="8640638" cy="864394"/>
          </a:xfrm>
          <a:prstGeom prst="roundRect">
            <a:avLst>
              <a:gd name="adj" fmla="val 50000"/>
            </a:avLst>
          </a:prstGeom>
          <a:solidFill>
            <a:srgbClr val="007C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es-ES" sz="2400" b="1" dirty="0" smtClean="0">
                <a:solidFill>
                  <a:prstClr val="white"/>
                </a:solidFill>
              </a:rPr>
              <a:t>PRINCIPAIS PAPEIS DO ENSINO</a:t>
            </a:r>
            <a:endParaRPr lang="es-ES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96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title"/>
          </p:nvPr>
        </p:nvSpPr>
        <p:spPr>
          <a:xfrm>
            <a:off x="628568" y="365126"/>
            <a:ext cx="7885673" cy="1325563"/>
          </a:xfrm>
        </p:spPr>
        <p:txBody>
          <a:bodyPr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</a:pPr>
            <a:r>
              <a:rPr lang="es-ES" smtClean="0"/>
              <a:t> 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idx="1"/>
          </p:nvPr>
        </p:nvSpPr>
        <p:spPr>
          <a:xfrm>
            <a:off x="628568" y="1212676"/>
            <a:ext cx="7885673" cy="4376564"/>
          </a:xfrm>
        </p:spPr>
        <p:txBody>
          <a:bodyPr rtlCol="0">
            <a:normAutofit lnSpcReduction="10000"/>
          </a:bodyPr>
          <a:lstStyle/>
          <a:p>
            <a:pPr indent="-339725" eaLnBrk="1" fontAlgn="auto" hangingPunct="1">
              <a:lnSpc>
                <a:spcPct val="150000"/>
              </a:lnSpc>
              <a:spcAft>
                <a:spcPts val="0"/>
              </a:spcAft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/>
            </a:pPr>
            <a:r>
              <a:rPr lang="gl-ES" sz="1800" b="1" dirty="0" smtClean="0"/>
              <a:t>Onde centramos a mirada?</a:t>
            </a:r>
          </a:p>
          <a:p>
            <a:pPr indent="-339725" eaLnBrk="1" fontAlgn="auto" hangingPunct="1">
              <a:lnSpc>
                <a:spcPct val="150000"/>
              </a:lnSpc>
              <a:spcAft>
                <a:spcPts val="0"/>
              </a:spcAft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/>
            </a:pPr>
            <a:r>
              <a:rPr lang="gl-ES" sz="1800" dirty="0" smtClean="0"/>
              <a:t>- Na persoa</a:t>
            </a:r>
          </a:p>
          <a:p>
            <a:pPr indent="-339725" eaLnBrk="1" fontAlgn="auto" hangingPunct="1">
              <a:lnSpc>
                <a:spcPct val="150000"/>
              </a:lnSpc>
              <a:spcAft>
                <a:spcPts val="0"/>
              </a:spcAft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/>
            </a:pPr>
            <a:r>
              <a:rPr lang="gl-ES" sz="1800" dirty="0" smtClean="0"/>
              <a:t>- Na aula</a:t>
            </a:r>
          </a:p>
          <a:p>
            <a:pPr indent="-339725" eaLnBrk="1" fontAlgn="auto" hangingPunct="1">
              <a:lnSpc>
                <a:spcPct val="150000"/>
              </a:lnSpc>
              <a:spcAft>
                <a:spcPts val="0"/>
              </a:spcAft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/>
            </a:pPr>
            <a:r>
              <a:rPr lang="gl-ES" sz="1800" dirty="0" smtClean="0"/>
              <a:t>- No centro</a:t>
            </a:r>
          </a:p>
          <a:p>
            <a:pPr indent="-339725" eaLnBrk="1" fontAlgn="auto" hangingPunct="1">
              <a:lnSpc>
                <a:spcPct val="150000"/>
              </a:lnSpc>
              <a:spcAft>
                <a:spcPts val="0"/>
              </a:spcAft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/>
            </a:pPr>
            <a:r>
              <a:rPr lang="gl-ES" sz="1800" dirty="0" smtClean="0"/>
              <a:t>- Na familia</a:t>
            </a:r>
          </a:p>
          <a:p>
            <a:pPr indent="-339725" eaLnBrk="1" fontAlgn="auto" hangingPunct="1">
              <a:lnSpc>
                <a:spcPct val="150000"/>
              </a:lnSpc>
              <a:spcAft>
                <a:spcPts val="0"/>
              </a:spcAft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/>
            </a:pPr>
            <a:r>
              <a:rPr lang="gl-ES" sz="1800" dirty="0" smtClean="0"/>
              <a:t>- Etc.</a:t>
            </a:r>
          </a:p>
          <a:p>
            <a:pPr indent="-339725" eaLnBrk="1" fontAlgn="auto" hangingPunct="1">
              <a:lnSpc>
                <a:spcPct val="150000"/>
              </a:lnSpc>
              <a:spcAft>
                <a:spcPts val="0"/>
              </a:spcAft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/>
            </a:pPr>
            <a:endParaRPr lang="gl-ES" sz="1100" dirty="0" smtClean="0"/>
          </a:p>
          <a:p>
            <a:pPr marL="0" indent="0">
              <a:lnSpc>
                <a:spcPct val="150000"/>
              </a:lnSpc>
              <a:buNone/>
              <a:tabLst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/>
            </a:pPr>
            <a:r>
              <a:rPr lang="gl-ES" sz="1800" dirty="0"/>
              <a:t>En función desta mirada, estaremos decidíndonos por un </a:t>
            </a:r>
            <a:r>
              <a:rPr lang="gl-ES" sz="1800" dirty="0" smtClean="0"/>
              <a:t>modelo de </a:t>
            </a:r>
            <a:r>
              <a:rPr lang="gl-ES" sz="1800" dirty="0"/>
              <a:t>atención </a:t>
            </a:r>
            <a:r>
              <a:rPr lang="gl-ES" sz="1800" dirty="0" smtClean="0"/>
              <a:t>educativa.</a:t>
            </a:r>
            <a:endParaRPr lang="gl-ES" sz="1800" dirty="0"/>
          </a:p>
          <a:p>
            <a:pPr indent="-339725">
              <a:lnSpc>
                <a:spcPct val="150000"/>
              </a:lnSpc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/>
            </a:pPr>
            <a:r>
              <a:rPr lang="gl-ES" sz="1800" dirty="0"/>
              <a:t>Propoñémosvos centrar a mirada na contorna educativa. </a:t>
            </a:r>
          </a:p>
          <a:p>
            <a:pPr indent="-339725" eaLnBrk="1" fontAlgn="auto" hangingPunct="1">
              <a:lnSpc>
                <a:spcPct val="150000"/>
              </a:lnSpc>
              <a:spcAft>
                <a:spcPts val="0"/>
              </a:spcAft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/>
            </a:pPr>
            <a:endParaRPr lang="gl-ES" sz="1800" dirty="0" smtClean="0"/>
          </a:p>
          <a:p>
            <a:pPr indent="-339725" eaLnBrk="1" fontAlgn="auto" hangingPunct="1">
              <a:spcAft>
                <a:spcPts val="0"/>
              </a:spcAft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/>
            </a:pPr>
            <a:endParaRPr lang="gl-ES" dirty="0" smtClean="0"/>
          </a:p>
          <a:p>
            <a:pPr indent="-339725" eaLnBrk="1" fontAlgn="auto" hangingPunct="1">
              <a:spcAft>
                <a:spcPts val="0"/>
              </a:spcAft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/>
            </a:pPr>
            <a:endParaRPr lang="gl-ES" dirty="0" smtClean="0"/>
          </a:p>
          <a:p>
            <a:pPr indent="-339725" eaLnBrk="1" fontAlgn="auto" hangingPunct="1">
              <a:spcAft>
                <a:spcPts val="0"/>
              </a:spcAft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/>
            </a:pPr>
            <a:endParaRPr lang="gl-ES" dirty="0" smtClean="0"/>
          </a:p>
          <a:p>
            <a:pPr indent="-339725" eaLnBrk="1" fontAlgn="auto" hangingPunct="1">
              <a:spcAft>
                <a:spcPts val="0"/>
              </a:spcAft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/>
            </a:pPr>
            <a:endParaRPr lang="gl-ES" dirty="0" smtClean="0"/>
          </a:p>
          <a:p>
            <a:pPr indent="-339725" eaLnBrk="1" fontAlgn="auto" hangingPunct="1">
              <a:spcAft>
                <a:spcPts val="0"/>
              </a:spcAft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/>
            </a:pPr>
            <a:endParaRPr lang="gl-ES" dirty="0" smtClean="0"/>
          </a:p>
          <a:p>
            <a:pPr indent="-339725" eaLnBrk="1" fontAlgn="auto" hangingPunct="1">
              <a:spcAft>
                <a:spcPts val="0"/>
              </a:spcAft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/>
            </a:pPr>
            <a:endParaRPr lang="gl-ES" dirty="0" smtClean="0"/>
          </a:p>
        </p:txBody>
      </p:sp>
      <p:pic>
        <p:nvPicPr>
          <p:cNvPr id="5" name="Picture 3" descr="C:\Users\mmahgom\Desktop\LOGO DOWN GALICIA CARA PLAN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530" y="5707630"/>
            <a:ext cx="2303934" cy="74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 redondeado"/>
          <p:cNvSpPr/>
          <p:nvPr/>
        </p:nvSpPr>
        <p:spPr>
          <a:xfrm>
            <a:off x="251520" y="188640"/>
            <a:ext cx="8640638" cy="864394"/>
          </a:xfrm>
          <a:prstGeom prst="roundRect">
            <a:avLst>
              <a:gd name="adj" fmla="val 50000"/>
            </a:avLst>
          </a:prstGeom>
          <a:solidFill>
            <a:srgbClr val="007C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es-ES" sz="2400" b="1" dirty="0" smtClean="0">
                <a:solidFill>
                  <a:prstClr val="white"/>
                </a:solidFill>
              </a:rPr>
              <a:t>INTERVENCIÓN, COMO?</a:t>
            </a:r>
            <a:endParaRPr lang="es-ES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917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"/>
          <p:cNvSpPr txBox="1">
            <a:spLocks noChangeArrowheads="1"/>
          </p:cNvSpPr>
          <p:nvPr/>
        </p:nvSpPr>
        <p:spPr bwMode="auto">
          <a:xfrm>
            <a:off x="2857128" y="6000751"/>
            <a:ext cx="3928551" cy="398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gl-ES"/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997" y="510902"/>
            <a:ext cx="8072577" cy="399821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1268" name="Text Box 3"/>
          <p:cNvSpPr txBox="1">
            <a:spLocks noChangeArrowheads="1"/>
          </p:cNvSpPr>
          <p:nvPr/>
        </p:nvSpPr>
        <p:spPr bwMode="auto">
          <a:xfrm>
            <a:off x="571426" y="4725144"/>
            <a:ext cx="8001149" cy="87876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eaLnBrk="1" hangingPunct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</a:pPr>
            <a:r>
              <a:rPr lang="es-ES" sz="2800" b="1" dirty="0">
                <a:solidFill>
                  <a:srgbClr val="0070C0"/>
                </a:solidFill>
                <a:latin typeface="Bookman Old Style" pitchFamily="16" charset="0"/>
                <a:cs typeface="Arial Unicode MS" pitchFamily="32" charset="0"/>
              </a:rPr>
              <a:t>O valor </a:t>
            </a:r>
            <a:r>
              <a:rPr lang="es-ES" sz="2800" b="1" dirty="0" err="1">
                <a:solidFill>
                  <a:srgbClr val="0070C0"/>
                </a:solidFill>
                <a:latin typeface="Bookman Old Style" pitchFamily="16" charset="0"/>
                <a:cs typeface="Arial Unicode MS" pitchFamily="32" charset="0"/>
              </a:rPr>
              <a:t>dunha</a:t>
            </a:r>
            <a:r>
              <a:rPr lang="es-ES" sz="2800" b="1" dirty="0">
                <a:solidFill>
                  <a:srgbClr val="0070C0"/>
                </a:solidFill>
                <a:latin typeface="Bookman Old Style" pitchFamily="16" charset="0"/>
                <a:cs typeface="Arial Unicode MS" pitchFamily="32" charset="0"/>
              </a:rPr>
              <a:t> mirada</a:t>
            </a:r>
          </a:p>
          <a:p>
            <a:pPr algn="ctr" eaLnBrk="1" hangingPunct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</a:pPr>
            <a:r>
              <a:rPr lang="es-ES" sz="2400" b="1" dirty="0">
                <a:solidFill>
                  <a:srgbClr val="0070C0"/>
                </a:solidFill>
                <a:latin typeface="Century Gothic" panose="020B0502020202020204" pitchFamily="34" charset="0"/>
                <a:cs typeface="Arial Unicode MS" pitchFamily="32" charset="0"/>
              </a:rPr>
              <a:t>INCLUSIÓN/EXCLUSIÓN</a:t>
            </a:r>
          </a:p>
        </p:txBody>
      </p:sp>
      <p:pic>
        <p:nvPicPr>
          <p:cNvPr id="5" name="Picture 3" descr="C:\Users\mmahgom\Desktop\LOGO DOWN GALICIA CARA PLAN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530" y="5707630"/>
            <a:ext cx="2303934" cy="74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8123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683568" y="2349152"/>
            <a:ext cx="7558294" cy="3240088"/>
          </a:xfrm>
          <a:noFill/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s-ES" sz="1800" dirty="0" smtClean="0"/>
              <a:t>C@ </a:t>
            </a:r>
            <a:r>
              <a:rPr lang="es-ES" sz="1800" dirty="0" err="1" smtClean="0"/>
              <a:t>nen</a:t>
            </a:r>
            <a:r>
              <a:rPr lang="es-ES" sz="1800" dirty="0" smtClean="0"/>
              <a:t>@ </a:t>
            </a:r>
            <a:r>
              <a:rPr lang="es-ES" sz="1800" dirty="0" smtClean="0"/>
              <a:t>o </a:t>
            </a:r>
            <a:r>
              <a:rPr lang="es-ES" sz="1800" dirty="0" err="1" smtClean="0"/>
              <a:t>maior</a:t>
            </a:r>
            <a:r>
              <a:rPr lang="es-ES" sz="1800" dirty="0" smtClean="0"/>
              <a:t> tempo posible na situación de máxima </a:t>
            </a:r>
            <a:r>
              <a:rPr lang="es-ES" sz="1800" dirty="0" err="1" smtClean="0"/>
              <a:t>normalidade</a:t>
            </a:r>
            <a:r>
              <a:rPr lang="es-ES" sz="1800" dirty="0" smtClean="0"/>
              <a:t>.</a:t>
            </a:r>
          </a:p>
          <a:p>
            <a:pPr eaLnBrk="1" fontAlgn="auto" hangingPunct="1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s-ES" sz="1800" dirty="0" smtClean="0"/>
              <a:t>En todas as actividades, </a:t>
            </a:r>
            <a:r>
              <a:rPr lang="es-ES" sz="1800" dirty="0" err="1" smtClean="0"/>
              <a:t>saídas</a:t>
            </a:r>
            <a:r>
              <a:rPr lang="es-ES" sz="1800" dirty="0" smtClean="0"/>
              <a:t>, momentos de ocio ...</a:t>
            </a:r>
          </a:p>
          <a:p>
            <a:pPr eaLnBrk="1" fontAlgn="auto" hangingPunct="1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s-ES" sz="1800" dirty="0" err="1" smtClean="0"/>
              <a:t>Na</a:t>
            </a:r>
            <a:r>
              <a:rPr lang="es-ES" sz="1800" dirty="0" smtClean="0"/>
              <a:t> procura do </a:t>
            </a:r>
            <a:r>
              <a:rPr lang="es-ES" sz="1800" dirty="0" err="1" smtClean="0"/>
              <a:t>seu</a:t>
            </a:r>
            <a:r>
              <a:rPr lang="es-ES" sz="1800" dirty="0" smtClean="0"/>
              <a:t> máximo </a:t>
            </a:r>
            <a:r>
              <a:rPr lang="es-ES" sz="1800" dirty="0" err="1" smtClean="0"/>
              <a:t>desenvolvemento</a:t>
            </a:r>
            <a:r>
              <a:rPr lang="es-ES" sz="1800" dirty="0" smtClean="0"/>
              <a:t> </a:t>
            </a:r>
            <a:r>
              <a:rPr lang="es-ES" sz="1800" dirty="0" err="1" smtClean="0"/>
              <a:t>persoal</a:t>
            </a:r>
            <a:r>
              <a:rPr lang="es-ES" sz="1800" dirty="0" smtClean="0"/>
              <a:t> e social.</a:t>
            </a:r>
          </a:p>
          <a:p>
            <a:pPr eaLnBrk="1" fontAlgn="auto" hangingPunct="1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s-ES" sz="1800" dirty="0" err="1" smtClean="0"/>
              <a:t>Partindo</a:t>
            </a:r>
            <a:r>
              <a:rPr lang="es-ES" sz="1800" dirty="0" smtClean="0"/>
              <a:t> das </a:t>
            </a:r>
            <a:r>
              <a:rPr lang="es-ES" sz="1800" dirty="0" err="1" smtClean="0"/>
              <a:t>súas</a:t>
            </a:r>
            <a:r>
              <a:rPr lang="es-ES" sz="1800" dirty="0" smtClean="0"/>
              <a:t> necesidades e potencialidades  así como das do contexto</a:t>
            </a:r>
            <a:endParaRPr lang="es-ES" sz="1800" dirty="0"/>
          </a:p>
        </p:txBody>
      </p:sp>
      <p:sp>
        <p:nvSpPr>
          <p:cNvPr id="5" name="4 CuadroTexto"/>
          <p:cNvSpPr txBox="1"/>
          <p:nvPr/>
        </p:nvSpPr>
        <p:spPr>
          <a:xfrm>
            <a:off x="1187624" y="1547500"/>
            <a:ext cx="1872208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gl-ES" dirty="0">
                <a:solidFill>
                  <a:schemeClr val="bg1"/>
                </a:solidFill>
              </a:rPr>
              <a:t>Presenza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3347864" y="1547500"/>
            <a:ext cx="2232248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gl-ES" dirty="0">
                <a:solidFill>
                  <a:schemeClr val="bg1"/>
                </a:solidFill>
              </a:rPr>
              <a:t>Participación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5868144" y="1547500"/>
            <a:ext cx="2232248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gl-ES" dirty="0">
                <a:solidFill>
                  <a:schemeClr val="bg1"/>
                </a:solidFill>
              </a:rPr>
              <a:t>Aprendizaxe</a:t>
            </a:r>
          </a:p>
        </p:txBody>
      </p:sp>
      <p:pic>
        <p:nvPicPr>
          <p:cNvPr id="8" name="Picture 3" descr="C:\Users\mmahgom\Desktop\LOGO DOWN GALICIA CARA PLAN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530" y="5707630"/>
            <a:ext cx="2303934" cy="74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 redondeado"/>
          <p:cNvSpPr/>
          <p:nvPr/>
        </p:nvSpPr>
        <p:spPr>
          <a:xfrm>
            <a:off x="251520" y="188640"/>
            <a:ext cx="8640638" cy="864394"/>
          </a:xfrm>
          <a:prstGeom prst="roundRect">
            <a:avLst>
              <a:gd name="adj" fmla="val 50000"/>
            </a:avLst>
          </a:prstGeom>
          <a:solidFill>
            <a:srgbClr val="007C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es-ES" sz="2400" b="1" dirty="0" smtClean="0">
                <a:solidFill>
                  <a:prstClr val="white"/>
                </a:solidFill>
              </a:rPr>
              <a:t>ESCOLA INCLUSIVA, COMO?</a:t>
            </a:r>
            <a:endParaRPr lang="es-ES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6436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mmahgom\Desktop\LOGO DOWN GALICIA CARA PLAN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530" y="5707630"/>
            <a:ext cx="2303934" cy="74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7 Grupo"/>
          <p:cNvGrpSpPr/>
          <p:nvPr/>
        </p:nvGrpSpPr>
        <p:grpSpPr>
          <a:xfrm>
            <a:off x="1835696" y="1386127"/>
            <a:ext cx="5605796" cy="4059097"/>
            <a:chOff x="1432058" y="1299741"/>
            <a:chExt cx="6092270" cy="4244140"/>
          </a:xfrm>
        </p:grpSpPr>
        <p:grpSp>
          <p:nvGrpSpPr>
            <p:cNvPr id="9" name="Group 3"/>
            <p:cNvGrpSpPr>
              <a:grpSpLocks/>
            </p:cNvGrpSpPr>
            <p:nvPr/>
          </p:nvGrpSpPr>
          <p:grpSpPr bwMode="auto">
            <a:xfrm>
              <a:off x="1691680" y="1299741"/>
              <a:ext cx="5590114" cy="4244140"/>
              <a:chOff x="939" y="855"/>
              <a:chExt cx="5241" cy="3081"/>
            </a:xfrm>
          </p:grpSpPr>
          <p:sp>
            <p:nvSpPr>
              <p:cNvPr id="14" name="Oval 5"/>
              <p:cNvSpPr>
                <a:spLocks noChangeArrowheads="1"/>
              </p:cNvSpPr>
              <p:nvPr/>
            </p:nvSpPr>
            <p:spPr bwMode="auto">
              <a:xfrm>
                <a:off x="1845" y="855"/>
                <a:ext cx="2761" cy="2005"/>
              </a:xfrm>
              <a:prstGeom prst="ellipse">
                <a:avLst/>
              </a:prstGeom>
              <a:solidFill>
                <a:srgbClr val="FF0000">
                  <a:alpha val="50195"/>
                </a:srgbClr>
              </a:solidFill>
              <a:ln w="4680" cap="sq">
                <a:solidFill>
                  <a:srgbClr val="33339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gl-ES"/>
              </a:p>
            </p:txBody>
          </p:sp>
          <p:sp>
            <p:nvSpPr>
              <p:cNvPr id="15" name="Rectangle 6"/>
              <p:cNvSpPr>
                <a:spLocks noChangeArrowheads="1"/>
              </p:cNvSpPr>
              <p:nvPr/>
            </p:nvSpPr>
            <p:spPr bwMode="auto">
              <a:xfrm>
                <a:off x="2148" y="1445"/>
                <a:ext cx="1750" cy="349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 eaLnBrk="1" hangingPunct="1">
                  <a:lnSpc>
                    <a:spcPct val="98000"/>
                  </a:lnSpc>
                  <a:buClrTx/>
                  <a:buFontTx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GB" sz="2400" b="1" dirty="0">
                    <a:solidFill>
                      <a:srgbClr val="FFFFFF"/>
                    </a:solidFill>
                    <a:latin typeface="Bookman Old Style" pitchFamily="16" charset="0"/>
                    <a:cs typeface="Arial Unicode MS" pitchFamily="32" charset="0"/>
                  </a:rPr>
                  <a:t>    </a:t>
                </a:r>
                <a:r>
                  <a:rPr lang="en-GB" sz="2800" b="1" dirty="0" err="1">
                    <a:solidFill>
                      <a:srgbClr val="002060"/>
                    </a:solidFill>
                    <a:latin typeface="Bookman Old Style" pitchFamily="16" charset="0"/>
                    <a:cs typeface="Arial Unicode MS" pitchFamily="32" charset="0"/>
                  </a:rPr>
                  <a:t>competencias</a:t>
                </a:r>
                <a:endParaRPr lang="en-GB" sz="2800" b="1" dirty="0">
                  <a:solidFill>
                    <a:srgbClr val="002060"/>
                  </a:solidFill>
                  <a:latin typeface="Bookman Old Style" pitchFamily="16" charset="0"/>
                  <a:cs typeface="Arial Unicode MS" pitchFamily="32" charset="0"/>
                </a:endParaRPr>
              </a:p>
            </p:txBody>
          </p:sp>
          <p:sp>
            <p:nvSpPr>
              <p:cNvPr id="17" name="Oval 7"/>
              <p:cNvSpPr>
                <a:spLocks noChangeArrowheads="1"/>
              </p:cNvSpPr>
              <p:nvPr/>
            </p:nvSpPr>
            <p:spPr bwMode="auto">
              <a:xfrm>
                <a:off x="3417" y="1717"/>
                <a:ext cx="2763" cy="2040"/>
              </a:xfrm>
              <a:prstGeom prst="ellipse">
                <a:avLst/>
              </a:prstGeom>
              <a:solidFill>
                <a:srgbClr val="99CC00">
                  <a:alpha val="50195"/>
                </a:srgbClr>
              </a:solidFill>
              <a:ln w="4680" cap="sq">
                <a:solidFill>
                  <a:srgbClr val="00999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gl-ES"/>
              </a:p>
            </p:txBody>
          </p:sp>
          <p:sp>
            <p:nvSpPr>
              <p:cNvPr id="18" name="Rectangle 8"/>
              <p:cNvSpPr>
                <a:spLocks noChangeArrowheads="1"/>
              </p:cNvSpPr>
              <p:nvPr/>
            </p:nvSpPr>
            <p:spPr bwMode="auto">
              <a:xfrm>
                <a:off x="3842" y="2352"/>
                <a:ext cx="2115" cy="72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gl-ES"/>
              </a:p>
            </p:txBody>
          </p:sp>
          <p:sp>
            <p:nvSpPr>
              <p:cNvPr id="19" name="Oval 9"/>
              <p:cNvSpPr>
                <a:spLocks noChangeArrowheads="1"/>
              </p:cNvSpPr>
              <p:nvPr/>
            </p:nvSpPr>
            <p:spPr bwMode="auto">
              <a:xfrm>
                <a:off x="939" y="1898"/>
                <a:ext cx="2821" cy="2038"/>
              </a:xfrm>
              <a:prstGeom prst="ellipse">
                <a:avLst/>
              </a:prstGeom>
              <a:solidFill>
                <a:srgbClr val="0000FF">
                  <a:alpha val="50195"/>
                </a:srgbClr>
              </a:solidFill>
              <a:ln w="4680" cap="sq">
                <a:solidFill>
                  <a:srgbClr val="99CC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gl-ES"/>
              </a:p>
            </p:txBody>
          </p:sp>
          <p:sp>
            <p:nvSpPr>
              <p:cNvPr id="20" name="Rectangle 10"/>
              <p:cNvSpPr>
                <a:spLocks noChangeArrowheads="1"/>
              </p:cNvSpPr>
              <p:nvPr/>
            </p:nvSpPr>
            <p:spPr bwMode="auto">
              <a:xfrm>
                <a:off x="1120" y="2533"/>
                <a:ext cx="1994" cy="497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 eaLnBrk="1" hangingPunct="1">
                  <a:lnSpc>
                    <a:spcPct val="98000"/>
                  </a:lnSpc>
                  <a:buClrTx/>
                  <a:buFontTx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GB" sz="2800">
                    <a:solidFill>
                      <a:srgbClr val="000000"/>
                    </a:solidFill>
                    <a:latin typeface="Bookman Old Style" pitchFamily="16" charset="0"/>
                    <a:cs typeface="Arial Unicode MS" pitchFamily="32" charset="0"/>
                  </a:rPr>
                  <a:t>      </a:t>
                </a:r>
              </a:p>
              <a:p>
                <a:pPr algn="ctr" eaLnBrk="1" hangingPunct="1">
                  <a:lnSpc>
                    <a:spcPct val="98000"/>
                  </a:lnSpc>
                  <a:buClrTx/>
                  <a:buFontTx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endParaRPr lang="en-GB" sz="2800">
                  <a:solidFill>
                    <a:srgbClr val="000000"/>
                  </a:solidFill>
                  <a:latin typeface="Bookman Old Style" pitchFamily="16" charset="0"/>
                  <a:cs typeface="Arial Unicode MS" pitchFamily="32" charset="0"/>
                </a:endParaRPr>
              </a:p>
              <a:p>
                <a:pPr algn="ctr" eaLnBrk="1" hangingPunct="1">
                  <a:lnSpc>
                    <a:spcPct val="98000"/>
                  </a:lnSpc>
                  <a:buClrTx/>
                  <a:buFontTx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GB" sz="2800">
                    <a:solidFill>
                      <a:srgbClr val="000000"/>
                    </a:solidFill>
                    <a:latin typeface="Bookman Old Style" pitchFamily="16" charset="0"/>
                    <a:cs typeface="Arial Unicode MS" pitchFamily="32" charset="0"/>
                  </a:rPr>
                  <a:t>     </a:t>
                </a:r>
              </a:p>
              <a:p>
                <a:pPr algn="ctr" eaLnBrk="1" hangingPunct="1">
                  <a:lnSpc>
                    <a:spcPct val="98000"/>
                  </a:lnSpc>
                  <a:buClrTx/>
                  <a:buFontTx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GB" sz="2800">
                    <a:solidFill>
                      <a:srgbClr val="000000"/>
                    </a:solidFill>
                    <a:latin typeface="Bookman Old Style" pitchFamily="16" charset="0"/>
                    <a:cs typeface="Arial Unicode MS" pitchFamily="32" charset="0"/>
                  </a:rPr>
                  <a:t>      </a:t>
                </a:r>
              </a:p>
            </p:txBody>
          </p:sp>
        </p:grpSp>
        <p:sp>
          <p:nvSpPr>
            <p:cNvPr id="10" name="Text Box 11"/>
            <p:cNvSpPr txBox="1">
              <a:spLocks noChangeArrowheads="1"/>
            </p:cNvSpPr>
            <p:nvPr/>
          </p:nvSpPr>
          <p:spPr bwMode="auto">
            <a:xfrm>
              <a:off x="1432058" y="4064319"/>
              <a:ext cx="3499982" cy="51680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 eaLnBrk="1" hangingPunct="1">
                <a:lnSpc>
                  <a:spcPct val="98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s-ES" sz="2800" b="1" dirty="0">
                  <a:solidFill>
                    <a:srgbClr val="072428"/>
                  </a:solidFill>
                  <a:latin typeface="Bookman Old Style" pitchFamily="16" charset="0"/>
                  <a:cs typeface="Arial Unicode MS" pitchFamily="32" charset="0"/>
                </a:rPr>
                <a:t>oportunidades</a:t>
              </a:r>
            </a:p>
          </p:txBody>
        </p:sp>
        <p:sp>
          <p:nvSpPr>
            <p:cNvPr id="13" name="Text Box 13"/>
            <p:cNvSpPr txBox="1">
              <a:spLocks noChangeArrowheads="1"/>
            </p:cNvSpPr>
            <p:nvPr/>
          </p:nvSpPr>
          <p:spPr bwMode="auto">
            <a:xfrm>
              <a:off x="4667200" y="3655676"/>
              <a:ext cx="2857128" cy="6374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 eaLnBrk="1" hangingPunct="1">
                <a:lnSpc>
                  <a:spcPct val="98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s-ES" sz="3600" b="1" dirty="0">
                  <a:solidFill>
                    <a:srgbClr val="FFFFFF"/>
                  </a:solidFill>
                  <a:latin typeface="Bookman Old Style" pitchFamily="16" charset="0"/>
                  <a:cs typeface="Arial Unicode MS" pitchFamily="32" charset="0"/>
                </a:rPr>
                <a:t> </a:t>
              </a:r>
              <a:r>
                <a:rPr lang="es-ES" sz="3600" b="1" dirty="0">
                  <a:solidFill>
                    <a:srgbClr val="990033"/>
                  </a:solidFill>
                  <a:latin typeface="Bookman Old Style" pitchFamily="16" charset="0"/>
                  <a:cs typeface="Arial Unicode MS" pitchFamily="32" charset="0"/>
                </a:rPr>
                <a:t>APOIOS</a:t>
              </a:r>
            </a:p>
          </p:txBody>
        </p:sp>
      </p:grpSp>
      <p:sp>
        <p:nvSpPr>
          <p:cNvPr id="21" name="20 Rectángulo redondeado"/>
          <p:cNvSpPr/>
          <p:nvPr/>
        </p:nvSpPr>
        <p:spPr>
          <a:xfrm>
            <a:off x="251520" y="188640"/>
            <a:ext cx="8640638" cy="864394"/>
          </a:xfrm>
          <a:prstGeom prst="roundRect">
            <a:avLst>
              <a:gd name="adj" fmla="val 50000"/>
            </a:avLst>
          </a:prstGeom>
          <a:solidFill>
            <a:srgbClr val="007C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es-ES" sz="2400" b="1" dirty="0" smtClean="0">
                <a:solidFill>
                  <a:prstClr val="white"/>
                </a:solidFill>
              </a:rPr>
              <a:t>EN RELACIÓN Á PERSOA</a:t>
            </a:r>
            <a:endParaRPr lang="es-ES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0163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mahgom\Desktop\14-Senal-de-prohibido-el-pas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94" y="1675011"/>
            <a:ext cx="3554190" cy="355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0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377850" y="3187179"/>
            <a:ext cx="2411528" cy="432048"/>
          </a:xfrm>
        </p:spPr>
        <p:txBody>
          <a:bodyPr>
            <a:normAutofit fontScale="92500" lnSpcReduction="20000"/>
          </a:bodyPr>
          <a:lstStyle/>
          <a:p>
            <a:pPr marL="0" indent="0" algn="ctr" eaLnBrk="1" hangingPunct="1"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es-ES" sz="2400" b="1" dirty="0" err="1" smtClean="0">
                <a:solidFill>
                  <a:srgbClr val="0945A5"/>
                </a:solidFill>
              </a:rPr>
              <a:t>Barreiras</a:t>
            </a:r>
            <a:endParaRPr lang="es-ES" sz="2400" b="1" dirty="0" smtClean="0">
              <a:solidFill>
                <a:srgbClr val="0945A5"/>
              </a:solidFill>
            </a:endParaRPr>
          </a:p>
        </p:txBody>
      </p:sp>
      <p:pic>
        <p:nvPicPr>
          <p:cNvPr id="11" name="Picture 3" descr="C:\Users\mmahgom\Desktop\LOGO DOWN GALICIA CARA PLAN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530" y="5707630"/>
            <a:ext cx="2303934" cy="74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11 Diagrama"/>
          <p:cNvGraphicFramePr/>
          <p:nvPr>
            <p:extLst>
              <p:ext uri="{D42A27DB-BD31-4B8C-83A1-F6EECF244321}">
                <p14:modId xmlns:p14="http://schemas.microsoft.com/office/powerpoint/2010/main" val="482342636"/>
              </p:ext>
            </p:extLst>
          </p:nvPr>
        </p:nvGraphicFramePr>
        <p:xfrm>
          <a:off x="4644008" y="1747019"/>
          <a:ext cx="3600400" cy="338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6" name="15 Rectángulo redondeado"/>
          <p:cNvSpPr/>
          <p:nvPr/>
        </p:nvSpPr>
        <p:spPr>
          <a:xfrm>
            <a:off x="251520" y="188640"/>
            <a:ext cx="8640638" cy="864394"/>
          </a:xfrm>
          <a:prstGeom prst="roundRect">
            <a:avLst>
              <a:gd name="adj" fmla="val 50000"/>
            </a:avLst>
          </a:prstGeom>
          <a:solidFill>
            <a:srgbClr val="007C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es-ES" sz="2400" b="1" dirty="0" smtClean="0">
                <a:solidFill>
                  <a:prstClr val="white"/>
                </a:solidFill>
              </a:rPr>
              <a:t>BARREIRAS</a:t>
            </a:r>
            <a:endParaRPr lang="es-ES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506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mmahgom\Desktop\LOGO DOWN GALICIA CARA PLAN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530" y="5707630"/>
            <a:ext cx="2303934" cy="74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1 Rectángulo"/>
          <p:cNvSpPr/>
          <p:nvPr/>
        </p:nvSpPr>
        <p:spPr>
          <a:xfrm>
            <a:off x="683568" y="1484784"/>
            <a:ext cx="7704856" cy="3116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700" dirty="0" err="1" smtClean="0"/>
              <a:t>Refírense</a:t>
            </a:r>
            <a:r>
              <a:rPr lang="pt-BR" sz="1700" dirty="0" smtClean="0"/>
              <a:t> aos obstáculos mentais e </a:t>
            </a:r>
            <a:r>
              <a:rPr lang="pt-BR" sz="1700" dirty="0" err="1" smtClean="0"/>
              <a:t>actitudinais</a:t>
            </a:r>
            <a:r>
              <a:rPr lang="pt-BR" sz="1700" dirty="0" smtClean="0"/>
              <a:t>: </a:t>
            </a:r>
          </a:p>
          <a:p>
            <a:pPr>
              <a:lnSpc>
                <a:spcPct val="150000"/>
              </a:lnSpc>
            </a:pPr>
            <a:r>
              <a:rPr lang="pt-BR" sz="1700" dirty="0" smtClean="0"/>
              <a:t>- Baixas expectativas</a:t>
            </a:r>
          </a:p>
          <a:p>
            <a:pPr>
              <a:lnSpc>
                <a:spcPct val="150000"/>
              </a:lnSpc>
            </a:pPr>
            <a:r>
              <a:rPr lang="pt-BR" sz="1700" dirty="0" smtClean="0"/>
              <a:t>- </a:t>
            </a:r>
            <a:r>
              <a:rPr lang="pt-BR" sz="1700" dirty="0" err="1" smtClean="0"/>
              <a:t>Sobreprotección</a:t>
            </a:r>
            <a:endParaRPr lang="pt-BR" sz="1700" dirty="0" smtClean="0"/>
          </a:p>
          <a:p>
            <a:pPr>
              <a:lnSpc>
                <a:spcPct val="150000"/>
              </a:lnSpc>
            </a:pPr>
            <a:r>
              <a:rPr lang="pt-BR" sz="1700" dirty="0" smtClean="0"/>
              <a:t>- Medo, </a:t>
            </a:r>
            <a:r>
              <a:rPr lang="pt-BR" sz="1700" dirty="0" err="1"/>
              <a:t>r</a:t>
            </a:r>
            <a:r>
              <a:rPr lang="pt-BR" sz="1700" dirty="0" err="1" smtClean="0"/>
              <a:t>exeitamento</a:t>
            </a:r>
            <a:r>
              <a:rPr lang="pt-BR" sz="1700" dirty="0" smtClean="0"/>
              <a:t>, falta de apoios...</a:t>
            </a:r>
          </a:p>
          <a:p>
            <a:pPr>
              <a:lnSpc>
                <a:spcPct val="150000"/>
              </a:lnSpc>
            </a:pPr>
            <a:endParaRPr lang="pt-BR" sz="1700" dirty="0" smtClean="0"/>
          </a:p>
          <a:p>
            <a:pPr>
              <a:lnSpc>
                <a:spcPct val="150000"/>
              </a:lnSpc>
            </a:pPr>
            <a:r>
              <a:rPr lang="pt-BR" sz="1700" dirty="0" err="1"/>
              <a:t>S</a:t>
            </a:r>
            <a:r>
              <a:rPr lang="pt-BR" sz="1700" dirty="0" err="1" smtClean="0"/>
              <a:t>on</a:t>
            </a:r>
            <a:r>
              <a:rPr lang="pt-BR" sz="1700" dirty="0" smtClean="0"/>
              <a:t> barreiras que </a:t>
            </a:r>
            <a:r>
              <a:rPr lang="pt-BR" sz="1700" dirty="0" err="1" smtClean="0"/>
              <a:t>condicionan</a:t>
            </a:r>
            <a:r>
              <a:rPr lang="pt-BR" sz="1700" dirty="0" smtClean="0"/>
              <a:t> a vida </a:t>
            </a:r>
            <a:r>
              <a:rPr lang="pt-BR" sz="1700" dirty="0" err="1" smtClean="0"/>
              <a:t>dunha</a:t>
            </a:r>
            <a:r>
              <a:rPr lang="pt-BR" sz="1700" dirty="0" smtClean="0"/>
              <a:t> </a:t>
            </a:r>
            <a:r>
              <a:rPr lang="pt-BR" sz="1700" dirty="0" err="1" smtClean="0"/>
              <a:t>persoa</a:t>
            </a:r>
            <a:r>
              <a:rPr lang="pt-BR" sz="1700" dirty="0" smtClean="0"/>
              <a:t> </a:t>
            </a:r>
            <a:r>
              <a:rPr lang="pt-BR" sz="1700" dirty="0" err="1" smtClean="0"/>
              <a:t>facendo</a:t>
            </a:r>
            <a:r>
              <a:rPr lang="pt-BR" sz="1700" dirty="0" smtClean="0"/>
              <a:t> que se sinta </a:t>
            </a:r>
            <a:r>
              <a:rPr lang="pt-BR" sz="1700" dirty="0" err="1" smtClean="0"/>
              <a:t>máis</a:t>
            </a:r>
            <a:r>
              <a:rPr lang="pt-BR" sz="1700" dirty="0" smtClean="0"/>
              <a:t> ou menos capaz e </a:t>
            </a:r>
            <a:r>
              <a:rPr lang="pt-BR" sz="1700" dirty="0" err="1" smtClean="0"/>
              <a:t>máis</a:t>
            </a:r>
            <a:r>
              <a:rPr lang="pt-BR" sz="1700" dirty="0" smtClean="0"/>
              <a:t> ou menos incluída. </a:t>
            </a:r>
          </a:p>
          <a:p>
            <a:endParaRPr lang="pt-BR" dirty="0" smtClean="0"/>
          </a:p>
        </p:txBody>
      </p:sp>
      <p:sp>
        <p:nvSpPr>
          <p:cNvPr id="23" name="22 Rectángulo redondeado"/>
          <p:cNvSpPr/>
          <p:nvPr/>
        </p:nvSpPr>
        <p:spPr>
          <a:xfrm>
            <a:off x="251520" y="188640"/>
            <a:ext cx="8640638" cy="864394"/>
          </a:xfrm>
          <a:prstGeom prst="roundRect">
            <a:avLst>
              <a:gd name="adj" fmla="val 50000"/>
            </a:avLst>
          </a:prstGeom>
          <a:solidFill>
            <a:srgbClr val="007C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es-ES" sz="2400" b="1" dirty="0" smtClean="0">
                <a:solidFill>
                  <a:prstClr val="white"/>
                </a:solidFill>
              </a:rPr>
              <a:t>BARREIRAS SOCIAIS</a:t>
            </a:r>
            <a:endParaRPr lang="es-ES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9730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mmahgom\Desktop\LOGO DOWN GALICIA CARA PLAN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530" y="5707630"/>
            <a:ext cx="2303934" cy="74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19 Rectángulo"/>
          <p:cNvSpPr/>
          <p:nvPr/>
        </p:nvSpPr>
        <p:spPr>
          <a:xfrm>
            <a:off x="683568" y="1340768"/>
            <a:ext cx="7776864" cy="4224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700" dirty="0" err="1"/>
              <a:t>F</a:t>
            </a:r>
            <a:r>
              <a:rPr lang="pt-BR" sz="1700" dirty="0" err="1" smtClean="0"/>
              <a:t>an</a:t>
            </a:r>
            <a:r>
              <a:rPr lang="pt-BR" sz="1700" dirty="0" smtClean="0"/>
              <a:t> referencia a obstáculos da contorna que </a:t>
            </a:r>
            <a:r>
              <a:rPr lang="pt-BR" sz="1700" dirty="0" err="1" smtClean="0"/>
              <a:t>impiden</a:t>
            </a:r>
            <a:r>
              <a:rPr lang="pt-BR" sz="1700" dirty="0" smtClean="0"/>
              <a:t> ou </a:t>
            </a:r>
            <a:r>
              <a:rPr lang="pt-BR" sz="1700" dirty="0" err="1" smtClean="0"/>
              <a:t>bloquean</a:t>
            </a:r>
            <a:r>
              <a:rPr lang="pt-BR" sz="1700" dirty="0" smtClean="0"/>
              <a:t> a mobilidade ou o </a:t>
            </a:r>
            <a:r>
              <a:rPr lang="pt-BR" sz="1700" dirty="0" err="1" smtClean="0"/>
              <a:t>acceso</a:t>
            </a:r>
            <a:r>
              <a:rPr lang="pt-BR" sz="1700" dirty="0" smtClean="0"/>
              <a:t>.</a:t>
            </a:r>
          </a:p>
          <a:p>
            <a:pPr>
              <a:lnSpc>
                <a:spcPct val="150000"/>
              </a:lnSpc>
            </a:pPr>
            <a:endParaRPr lang="pt-BR" sz="1200" dirty="0" smtClean="0"/>
          </a:p>
          <a:p>
            <a:pPr>
              <a:lnSpc>
                <a:spcPct val="150000"/>
              </a:lnSpc>
            </a:pPr>
            <a:r>
              <a:rPr lang="pt-BR" sz="1700" dirty="0" smtClean="0"/>
              <a:t>- Na </a:t>
            </a:r>
            <a:r>
              <a:rPr lang="pt-BR" sz="1700" dirty="0" err="1" smtClean="0"/>
              <a:t>resolución</a:t>
            </a:r>
            <a:r>
              <a:rPr lang="pt-BR" sz="1700" dirty="0" smtClean="0"/>
              <a:t> de </a:t>
            </a:r>
            <a:r>
              <a:rPr lang="pt-BR" sz="1700" dirty="0" err="1" smtClean="0"/>
              <a:t>actividades</a:t>
            </a:r>
            <a:r>
              <a:rPr lang="pt-BR" sz="1700" dirty="0" smtClean="0"/>
              <a:t> e </a:t>
            </a:r>
            <a:r>
              <a:rPr lang="pt-BR" sz="1700" dirty="0" err="1" smtClean="0"/>
              <a:t>exercicios</a:t>
            </a:r>
            <a:r>
              <a:rPr lang="pt-BR" sz="1700" dirty="0" smtClean="0"/>
              <a:t>, </a:t>
            </a:r>
            <a:r>
              <a:rPr lang="pt-BR" sz="1700" dirty="0" err="1" smtClean="0"/>
              <a:t>suporían</a:t>
            </a:r>
            <a:r>
              <a:rPr lang="pt-BR" sz="1700" dirty="0" smtClean="0"/>
              <a:t> unha </a:t>
            </a:r>
            <a:r>
              <a:rPr lang="pt-BR" sz="1700" dirty="0" err="1" smtClean="0"/>
              <a:t>execución</a:t>
            </a:r>
            <a:r>
              <a:rPr lang="pt-BR" sz="1700" dirty="0" smtClean="0"/>
              <a:t> motora que non pode ser salvada por </a:t>
            </a:r>
            <a:r>
              <a:rPr lang="pt-BR" sz="1700" dirty="0" err="1" smtClean="0"/>
              <a:t>alumnado</a:t>
            </a:r>
            <a:r>
              <a:rPr lang="pt-BR" sz="1700" dirty="0" smtClean="0"/>
              <a:t> </a:t>
            </a:r>
            <a:r>
              <a:rPr lang="pt-BR" sz="1700" dirty="0" err="1" smtClean="0"/>
              <a:t>con</a:t>
            </a:r>
            <a:r>
              <a:rPr lang="pt-BR" sz="1700" dirty="0" smtClean="0"/>
              <a:t> </a:t>
            </a:r>
            <a:r>
              <a:rPr lang="pt-BR" sz="1700" dirty="0" err="1" smtClean="0"/>
              <a:t>dificultades</a:t>
            </a:r>
            <a:r>
              <a:rPr lang="pt-BR" sz="1700" dirty="0" smtClean="0"/>
              <a:t> psicomotoras. Podemos </a:t>
            </a:r>
            <a:r>
              <a:rPr lang="pt-BR" sz="1700" dirty="0" err="1" smtClean="0"/>
              <a:t>eliminalas</a:t>
            </a:r>
            <a:r>
              <a:rPr lang="pt-BR" sz="1700" dirty="0" smtClean="0"/>
              <a:t> se </a:t>
            </a:r>
            <a:r>
              <a:rPr lang="pt-BR" sz="1700" dirty="0" err="1" smtClean="0"/>
              <a:t>deseñamos</a:t>
            </a:r>
            <a:r>
              <a:rPr lang="pt-BR" sz="1700" dirty="0" smtClean="0"/>
              <a:t> </a:t>
            </a:r>
            <a:r>
              <a:rPr lang="pt-BR" sz="1700" dirty="0" err="1" smtClean="0"/>
              <a:t>actividades</a:t>
            </a:r>
            <a:r>
              <a:rPr lang="pt-BR" sz="1700" dirty="0" smtClean="0"/>
              <a:t> e tarefas </a:t>
            </a:r>
            <a:r>
              <a:rPr lang="pt-BR" sz="1700" dirty="0" err="1" smtClean="0"/>
              <a:t>con</a:t>
            </a:r>
            <a:r>
              <a:rPr lang="pt-BR" sz="1700" dirty="0" smtClean="0"/>
              <a:t> diferentes alternativas para a </a:t>
            </a:r>
            <a:r>
              <a:rPr lang="pt-BR" sz="1700" dirty="0" err="1" smtClean="0"/>
              <a:t>súa</a:t>
            </a:r>
            <a:r>
              <a:rPr lang="pt-BR" sz="1700" dirty="0" smtClean="0"/>
              <a:t> </a:t>
            </a:r>
            <a:r>
              <a:rPr lang="pt-BR" sz="1700" dirty="0" err="1" smtClean="0"/>
              <a:t>execución</a:t>
            </a:r>
            <a:r>
              <a:rPr lang="pt-BR" sz="1700" dirty="0" smtClean="0"/>
              <a:t>. </a:t>
            </a:r>
          </a:p>
          <a:p>
            <a:pPr>
              <a:lnSpc>
                <a:spcPct val="150000"/>
              </a:lnSpc>
            </a:pPr>
            <a:endParaRPr lang="pt-BR" sz="1200" dirty="0" smtClean="0"/>
          </a:p>
          <a:p>
            <a:pPr>
              <a:lnSpc>
                <a:spcPct val="150000"/>
              </a:lnSpc>
            </a:pPr>
            <a:r>
              <a:rPr lang="pt-BR" sz="1700" dirty="0" smtClean="0"/>
              <a:t>- </a:t>
            </a:r>
            <a:r>
              <a:rPr lang="pt-BR" sz="1700" dirty="0" smtClean="0"/>
              <a:t>Diferentes formas de </a:t>
            </a:r>
            <a:r>
              <a:rPr lang="pt-BR" sz="1700" dirty="0" err="1" smtClean="0"/>
              <a:t>presentación</a:t>
            </a:r>
            <a:r>
              <a:rPr lang="pt-BR" sz="1700" dirty="0" smtClean="0"/>
              <a:t> de </a:t>
            </a:r>
            <a:r>
              <a:rPr lang="pt-BR" sz="1700" dirty="0" err="1" smtClean="0"/>
              <a:t>actividades</a:t>
            </a:r>
            <a:r>
              <a:rPr lang="pt-BR" sz="1700" dirty="0" smtClean="0"/>
              <a:t> e diferentes </a:t>
            </a:r>
            <a:r>
              <a:rPr lang="pt-BR" sz="1700" dirty="0" err="1" smtClean="0"/>
              <a:t>vías</a:t>
            </a:r>
            <a:r>
              <a:rPr lang="pt-BR" sz="1700" dirty="0" smtClean="0"/>
              <a:t> de </a:t>
            </a:r>
            <a:r>
              <a:rPr lang="pt-BR" sz="1700" dirty="0" err="1" smtClean="0"/>
              <a:t>execución</a:t>
            </a:r>
            <a:r>
              <a:rPr lang="pt-BR" sz="1700" dirty="0" smtClean="0"/>
              <a:t> e </a:t>
            </a:r>
            <a:r>
              <a:rPr lang="pt-BR" sz="1700" dirty="0" err="1" smtClean="0"/>
              <a:t>expresión</a:t>
            </a:r>
            <a:r>
              <a:rPr lang="pt-BR" sz="1700" dirty="0" smtClean="0"/>
              <a:t>  (</a:t>
            </a:r>
            <a:r>
              <a:rPr lang="pt-BR" sz="1700" dirty="0" err="1" smtClean="0"/>
              <a:t>gravación</a:t>
            </a:r>
            <a:r>
              <a:rPr lang="pt-BR" sz="1700" dirty="0" smtClean="0"/>
              <a:t> de </a:t>
            </a:r>
            <a:r>
              <a:rPr lang="pt-BR" sz="1700" dirty="0" err="1" smtClean="0"/>
              <a:t>audios</a:t>
            </a:r>
            <a:r>
              <a:rPr lang="pt-BR" sz="1700" dirty="0" smtClean="0"/>
              <a:t>, vídeos, </a:t>
            </a:r>
            <a:r>
              <a:rPr lang="pt-BR" sz="1700" dirty="0" err="1" smtClean="0"/>
              <a:t>elección</a:t>
            </a:r>
            <a:r>
              <a:rPr lang="pt-BR" sz="1700" dirty="0" smtClean="0"/>
              <a:t> de </a:t>
            </a:r>
            <a:r>
              <a:rPr lang="pt-BR" sz="1700" dirty="0" err="1" smtClean="0"/>
              <a:t>ilustracións</a:t>
            </a:r>
            <a:r>
              <a:rPr lang="pt-BR" sz="1700" dirty="0" smtClean="0"/>
              <a:t>, escritura ao ditado, </a:t>
            </a:r>
            <a:r>
              <a:rPr lang="pt-BR" sz="1700" dirty="0" err="1" smtClean="0"/>
              <a:t>actividades</a:t>
            </a:r>
            <a:r>
              <a:rPr lang="pt-BR" sz="1700" dirty="0" smtClean="0"/>
              <a:t> manipulativas, etc.,) </a:t>
            </a:r>
            <a:endParaRPr lang="gl-ES" sz="1700" dirty="0"/>
          </a:p>
        </p:txBody>
      </p:sp>
      <p:sp>
        <p:nvSpPr>
          <p:cNvPr id="21" name="20 Rectángulo redondeado"/>
          <p:cNvSpPr/>
          <p:nvPr/>
        </p:nvSpPr>
        <p:spPr>
          <a:xfrm>
            <a:off x="251520" y="188640"/>
            <a:ext cx="8640638" cy="864394"/>
          </a:xfrm>
          <a:prstGeom prst="roundRect">
            <a:avLst>
              <a:gd name="adj" fmla="val 50000"/>
            </a:avLst>
          </a:prstGeom>
          <a:solidFill>
            <a:srgbClr val="007C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es-ES" sz="2400" b="1" dirty="0" smtClean="0">
                <a:solidFill>
                  <a:prstClr val="white"/>
                </a:solidFill>
              </a:rPr>
              <a:t>BARREIRAS FÍSICAS</a:t>
            </a:r>
            <a:endParaRPr lang="es-ES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8455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2 Marcador de contenido"/>
          <p:cNvSpPr>
            <a:spLocks noGrp="1"/>
          </p:cNvSpPr>
          <p:nvPr>
            <p:ph idx="1"/>
          </p:nvPr>
        </p:nvSpPr>
        <p:spPr>
          <a:xfrm>
            <a:off x="2033251" y="1678277"/>
            <a:ext cx="6499189" cy="362293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gl-ES" sz="1800" b="1" dirty="0" smtClean="0"/>
              <a:t>Convenio </a:t>
            </a:r>
            <a:r>
              <a:rPr lang="gl-ES" sz="1800" b="1" dirty="0"/>
              <a:t>coa Consellería de Educación</a:t>
            </a:r>
            <a:r>
              <a:rPr lang="gl-ES" sz="1800" dirty="0"/>
              <a:t> para favorecer a atención educativa </a:t>
            </a:r>
            <a:r>
              <a:rPr lang="gl-ES" sz="1800" dirty="0" smtClean="0"/>
              <a:t>ao </a:t>
            </a:r>
            <a:r>
              <a:rPr lang="gl-ES" sz="1800" dirty="0"/>
              <a:t>alumnado coa síndrome de Down ou con discapacidade </a:t>
            </a:r>
            <a:r>
              <a:rPr lang="gl-ES" sz="1800" dirty="0" smtClean="0"/>
              <a:t>intelectual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gl-ES" sz="1100" dirty="0" smtClean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gl-ES" sz="1100" dirty="0" smtClean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gl-ES" sz="1800" b="1" dirty="0" smtClean="0"/>
              <a:t>Protocolo coa Consellería de Educación</a:t>
            </a:r>
            <a:r>
              <a:rPr lang="gl-ES" sz="1800" dirty="0" smtClean="0"/>
              <a:t> para a atención educativa para o alumnado coa síndrome de Down </a:t>
            </a:r>
            <a:r>
              <a:rPr lang="gl-ES" sz="1800" dirty="0"/>
              <a:t>ou con discapacidade intelectual</a:t>
            </a:r>
            <a:endParaRPr lang="gl-ES" sz="1800" b="1" dirty="0"/>
          </a:p>
        </p:txBody>
      </p:sp>
      <p:sp>
        <p:nvSpPr>
          <p:cNvPr id="4" name="3 Rectángulo redondeado"/>
          <p:cNvSpPr/>
          <p:nvPr/>
        </p:nvSpPr>
        <p:spPr>
          <a:xfrm>
            <a:off x="251842" y="188640"/>
            <a:ext cx="8640638" cy="864394"/>
          </a:xfrm>
          <a:prstGeom prst="roundRect">
            <a:avLst>
              <a:gd name="adj" fmla="val 50000"/>
            </a:avLst>
          </a:prstGeom>
          <a:solidFill>
            <a:srgbClr val="007C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" sz="2600" b="1" dirty="0" smtClean="0">
                <a:solidFill>
                  <a:prstClr val="white"/>
                </a:solidFill>
              </a:rPr>
              <a:t>O CAMIÑO DE DOWN GALICIA</a:t>
            </a:r>
            <a:endParaRPr lang="es-ES" sz="2600" b="1" dirty="0">
              <a:solidFill>
                <a:prstClr val="white"/>
              </a:solidFill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686431" y="3789040"/>
            <a:ext cx="1346820" cy="792088"/>
          </a:xfrm>
          <a:prstGeom prst="roundRect">
            <a:avLst/>
          </a:prstGeom>
          <a:solidFill>
            <a:schemeClr val="bg1"/>
          </a:solidFill>
          <a:ln>
            <a:solidFill>
              <a:srgbClr val="007C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rgbClr val="007CC0"/>
                </a:solidFill>
              </a:rPr>
              <a:t>2018</a:t>
            </a:r>
            <a:endParaRPr lang="gl-ES" sz="2400" dirty="0"/>
          </a:p>
        </p:txBody>
      </p:sp>
      <p:sp>
        <p:nvSpPr>
          <p:cNvPr id="13" name="12 Rectángulo redondeado"/>
          <p:cNvSpPr/>
          <p:nvPr/>
        </p:nvSpPr>
        <p:spPr>
          <a:xfrm>
            <a:off x="686431" y="1894301"/>
            <a:ext cx="1303494" cy="792088"/>
          </a:xfrm>
          <a:prstGeom prst="roundRect">
            <a:avLst/>
          </a:prstGeom>
          <a:solidFill>
            <a:schemeClr val="bg1"/>
          </a:solidFill>
          <a:ln>
            <a:solidFill>
              <a:srgbClr val="007C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rgbClr val="007CC0"/>
                </a:solidFill>
              </a:rPr>
              <a:t>2016</a:t>
            </a:r>
            <a:endParaRPr lang="gl-ES" sz="2400" dirty="0"/>
          </a:p>
        </p:txBody>
      </p:sp>
      <p:pic>
        <p:nvPicPr>
          <p:cNvPr id="8" name="Picture 3" descr="C:\Users\mmahgom\Desktop\LOGO DOWN GALICIA CARA PLAN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530" y="5707630"/>
            <a:ext cx="2303934" cy="74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83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mmahgom\Desktop\LOGO DOWN GALICIA CARA PLAN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530" y="5707630"/>
            <a:ext cx="2303934" cy="74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17 Rectángulo"/>
          <p:cNvSpPr/>
          <p:nvPr/>
        </p:nvSpPr>
        <p:spPr>
          <a:xfrm>
            <a:off x="683568" y="1399996"/>
            <a:ext cx="7848872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700" dirty="0" err="1" smtClean="0"/>
              <a:t>Son</a:t>
            </a:r>
            <a:r>
              <a:rPr lang="pt-BR" sz="1700" dirty="0" smtClean="0"/>
              <a:t> as relativas </a:t>
            </a:r>
            <a:r>
              <a:rPr lang="pt-BR" sz="1700" dirty="0" smtClean="0"/>
              <a:t>á </a:t>
            </a:r>
            <a:r>
              <a:rPr lang="pt-BR" sz="1700" dirty="0" smtClean="0"/>
              <a:t>maneira </a:t>
            </a:r>
            <a:r>
              <a:rPr lang="pt-BR" sz="1700" dirty="0" err="1" smtClean="0"/>
              <a:t>en</a:t>
            </a:r>
            <a:r>
              <a:rPr lang="pt-BR" sz="1700" dirty="0" smtClean="0"/>
              <a:t> que </a:t>
            </a:r>
            <a:r>
              <a:rPr lang="pt-BR" sz="1700" dirty="0" err="1" smtClean="0"/>
              <a:t>percibimos</a:t>
            </a:r>
            <a:r>
              <a:rPr lang="pt-BR" sz="1700" dirty="0" smtClean="0"/>
              <a:t> a </a:t>
            </a:r>
            <a:r>
              <a:rPr lang="pt-BR" sz="1700" dirty="0" err="1" smtClean="0"/>
              <a:t>información</a:t>
            </a:r>
            <a:r>
              <a:rPr lang="pt-BR" sz="1700" dirty="0" smtClean="0"/>
              <a:t> a través dos sentidos.</a:t>
            </a:r>
          </a:p>
          <a:p>
            <a:pPr>
              <a:lnSpc>
                <a:spcPct val="150000"/>
              </a:lnSpc>
            </a:pPr>
            <a:endParaRPr lang="pt-BR" sz="1700" dirty="0" smtClean="0"/>
          </a:p>
          <a:p>
            <a:pPr>
              <a:lnSpc>
                <a:spcPct val="150000"/>
              </a:lnSpc>
            </a:pPr>
            <a:r>
              <a:rPr lang="pt-BR" sz="1700" dirty="0" smtClean="0"/>
              <a:t>Para atender a diversidade da aula, </a:t>
            </a:r>
            <a:r>
              <a:rPr lang="pt-BR" sz="1700" dirty="0" err="1" smtClean="0"/>
              <a:t>deberemos</a:t>
            </a:r>
            <a:r>
              <a:rPr lang="pt-BR" sz="1700" dirty="0" smtClean="0"/>
              <a:t> considerar a </a:t>
            </a:r>
            <a:r>
              <a:rPr lang="pt-BR" sz="1700" dirty="0" err="1" smtClean="0"/>
              <a:t>presentación</a:t>
            </a:r>
            <a:r>
              <a:rPr lang="pt-BR" sz="1700" dirty="0" smtClean="0"/>
              <a:t> da </a:t>
            </a:r>
            <a:r>
              <a:rPr lang="pt-BR" sz="1700" dirty="0" err="1" smtClean="0"/>
              <a:t>información</a:t>
            </a:r>
            <a:r>
              <a:rPr lang="pt-BR" sz="1700" dirty="0" smtClean="0"/>
              <a:t> a través de diferentes modalidades sensoriais (auditiva, visual, táctil…). </a:t>
            </a:r>
          </a:p>
          <a:p>
            <a:pPr>
              <a:lnSpc>
                <a:spcPct val="150000"/>
              </a:lnSpc>
            </a:pPr>
            <a:endParaRPr lang="pt-BR" sz="1700" dirty="0" smtClean="0"/>
          </a:p>
          <a:p>
            <a:pPr>
              <a:lnSpc>
                <a:spcPct val="150000"/>
              </a:lnSpc>
            </a:pPr>
            <a:r>
              <a:rPr lang="pt-BR" sz="1700" dirty="0" smtClean="0"/>
              <a:t>(Exemplo </a:t>
            </a:r>
            <a:r>
              <a:rPr lang="pt-BR" sz="1700" dirty="0" err="1" smtClean="0"/>
              <a:t>adaptación</a:t>
            </a:r>
            <a:r>
              <a:rPr lang="pt-BR" sz="1700" dirty="0" smtClean="0"/>
              <a:t> Sara)</a:t>
            </a:r>
          </a:p>
        </p:txBody>
      </p:sp>
      <p:sp>
        <p:nvSpPr>
          <p:cNvPr id="19" name="18 Rectángulo redondeado"/>
          <p:cNvSpPr/>
          <p:nvPr/>
        </p:nvSpPr>
        <p:spPr>
          <a:xfrm>
            <a:off x="251520" y="188640"/>
            <a:ext cx="8640638" cy="864394"/>
          </a:xfrm>
          <a:prstGeom prst="roundRect">
            <a:avLst>
              <a:gd name="adj" fmla="val 50000"/>
            </a:avLst>
          </a:prstGeom>
          <a:solidFill>
            <a:srgbClr val="007C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es-ES" sz="2400" b="1" dirty="0" smtClean="0">
                <a:solidFill>
                  <a:prstClr val="white"/>
                </a:solidFill>
              </a:rPr>
              <a:t>BARREIRAS SENSORIAIS</a:t>
            </a:r>
            <a:endParaRPr lang="es-ES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1403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mmahgom\Desktop\LOGO DOWN GALICIA CARA PLAN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530" y="5707630"/>
            <a:ext cx="2303934" cy="74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5 Rectángulo"/>
          <p:cNvSpPr/>
          <p:nvPr/>
        </p:nvSpPr>
        <p:spPr>
          <a:xfrm>
            <a:off x="683568" y="1268760"/>
            <a:ext cx="7776864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700" dirty="0" err="1" smtClean="0"/>
              <a:t>Están</a:t>
            </a:r>
            <a:r>
              <a:rPr lang="pt-BR" sz="1700" dirty="0" smtClean="0"/>
              <a:t> relacionadas cos </a:t>
            </a:r>
            <a:r>
              <a:rPr lang="pt-BR" sz="1700" dirty="0" err="1" smtClean="0"/>
              <a:t>procesos</a:t>
            </a:r>
            <a:r>
              <a:rPr lang="pt-BR" sz="1700" dirty="0" smtClean="0"/>
              <a:t> mentais que </a:t>
            </a:r>
            <a:r>
              <a:rPr lang="pt-BR" sz="1700" dirty="0" err="1" smtClean="0"/>
              <a:t>interveñen</a:t>
            </a:r>
            <a:r>
              <a:rPr lang="pt-BR" sz="1700" dirty="0" smtClean="0"/>
              <a:t> na </a:t>
            </a:r>
            <a:r>
              <a:rPr lang="pt-BR" sz="1700" dirty="0" err="1" smtClean="0"/>
              <a:t>resolución</a:t>
            </a:r>
            <a:r>
              <a:rPr lang="pt-BR" sz="1700" dirty="0" smtClean="0"/>
              <a:t> de tarefas e </a:t>
            </a:r>
            <a:r>
              <a:rPr lang="pt-BR" sz="1700" dirty="0" err="1" smtClean="0"/>
              <a:t>actividades</a:t>
            </a:r>
            <a:r>
              <a:rPr lang="pt-BR" sz="1700" dirty="0" smtClean="0"/>
              <a:t> cognitivas. </a:t>
            </a:r>
          </a:p>
          <a:p>
            <a:pPr>
              <a:lnSpc>
                <a:spcPct val="150000"/>
              </a:lnSpc>
            </a:pPr>
            <a:endParaRPr lang="pt-BR" sz="1200" dirty="0" smtClean="0"/>
          </a:p>
          <a:p>
            <a:pPr>
              <a:lnSpc>
                <a:spcPct val="150000"/>
              </a:lnSpc>
            </a:pPr>
            <a:r>
              <a:rPr lang="pt-BR" sz="1700" dirty="0" smtClean="0"/>
              <a:t>Podemos empregar:</a:t>
            </a:r>
          </a:p>
          <a:p>
            <a:pPr>
              <a:lnSpc>
                <a:spcPct val="150000"/>
              </a:lnSpc>
            </a:pPr>
            <a:r>
              <a:rPr lang="pt-BR" sz="1700" dirty="0" smtClean="0"/>
              <a:t>- As </a:t>
            </a:r>
            <a:r>
              <a:rPr lang="pt-BR" sz="1700" dirty="0" err="1" smtClean="0"/>
              <a:t>axudas</a:t>
            </a:r>
            <a:r>
              <a:rPr lang="pt-BR" sz="1700" dirty="0" smtClean="0"/>
              <a:t> conceptuais: como organizadores gráficos, mapas mentais, rutinas de pensamento ou </a:t>
            </a:r>
            <a:r>
              <a:rPr lang="pt-BR" sz="1700" dirty="0" err="1" smtClean="0"/>
              <a:t>autoinstrucións</a:t>
            </a:r>
            <a:r>
              <a:rPr lang="pt-BR" sz="1700" dirty="0" smtClean="0"/>
              <a:t>...</a:t>
            </a:r>
          </a:p>
          <a:p>
            <a:pPr>
              <a:lnSpc>
                <a:spcPct val="150000"/>
              </a:lnSpc>
            </a:pPr>
            <a:r>
              <a:rPr lang="pt-BR" sz="1700" dirty="0" smtClean="0"/>
              <a:t>- O </a:t>
            </a:r>
            <a:r>
              <a:rPr lang="pt-BR" sz="1700" dirty="0" err="1" smtClean="0"/>
              <a:t>Deseño</a:t>
            </a:r>
            <a:r>
              <a:rPr lang="pt-BR" sz="1700" dirty="0" smtClean="0"/>
              <a:t> Universal para a </a:t>
            </a:r>
            <a:r>
              <a:rPr lang="pt-BR" sz="1700" dirty="0" err="1" smtClean="0"/>
              <a:t>Aprendizaxe</a:t>
            </a:r>
            <a:r>
              <a:rPr lang="pt-BR" sz="1700" dirty="0" smtClean="0"/>
              <a:t> (DUA):</a:t>
            </a:r>
            <a:r>
              <a:rPr lang="es-ES" sz="1700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es-ES" sz="1700" dirty="0" smtClean="0"/>
              <a:t>- Múltiples </a:t>
            </a:r>
            <a:r>
              <a:rPr lang="es-ES" sz="1700" dirty="0" err="1" smtClean="0"/>
              <a:t>maneiras</a:t>
            </a:r>
            <a:r>
              <a:rPr lang="es-ES" sz="1700" dirty="0" smtClean="0"/>
              <a:t> de representación (</a:t>
            </a:r>
            <a:r>
              <a:rPr lang="es-ES" sz="1700" dirty="0" err="1" smtClean="0"/>
              <a:t>tarefas</a:t>
            </a:r>
            <a:r>
              <a:rPr lang="es-ES" sz="1700" dirty="0" smtClean="0"/>
              <a:t> multinivel)</a:t>
            </a:r>
          </a:p>
          <a:p>
            <a:pPr>
              <a:lnSpc>
                <a:spcPct val="150000"/>
              </a:lnSpc>
            </a:pPr>
            <a:r>
              <a:rPr lang="es-ES" sz="1700" dirty="0" smtClean="0"/>
              <a:t>- Diferentes medios para a acción e a expresión </a:t>
            </a:r>
          </a:p>
          <a:p>
            <a:pPr>
              <a:lnSpc>
                <a:spcPct val="150000"/>
              </a:lnSpc>
            </a:pPr>
            <a:r>
              <a:rPr lang="es-ES" sz="1700" dirty="0" smtClean="0"/>
              <a:t>- Distintos </a:t>
            </a:r>
            <a:r>
              <a:rPr lang="es-ES" sz="1700" dirty="0" err="1" smtClean="0"/>
              <a:t>xeitos</a:t>
            </a:r>
            <a:r>
              <a:rPr lang="es-ES" sz="1700" dirty="0" smtClean="0"/>
              <a:t> de </a:t>
            </a:r>
            <a:r>
              <a:rPr lang="es-ES" sz="1700" dirty="0" smtClean="0"/>
              <a:t>participación</a:t>
            </a:r>
            <a:endParaRPr lang="es-ES" sz="1700" dirty="0" smtClean="0"/>
          </a:p>
          <a:p>
            <a:pPr>
              <a:lnSpc>
                <a:spcPct val="150000"/>
              </a:lnSpc>
            </a:pPr>
            <a:r>
              <a:rPr lang="es-ES" sz="1700" dirty="0" smtClean="0"/>
              <a:t>-</a:t>
            </a:r>
            <a:r>
              <a:rPr lang="es-ES" sz="1700" dirty="0"/>
              <a:t> </a:t>
            </a:r>
            <a:r>
              <a:rPr lang="es-ES" sz="1700" dirty="0" err="1" smtClean="0"/>
              <a:t>Metodoloxías</a:t>
            </a:r>
            <a:r>
              <a:rPr lang="es-ES" sz="1700" dirty="0" smtClean="0"/>
              <a:t>: </a:t>
            </a:r>
            <a:r>
              <a:rPr lang="es-ES" sz="1700" dirty="0" err="1" smtClean="0"/>
              <a:t>aprendizaxe</a:t>
            </a:r>
            <a:r>
              <a:rPr lang="es-ES" sz="1700" dirty="0" smtClean="0"/>
              <a:t> cooperativo, </a:t>
            </a:r>
            <a:r>
              <a:rPr lang="es-ES" sz="1700" dirty="0" err="1" smtClean="0"/>
              <a:t>traballo</a:t>
            </a:r>
            <a:r>
              <a:rPr lang="es-ES" sz="1700" dirty="0" smtClean="0"/>
              <a:t> por </a:t>
            </a:r>
            <a:r>
              <a:rPr lang="es-ES" sz="1700" dirty="0" err="1" smtClean="0"/>
              <a:t>proxectos</a:t>
            </a:r>
            <a:r>
              <a:rPr lang="es-ES" sz="1700" dirty="0" smtClean="0"/>
              <a:t>... </a:t>
            </a:r>
            <a:endParaRPr lang="es-ES" dirty="0" smtClean="0"/>
          </a:p>
        </p:txBody>
      </p:sp>
      <p:sp>
        <p:nvSpPr>
          <p:cNvPr id="17" name="16 Rectángulo redondeado"/>
          <p:cNvSpPr/>
          <p:nvPr/>
        </p:nvSpPr>
        <p:spPr>
          <a:xfrm>
            <a:off x="251520" y="188640"/>
            <a:ext cx="8640638" cy="864394"/>
          </a:xfrm>
          <a:prstGeom prst="roundRect">
            <a:avLst>
              <a:gd name="adj" fmla="val 50000"/>
            </a:avLst>
          </a:prstGeom>
          <a:solidFill>
            <a:srgbClr val="007C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es-ES" sz="2400" b="1" dirty="0" smtClean="0">
                <a:solidFill>
                  <a:prstClr val="white"/>
                </a:solidFill>
              </a:rPr>
              <a:t>BARREIRAS COGNITIVAS</a:t>
            </a:r>
            <a:endParaRPr lang="es-ES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2334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mmahgom\Desktop\LOGO DOWN GALICIA CARA PLAN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530" y="5707630"/>
            <a:ext cx="2303934" cy="74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Rectángulo"/>
          <p:cNvSpPr/>
          <p:nvPr/>
        </p:nvSpPr>
        <p:spPr>
          <a:xfrm>
            <a:off x="611560" y="1335390"/>
            <a:ext cx="8064896" cy="41780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700" dirty="0" err="1" smtClean="0"/>
              <a:t>Son</a:t>
            </a:r>
            <a:r>
              <a:rPr lang="pt-BR" sz="1700" dirty="0" smtClean="0"/>
              <a:t> as derivadas de </a:t>
            </a:r>
            <a:r>
              <a:rPr lang="pt-BR" sz="1700" dirty="0" err="1" smtClean="0"/>
              <a:t>situacións</a:t>
            </a:r>
            <a:r>
              <a:rPr lang="pt-BR" sz="1700" dirty="0" smtClean="0"/>
              <a:t> de </a:t>
            </a:r>
            <a:r>
              <a:rPr lang="pt-BR" sz="1700" dirty="0" err="1" smtClean="0"/>
              <a:t>aprendizaxe</a:t>
            </a:r>
            <a:r>
              <a:rPr lang="pt-BR" sz="1700" dirty="0" smtClean="0"/>
              <a:t> </a:t>
            </a:r>
            <a:r>
              <a:rPr lang="pt-BR" sz="1700" dirty="0" err="1" smtClean="0"/>
              <a:t>nunha</a:t>
            </a:r>
            <a:r>
              <a:rPr lang="pt-BR" sz="1700" dirty="0" smtClean="0"/>
              <a:t> contorna desordenada, pouco </a:t>
            </a:r>
            <a:r>
              <a:rPr lang="pt-BR" sz="1700" dirty="0" err="1" smtClean="0"/>
              <a:t>predecible</a:t>
            </a:r>
            <a:r>
              <a:rPr lang="pt-BR" sz="1700" dirty="0" smtClean="0"/>
              <a:t>, </a:t>
            </a:r>
            <a:r>
              <a:rPr lang="pt-BR" sz="1700" dirty="0" err="1" smtClean="0"/>
              <a:t>inestable</a:t>
            </a:r>
            <a:r>
              <a:rPr lang="pt-BR" sz="1700" dirty="0" smtClean="0"/>
              <a:t>, </a:t>
            </a:r>
            <a:r>
              <a:rPr lang="pt-BR" sz="1700" dirty="0" err="1" smtClean="0"/>
              <a:t>sen</a:t>
            </a:r>
            <a:r>
              <a:rPr lang="pt-BR" sz="1700" dirty="0" smtClean="0"/>
              <a:t> </a:t>
            </a:r>
            <a:r>
              <a:rPr lang="pt-BR" sz="1700" dirty="0" err="1" smtClean="0"/>
              <a:t>organización</a:t>
            </a:r>
            <a:r>
              <a:rPr lang="pt-BR" sz="1700" dirty="0" smtClean="0"/>
              <a:t> do </a:t>
            </a:r>
            <a:r>
              <a:rPr lang="pt-BR" sz="1700" dirty="0" err="1" smtClean="0"/>
              <a:t>traballo</a:t>
            </a:r>
            <a:r>
              <a:rPr lang="pt-BR" sz="1700" dirty="0"/>
              <a:t>.</a:t>
            </a:r>
            <a:endParaRPr lang="pt-BR" sz="1700" dirty="0" smtClean="0"/>
          </a:p>
          <a:p>
            <a:pPr>
              <a:lnSpc>
                <a:spcPct val="150000"/>
              </a:lnSpc>
            </a:pPr>
            <a:endParaRPr lang="pt-BR" sz="1200" dirty="0" smtClean="0"/>
          </a:p>
          <a:p>
            <a:pPr>
              <a:lnSpc>
                <a:spcPct val="150000"/>
              </a:lnSpc>
            </a:pPr>
            <a:r>
              <a:rPr lang="pt-BR" sz="1700" dirty="0" smtClean="0"/>
              <a:t>- Empregando </a:t>
            </a:r>
            <a:r>
              <a:rPr lang="pt-BR" sz="1700" dirty="0" err="1" smtClean="0"/>
              <a:t>un</a:t>
            </a:r>
            <a:r>
              <a:rPr lang="pt-BR" sz="1700" dirty="0" smtClean="0"/>
              <a:t> sistema de </a:t>
            </a:r>
            <a:r>
              <a:rPr lang="pt-BR" sz="1700" dirty="0" err="1" smtClean="0"/>
              <a:t>traballo</a:t>
            </a:r>
            <a:r>
              <a:rPr lang="pt-BR" sz="1700" dirty="0" smtClean="0"/>
              <a:t> organizado e </a:t>
            </a:r>
            <a:r>
              <a:rPr lang="pt-BR" sz="1700" dirty="0" err="1" smtClean="0"/>
              <a:t>predicible</a:t>
            </a:r>
            <a:r>
              <a:rPr lang="pt-BR" sz="1700" dirty="0" smtClean="0"/>
              <a:t>, </a:t>
            </a:r>
          </a:p>
          <a:p>
            <a:pPr>
              <a:lnSpc>
                <a:spcPct val="150000"/>
              </a:lnSpc>
            </a:pPr>
            <a:r>
              <a:rPr lang="pt-BR" sz="1700" dirty="0" smtClean="0"/>
              <a:t>- </a:t>
            </a:r>
            <a:r>
              <a:rPr lang="pt-BR" sz="1700" dirty="0" err="1" smtClean="0"/>
              <a:t>Con</a:t>
            </a:r>
            <a:r>
              <a:rPr lang="pt-BR" sz="1700" dirty="0" smtClean="0"/>
              <a:t> apoios visuais que </a:t>
            </a:r>
            <a:r>
              <a:rPr lang="pt-BR" sz="1700" dirty="0" err="1" smtClean="0"/>
              <a:t>lle</a:t>
            </a:r>
            <a:r>
              <a:rPr lang="pt-BR" sz="1700" dirty="0" smtClean="0"/>
              <a:t> </a:t>
            </a:r>
            <a:r>
              <a:rPr lang="pt-BR" sz="1700" dirty="0" err="1" smtClean="0"/>
              <a:t>permitan</a:t>
            </a:r>
            <a:r>
              <a:rPr lang="pt-BR" sz="1700" dirty="0" smtClean="0"/>
              <a:t> </a:t>
            </a:r>
            <a:r>
              <a:rPr lang="pt-BR" sz="1700" dirty="0" err="1" smtClean="0"/>
              <a:t>predecir</a:t>
            </a:r>
            <a:r>
              <a:rPr lang="pt-BR" sz="1700" dirty="0" smtClean="0"/>
              <a:t> sobre o que </a:t>
            </a:r>
            <a:r>
              <a:rPr lang="pt-BR" sz="1700" dirty="0" err="1" smtClean="0"/>
              <a:t>ten</a:t>
            </a:r>
            <a:r>
              <a:rPr lang="pt-BR" sz="1700" dirty="0" smtClean="0"/>
              <a:t> que </a:t>
            </a:r>
            <a:r>
              <a:rPr lang="pt-BR" sz="1700" dirty="0" err="1" smtClean="0"/>
              <a:t>facer</a:t>
            </a:r>
            <a:endParaRPr lang="pt-BR" sz="1700" dirty="0" smtClean="0"/>
          </a:p>
          <a:p>
            <a:pPr>
              <a:lnSpc>
                <a:spcPct val="150000"/>
              </a:lnSpc>
            </a:pPr>
            <a:r>
              <a:rPr lang="pt-BR" sz="1700" dirty="0" smtClean="0"/>
              <a:t>- </a:t>
            </a:r>
            <a:r>
              <a:rPr lang="pt-BR" sz="1700" dirty="0" err="1" smtClean="0"/>
              <a:t>Con</a:t>
            </a:r>
            <a:r>
              <a:rPr lang="pt-BR" sz="1700" dirty="0" smtClean="0"/>
              <a:t> apoios espaciais, e </a:t>
            </a:r>
            <a:r>
              <a:rPr lang="pt-BR" sz="1700" dirty="0" err="1" smtClean="0"/>
              <a:t>distribución</a:t>
            </a:r>
            <a:r>
              <a:rPr lang="pt-BR" sz="1700" dirty="0" smtClean="0"/>
              <a:t> de </a:t>
            </a:r>
            <a:r>
              <a:rPr lang="pt-BR" sz="1700" dirty="0" err="1" smtClean="0"/>
              <a:t>espazos</a:t>
            </a:r>
            <a:r>
              <a:rPr lang="pt-BR" sz="1700" dirty="0" smtClean="0"/>
              <a:t> de aula que </a:t>
            </a:r>
            <a:r>
              <a:rPr lang="pt-BR" sz="1700" dirty="0" err="1" smtClean="0"/>
              <a:t>axuden</a:t>
            </a:r>
            <a:r>
              <a:rPr lang="pt-BR" sz="1700" dirty="0" smtClean="0"/>
              <a:t> a </a:t>
            </a:r>
            <a:r>
              <a:rPr lang="pt-BR" sz="1700" dirty="0" err="1" smtClean="0"/>
              <a:t>coñecer</a:t>
            </a:r>
            <a:r>
              <a:rPr lang="pt-BR" sz="1700" dirty="0" smtClean="0"/>
              <a:t> onde </a:t>
            </a:r>
            <a:r>
              <a:rPr lang="pt-BR" sz="1700" dirty="0" err="1" smtClean="0"/>
              <a:t>hai</a:t>
            </a:r>
            <a:r>
              <a:rPr lang="pt-BR" sz="1700" dirty="0" smtClean="0"/>
              <a:t> que </a:t>
            </a:r>
            <a:r>
              <a:rPr lang="pt-BR" sz="1700" dirty="0" err="1" smtClean="0"/>
              <a:t>facelo</a:t>
            </a:r>
            <a:endParaRPr lang="pt-BR" sz="1700" dirty="0" smtClean="0"/>
          </a:p>
          <a:p>
            <a:pPr>
              <a:lnSpc>
                <a:spcPct val="150000"/>
              </a:lnSpc>
            </a:pPr>
            <a:r>
              <a:rPr lang="pt-BR" sz="1700" dirty="0" smtClean="0"/>
              <a:t>- </a:t>
            </a:r>
            <a:r>
              <a:rPr lang="pt-BR" sz="1700" dirty="0" err="1" smtClean="0"/>
              <a:t>Con</a:t>
            </a:r>
            <a:r>
              <a:rPr lang="pt-BR" sz="1700" dirty="0" smtClean="0"/>
              <a:t> estruturas e rutinas que </a:t>
            </a:r>
            <a:r>
              <a:rPr lang="pt-BR" sz="1700" dirty="0" err="1" smtClean="0"/>
              <a:t>acheguen</a:t>
            </a:r>
            <a:r>
              <a:rPr lang="pt-BR" sz="1700" dirty="0" smtClean="0"/>
              <a:t> seguridade para saber </a:t>
            </a:r>
            <a:r>
              <a:rPr lang="pt-BR" sz="1700" dirty="0" err="1" smtClean="0"/>
              <a:t>cando</a:t>
            </a:r>
            <a:r>
              <a:rPr lang="pt-BR" sz="1700" dirty="0" smtClean="0"/>
              <a:t> </a:t>
            </a:r>
            <a:r>
              <a:rPr lang="pt-BR" sz="1700" dirty="0" err="1" smtClean="0"/>
              <a:t>hai</a:t>
            </a:r>
            <a:r>
              <a:rPr lang="pt-BR" sz="1700" dirty="0" smtClean="0"/>
              <a:t> que </a:t>
            </a:r>
            <a:r>
              <a:rPr lang="pt-BR" sz="1700" dirty="0" err="1" smtClean="0"/>
              <a:t>facelo</a:t>
            </a:r>
            <a:r>
              <a:rPr lang="pt-BR" sz="1700" dirty="0" smtClean="0"/>
              <a:t> </a:t>
            </a:r>
            <a:endParaRPr lang="pt-BR" sz="1700" dirty="0" smtClean="0"/>
          </a:p>
          <a:p>
            <a:pPr>
              <a:lnSpc>
                <a:spcPct val="150000"/>
              </a:lnSpc>
            </a:pPr>
            <a:r>
              <a:rPr lang="pt-BR" sz="1700" dirty="0" smtClean="0"/>
              <a:t>- </a:t>
            </a:r>
            <a:r>
              <a:rPr lang="pt-BR" sz="1700" dirty="0" err="1" smtClean="0"/>
              <a:t>Patios</a:t>
            </a:r>
            <a:r>
              <a:rPr lang="pt-BR" sz="1700" dirty="0" smtClean="0"/>
              <a:t> que </a:t>
            </a:r>
            <a:r>
              <a:rPr lang="pt-BR" sz="1700" dirty="0" err="1" smtClean="0"/>
              <a:t>educan</a:t>
            </a:r>
            <a:endParaRPr lang="pt-BR" sz="1700" dirty="0" smtClean="0"/>
          </a:p>
          <a:p>
            <a:endParaRPr lang="gl-ES" dirty="0"/>
          </a:p>
        </p:txBody>
      </p:sp>
      <p:sp>
        <p:nvSpPr>
          <p:cNvPr id="15" name="14 Rectángulo redondeado"/>
          <p:cNvSpPr/>
          <p:nvPr/>
        </p:nvSpPr>
        <p:spPr>
          <a:xfrm>
            <a:off x="251520" y="188640"/>
            <a:ext cx="8640638" cy="864394"/>
          </a:xfrm>
          <a:prstGeom prst="roundRect">
            <a:avLst>
              <a:gd name="adj" fmla="val 50000"/>
            </a:avLst>
          </a:prstGeom>
          <a:solidFill>
            <a:srgbClr val="007C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es-ES" sz="2400" b="1" dirty="0" smtClean="0">
                <a:solidFill>
                  <a:prstClr val="white"/>
                </a:solidFill>
              </a:rPr>
              <a:t>BARREIRAS ESTRUTURAIS</a:t>
            </a:r>
            <a:endParaRPr lang="es-ES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2398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mmahgom\Desktop\LOGO DOWN GALICIA CARA PLAN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530" y="5707630"/>
            <a:ext cx="2303934" cy="74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611560" y="1340768"/>
            <a:ext cx="76328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 smtClean="0"/>
              <a:t>Empregar unicamente a </a:t>
            </a:r>
            <a:r>
              <a:rPr lang="pt-BR" dirty="0" err="1" smtClean="0"/>
              <a:t>ruta</a:t>
            </a:r>
            <a:r>
              <a:rPr lang="pt-BR" dirty="0" smtClean="0"/>
              <a:t> auditiva e o uso da </a:t>
            </a:r>
            <a:r>
              <a:rPr lang="pt-BR" dirty="0" err="1" smtClean="0"/>
              <a:t>linguaxe</a:t>
            </a:r>
            <a:r>
              <a:rPr lang="pt-BR" dirty="0" smtClean="0"/>
              <a:t> oral, pode </a:t>
            </a:r>
            <a:r>
              <a:rPr lang="pt-BR" dirty="0" smtClean="0"/>
              <a:t>supor </a:t>
            </a:r>
            <a:r>
              <a:rPr lang="pt-BR" dirty="0" smtClean="0"/>
              <a:t>unha barreira para atender a diversidade da aula.</a:t>
            </a:r>
          </a:p>
          <a:p>
            <a:pPr>
              <a:lnSpc>
                <a:spcPct val="150000"/>
              </a:lnSpc>
            </a:pPr>
            <a:endParaRPr lang="pt-BR" dirty="0" smtClean="0"/>
          </a:p>
          <a:p>
            <a:pPr>
              <a:lnSpc>
                <a:spcPct val="150000"/>
              </a:lnSpc>
            </a:pPr>
            <a:r>
              <a:rPr lang="pt-BR" dirty="0"/>
              <a:t>P</a:t>
            </a:r>
            <a:r>
              <a:rPr lang="pt-BR" dirty="0" smtClean="0"/>
              <a:t>roporcionar diversas </a:t>
            </a:r>
            <a:r>
              <a:rPr lang="pt-BR" dirty="0" err="1" smtClean="0"/>
              <a:t>canles</a:t>
            </a:r>
            <a:r>
              <a:rPr lang="pt-BR" dirty="0" smtClean="0"/>
              <a:t> comunicativas: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BR" dirty="0" smtClean="0"/>
              <a:t>Visual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BR" dirty="0" smtClean="0"/>
              <a:t>Táctil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BR" dirty="0" smtClean="0"/>
              <a:t>Pictográfica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BR" dirty="0" err="1" smtClean="0"/>
              <a:t>Signada</a:t>
            </a:r>
            <a:endParaRPr lang="gl-ES" dirty="0"/>
          </a:p>
        </p:txBody>
      </p:sp>
      <p:sp>
        <p:nvSpPr>
          <p:cNvPr id="13" name="12 Rectángulo redondeado"/>
          <p:cNvSpPr/>
          <p:nvPr/>
        </p:nvSpPr>
        <p:spPr>
          <a:xfrm>
            <a:off x="251520" y="188640"/>
            <a:ext cx="8640638" cy="864394"/>
          </a:xfrm>
          <a:prstGeom prst="roundRect">
            <a:avLst>
              <a:gd name="adj" fmla="val 50000"/>
            </a:avLst>
          </a:prstGeom>
          <a:solidFill>
            <a:srgbClr val="007C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es-ES" sz="2400" b="1" dirty="0" smtClean="0">
                <a:solidFill>
                  <a:prstClr val="white"/>
                </a:solidFill>
              </a:rPr>
              <a:t>BARREIRAS COMUNICATIVAS</a:t>
            </a:r>
            <a:endParaRPr lang="es-ES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9899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mmahgom\Desktop\LOGO DOWN GALICIA CARA PLAN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530" y="5707630"/>
            <a:ext cx="2303934" cy="74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755576" y="1291982"/>
            <a:ext cx="7920880" cy="4147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gl-ES" sz="1700" dirty="0" smtClean="0"/>
              <a:t>A falta de flexibilidade e a homoxeneidade:</a:t>
            </a:r>
          </a:p>
          <a:p>
            <a:r>
              <a:rPr lang="gl-ES" sz="1700" dirty="0" smtClean="0"/>
              <a:t>- Nas propostas educativas</a:t>
            </a:r>
          </a:p>
          <a:p>
            <a:r>
              <a:rPr lang="gl-ES" sz="1700" dirty="0" smtClean="0"/>
              <a:t>- Nos materiais, nas metodoloxías, etc. condicionan a adquisición das aprendizaxes e o tipo de interaccións e relacións que se dan na aula. </a:t>
            </a:r>
          </a:p>
          <a:p>
            <a:endParaRPr lang="gl-ES" sz="1700" dirty="0" smtClean="0"/>
          </a:p>
          <a:p>
            <a:r>
              <a:rPr lang="gl-ES" sz="1700" dirty="0" smtClean="0"/>
              <a:t>Unha programación axustada á diversidade: </a:t>
            </a:r>
          </a:p>
          <a:p>
            <a:r>
              <a:rPr lang="gl-ES" sz="1700" dirty="0" smtClean="0"/>
              <a:t>- Diversificación de estratexias</a:t>
            </a:r>
          </a:p>
          <a:p>
            <a:r>
              <a:rPr lang="gl-ES" sz="1700" dirty="0" smtClean="0"/>
              <a:t>- Deseño de actividades </a:t>
            </a:r>
            <a:r>
              <a:rPr lang="gl-ES" sz="1700" dirty="0" err="1" smtClean="0"/>
              <a:t>multinivel</a:t>
            </a:r>
            <a:r>
              <a:rPr lang="gl-ES" sz="1700" dirty="0" smtClean="0"/>
              <a:t> </a:t>
            </a:r>
          </a:p>
          <a:p>
            <a:r>
              <a:rPr lang="gl-ES" sz="1700" dirty="0" smtClean="0"/>
              <a:t>- Materiais didácticos con diferentes niveis de complexidade</a:t>
            </a:r>
          </a:p>
          <a:p>
            <a:r>
              <a:rPr lang="gl-ES" sz="1700" dirty="0" smtClean="0"/>
              <a:t>- Diferentes metodoloxías: aprendizaxe cooperativo , aprendizaxe por proxectos,</a:t>
            </a:r>
            <a:r>
              <a:rPr lang="es-ES" sz="1700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lang="es-ES" sz="1700" dirty="0" err="1" smtClean="0">
                <a:ea typeface="Calibri" pitchFamily="34" charset="0"/>
                <a:cs typeface="Times New Roman" pitchFamily="18" charset="0"/>
              </a:rPr>
              <a:t>Comunidade</a:t>
            </a:r>
            <a:r>
              <a:rPr lang="es-ES" sz="1700" dirty="0" smtClean="0">
                <a:ea typeface="Calibri" pitchFamily="34" charset="0"/>
                <a:cs typeface="Times New Roman" pitchFamily="18" charset="0"/>
              </a:rPr>
              <a:t> de </a:t>
            </a:r>
            <a:r>
              <a:rPr lang="es-ES" sz="1700" dirty="0" err="1" smtClean="0">
                <a:ea typeface="Calibri" pitchFamily="34" charset="0"/>
                <a:cs typeface="Times New Roman" pitchFamily="18" charset="0"/>
              </a:rPr>
              <a:t>aprendizaxe</a:t>
            </a:r>
            <a:r>
              <a:rPr lang="es-ES" sz="1700" dirty="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es-ES" sz="1700" dirty="0" err="1" smtClean="0">
                <a:ea typeface="Calibri" pitchFamily="34" charset="0"/>
                <a:cs typeface="Times New Roman" pitchFamily="18" charset="0"/>
              </a:rPr>
              <a:t>Intelixencias</a:t>
            </a:r>
            <a:r>
              <a:rPr lang="es-ES" sz="1700" dirty="0" smtClean="0">
                <a:ea typeface="Calibri" pitchFamily="34" charset="0"/>
                <a:cs typeface="Times New Roman" pitchFamily="18" charset="0"/>
              </a:rPr>
              <a:t> múltiples, </a:t>
            </a:r>
            <a:r>
              <a:rPr lang="es-ES" sz="1700" dirty="0" err="1">
                <a:ea typeface="Calibri" pitchFamily="34" charset="0"/>
                <a:cs typeface="Times New Roman" pitchFamily="18" charset="0"/>
              </a:rPr>
              <a:t>TIC´s</a:t>
            </a:r>
            <a:r>
              <a:rPr lang="gl-ES" sz="1700" dirty="0"/>
              <a:t>, </a:t>
            </a:r>
            <a:r>
              <a:rPr lang="es-ES" sz="1700" dirty="0" smtClean="0">
                <a:ea typeface="Calibri" pitchFamily="34" charset="0"/>
                <a:cs typeface="Times New Roman" pitchFamily="18" charset="0"/>
              </a:rPr>
              <a:t>Educación emocional, </a:t>
            </a:r>
            <a:r>
              <a:rPr lang="es-ES" sz="1700" dirty="0" err="1" smtClean="0">
                <a:ea typeface="Calibri" pitchFamily="34" charset="0"/>
                <a:cs typeface="Times New Roman" pitchFamily="18" charset="0"/>
              </a:rPr>
              <a:t>Titoría</a:t>
            </a:r>
            <a:r>
              <a:rPr lang="es-ES" sz="1700" dirty="0" smtClean="0">
                <a:ea typeface="Calibri" pitchFamily="34" charset="0"/>
                <a:cs typeface="Times New Roman" pitchFamily="18" charset="0"/>
              </a:rPr>
              <a:t> entre </a:t>
            </a:r>
            <a:r>
              <a:rPr lang="es-ES" sz="1700" dirty="0" err="1" smtClean="0">
                <a:ea typeface="Calibri" pitchFamily="34" charset="0"/>
                <a:cs typeface="Times New Roman" pitchFamily="18" charset="0"/>
              </a:rPr>
              <a:t>iguais</a:t>
            </a:r>
            <a:r>
              <a:rPr lang="es-ES" sz="1700" dirty="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gl-ES" sz="1700" dirty="0" smtClean="0"/>
              <a:t>a docencia compartida… </a:t>
            </a:r>
          </a:p>
          <a:p>
            <a:r>
              <a:rPr lang="es-ES" sz="1700" dirty="0" smtClean="0"/>
              <a:t>-Un </a:t>
            </a:r>
            <a:r>
              <a:rPr lang="es-ES" sz="1700" dirty="0" err="1" smtClean="0"/>
              <a:t>novo</a:t>
            </a:r>
            <a:r>
              <a:rPr lang="es-ES" sz="1700" dirty="0" smtClean="0"/>
              <a:t> rol do/a PT/AL de </a:t>
            </a:r>
            <a:r>
              <a:rPr lang="es-ES" sz="1700" dirty="0" err="1" smtClean="0"/>
              <a:t>apoio</a:t>
            </a:r>
            <a:r>
              <a:rPr lang="es-ES" sz="1700" dirty="0" smtClean="0"/>
              <a:t> a inclusión.</a:t>
            </a:r>
            <a:r>
              <a:rPr lang="es-ES" sz="1700" dirty="0" smtClean="0">
                <a:ea typeface="Calibri" pitchFamily="34" charset="0"/>
                <a:cs typeface="Times New Roman" pitchFamily="18" charset="0"/>
              </a:rPr>
              <a:t> </a:t>
            </a:r>
            <a:endParaRPr lang="gl-ES" sz="1700" dirty="0" smtClean="0"/>
          </a:p>
          <a:p>
            <a:endParaRPr lang="gl-ES" sz="1700" dirty="0" smtClean="0"/>
          </a:p>
          <a:p>
            <a:pPr>
              <a:lnSpc>
                <a:spcPct val="150000"/>
              </a:lnSpc>
            </a:pPr>
            <a:r>
              <a:rPr lang="gl-ES" sz="1700" dirty="0"/>
              <a:t>S</a:t>
            </a:r>
            <a:r>
              <a:rPr lang="gl-ES" sz="1700" dirty="0" smtClean="0"/>
              <a:t>on aspectos que poden salvar certas barreiras curriculares</a:t>
            </a:r>
            <a:endParaRPr lang="gl-ES" sz="1700" dirty="0"/>
          </a:p>
        </p:txBody>
      </p:sp>
      <p:sp>
        <p:nvSpPr>
          <p:cNvPr id="11" name="10 Rectángulo redondeado"/>
          <p:cNvSpPr/>
          <p:nvPr/>
        </p:nvSpPr>
        <p:spPr>
          <a:xfrm>
            <a:off x="251520" y="188640"/>
            <a:ext cx="8640638" cy="864394"/>
          </a:xfrm>
          <a:prstGeom prst="roundRect">
            <a:avLst>
              <a:gd name="adj" fmla="val 50000"/>
            </a:avLst>
          </a:prstGeom>
          <a:solidFill>
            <a:srgbClr val="007C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es-ES" sz="2400" b="1" dirty="0" smtClean="0">
                <a:solidFill>
                  <a:prstClr val="white"/>
                </a:solidFill>
              </a:rPr>
              <a:t>BARREIRAS CURRICULARES</a:t>
            </a:r>
            <a:endParaRPr lang="es-ES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7115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mmahgom\Desktop\LOGO DOWN GALICIA CARA PLAN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530" y="5707630"/>
            <a:ext cx="2303934" cy="74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Rectángulo redondeado"/>
          <p:cNvSpPr/>
          <p:nvPr/>
        </p:nvSpPr>
        <p:spPr>
          <a:xfrm>
            <a:off x="251520" y="188640"/>
            <a:ext cx="8640638" cy="864394"/>
          </a:xfrm>
          <a:prstGeom prst="roundRect">
            <a:avLst>
              <a:gd name="adj" fmla="val 50000"/>
            </a:avLst>
          </a:prstGeom>
          <a:solidFill>
            <a:srgbClr val="007C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es-ES" sz="2000" b="1" dirty="0" smtClean="0">
                <a:solidFill>
                  <a:prstClr val="white"/>
                </a:solidFill>
              </a:rPr>
              <a:t>PIRÁMIDE DE APRENDIZAXE DE EDGAR DALE</a:t>
            </a:r>
            <a:endParaRPr lang="es-ES" sz="2000" b="1" dirty="0">
              <a:solidFill>
                <a:prstClr val="white"/>
              </a:solidFill>
            </a:endParaRPr>
          </a:p>
        </p:txBody>
      </p:sp>
      <p:pic>
        <p:nvPicPr>
          <p:cNvPr id="11" name="Picture 2" descr="C:\Users\Ramón\Desktop\pirámid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1318771"/>
            <a:ext cx="6120841" cy="41431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819463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mmahgom\Desktop\LOGO DOWN GALICIA CARA PLAN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530" y="5707630"/>
            <a:ext cx="2303934" cy="74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682078" y="1359428"/>
            <a:ext cx="7994378" cy="430182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eaLnBrk="1" hangingPunct="1">
              <a:lnSpc>
                <a:spcPct val="93000"/>
              </a:lnSpc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</a:tabLst>
            </a:pPr>
            <a:r>
              <a:rPr lang="gl-ES" sz="1700" dirty="0" smtClean="0">
                <a:cs typeface="Arial Unicode MS" pitchFamily="32" charset="0"/>
              </a:rPr>
              <a:t> Que contribúa á eliminación de barreiras para a participación e a </a:t>
            </a:r>
            <a:r>
              <a:rPr lang="gl-ES" sz="1700" dirty="0" smtClean="0">
                <a:cs typeface="Arial Unicode MS" pitchFamily="32" charset="0"/>
              </a:rPr>
              <a:t>aprendizaxe</a:t>
            </a:r>
            <a:endParaRPr lang="gl-ES" sz="1700" dirty="0" smtClean="0">
              <a:cs typeface="Arial Unicode MS" pitchFamily="32" charset="0"/>
            </a:endParaRPr>
          </a:p>
          <a:p>
            <a:pPr eaLnBrk="1" hangingPunct="1">
              <a:lnSpc>
                <a:spcPct val="93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</a:tabLst>
            </a:pPr>
            <a:endParaRPr lang="gl-ES" sz="1400" dirty="0" smtClean="0">
              <a:cs typeface="Arial Unicode MS" pitchFamily="32" charset="0"/>
            </a:endParaRPr>
          </a:p>
          <a:p>
            <a:pPr eaLnBrk="1" hangingPunct="1">
              <a:lnSpc>
                <a:spcPct val="93000"/>
              </a:lnSpc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</a:tabLst>
            </a:pPr>
            <a:r>
              <a:rPr lang="gl-ES" sz="1700" dirty="0" smtClean="0">
                <a:cs typeface="Arial Unicode MS" pitchFamily="32" charset="0"/>
              </a:rPr>
              <a:t> Que se fundamente nunha ensinanza sistemática: metas e plans específicos para </a:t>
            </a:r>
            <a:r>
              <a:rPr lang="gl-ES" sz="1700" dirty="0" smtClean="0">
                <a:cs typeface="Arial Unicode MS" pitchFamily="32" charset="0"/>
              </a:rPr>
              <a:t>lograr </a:t>
            </a:r>
            <a:r>
              <a:rPr lang="gl-ES" sz="1700" dirty="0" smtClean="0">
                <a:cs typeface="Arial Unicode MS" pitchFamily="32" charset="0"/>
              </a:rPr>
              <a:t>habilidades socialmente válidas</a:t>
            </a:r>
          </a:p>
          <a:p>
            <a:pPr eaLnBrk="1" hangingPunct="1">
              <a:lnSpc>
                <a:spcPct val="93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</a:tabLst>
            </a:pPr>
            <a:endParaRPr lang="gl-ES" sz="1400" i="1" dirty="0" smtClean="0">
              <a:cs typeface="Arial Unicode MS" pitchFamily="32" charset="0"/>
            </a:endParaRPr>
          </a:p>
          <a:p>
            <a:pPr eaLnBrk="1" hangingPunct="1">
              <a:lnSpc>
                <a:spcPct val="93000"/>
              </a:lnSpc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</a:tabLst>
            </a:pPr>
            <a:r>
              <a:rPr lang="gl-ES" sz="1700" dirty="0" smtClean="0">
                <a:cs typeface="Arial Unicode MS" pitchFamily="32" charset="0"/>
              </a:rPr>
              <a:t> Que teña en conta a </a:t>
            </a:r>
            <a:r>
              <a:rPr lang="gl-ES" sz="1700" dirty="0" err="1" smtClean="0">
                <a:cs typeface="Arial Unicode MS" pitchFamily="32" charset="0"/>
              </a:rPr>
              <a:t>personalización</a:t>
            </a:r>
            <a:endParaRPr lang="gl-ES" sz="1700" dirty="0" smtClean="0">
              <a:cs typeface="Arial Unicode MS" pitchFamily="32" charset="0"/>
            </a:endParaRPr>
          </a:p>
          <a:p>
            <a:pPr eaLnBrk="1" hangingPunct="1">
              <a:lnSpc>
                <a:spcPct val="93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</a:tabLst>
            </a:pPr>
            <a:endParaRPr lang="gl-ES" sz="1400" dirty="0" smtClean="0">
              <a:cs typeface="Arial Unicode MS" pitchFamily="32" charset="0"/>
            </a:endParaRPr>
          </a:p>
          <a:p>
            <a:pPr eaLnBrk="1" hangingPunct="1">
              <a:lnSpc>
                <a:spcPct val="93000"/>
              </a:lnSpc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</a:tabLst>
            </a:pPr>
            <a:r>
              <a:rPr lang="gl-ES" sz="1700" dirty="0" smtClean="0">
                <a:cs typeface="Arial Unicode MS" pitchFamily="32" charset="0"/>
              </a:rPr>
              <a:t> Que potencie </a:t>
            </a:r>
            <a:r>
              <a:rPr lang="gl-ES" sz="1700" dirty="0" smtClean="0">
                <a:cs typeface="Arial Unicode MS" pitchFamily="32" charset="0"/>
              </a:rPr>
              <a:t>contornas </a:t>
            </a:r>
            <a:r>
              <a:rPr lang="gl-ES" sz="1700" dirty="0" smtClean="0">
                <a:cs typeface="Arial Unicode MS" pitchFamily="32" charset="0"/>
              </a:rPr>
              <a:t>de aprendizaxe comprensibles e </a:t>
            </a:r>
            <a:r>
              <a:rPr lang="gl-ES" sz="1700" dirty="0" smtClean="0">
                <a:cs typeface="Arial Unicode MS" pitchFamily="32" charset="0"/>
              </a:rPr>
              <a:t>estruturadas</a:t>
            </a:r>
            <a:endParaRPr lang="gl-ES" sz="1700" dirty="0" smtClean="0">
              <a:cs typeface="Arial Unicode MS" pitchFamily="32" charset="0"/>
            </a:endParaRPr>
          </a:p>
          <a:p>
            <a:pPr eaLnBrk="1" hangingPunct="1">
              <a:lnSpc>
                <a:spcPct val="93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</a:tabLst>
            </a:pPr>
            <a:endParaRPr lang="gl-ES" sz="1400" dirty="0" smtClean="0">
              <a:cs typeface="Arial Unicode MS" pitchFamily="32" charset="0"/>
            </a:endParaRPr>
          </a:p>
          <a:p>
            <a:pPr eaLnBrk="1" hangingPunct="1">
              <a:lnSpc>
                <a:spcPct val="93000"/>
              </a:lnSpc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</a:tabLst>
            </a:pPr>
            <a:r>
              <a:rPr lang="gl-ES" sz="1700" dirty="0" smtClean="0">
                <a:cs typeface="Arial Unicode MS" pitchFamily="32" charset="0"/>
              </a:rPr>
              <a:t> Con características curriculares especializadas, sobre todo na comunicación e na </a:t>
            </a:r>
            <a:r>
              <a:rPr lang="gl-ES" sz="1700" dirty="0" smtClean="0">
                <a:cs typeface="Arial Unicode MS" pitchFamily="32" charset="0"/>
              </a:rPr>
              <a:t>socialización</a:t>
            </a:r>
            <a:endParaRPr lang="gl-ES" sz="1700" dirty="0">
              <a:cs typeface="Arial Unicode MS" pitchFamily="32" charset="0"/>
            </a:endParaRPr>
          </a:p>
          <a:p>
            <a:pPr eaLnBrk="1" hangingPunct="1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</a:tabLst>
            </a:pPr>
            <a:endParaRPr lang="gl-ES" sz="1400" dirty="0" smtClean="0">
              <a:cs typeface="Arial Unicode MS" pitchFamily="32" charset="0"/>
            </a:endParaRPr>
          </a:p>
          <a:p>
            <a:pPr eaLnBrk="1" hangingPunct="1">
              <a:lnSpc>
                <a:spcPct val="93000"/>
              </a:lnSpc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</a:tabLst>
            </a:pPr>
            <a:r>
              <a:rPr lang="gl-ES" sz="1700" dirty="0" smtClean="0">
                <a:cs typeface="Arial Unicode MS" pitchFamily="32" charset="0"/>
              </a:rPr>
              <a:t> Coa perspectiva dun apoio </a:t>
            </a:r>
            <a:r>
              <a:rPr lang="gl-ES" sz="1700" dirty="0" err="1" smtClean="0">
                <a:cs typeface="Arial Unicode MS" pitchFamily="32" charset="0"/>
              </a:rPr>
              <a:t>condutual</a:t>
            </a:r>
            <a:r>
              <a:rPr lang="gl-ES" sz="1700" dirty="0" smtClean="0">
                <a:cs typeface="Arial Unicode MS" pitchFamily="32" charset="0"/>
              </a:rPr>
              <a:t> positivo: ensinar habilidades, desenvolver competencias e </a:t>
            </a:r>
            <a:r>
              <a:rPr lang="gl-ES" sz="1700" dirty="0" smtClean="0">
                <a:cs typeface="Arial Unicode MS" pitchFamily="32" charset="0"/>
              </a:rPr>
              <a:t>minorar </a:t>
            </a:r>
            <a:r>
              <a:rPr lang="gl-ES" sz="1700" dirty="0" smtClean="0">
                <a:cs typeface="Arial Unicode MS" pitchFamily="32" charset="0"/>
              </a:rPr>
              <a:t>os obstáculos que interfiren na calidade de </a:t>
            </a:r>
            <a:r>
              <a:rPr lang="gl-ES" sz="1700" dirty="0" smtClean="0">
                <a:cs typeface="Arial Unicode MS" pitchFamily="32" charset="0"/>
              </a:rPr>
              <a:t>vida</a:t>
            </a:r>
            <a:endParaRPr lang="gl-ES" sz="1700" dirty="0" smtClean="0">
              <a:cs typeface="Arial Unicode MS" pitchFamily="32" charset="0"/>
            </a:endParaRPr>
          </a:p>
          <a:p>
            <a:pPr eaLnBrk="1" hangingPunct="1">
              <a:lnSpc>
                <a:spcPct val="93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</a:tabLst>
            </a:pPr>
            <a:endParaRPr lang="gl-ES" sz="1400" dirty="0" smtClean="0">
              <a:cs typeface="Arial Unicode MS" pitchFamily="32" charset="0"/>
            </a:endParaRPr>
          </a:p>
          <a:p>
            <a:pPr eaLnBrk="1" hangingPunct="1">
              <a:lnSpc>
                <a:spcPct val="93000"/>
              </a:lnSpc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</a:tabLst>
            </a:pPr>
            <a:r>
              <a:rPr lang="gl-ES" sz="1700" dirty="0" smtClean="0">
                <a:cs typeface="Arial Unicode MS" pitchFamily="32" charset="0"/>
              </a:rPr>
              <a:t> Contando coa implicación </a:t>
            </a:r>
            <a:r>
              <a:rPr lang="gl-ES" sz="1700" dirty="0" smtClean="0">
                <a:cs typeface="Arial Unicode MS" pitchFamily="32" charset="0"/>
              </a:rPr>
              <a:t>familiar</a:t>
            </a:r>
            <a:endParaRPr lang="gl-ES" sz="1700" i="1" dirty="0">
              <a:cs typeface="Arial Unicode MS" pitchFamily="32" charset="0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251520" y="188640"/>
            <a:ext cx="8640638" cy="864394"/>
          </a:xfrm>
          <a:prstGeom prst="roundRect">
            <a:avLst>
              <a:gd name="adj" fmla="val 50000"/>
            </a:avLst>
          </a:prstGeom>
          <a:solidFill>
            <a:srgbClr val="007C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es-ES" sz="2000" b="1" dirty="0" smtClean="0">
                <a:solidFill>
                  <a:prstClr val="white"/>
                </a:solidFill>
              </a:rPr>
              <a:t>COMPOÑENTES ESENCIAIS </a:t>
            </a:r>
          </a:p>
          <a:p>
            <a:pPr algn="ctr">
              <a:spcBef>
                <a:spcPct val="0"/>
              </a:spcBef>
              <a:defRPr/>
            </a:pPr>
            <a:r>
              <a:rPr lang="es-ES" sz="2000" b="1" dirty="0" smtClean="0">
                <a:solidFill>
                  <a:prstClr val="white"/>
                </a:solidFill>
              </a:rPr>
              <a:t>DUN PROGRAMA DE ATENCIÓN EDUCATIVA</a:t>
            </a:r>
            <a:endParaRPr lang="es-ES" sz="20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0504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611560" y="1452339"/>
            <a:ext cx="5688632" cy="43529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ct val="150000"/>
              </a:lnSpc>
              <a:spcBef>
                <a:spcPts val="1000"/>
              </a:spcBef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gl-ES" altLang="zh-CN" sz="1700" dirty="0" smtClean="0"/>
              <a:t>“</a:t>
            </a:r>
            <a:r>
              <a:rPr lang="gl-ES" altLang="zh-CN" sz="1700" dirty="0" err="1" smtClean="0"/>
              <a:t>Index</a:t>
            </a:r>
            <a:r>
              <a:rPr lang="gl-ES" altLang="zh-CN" sz="1700" dirty="0" smtClean="0"/>
              <a:t> for inclusión” como referencia</a:t>
            </a:r>
            <a:r>
              <a:rPr lang="gl-ES" sz="1700" dirty="0" smtClean="0"/>
              <a:t>: </a:t>
            </a:r>
          </a:p>
          <a:p>
            <a:pPr eaLnBrk="1" hangingPunct="1">
              <a:lnSpc>
                <a:spcPct val="150000"/>
              </a:lnSpc>
              <a:spcBef>
                <a:spcPts val="1000"/>
              </a:spcBef>
              <a:buClr>
                <a:srgbClr val="0945A5"/>
              </a:buClr>
              <a:buSz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gl-ES" altLang="zh-CN" sz="1700" dirty="0" smtClean="0"/>
              <a:t>- Crear culturas inclusivas: </a:t>
            </a:r>
            <a:r>
              <a:rPr lang="gl-ES" altLang="zh-CN" sz="1700" dirty="0" smtClean="0"/>
              <a:t>contornas seguras</a:t>
            </a:r>
            <a:r>
              <a:rPr lang="gl-ES" altLang="zh-CN" sz="1700" dirty="0" smtClean="0"/>
              <a:t>, </a:t>
            </a:r>
            <a:r>
              <a:rPr lang="gl-ES" altLang="zh-CN" sz="1700" dirty="0" smtClean="0"/>
              <a:t>aco</a:t>
            </a:r>
            <a:r>
              <a:rPr lang="gl-ES" sz="1700" dirty="0" smtClean="0"/>
              <a:t>ll</a:t>
            </a:r>
            <a:r>
              <a:rPr lang="gl-ES" altLang="zh-CN" sz="1700" dirty="0" smtClean="0"/>
              <a:t>edoras... </a:t>
            </a:r>
            <a:r>
              <a:rPr lang="gl-ES" altLang="zh-CN" sz="1700" dirty="0" smtClean="0"/>
              <a:t>para </a:t>
            </a:r>
            <a:r>
              <a:rPr lang="gl-ES" altLang="zh-CN" sz="1700" dirty="0" err="1" smtClean="0"/>
              <a:t>tod@s</a:t>
            </a:r>
            <a:r>
              <a:rPr lang="gl-ES" altLang="zh-CN" sz="1700" dirty="0" smtClean="0"/>
              <a:t>, compartidas </a:t>
            </a:r>
            <a:r>
              <a:rPr lang="gl-ES" altLang="zh-CN" sz="1700" dirty="0" smtClean="0"/>
              <a:t>por </a:t>
            </a:r>
            <a:r>
              <a:rPr lang="gl-ES" altLang="zh-CN" sz="1700" dirty="0" err="1" smtClean="0"/>
              <a:t>tod@s</a:t>
            </a:r>
            <a:r>
              <a:rPr lang="gl-ES" altLang="zh-CN" sz="1700" dirty="0" smtClean="0"/>
              <a:t> </a:t>
            </a:r>
            <a:r>
              <a:rPr lang="gl-ES" sz="1700" dirty="0" smtClean="0"/>
              <a:t>@</a:t>
            </a:r>
            <a:r>
              <a:rPr lang="gl-ES" altLang="zh-CN" sz="1700" dirty="0" smtClean="0"/>
              <a:t>s </a:t>
            </a:r>
            <a:r>
              <a:rPr lang="gl-ES" altLang="zh-CN" sz="1700" dirty="0" smtClean="0"/>
              <a:t>profesiona</a:t>
            </a:r>
            <a:r>
              <a:rPr lang="gl-ES" sz="1700" dirty="0" smtClean="0"/>
              <a:t>i</a:t>
            </a:r>
            <a:r>
              <a:rPr lang="gl-ES" altLang="zh-CN" sz="1700" dirty="0" smtClean="0"/>
              <a:t>s </a:t>
            </a:r>
            <a:r>
              <a:rPr lang="gl-ES" sz="1700" dirty="0" smtClean="0"/>
              <a:t>e</a:t>
            </a:r>
            <a:r>
              <a:rPr lang="gl-ES" altLang="zh-CN" sz="1700" dirty="0" smtClean="0"/>
              <a:t> que </a:t>
            </a:r>
            <a:r>
              <a:rPr lang="gl-ES" altLang="zh-CN" sz="1700" dirty="0" smtClean="0"/>
              <a:t>guíen </a:t>
            </a:r>
            <a:r>
              <a:rPr lang="gl-ES" altLang="zh-CN" sz="1700" dirty="0" smtClean="0"/>
              <a:t>a </a:t>
            </a:r>
            <a:r>
              <a:rPr lang="gl-ES" altLang="zh-CN" sz="1700" dirty="0" smtClean="0"/>
              <a:t>acción</a:t>
            </a:r>
            <a:endParaRPr lang="gl-ES" altLang="zh-CN" sz="1700" dirty="0" smtClean="0"/>
          </a:p>
          <a:p>
            <a:pPr eaLnBrk="1" hangingPunct="1">
              <a:lnSpc>
                <a:spcPct val="150000"/>
              </a:lnSpc>
              <a:spcBef>
                <a:spcPts val="1000"/>
              </a:spcBef>
              <a:buClr>
                <a:srgbClr val="0945A5"/>
              </a:buClr>
              <a:buSz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gl-ES" sz="1700" dirty="0" smtClean="0"/>
              <a:t>- Xe</a:t>
            </a:r>
            <a:r>
              <a:rPr lang="gl-ES" altLang="zh-CN" sz="1700" dirty="0" smtClean="0"/>
              <a:t>rar políticas inclusivas: desde todos os </a:t>
            </a:r>
            <a:r>
              <a:rPr lang="gl-ES" altLang="zh-CN" sz="1700" dirty="0" smtClean="0"/>
              <a:t>plans </a:t>
            </a:r>
            <a:r>
              <a:rPr lang="gl-ES" altLang="zh-CN" sz="1700" dirty="0" smtClean="0"/>
              <a:t>de centro</a:t>
            </a:r>
            <a:r>
              <a:rPr lang="gl-ES" sz="1700" dirty="0" smtClean="0"/>
              <a:t> e </a:t>
            </a:r>
            <a:r>
              <a:rPr lang="gl-ES" altLang="zh-CN" sz="1700" dirty="0" smtClean="0"/>
              <a:t>creando redes inclusivas</a:t>
            </a:r>
            <a:endParaRPr lang="gl-ES" sz="1700" dirty="0" smtClean="0"/>
          </a:p>
          <a:p>
            <a:pPr eaLnBrk="1" hangingPunct="1">
              <a:lnSpc>
                <a:spcPct val="150000"/>
              </a:lnSpc>
              <a:spcBef>
                <a:spcPts val="1000"/>
              </a:spcBef>
              <a:buClr>
                <a:srgbClr val="0945A5"/>
              </a:buClr>
              <a:buSz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gl-ES" altLang="zh-CN" sz="1700" dirty="0" smtClean="0"/>
              <a:t>- Des</a:t>
            </a:r>
            <a:r>
              <a:rPr lang="gl-ES" sz="1700" dirty="0" smtClean="0"/>
              <a:t>envolver</a:t>
            </a:r>
            <a:r>
              <a:rPr lang="gl-ES" altLang="zh-CN" sz="1700" dirty="0" smtClean="0"/>
              <a:t> prácticas inclusivas: actividades, tarefas</a:t>
            </a:r>
            <a:r>
              <a:rPr lang="gl-ES" sz="1700" dirty="0" smtClean="0"/>
              <a:t>, </a:t>
            </a:r>
            <a:r>
              <a:rPr lang="gl-ES" sz="1700" dirty="0" smtClean="0"/>
              <a:t>recursos...</a:t>
            </a:r>
            <a:r>
              <a:rPr lang="gl-ES" altLang="zh-CN" sz="1700" dirty="0" smtClean="0"/>
              <a:t> </a:t>
            </a:r>
            <a:r>
              <a:rPr lang="gl-ES" altLang="zh-CN" sz="1700" dirty="0" smtClean="0"/>
              <a:t>para </a:t>
            </a:r>
            <a:r>
              <a:rPr lang="gl-ES" altLang="zh-CN" sz="1700" dirty="0" err="1" smtClean="0"/>
              <a:t>tod@s</a:t>
            </a:r>
            <a:endParaRPr lang="gl-ES" sz="1700" dirty="0" smtClean="0"/>
          </a:p>
          <a:p>
            <a:pPr marL="512763" indent="-508000" eaLnBrk="1" hangingPunct="1">
              <a:lnSpc>
                <a:spcPct val="70000"/>
              </a:lnSpc>
              <a:spcBef>
                <a:spcPts val="1000"/>
              </a:spcBef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s-ES" sz="2800" dirty="0">
              <a:solidFill>
                <a:srgbClr val="0945A5"/>
              </a:solidFill>
              <a:latin typeface="Calibri" charset="0"/>
            </a:endParaRPr>
          </a:p>
        </p:txBody>
      </p:sp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1628800"/>
            <a:ext cx="2104994" cy="315552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" name="Picture 3" descr="C:\Users\mmahgom\Desktop\LOGO DOWN GALICIA CARA PLAN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530" y="5707630"/>
            <a:ext cx="2303934" cy="74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 redondeado"/>
          <p:cNvSpPr/>
          <p:nvPr/>
        </p:nvSpPr>
        <p:spPr>
          <a:xfrm>
            <a:off x="251520" y="188640"/>
            <a:ext cx="8640638" cy="864394"/>
          </a:xfrm>
          <a:prstGeom prst="roundRect">
            <a:avLst>
              <a:gd name="adj" fmla="val 50000"/>
            </a:avLst>
          </a:prstGeom>
          <a:solidFill>
            <a:srgbClr val="007C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es-ES" sz="2400" b="1" dirty="0" smtClean="0">
                <a:solidFill>
                  <a:prstClr val="white"/>
                </a:solidFill>
              </a:rPr>
              <a:t>CONSTRUIR A ESCOLA INCLUSIVA</a:t>
            </a:r>
            <a:endParaRPr lang="es-ES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2725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mmahgom\Desktop\LOGO DOWN GALICIA CARA PLAN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530" y="5707630"/>
            <a:ext cx="2303934" cy="74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611560" y="5014917"/>
            <a:ext cx="7056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hlinkClick r:id="rId4"/>
              </a:rPr>
              <a:t>Vídeo</a:t>
            </a:r>
            <a:endParaRPr lang="es-ES" dirty="0" smtClean="0"/>
          </a:p>
          <a:p>
            <a:endParaRPr lang="es-ES" dirty="0"/>
          </a:p>
        </p:txBody>
      </p:sp>
      <p:pic>
        <p:nvPicPr>
          <p:cNvPr id="10" name="Picture 2" descr="http://4.bp.blogspot.com/-KAO2qxy_Q0k/TxWqtExlnpI/AAAAAAAAA-o/dhRGtjrQC8Y/s1600/388173_131327180311067_100003013584096_152836_1029750123_n+%25281%2529%255B1%255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836712"/>
            <a:ext cx="3960440" cy="3874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Resultado de imagen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6259" y="836712"/>
            <a:ext cx="3863733" cy="38740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515774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2 Subtítulo"/>
          <p:cNvSpPr>
            <a:spLocks noGrp="1"/>
          </p:cNvSpPr>
          <p:nvPr>
            <p:ph type="body" idx="1"/>
          </p:nvPr>
        </p:nvSpPr>
        <p:spPr>
          <a:xfrm>
            <a:off x="468313" y="5624513"/>
            <a:ext cx="8183562" cy="420687"/>
          </a:xfrm>
        </p:spPr>
        <p:txBody>
          <a:bodyPr>
            <a:normAutofit/>
          </a:bodyPr>
          <a:lstStyle/>
          <a:p>
            <a:pPr marR="0" algn="ctr" eaLnBrk="1" hangingPunct="1">
              <a:lnSpc>
                <a:spcPct val="60000"/>
              </a:lnSpc>
              <a:spcBef>
                <a:spcPct val="0"/>
              </a:spcBef>
              <a:spcAft>
                <a:spcPct val="0"/>
              </a:spcAft>
            </a:pPr>
            <a:endParaRPr lang="es-ES" sz="3700" dirty="0" smtClean="0">
              <a:solidFill>
                <a:srgbClr val="1B587C"/>
              </a:solidFill>
            </a:endParaRPr>
          </a:p>
          <a:p>
            <a:pPr marR="0" algn="ctr" eaLnBrk="1" hangingPunct="1">
              <a:lnSpc>
                <a:spcPct val="60000"/>
              </a:lnSpc>
              <a:spcBef>
                <a:spcPct val="0"/>
              </a:spcBef>
              <a:spcAft>
                <a:spcPct val="0"/>
              </a:spcAft>
            </a:pPr>
            <a:endParaRPr lang="es-ES" sz="3700" dirty="0" smtClean="0">
              <a:solidFill>
                <a:srgbClr val="1B587C"/>
              </a:solidFill>
            </a:endParaRPr>
          </a:p>
          <a:p>
            <a:pPr marR="0" algn="ctr" eaLnBrk="1" hangingPunct="1">
              <a:lnSpc>
                <a:spcPct val="60000"/>
              </a:lnSpc>
              <a:spcBef>
                <a:spcPct val="0"/>
              </a:spcBef>
              <a:spcAft>
                <a:spcPct val="0"/>
              </a:spcAft>
            </a:pPr>
            <a:endParaRPr lang="es-ES" sz="1400" dirty="0" smtClean="0">
              <a:solidFill>
                <a:schemeClr val="accent1"/>
              </a:solidFill>
            </a:endParaRPr>
          </a:p>
          <a:p>
            <a:pPr marR="0" algn="ctr" eaLnBrk="1" hangingPunct="1">
              <a:lnSpc>
                <a:spcPct val="60000"/>
              </a:lnSpc>
              <a:spcBef>
                <a:spcPct val="0"/>
              </a:spcBef>
              <a:spcAft>
                <a:spcPct val="0"/>
              </a:spcAft>
            </a:pPr>
            <a:endParaRPr lang="es-ES" sz="1400" dirty="0" smtClean="0">
              <a:solidFill>
                <a:srgbClr val="B95C00"/>
              </a:solidFill>
            </a:endParaRPr>
          </a:p>
          <a:p>
            <a:pPr marR="0" algn="ctr" eaLnBrk="1" hangingPunct="1">
              <a:lnSpc>
                <a:spcPct val="60000"/>
              </a:lnSpc>
              <a:spcBef>
                <a:spcPct val="0"/>
              </a:spcBef>
              <a:spcAft>
                <a:spcPct val="0"/>
              </a:spcAft>
            </a:pPr>
            <a:endParaRPr lang="es-ES" sz="1400" dirty="0" smtClean="0">
              <a:solidFill>
                <a:srgbClr val="B95C00"/>
              </a:solidFill>
            </a:endParaRPr>
          </a:p>
          <a:p>
            <a:pPr marR="0" algn="ctr" eaLnBrk="1" hangingPunct="1">
              <a:lnSpc>
                <a:spcPct val="60000"/>
              </a:lnSpc>
              <a:spcBef>
                <a:spcPct val="0"/>
              </a:spcBef>
              <a:spcAft>
                <a:spcPct val="0"/>
              </a:spcAft>
            </a:pPr>
            <a:endParaRPr lang="es-ES" sz="1400" dirty="0" smtClean="0">
              <a:solidFill>
                <a:srgbClr val="B95C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067944" y="2783830"/>
            <a:ext cx="547260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>
                <a:schemeClr val="tx1"/>
              </a:buClr>
            </a:pPr>
            <a:r>
              <a:rPr lang="gl-ES" sz="1400" b="1" dirty="0" smtClean="0">
                <a:solidFill>
                  <a:srgbClr val="007CC0"/>
                </a:solidFill>
              </a:rPr>
              <a:t>FEDERACIÓN </a:t>
            </a:r>
            <a:r>
              <a:rPr lang="gl-ES" sz="1400" b="1" dirty="0">
                <a:solidFill>
                  <a:srgbClr val="007CC0"/>
                </a:solidFill>
              </a:rPr>
              <a:t>DOWN </a:t>
            </a:r>
            <a:r>
              <a:rPr lang="gl-ES" sz="1400" b="1" dirty="0" smtClean="0">
                <a:solidFill>
                  <a:srgbClr val="007CC0"/>
                </a:solidFill>
              </a:rPr>
              <a:t>GALICIA </a:t>
            </a:r>
          </a:p>
          <a:p>
            <a:pPr algn="ctr">
              <a:buClr>
                <a:schemeClr val="tx1"/>
              </a:buClr>
            </a:pPr>
            <a:r>
              <a:rPr lang="gl-ES" sz="1400" dirty="0"/>
              <a:t>downgalicia.org</a:t>
            </a:r>
          </a:p>
          <a:p>
            <a:pPr algn="ctr">
              <a:buClr>
                <a:schemeClr val="tx1"/>
              </a:buClr>
            </a:pPr>
            <a:endParaRPr lang="gl-ES" sz="800" b="1" dirty="0" smtClean="0">
              <a:solidFill>
                <a:srgbClr val="007CC0"/>
              </a:solidFill>
            </a:endParaRPr>
          </a:p>
          <a:p>
            <a:pPr algn="ctr">
              <a:buClr>
                <a:schemeClr val="tx1"/>
              </a:buClr>
            </a:pPr>
            <a:r>
              <a:rPr lang="gl-ES" sz="1400" b="1" dirty="0" smtClean="0">
                <a:solidFill>
                  <a:srgbClr val="007CC0"/>
                </a:solidFill>
              </a:rPr>
              <a:t>DOWN PONTEVEDRA “XUNTOS”</a:t>
            </a:r>
          </a:p>
          <a:p>
            <a:pPr algn="ctr">
              <a:buClr>
                <a:schemeClr val="tx1"/>
              </a:buClr>
            </a:pPr>
            <a:r>
              <a:rPr lang="gl-ES" sz="1400" dirty="0" smtClean="0"/>
              <a:t>downxuntos.org</a:t>
            </a:r>
            <a:r>
              <a:rPr lang="es-ES" sz="1100" dirty="0" smtClean="0">
                <a:latin typeface="Times New Roman" pitchFamily="18" charset="0"/>
              </a:rPr>
              <a:t> </a:t>
            </a:r>
            <a:endParaRPr lang="es-ES" sz="1100" dirty="0">
              <a:latin typeface="Times New Roman" pitchFamily="18" charset="0"/>
            </a:endParaRPr>
          </a:p>
        </p:txBody>
      </p:sp>
      <p:sp>
        <p:nvSpPr>
          <p:cNvPr id="8" name="8 CuadroTexto"/>
          <p:cNvSpPr txBox="1">
            <a:spLocks noChangeArrowheads="1"/>
          </p:cNvSpPr>
          <p:nvPr/>
        </p:nvSpPr>
        <p:spPr bwMode="auto">
          <a:xfrm>
            <a:off x="5868144" y="1292567"/>
            <a:ext cx="280831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3600" b="1" dirty="0" err="1" smtClean="0">
                <a:solidFill>
                  <a:srgbClr val="007CC0"/>
                </a:solidFill>
              </a:rPr>
              <a:t>Moitas</a:t>
            </a:r>
            <a:endParaRPr lang="es-ES" sz="3600" b="1" dirty="0" smtClean="0">
              <a:solidFill>
                <a:srgbClr val="007CC0"/>
              </a:solidFill>
            </a:endParaRPr>
          </a:p>
          <a:p>
            <a:r>
              <a:rPr lang="es-ES" sz="3600" b="1" dirty="0" err="1" smtClean="0">
                <a:solidFill>
                  <a:srgbClr val="007CC0"/>
                </a:solidFill>
              </a:rPr>
              <a:t>grazas</a:t>
            </a:r>
            <a:endParaRPr lang="es-ES" sz="3600" b="1" dirty="0" smtClean="0">
              <a:solidFill>
                <a:srgbClr val="007CC0"/>
              </a:solidFill>
            </a:endParaRPr>
          </a:p>
        </p:txBody>
      </p:sp>
      <p:pic>
        <p:nvPicPr>
          <p:cNvPr id="11" name="Picture 3" descr="C:\Users\mmahgom\Desktop\LOGO DOWN GALICIA CARA PLAN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20" y="5229200"/>
            <a:ext cx="3024336" cy="97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mmahgom\Desktop\e4ceec7cd447f8e0783db83f87a8c449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31870"/>
            <a:ext cx="4104456" cy="2588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35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251842" y="188640"/>
            <a:ext cx="8640638" cy="864394"/>
          </a:xfrm>
          <a:prstGeom prst="roundRect">
            <a:avLst>
              <a:gd name="adj" fmla="val 50000"/>
            </a:avLst>
          </a:prstGeom>
          <a:solidFill>
            <a:srgbClr val="007C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" sz="2600" b="1" dirty="0" smtClean="0">
                <a:solidFill>
                  <a:prstClr val="white"/>
                </a:solidFill>
              </a:rPr>
              <a:t>RECURSOS EDUCATIVOS</a:t>
            </a:r>
            <a:endParaRPr lang="es-ES" sz="2600" b="1" dirty="0">
              <a:solidFill>
                <a:prstClr val="white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755576" y="1268760"/>
            <a:ext cx="48638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/>
              <a:t>PUNTO VIRTUAL DE EDUCACIÓN</a:t>
            </a:r>
            <a:endParaRPr lang="gl-ES" sz="2000" b="1" dirty="0"/>
          </a:p>
        </p:txBody>
      </p:sp>
      <p:pic>
        <p:nvPicPr>
          <p:cNvPr id="7" name="6 Imagen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013" y="1916832"/>
            <a:ext cx="3990296" cy="1688202"/>
          </a:xfrm>
          <a:prstGeom prst="rect">
            <a:avLst/>
          </a:prstGeom>
          <a:ln>
            <a:solidFill>
              <a:srgbClr val="007CC0"/>
            </a:solidFill>
          </a:ln>
        </p:spPr>
      </p:pic>
      <p:sp>
        <p:nvSpPr>
          <p:cNvPr id="8" name="7 CuadroTexto"/>
          <p:cNvSpPr txBox="1"/>
          <p:nvPr/>
        </p:nvSpPr>
        <p:spPr>
          <a:xfrm>
            <a:off x="539713" y="3861048"/>
            <a:ext cx="8064896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5463" indent="-342900"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s-ES" sz="1900" dirty="0"/>
              <a:t>Web de Down </a:t>
            </a:r>
            <a:r>
              <a:rPr lang="es-ES" sz="1900" dirty="0" smtClean="0"/>
              <a:t>Galicia: </a:t>
            </a:r>
            <a:r>
              <a:rPr lang="es-ES" sz="1900" dirty="0" smtClean="0">
                <a:hlinkClick r:id="rId4"/>
              </a:rPr>
              <a:t>www.downgalicia.org/punto-virtual</a:t>
            </a:r>
            <a:endParaRPr lang="es-ES" sz="1900" dirty="0" smtClean="0"/>
          </a:p>
          <a:p>
            <a:pPr marL="525463" indent="-342900"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/>
            </a:pPr>
            <a:endParaRPr lang="es-ES" sz="1900" dirty="0" smtClean="0"/>
          </a:p>
          <a:p>
            <a:pPr marL="525463" indent="-342900"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s-ES" sz="1900" b="1" dirty="0" smtClean="0"/>
              <a:t>Importancia de compartir material</a:t>
            </a:r>
          </a:p>
          <a:p>
            <a:pPr marL="525463" indent="-342900"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/>
            </a:pPr>
            <a:endParaRPr lang="es-ES" sz="1900" dirty="0"/>
          </a:p>
          <a:p>
            <a:pPr marL="525463" indent="-342900"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s-ES" sz="1900" dirty="0"/>
              <a:t>Recursos, preguntas frecuentes, consultas, etc</a:t>
            </a:r>
            <a:r>
              <a:rPr lang="es-ES" sz="1900" dirty="0" smtClean="0"/>
              <a:t>.</a:t>
            </a:r>
            <a:endParaRPr lang="es-ES" sz="1900" dirty="0"/>
          </a:p>
        </p:txBody>
      </p:sp>
      <p:pic>
        <p:nvPicPr>
          <p:cNvPr id="9" name="Picture 3" descr="C:\Users\mmahgom\Desktop\LOGO DOWN GALICIA CARA PLAN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530" y="5707630"/>
            <a:ext cx="2303934" cy="74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11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 redondeado"/>
          <p:cNvSpPr/>
          <p:nvPr/>
        </p:nvSpPr>
        <p:spPr>
          <a:xfrm>
            <a:off x="251842" y="188640"/>
            <a:ext cx="8640638" cy="864394"/>
          </a:xfrm>
          <a:prstGeom prst="roundRect">
            <a:avLst>
              <a:gd name="adj" fmla="val 50000"/>
            </a:avLst>
          </a:prstGeom>
          <a:solidFill>
            <a:srgbClr val="007C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" sz="2600" b="1" dirty="0" smtClean="0">
                <a:solidFill>
                  <a:prstClr val="white"/>
                </a:solidFill>
              </a:rPr>
              <a:t>PROTOCOLO DE ATENCIÓN EDUCATIVA</a:t>
            </a:r>
            <a:endParaRPr lang="es-ES" sz="2600" b="1" dirty="0">
              <a:solidFill>
                <a:prstClr val="white"/>
              </a:solidFill>
            </a:endParaRPr>
          </a:p>
        </p:txBody>
      </p:sp>
      <p:pic>
        <p:nvPicPr>
          <p:cNvPr id="7" name="Picture 3" descr="C:\Users\mmahgom\Desktop\LOGO DOWN GALICIA CARA PLAN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530" y="5707630"/>
            <a:ext cx="2303934" cy="74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mmahgom\Desktop\protocolo_down_galicia_definitivo_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84784"/>
            <a:ext cx="2952328" cy="3902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4139952" y="1340768"/>
            <a:ext cx="4536504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600" dirty="0" smtClean="0"/>
              <a:t>Editado e publicado </a:t>
            </a:r>
            <a:r>
              <a:rPr lang="es-ES" sz="1600" dirty="0" err="1" smtClean="0"/>
              <a:t>pola</a:t>
            </a:r>
            <a:r>
              <a:rPr lang="es-ES" sz="1600" dirty="0" smtClean="0"/>
              <a:t> Xunta de Galicia en abril de 2018.</a:t>
            </a:r>
          </a:p>
          <a:p>
            <a:pPr>
              <a:lnSpc>
                <a:spcPct val="150000"/>
              </a:lnSpc>
            </a:pPr>
            <a:endParaRPr lang="es-ES" sz="800" dirty="0" smtClean="0"/>
          </a:p>
          <a:p>
            <a:pPr>
              <a:lnSpc>
                <a:spcPct val="150000"/>
              </a:lnSpc>
            </a:pPr>
            <a:r>
              <a:rPr lang="es-ES" sz="1600" dirty="0" err="1" smtClean="0"/>
              <a:t>Traballo</a:t>
            </a:r>
            <a:r>
              <a:rPr lang="es-ES" sz="1600" dirty="0" smtClean="0"/>
              <a:t> </a:t>
            </a:r>
            <a:r>
              <a:rPr lang="es-ES" sz="1600" dirty="0" err="1" smtClean="0"/>
              <a:t>dun</a:t>
            </a:r>
            <a:r>
              <a:rPr lang="es-ES" sz="1600" dirty="0" smtClean="0"/>
              <a:t> grupo </a:t>
            </a:r>
            <a:r>
              <a:rPr lang="es-ES" sz="1600" dirty="0" err="1" smtClean="0"/>
              <a:t>interdiciplinario</a:t>
            </a:r>
            <a:r>
              <a:rPr lang="es-ES" sz="1600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smtClean="0"/>
              <a:t>Asesores </a:t>
            </a:r>
            <a:r>
              <a:rPr lang="es-ES" sz="1600" dirty="0"/>
              <a:t>técnicos docentes da </a:t>
            </a:r>
            <a:r>
              <a:rPr lang="es-ES" sz="1600" dirty="0" err="1"/>
              <a:t>Consellería</a:t>
            </a:r>
            <a:r>
              <a:rPr lang="es-ES" sz="1600" dirty="0"/>
              <a:t> de </a:t>
            </a:r>
            <a:r>
              <a:rPr lang="es-ES" sz="1600" dirty="0" smtClean="0"/>
              <a:t>Educación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smtClean="0"/>
              <a:t>Un </a:t>
            </a:r>
            <a:r>
              <a:rPr lang="es-ES" sz="1600" dirty="0" err="1" smtClean="0"/>
              <a:t>membro</a:t>
            </a:r>
            <a:r>
              <a:rPr lang="es-ES" sz="1600" dirty="0" smtClean="0"/>
              <a:t> do EOE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smtClean="0"/>
              <a:t>Un </a:t>
            </a:r>
            <a:r>
              <a:rPr lang="es-ES" sz="1600" dirty="0"/>
              <a:t>director </a:t>
            </a:r>
            <a:r>
              <a:rPr lang="es-ES" sz="1600" dirty="0" err="1" smtClean="0"/>
              <a:t>dun</a:t>
            </a:r>
            <a:r>
              <a:rPr lang="es-ES" sz="1600" dirty="0" smtClean="0"/>
              <a:t> </a:t>
            </a:r>
            <a:r>
              <a:rPr lang="es-ES" sz="1600" dirty="0"/>
              <a:t>centro </a:t>
            </a:r>
            <a:r>
              <a:rPr lang="es-ES" sz="1600" dirty="0" smtClean="0"/>
              <a:t>de Educación Secundaria </a:t>
            </a:r>
            <a:endParaRPr lang="es-E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smtClean="0"/>
              <a:t>Representantes de </a:t>
            </a:r>
            <a:r>
              <a:rPr lang="es-ES" sz="1600" dirty="0"/>
              <a:t>Down </a:t>
            </a:r>
            <a:r>
              <a:rPr lang="es-ES" sz="1600" dirty="0" smtClean="0"/>
              <a:t>Galicia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dirty="0" smtClean="0"/>
          </a:p>
          <a:p>
            <a:pPr>
              <a:spcAft>
                <a:spcPts val="600"/>
              </a:spcAft>
            </a:pPr>
            <a:r>
              <a:rPr lang="es-ES" sz="1600" u="sng" dirty="0"/>
              <a:t>Consulta e descarga: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/>
              <a:t>Web da </a:t>
            </a:r>
            <a:r>
              <a:rPr lang="es-ES" sz="1600" dirty="0" err="1" smtClean="0"/>
              <a:t>Consellería</a:t>
            </a:r>
            <a:r>
              <a:rPr lang="es-ES" sz="1600" dirty="0" smtClean="0"/>
              <a:t> de Educación</a:t>
            </a:r>
            <a:endParaRPr lang="es-ES" sz="16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/>
              <a:t>Web de Down </a:t>
            </a:r>
            <a:r>
              <a:rPr lang="es-ES" sz="1600" dirty="0" smtClean="0"/>
              <a:t>Galicia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113791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251842" y="188640"/>
            <a:ext cx="8640638" cy="864394"/>
          </a:xfrm>
          <a:prstGeom prst="roundRect">
            <a:avLst>
              <a:gd name="adj" fmla="val 50000"/>
            </a:avLst>
          </a:prstGeom>
          <a:solidFill>
            <a:srgbClr val="007C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" sz="2600" b="1" dirty="0" smtClean="0">
                <a:solidFill>
                  <a:prstClr val="white"/>
                </a:solidFill>
              </a:rPr>
              <a:t>PROTOCOLO DE ATENCIÓN EDUCATIVA</a:t>
            </a:r>
            <a:endParaRPr lang="es-ES" sz="2600" b="1" dirty="0">
              <a:solidFill>
                <a:prstClr val="white"/>
              </a:solidFill>
            </a:endParaRPr>
          </a:p>
        </p:txBody>
      </p:sp>
      <p:pic>
        <p:nvPicPr>
          <p:cNvPr id="5" name="Picture 3" descr="C:\Users\mmahgom\Desktop\LOGO DOWN GALICIA CARA PLAN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530" y="5707630"/>
            <a:ext cx="2303934" cy="74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899592" y="1386642"/>
            <a:ext cx="74888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b="1" dirty="0" smtClean="0"/>
              <a:t>Cal é o </a:t>
            </a:r>
            <a:r>
              <a:rPr lang="es-ES" b="1" dirty="0" err="1" smtClean="0"/>
              <a:t>obxectivo</a:t>
            </a:r>
            <a:r>
              <a:rPr lang="es-ES" b="1" dirty="0" smtClean="0"/>
              <a:t>?</a:t>
            </a:r>
            <a:endParaRPr lang="es-ES" b="1" dirty="0"/>
          </a:p>
          <a:p>
            <a:pPr>
              <a:lnSpc>
                <a:spcPct val="150000"/>
              </a:lnSpc>
            </a:pPr>
            <a:r>
              <a:rPr lang="pt-BR" dirty="0" err="1" smtClean="0"/>
              <a:t>Dereito</a:t>
            </a:r>
            <a:r>
              <a:rPr lang="pt-BR" dirty="0" smtClean="0"/>
              <a:t> </a:t>
            </a:r>
            <a:r>
              <a:rPr lang="pt-BR" dirty="0"/>
              <a:t>de todo o </a:t>
            </a:r>
            <a:r>
              <a:rPr lang="pt-BR" dirty="0" err="1"/>
              <a:t>alumnado</a:t>
            </a:r>
            <a:r>
              <a:rPr lang="pt-BR" dirty="0"/>
              <a:t> a unha </a:t>
            </a:r>
            <a:r>
              <a:rPr lang="pt-BR" dirty="0" err="1"/>
              <a:t>educación</a:t>
            </a:r>
            <a:r>
              <a:rPr lang="pt-BR" dirty="0"/>
              <a:t> inclusiva, equitativa e de </a:t>
            </a:r>
            <a:r>
              <a:rPr lang="pt-BR" dirty="0" err="1"/>
              <a:t>calidade</a:t>
            </a:r>
            <a:r>
              <a:rPr lang="pt-BR" dirty="0"/>
              <a:t>, que promova as </a:t>
            </a:r>
            <a:r>
              <a:rPr lang="pt-BR" dirty="0" err="1"/>
              <a:t>súas</a:t>
            </a:r>
            <a:r>
              <a:rPr lang="pt-BR" dirty="0"/>
              <a:t> oportunidades de </a:t>
            </a:r>
            <a:r>
              <a:rPr lang="pt-BR" dirty="0" err="1"/>
              <a:t>desenvolvemento</a:t>
            </a:r>
            <a:r>
              <a:rPr lang="pt-BR" dirty="0"/>
              <a:t> </a:t>
            </a:r>
            <a:r>
              <a:rPr lang="pt-BR" dirty="0" err="1"/>
              <a:t>persoal</a:t>
            </a:r>
            <a:r>
              <a:rPr lang="pt-BR" dirty="0"/>
              <a:t>, social e laboral ao longo da </a:t>
            </a:r>
            <a:r>
              <a:rPr lang="pt-BR" dirty="0" smtClean="0"/>
              <a:t>vida</a:t>
            </a:r>
            <a:r>
              <a:rPr lang="pt-BR" dirty="0"/>
              <a:t>.</a:t>
            </a:r>
            <a:endParaRPr lang="es-ES" dirty="0"/>
          </a:p>
        </p:txBody>
      </p:sp>
      <p:sp>
        <p:nvSpPr>
          <p:cNvPr id="9" name="8 CuadroTexto"/>
          <p:cNvSpPr txBox="1"/>
          <p:nvPr/>
        </p:nvSpPr>
        <p:spPr>
          <a:xfrm>
            <a:off x="899592" y="3356992"/>
            <a:ext cx="748883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b="1" dirty="0" smtClean="0"/>
              <a:t>Con que fundamento?</a:t>
            </a:r>
          </a:p>
          <a:p>
            <a:pPr>
              <a:lnSpc>
                <a:spcPct val="150000"/>
              </a:lnSpc>
            </a:pPr>
            <a:r>
              <a:rPr lang="es-ES" dirty="0" smtClean="0"/>
              <a:t>Convicción </a:t>
            </a:r>
            <a:r>
              <a:rPr lang="es-ES" dirty="0"/>
              <a:t>de que </a:t>
            </a:r>
            <a:r>
              <a:rPr lang="es-ES" dirty="0" smtClean="0"/>
              <a:t>todo o alumnado pode </a:t>
            </a:r>
            <a:r>
              <a:rPr lang="es-ES" dirty="0"/>
              <a:t>aprender cando se </a:t>
            </a:r>
            <a:r>
              <a:rPr lang="es-ES" dirty="0" err="1"/>
              <a:t>lles</a:t>
            </a:r>
            <a:r>
              <a:rPr lang="es-ES" dirty="0"/>
              <a:t> </a:t>
            </a:r>
            <a:r>
              <a:rPr lang="es-ES" dirty="0" err="1"/>
              <a:t>outorgan</a:t>
            </a:r>
            <a:r>
              <a:rPr lang="es-ES" dirty="0"/>
              <a:t> as oportunidades e </a:t>
            </a:r>
            <a:r>
              <a:rPr lang="es-ES" dirty="0" err="1"/>
              <a:t>condicións</a:t>
            </a:r>
            <a:r>
              <a:rPr lang="es-ES" dirty="0"/>
              <a:t> de </a:t>
            </a:r>
            <a:r>
              <a:rPr lang="es-ES" dirty="0" err="1"/>
              <a:t>aprendizaxe</a:t>
            </a:r>
            <a:r>
              <a:rPr lang="es-ES" dirty="0"/>
              <a:t> </a:t>
            </a:r>
            <a:r>
              <a:rPr lang="es-ES" dirty="0" err="1"/>
              <a:t>axeitadas</a:t>
            </a:r>
            <a:r>
              <a:rPr lang="es-ES" dirty="0"/>
              <a:t>, educando en valores que </a:t>
            </a:r>
            <a:r>
              <a:rPr lang="es-ES" dirty="0" smtClean="0"/>
              <a:t>únicamente </a:t>
            </a:r>
            <a:r>
              <a:rPr lang="es-ES" dirty="0"/>
              <a:t>se aprenden en contextos de </a:t>
            </a:r>
            <a:r>
              <a:rPr lang="es-ES" dirty="0" err="1" smtClean="0"/>
              <a:t>diversidade</a:t>
            </a:r>
            <a:r>
              <a:rPr lang="es-E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0165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251842" y="188640"/>
            <a:ext cx="8640638" cy="864394"/>
          </a:xfrm>
          <a:prstGeom prst="roundRect">
            <a:avLst>
              <a:gd name="adj" fmla="val 50000"/>
            </a:avLst>
          </a:prstGeom>
          <a:solidFill>
            <a:srgbClr val="007C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" sz="2600" b="1" dirty="0" smtClean="0">
                <a:solidFill>
                  <a:prstClr val="white"/>
                </a:solidFill>
              </a:rPr>
              <a:t>PROTOCOLO DE ATENCIÓN EDUCATIVA</a:t>
            </a:r>
            <a:endParaRPr lang="es-ES" sz="2600" b="1" dirty="0">
              <a:solidFill>
                <a:prstClr val="white"/>
              </a:solidFill>
            </a:endParaRPr>
          </a:p>
        </p:txBody>
      </p:sp>
      <p:pic>
        <p:nvPicPr>
          <p:cNvPr id="5" name="Picture 3" descr="C:\Users\mmahgom\Desktop\LOGO DOWN GALICIA CARA PLAN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530" y="5707630"/>
            <a:ext cx="2303934" cy="74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827584" y="1363265"/>
            <a:ext cx="7776864" cy="3577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750" b="1" dirty="0" err="1" smtClean="0"/>
              <a:t>Contido</a:t>
            </a:r>
            <a:endParaRPr lang="es-ES" sz="1750" b="1" dirty="0"/>
          </a:p>
          <a:p>
            <a:pPr>
              <a:lnSpc>
                <a:spcPct val="150000"/>
              </a:lnSpc>
            </a:pPr>
            <a:r>
              <a:rPr lang="pt-BR" sz="1750" dirty="0" smtClean="0"/>
              <a:t>O protocolo </a:t>
            </a:r>
            <a:r>
              <a:rPr lang="pt-BR" sz="1750" dirty="0" err="1" smtClean="0"/>
              <a:t>inclúe</a:t>
            </a:r>
            <a:r>
              <a:rPr lang="pt-BR" sz="1750" dirty="0"/>
              <a:t> </a:t>
            </a:r>
            <a:r>
              <a:rPr lang="pt-BR" sz="1750" dirty="0" smtClean="0"/>
              <a:t>non só os </a:t>
            </a:r>
            <a:r>
              <a:rPr lang="pt-BR" sz="1750" dirty="0" err="1" smtClean="0"/>
              <a:t>principios</a:t>
            </a:r>
            <a:r>
              <a:rPr lang="pt-BR" sz="1750" dirty="0" smtClean="0"/>
              <a:t> básicos e a </a:t>
            </a:r>
            <a:r>
              <a:rPr lang="pt-BR" sz="1750" dirty="0" err="1" smtClean="0"/>
              <a:t>definición</a:t>
            </a:r>
            <a:r>
              <a:rPr lang="pt-BR" sz="1750" dirty="0" smtClean="0"/>
              <a:t> de conceptos dentro do contexto da </a:t>
            </a:r>
            <a:r>
              <a:rPr lang="pt-BR" sz="1750" dirty="0" err="1" smtClean="0"/>
              <a:t>discapacidade</a:t>
            </a:r>
            <a:r>
              <a:rPr lang="pt-BR" sz="1750" dirty="0" smtClean="0"/>
              <a:t>, </a:t>
            </a:r>
            <a:r>
              <a:rPr lang="pt-BR" sz="1750" dirty="0" err="1" smtClean="0"/>
              <a:t>senón</a:t>
            </a:r>
            <a:r>
              <a:rPr lang="pt-BR" sz="1750" dirty="0" smtClean="0"/>
              <a:t> que </a:t>
            </a:r>
            <a:r>
              <a:rPr lang="pt-BR" sz="1750" dirty="0" err="1" smtClean="0"/>
              <a:t>afonda</a:t>
            </a:r>
            <a:r>
              <a:rPr lang="pt-BR" sz="1750" dirty="0" smtClean="0"/>
              <a:t>:</a:t>
            </a:r>
          </a:p>
          <a:p>
            <a:pPr>
              <a:lnSpc>
                <a:spcPct val="150000"/>
              </a:lnSpc>
            </a:pPr>
            <a:endParaRPr lang="pt-BR" sz="11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750" dirty="0" err="1" smtClean="0"/>
              <a:t>Orientacións</a:t>
            </a:r>
            <a:r>
              <a:rPr lang="pt-BR" sz="1750" dirty="0" smtClean="0"/>
              <a:t> </a:t>
            </a:r>
            <a:r>
              <a:rPr lang="pt-BR" sz="1750" dirty="0"/>
              <a:t>no </a:t>
            </a:r>
            <a:r>
              <a:rPr lang="pt-BR" sz="1750" dirty="0" err="1"/>
              <a:t>proceso</a:t>
            </a:r>
            <a:r>
              <a:rPr lang="pt-BR" sz="1750" dirty="0"/>
              <a:t> de </a:t>
            </a:r>
            <a:r>
              <a:rPr lang="pt-BR" sz="1750" dirty="0" err="1" smtClean="0"/>
              <a:t>escolarización</a:t>
            </a:r>
            <a:endParaRPr lang="pt-BR" sz="175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750" dirty="0" err="1" smtClean="0"/>
              <a:t>Sensibilización</a:t>
            </a:r>
            <a:r>
              <a:rPr lang="pt-BR" sz="1750" dirty="0" smtClean="0"/>
              <a:t> </a:t>
            </a:r>
            <a:r>
              <a:rPr lang="pt-BR" sz="1750" dirty="0"/>
              <a:t>da comunidade educativa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750" dirty="0" err="1" smtClean="0"/>
              <a:t>Proceso</a:t>
            </a:r>
            <a:r>
              <a:rPr lang="pt-BR" sz="1750" dirty="0" smtClean="0"/>
              <a:t> </a:t>
            </a:r>
            <a:r>
              <a:rPr lang="pt-BR" sz="1750" dirty="0"/>
              <a:t>de </a:t>
            </a:r>
            <a:r>
              <a:rPr lang="pt-BR" sz="1750" dirty="0" err="1"/>
              <a:t>atención</a:t>
            </a:r>
            <a:r>
              <a:rPr lang="pt-BR" sz="1750" dirty="0"/>
              <a:t> educativa ao </a:t>
            </a:r>
            <a:r>
              <a:rPr lang="pt-BR" sz="1750" dirty="0" err="1"/>
              <a:t>alumnado</a:t>
            </a:r>
            <a:r>
              <a:rPr lang="pt-BR" sz="1750" dirty="0"/>
              <a:t> </a:t>
            </a:r>
            <a:r>
              <a:rPr lang="pt-BR" sz="1750" dirty="0" err="1" smtClean="0"/>
              <a:t>con</a:t>
            </a:r>
            <a:r>
              <a:rPr lang="pt-BR" sz="1750" dirty="0" smtClean="0"/>
              <a:t> Down </a:t>
            </a:r>
            <a:endParaRPr lang="pt-BR" sz="175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750" dirty="0" err="1" smtClean="0"/>
              <a:t>Orientacións</a:t>
            </a:r>
            <a:r>
              <a:rPr lang="pt-BR" sz="1750" dirty="0" smtClean="0"/>
              <a:t> </a:t>
            </a:r>
            <a:r>
              <a:rPr lang="pt-BR" sz="1750" dirty="0"/>
              <a:t>de </a:t>
            </a:r>
            <a:r>
              <a:rPr lang="pt-BR" sz="1750" dirty="0" err="1"/>
              <a:t>colaboración</a:t>
            </a:r>
            <a:r>
              <a:rPr lang="pt-BR" sz="1750" dirty="0"/>
              <a:t> coas </a:t>
            </a:r>
            <a:r>
              <a:rPr lang="pt-BR" sz="1750" dirty="0" err="1" smtClean="0"/>
              <a:t>familias</a:t>
            </a:r>
            <a:endParaRPr lang="pt-BR" sz="175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750" dirty="0" smtClean="0"/>
              <a:t>Recursos e </a:t>
            </a:r>
            <a:r>
              <a:rPr lang="pt-BR" sz="1750" dirty="0" err="1" smtClean="0"/>
              <a:t>glosario</a:t>
            </a:r>
            <a:r>
              <a:rPr lang="pt-BR" sz="1750" dirty="0" smtClean="0"/>
              <a:t> de termos</a:t>
            </a:r>
            <a:endParaRPr lang="es-ES" sz="1750" dirty="0"/>
          </a:p>
        </p:txBody>
      </p:sp>
    </p:spTree>
    <p:extLst>
      <p:ext uri="{BB962C8B-B14F-4D97-AF65-F5344CB8AC3E}">
        <p14:creationId xmlns:p14="http://schemas.microsoft.com/office/powerpoint/2010/main" val="243332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251842" y="188640"/>
            <a:ext cx="8640638" cy="864394"/>
          </a:xfrm>
          <a:prstGeom prst="roundRect">
            <a:avLst>
              <a:gd name="adj" fmla="val 50000"/>
            </a:avLst>
          </a:prstGeom>
          <a:solidFill>
            <a:srgbClr val="007C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" sz="2600" b="1" dirty="0" smtClean="0">
                <a:solidFill>
                  <a:prstClr val="white"/>
                </a:solidFill>
              </a:rPr>
              <a:t>PROTOCOLO DE ATENCIÓN EDUCATIVA</a:t>
            </a:r>
            <a:endParaRPr lang="es-ES" sz="2600" b="1" dirty="0">
              <a:solidFill>
                <a:prstClr val="white"/>
              </a:solidFill>
            </a:endParaRPr>
          </a:p>
        </p:txBody>
      </p:sp>
      <p:pic>
        <p:nvPicPr>
          <p:cNvPr id="5" name="Picture 3" descr="C:\Users\mmahgom\Desktop\LOGO DOWN GALICIA CARA PLAN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530" y="5707630"/>
            <a:ext cx="2303934" cy="74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755576" y="1327701"/>
            <a:ext cx="7848873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700" b="1" dirty="0" smtClean="0"/>
              <a:t>Principios básicos do protocolo</a:t>
            </a:r>
            <a:endParaRPr lang="es-ES" sz="1700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700" dirty="0" smtClean="0"/>
              <a:t>A </a:t>
            </a:r>
            <a:r>
              <a:rPr lang="pt-BR" sz="1700" dirty="0" err="1" smtClean="0"/>
              <a:t>inclusión</a:t>
            </a:r>
            <a:r>
              <a:rPr lang="pt-BR" sz="1700" dirty="0" smtClean="0"/>
              <a:t> como principio </a:t>
            </a:r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3648726851"/>
              </p:ext>
            </p:extLst>
          </p:nvPr>
        </p:nvGraphicFramePr>
        <p:xfrm>
          <a:off x="1307976" y="2852936"/>
          <a:ext cx="2543944" cy="28545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1" name="20 Grupo"/>
          <p:cNvGrpSpPr/>
          <p:nvPr/>
        </p:nvGrpSpPr>
        <p:grpSpPr>
          <a:xfrm>
            <a:off x="5508104" y="2636912"/>
            <a:ext cx="2880320" cy="2639991"/>
            <a:chOff x="4788024" y="2894029"/>
            <a:chExt cx="2880320" cy="2639991"/>
          </a:xfrm>
        </p:grpSpPr>
        <p:sp>
          <p:nvSpPr>
            <p:cNvPr id="8" name="7 Elipse"/>
            <p:cNvSpPr/>
            <p:nvPr/>
          </p:nvSpPr>
          <p:spPr>
            <a:xfrm>
              <a:off x="5164884" y="2918028"/>
              <a:ext cx="1096908" cy="1096908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10 Elipse"/>
            <p:cNvSpPr/>
            <p:nvPr/>
          </p:nvSpPr>
          <p:spPr>
            <a:xfrm>
              <a:off x="6186165" y="2894029"/>
              <a:ext cx="1096908" cy="1096908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11 Elipse"/>
            <p:cNvSpPr/>
            <p:nvPr/>
          </p:nvSpPr>
          <p:spPr>
            <a:xfrm>
              <a:off x="4788024" y="3827472"/>
              <a:ext cx="1096908" cy="1096908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12 Elipse"/>
            <p:cNvSpPr/>
            <p:nvPr/>
          </p:nvSpPr>
          <p:spPr>
            <a:xfrm>
              <a:off x="5635332" y="4437112"/>
              <a:ext cx="1096908" cy="1096908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13 Elipse"/>
            <p:cNvSpPr/>
            <p:nvPr/>
          </p:nvSpPr>
          <p:spPr>
            <a:xfrm>
              <a:off x="6499428" y="3834608"/>
              <a:ext cx="1096908" cy="1096908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6 Elipse"/>
            <p:cNvSpPr/>
            <p:nvPr/>
          </p:nvSpPr>
          <p:spPr>
            <a:xfrm>
              <a:off x="5637711" y="3700244"/>
              <a:ext cx="1096908" cy="109690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8 CuadroTexto"/>
            <p:cNvSpPr txBox="1"/>
            <p:nvPr/>
          </p:nvSpPr>
          <p:spPr>
            <a:xfrm>
              <a:off x="5868144" y="4083760"/>
              <a:ext cx="7200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600" dirty="0" smtClean="0"/>
                <a:t>DUA</a:t>
              </a:r>
              <a:endParaRPr lang="es-ES" sz="1600" dirty="0"/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4788024" y="4149080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900" b="1" dirty="0" smtClean="0">
                  <a:solidFill>
                    <a:schemeClr val="bg1"/>
                  </a:solidFill>
                </a:rPr>
                <a:t>Educación para </a:t>
              </a:r>
              <a:r>
                <a:rPr lang="es-ES" sz="900" b="1" dirty="0" err="1" smtClean="0">
                  <a:solidFill>
                    <a:schemeClr val="bg1"/>
                  </a:solidFill>
                </a:rPr>
                <a:t>tod@s</a:t>
              </a:r>
              <a:endParaRPr lang="es-E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16 CuadroTexto"/>
            <p:cNvSpPr txBox="1"/>
            <p:nvPr/>
          </p:nvSpPr>
          <p:spPr>
            <a:xfrm>
              <a:off x="5191954" y="3137193"/>
              <a:ext cx="1008112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900" b="1" dirty="0" smtClean="0">
                  <a:solidFill>
                    <a:schemeClr val="bg1"/>
                  </a:solidFill>
                </a:rPr>
                <a:t>Diferentes modelos de </a:t>
              </a:r>
              <a:r>
                <a:rPr lang="es-ES" sz="900" b="1" dirty="0" err="1" smtClean="0">
                  <a:solidFill>
                    <a:schemeClr val="bg1"/>
                  </a:solidFill>
                </a:rPr>
                <a:t>aprendizaxe</a:t>
              </a:r>
              <a:endParaRPr lang="es-E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17 CuadroTexto"/>
            <p:cNvSpPr txBox="1"/>
            <p:nvPr/>
          </p:nvSpPr>
          <p:spPr>
            <a:xfrm>
              <a:off x="6372200" y="3212976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900" b="1" dirty="0" smtClean="0">
                  <a:solidFill>
                    <a:schemeClr val="bg1"/>
                  </a:solidFill>
                </a:rPr>
                <a:t>Aprender </a:t>
              </a:r>
              <a:r>
                <a:rPr lang="es-ES" sz="900" b="1" dirty="0" err="1" smtClean="0">
                  <a:solidFill>
                    <a:schemeClr val="bg1"/>
                  </a:solidFill>
                </a:rPr>
                <a:t>xunt@s</a:t>
              </a:r>
              <a:endParaRPr lang="es-E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18 CuadroTexto"/>
            <p:cNvSpPr txBox="1"/>
            <p:nvPr/>
          </p:nvSpPr>
          <p:spPr>
            <a:xfrm>
              <a:off x="5796136" y="4865385"/>
              <a:ext cx="1008112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900" b="1" dirty="0" smtClean="0">
                  <a:solidFill>
                    <a:schemeClr val="bg1"/>
                  </a:solidFill>
                </a:rPr>
                <a:t>Distintos </a:t>
              </a:r>
              <a:r>
                <a:rPr lang="es-ES" sz="900" b="1" dirty="0" err="1" smtClean="0">
                  <a:solidFill>
                    <a:schemeClr val="bg1"/>
                  </a:solidFill>
                </a:rPr>
                <a:t>xeitos</a:t>
              </a:r>
              <a:r>
                <a:rPr lang="es-ES" sz="900" b="1" dirty="0" smtClean="0">
                  <a:solidFill>
                    <a:schemeClr val="bg1"/>
                  </a:solidFill>
                </a:rPr>
                <a:t> de aprender</a:t>
              </a:r>
              <a:endParaRPr lang="es-E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19 CuadroTexto"/>
            <p:cNvSpPr txBox="1"/>
            <p:nvPr/>
          </p:nvSpPr>
          <p:spPr>
            <a:xfrm>
              <a:off x="6660232" y="422108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900" b="1" dirty="0" err="1" smtClean="0">
                  <a:solidFill>
                    <a:schemeClr val="bg1"/>
                  </a:solidFill>
                </a:rPr>
                <a:t>Diversidade</a:t>
              </a:r>
              <a:endParaRPr lang="es-ES" sz="900" b="1" dirty="0" smtClean="0">
                <a:solidFill>
                  <a:schemeClr val="bg1"/>
                </a:solidFill>
              </a:endParaRPr>
            </a:p>
            <a:p>
              <a:r>
                <a:rPr lang="es-ES" sz="900" b="1" dirty="0" smtClean="0">
                  <a:solidFill>
                    <a:schemeClr val="bg1"/>
                  </a:solidFill>
                </a:rPr>
                <a:t>de </a:t>
              </a:r>
              <a:r>
                <a:rPr lang="es-ES" sz="900" b="1" dirty="0" err="1" smtClean="0">
                  <a:solidFill>
                    <a:schemeClr val="bg1"/>
                  </a:solidFill>
                </a:rPr>
                <a:t>alumn@s</a:t>
              </a:r>
              <a:endParaRPr lang="es-ES" sz="9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14 Rectángulo"/>
          <p:cNvSpPr/>
          <p:nvPr/>
        </p:nvSpPr>
        <p:spPr>
          <a:xfrm>
            <a:off x="5256584" y="1844824"/>
            <a:ext cx="34198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 err="1"/>
              <a:t>Deseño</a:t>
            </a:r>
            <a:r>
              <a:rPr lang="pt-BR" sz="1600" dirty="0"/>
              <a:t> </a:t>
            </a:r>
            <a:r>
              <a:rPr lang="pt-BR" sz="1600" dirty="0" smtClean="0"/>
              <a:t>Universal </a:t>
            </a:r>
          </a:p>
          <a:p>
            <a:r>
              <a:rPr lang="pt-BR" sz="1600" dirty="0" smtClean="0"/>
              <a:t>    para a </a:t>
            </a:r>
            <a:r>
              <a:rPr lang="pt-BR" sz="1600" dirty="0" err="1" smtClean="0"/>
              <a:t>Aprendizaxe</a:t>
            </a:r>
            <a:r>
              <a:rPr lang="pt-BR" sz="1600" dirty="0" smtClean="0"/>
              <a:t> </a:t>
            </a:r>
            <a:r>
              <a:rPr lang="pt-BR" sz="1600" dirty="0" smtClean="0"/>
              <a:t>(DUA)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792088" y="2276872"/>
            <a:ext cx="4572000" cy="41190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 smtClean="0"/>
              <a:t>Enfoque </a:t>
            </a:r>
            <a:r>
              <a:rPr lang="pt-BR" sz="1600" dirty="0" err="1"/>
              <a:t>ecolóxico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89853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o">
  <a:themeElements>
    <a:clrScheme name="Personalizado 6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0070C0"/>
      </a:hlink>
      <a:folHlink>
        <a:srgbClr val="0070C0"/>
      </a:folHlink>
    </a:clrScheme>
    <a:fontScheme name="Aspecto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3633</TotalTime>
  <Words>2285</Words>
  <Application>Microsoft Office PowerPoint</Application>
  <PresentationFormat>Presentación en pantalla (4:3)</PresentationFormat>
  <Paragraphs>410</Paragraphs>
  <Slides>49</Slides>
  <Notes>24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49</vt:i4>
      </vt:variant>
    </vt:vector>
  </HeadingPairs>
  <TitlesOfParts>
    <vt:vector size="50" baseType="lpstr">
      <vt:lpstr>Aspecto</vt:lpstr>
      <vt:lpstr>Presentación de PowerPoint</vt:lpstr>
      <vt:lpstr> </vt:lpstr>
      <vt:lpstr>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</vt:lpstr>
      <vt:lpstr>Presentación de PowerPoint</vt:lpstr>
      <vt:lpstr>Presentación de PowerPoint</vt:lpstr>
      <vt:lpstr>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Decreto 229/2011 de  Atención á diversidade</vt:lpstr>
      <vt:lpstr>A  aula</vt:lpstr>
      <vt:lpstr>Presentación de PowerPoint</vt:lpstr>
      <vt:lpstr>Presentación de PowerPoint</vt:lpstr>
      <vt:lpstr>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Manuel Mahía Gómez</dc:creator>
  <cp:lastModifiedBy>Manu Mahía</cp:lastModifiedBy>
  <cp:revision>56</cp:revision>
  <dcterms:modified xsi:type="dcterms:W3CDTF">2018-09-13T10:59:38Z</dcterms:modified>
</cp:coreProperties>
</file>