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notesSlides/notesSlide1.xml" ContentType="application/vnd.openxmlformats-officedocument.presentationml.notesSlide+xml"/>
  <Override PartName="/ppt/theme/themeOverride17.xml" ContentType="application/vnd.openxmlformats-officedocument.themeOverr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0" r:id="rId2"/>
    <p:sldMasterId id="2147483714" r:id="rId3"/>
    <p:sldMasterId id="2147483726" r:id="rId4"/>
    <p:sldMasterId id="2147483810" r:id="rId5"/>
    <p:sldMasterId id="2147483823" r:id="rId6"/>
    <p:sldMasterId id="2147483835" r:id="rId7"/>
    <p:sldMasterId id="2147483847" r:id="rId8"/>
    <p:sldMasterId id="2147483864" r:id="rId9"/>
  </p:sldMasterIdLst>
  <p:notesMasterIdLst>
    <p:notesMasterId r:id="rId53"/>
  </p:notesMasterIdLst>
  <p:sldIdLst>
    <p:sldId id="354" r:id="rId10"/>
    <p:sldId id="355" r:id="rId11"/>
    <p:sldId id="339" r:id="rId12"/>
    <p:sldId id="376" r:id="rId13"/>
    <p:sldId id="377" r:id="rId14"/>
    <p:sldId id="378" r:id="rId15"/>
    <p:sldId id="322" r:id="rId16"/>
    <p:sldId id="341" r:id="rId17"/>
    <p:sldId id="348" r:id="rId18"/>
    <p:sldId id="350" r:id="rId19"/>
    <p:sldId id="349" r:id="rId20"/>
    <p:sldId id="351" r:id="rId21"/>
    <p:sldId id="352" r:id="rId22"/>
    <p:sldId id="344" r:id="rId23"/>
    <p:sldId id="343" r:id="rId24"/>
    <p:sldId id="345" r:id="rId25"/>
    <p:sldId id="346" r:id="rId26"/>
    <p:sldId id="347" r:id="rId27"/>
    <p:sldId id="356" r:id="rId28"/>
    <p:sldId id="357" r:id="rId29"/>
    <p:sldId id="330" r:id="rId30"/>
    <p:sldId id="313" r:id="rId31"/>
    <p:sldId id="371" r:id="rId32"/>
    <p:sldId id="372" r:id="rId33"/>
    <p:sldId id="362" r:id="rId34"/>
    <p:sldId id="328" r:id="rId35"/>
    <p:sldId id="289" r:id="rId36"/>
    <p:sldId id="375" r:id="rId37"/>
    <p:sldId id="337" r:id="rId38"/>
    <p:sldId id="373" r:id="rId39"/>
    <p:sldId id="374" r:id="rId40"/>
    <p:sldId id="369" r:id="rId41"/>
    <p:sldId id="370" r:id="rId42"/>
    <p:sldId id="286" r:id="rId43"/>
    <p:sldId id="335" r:id="rId44"/>
    <p:sldId id="366" r:id="rId45"/>
    <p:sldId id="367" r:id="rId46"/>
    <p:sldId id="277" r:id="rId47"/>
    <p:sldId id="368" r:id="rId48"/>
    <p:sldId id="262" r:id="rId49"/>
    <p:sldId id="364" r:id="rId50"/>
    <p:sldId id="340" r:id="rId51"/>
    <p:sldId id="304" r:id="rId52"/>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3A2D"/>
    <a:srgbClr val="ED73AA"/>
    <a:srgbClr val="FF9900"/>
    <a:srgbClr val="F85AE1"/>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74" autoAdjust="0"/>
    <p:restoredTop sz="94660"/>
  </p:normalViewPr>
  <p:slideViewPr>
    <p:cSldViewPr>
      <p:cViewPr>
        <p:scale>
          <a:sx n="76" d="100"/>
          <a:sy n="76" d="100"/>
        </p:scale>
        <p:origin x="-354"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B477BC-6A15-4352-900B-A53A039ED53C}" type="doc">
      <dgm:prSet loTypeId="urn:microsoft.com/office/officeart/2005/8/layout/radial5" loCatId="cycle" qsTypeId="urn:microsoft.com/office/officeart/2005/8/quickstyle/simple5" qsCatId="simple" csTypeId="urn:microsoft.com/office/officeart/2005/8/colors/accent1_2" csCatId="accent1" phldr="1"/>
      <dgm:spPr/>
      <dgm:t>
        <a:bodyPr/>
        <a:lstStyle/>
        <a:p>
          <a:endParaRPr lang="es-ES"/>
        </a:p>
      </dgm:t>
    </dgm:pt>
    <dgm:pt modelId="{1CCA3F5B-85B3-4D00-AE71-B1BF70F7A971}">
      <dgm:prSet phldrT="[Texto]" custT="1"/>
      <dgm:spPr/>
      <dgm:t>
        <a:bodyPr/>
        <a:lstStyle/>
        <a:p>
          <a:r>
            <a:rPr lang="es-ES" sz="1800" b="1" smtClean="0"/>
            <a:t>Enfermedad Mental</a:t>
          </a:r>
          <a:endParaRPr lang="es-ES" sz="1800" b="1" dirty="0"/>
        </a:p>
      </dgm:t>
    </dgm:pt>
    <dgm:pt modelId="{08B8507C-808B-4DB1-83BD-9221D0D9E94C}" type="parTrans" cxnId="{461B2749-4674-46F3-9D24-5D79303BD70F}">
      <dgm:prSet/>
      <dgm:spPr/>
      <dgm:t>
        <a:bodyPr/>
        <a:lstStyle/>
        <a:p>
          <a:endParaRPr lang="es-ES"/>
        </a:p>
      </dgm:t>
    </dgm:pt>
    <dgm:pt modelId="{33FEC01A-8F53-41E6-96EB-7A78632CBF6B}" type="sibTrans" cxnId="{461B2749-4674-46F3-9D24-5D79303BD70F}">
      <dgm:prSet/>
      <dgm:spPr/>
      <dgm:t>
        <a:bodyPr/>
        <a:lstStyle/>
        <a:p>
          <a:endParaRPr lang="es-ES"/>
        </a:p>
      </dgm:t>
    </dgm:pt>
    <dgm:pt modelId="{839CAAD8-6990-41C4-AF88-6874DE26D5B3}">
      <dgm:prSet phldrT="[Texto]" custT="1"/>
      <dgm:spPr/>
      <dgm:t>
        <a:bodyPr/>
        <a:lstStyle/>
        <a:p>
          <a:r>
            <a:rPr lang="es-ES" sz="1500" b="1" dirty="0" smtClean="0"/>
            <a:t>Vulnerabilidad</a:t>
          </a:r>
          <a:endParaRPr lang="es-ES" sz="1500" b="1" dirty="0"/>
        </a:p>
      </dgm:t>
    </dgm:pt>
    <dgm:pt modelId="{547F2E3D-04CD-4FBA-B7D9-7640FF73B8D3}" type="parTrans" cxnId="{7248FC1A-66F8-4FC6-8ED5-2ACB59676F7E}">
      <dgm:prSet/>
      <dgm:spPr/>
      <dgm:t>
        <a:bodyPr/>
        <a:lstStyle/>
        <a:p>
          <a:endParaRPr lang="es-ES"/>
        </a:p>
      </dgm:t>
    </dgm:pt>
    <dgm:pt modelId="{B10548E8-280E-4FD5-9913-808D38C67BF6}" type="sibTrans" cxnId="{7248FC1A-66F8-4FC6-8ED5-2ACB59676F7E}">
      <dgm:prSet/>
      <dgm:spPr/>
      <dgm:t>
        <a:bodyPr/>
        <a:lstStyle/>
        <a:p>
          <a:endParaRPr lang="es-ES"/>
        </a:p>
      </dgm:t>
    </dgm:pt>
    <dgm:pt modelId="{09A2632F-A718-46EA-AAD1-CFE5558587C8}">
      <dgm:prSet phldrT="[Texto]" custT="1"/>
      <dgm:spPr/>
      <dgm:t>
        <a:bodyPr/>
        <a:lstStyle/>
        <a:p>
          <a:r>
            <a:rPr lang="es-ES" sz="1900" b="1" dirty="0" smtClean="0"/>
            <a:t>Sucesos Vitales Estresantes</a:t>
          </a:r>
          <a:endParaRPr lang="es-ES" sz="1900" b="1" dirty="0"/>
        </a:p>
      </dgm:t>
    </dgm:pt>
    <dgm:pt modelId="{84FE12D7-4644-4CE5-BC3A-D873F3C25580}" type="parTrans" cxnId="{20BADB4D-56FA-4415-B735-B6DEC1B08AA0}">
      <dgm:prSet/>
      <dgm:spPr/>
      <dgm:t>
        <a:bodyPr/>
        <a:lstStyle/>
        <a:p>
          <a:endParaRPr lang="es-ES"/>
        </a:p>
      </dgm:t>
    </dgm:pt>
    <dgm:pt modelId="{413A5ECC-18C8-4E2A-9A2B-8ACC19CBB177}" type="sibTrans" cxnId="{20BADB4D-56FA-4415-B735-B6DEC1B08AA0}">
      <dgm:prSet/>
      <dgm:spPr/>
      <dgm:t>
        <a:bodyPr/>
        <a:lstStyle/>
        <a:p>
          <a:endParaRPr lang="es-ES"/>
        </a:p>
      </dgm:t>
    </dgm:pt>
    <dgm:pt modelId="{1DA56BA2-9D90-4209-9577-97846CA3EBDD}">
      <dgm:prSet phldrT="[Texto]" custT="1"/>
      <dgm:spPr/>
      <dgm:t>
        <a:bodyPr/>
        <a:lstStyle/>
        <a:p>
          <a:r>
            <a:rPr lang="es-ES" sz="2000" b="1" dirty="0" smtClean="0"/>
            <a:t>Consumo de Sustancias</a:t>
          </a:r>
          <a:endParaRPr lang="es-ES" sz="2000" b="1" dirty="0"/>
        </a:p>
      </dgm:t>
    </dgm:pt>
    <dgm:pt modelId="{E5047F90-7114-496B-BA6A-75ACA766D53C}" type="parTrans" cxnId="{13E13824-236F-4D22-A428-A7C29B705588}">
      <dgm:prSet/>
      <dgm:spPr/>
      <dgm:t>
        <a:bodyPr/>
        <a:lstStyle/>
        <a:p>
          <a:endParaRPr lang="es-ES"/>
        </a:p>
      </dgm:t>
    </dgm:pt>
    <dgm:pt modelId="{E1F62126-FCDA-4225-8EBC-15DB80D92ABA}" type="sibTrans" cxnId="{13E13824-236F-4D22-A428-A7C29B705588}">
      <dgm:prSet/>
      <dgm:spPr/>
      <dgm:t>
        <a:bodyPr/>
        <a:lstStyle/>
        <a:p>
          <a:endParaRPr lang="es-ES"/>
        </a:p>
      </dgm:t>
    </dgm:pt>
    <dgm:pt modelId="{D0D79ADD-DFB3-4204-8831-39FA2FC9663C}" type="pres">
      <dgm:prSet presAssocID="{36B477BC-6A15-4352-900B-A53A039ED53C}" presName="Name0" presStyleCnt="0">
        <dgm:presLayoutVars>
          <dgm:chMax val="1"/>
          <dgm:dir/>
          <dgm:animLvl val="ctr"/>
          <dgm:resizeHandles val="exact"/>
        </dgm:presLayoutVars>
      </dgm:prSet>
      <dgm:spPr/>
      <dgm:t>
        <a:bodyPr/>
        <a:lstStyle/>
        <a:p>
          <a:endParaRPr lang="es-ES"/>
        </a:p>
      </dgm:t>
    </dgm:pt>
    <dgm:pt modelId="{5CCC840F-BF63-4E88-865C-AE28E14FFE7D}" type="pres">
      <dgm:prSet presAssocID="{1CCA3F5B-85B3-4D00-AE71-B1BF70F7A971}" presName="centerShape" presStyleLbl="node0" presStyleIdx="0" presStyleCnt="1"/>
      <dgm:spPr/>
      <dgm:t>
        <a:bodyPr/>
        <a:lstStyle/>
        <a:p>
          <a:endParaRPr lang="es-ES"/>
        </a:p>
      </dgm:t>
    </dgm:pt>
    <dgm:pt modelId="{82C07735-0C1D-4FEC-AEB9-2A3F85EDE936}" type="pres">
      <dgm:prSet presAssocID="{547F2E3D-04CD-4FBA-B7D9-7640FF73B8D3}" presName="parTrans" presStyleLbl="sibTrans2D1" presStyleIdx="0" presStyleCnt="3" custAng="10800000"/>
      <dgm:spPr/>
      <dgm:t>
        <a:bodyPr/>
        <a:lstStyle/>
        <a:p>
          <a:endParaRPr lang="es-ES"/>
        </a:p>
      </dgm:t>
    </dgm:pt>
    <dgm:pt modelId="{EACC421C-C963-4FE9-810E-164560FF2163}" type="pres">
      <dgm:prSet presAssocID="{547F2E3D-04CD-4FBA-B7D9-7640FF73B8D3}" presName="connectorText" presStyleLbl="sibTrans2D1" presStyleIdx="0" presStyleCnt="3"/>
      <dgm:spPr/>
      <dgm:t>
        <a:bodyPr/>
        <a:lstStyle/>
        <a:p>
          <a:endParaRPr lang="es-ES"/>
        </a:p>
      </dgm:t>
    </dgm:pt>
    <dgm:pt modelId="{C3A9AA5B-9731-4203-A8E4-1FE65C07BB40}" type="pres">
      <dgm:prSet presAssocID="{839CAAD8-6990-41C4-AF88-6874DE26D5B3}" presName="node" presStyleLbl="node1" presStyleIdx="0" presStyleCnt="3">
        <dgm:presLayoutVars>
          <dgm:bulletEnabled val="1"/>
        </dgm:presLayoutVars>
      </dgm:prSet>
      <dgm:spPr/>
      <dgm:t>
        <a:bodyPr/>
        <a:lstStyle/>
        <a:p>
          <a:endParaRPr lang="es-ES"/>
        </a:p>
      </dgm:t>
    </dgm:pt>
    <dgm:pt modelId="{F0122ABF-E66A-42CB-9202-1D30E784E569}" type="pres">
      <dgm:prSet presAssocID="{84FE12D7-4644-4CE5-BC3A-D873F3C25580}" presName="parTrans" presStyleLbl="sibTrans2D1" presStyleIdx="1" presStyleCnt="3" custAng="10800000"/>
      <dgm:spPr/>
      <dgm:t>
        <a:bodyPr/>
        <a:lstStyle/>
        <a:p>
          <a:endParaRPr lang="es-ES"/>
        </a:p>
      </dgm:t>
    </dgm:pt>
    <dgm:pt modelId="{8F4A036A-0E0E-451B-B6A3-00244872065B}" type="pres">
      <dgm:prSet presAssocID="{84FE12D7-4644-4CE5-BC3A-D873F3C25580}" presName="connectorText" presStyleLbl="sibTrans2D1" presStyleIdx="1" presStyleCnt="3"/>
      <dgm:spPr/>
      <dgm:t>
        <a:bodyPr/>
        <a:lstStyle/>
        <a:p>
          <a:endParaRPr lang="es-ES"/>
        </a:p>
      </dgm:t>
    </dgm:pt>
    <dgm:pt modelId="{EC8AA2AB-4088-430C-A521-2C571B50DC76}" type="pres">
      <dgm:prSet presAssocID="{09A2632F-A718-46EA-AAD1-CFE5558587C8}" presName="node" presStyleLbl="node1" presStyleIdx="1" presStyleCnt="3">
        <dgm:presLayoutVars>
          <dgm:bulletEnabled val="1"/>
        </dgm:presLayoutVars>
      </dgm:prSet>
      <dgm:spPr/>
      <dgm:t>
        <a:bodyPr/>
        <a:lstStyle/>
        <a:p>
          <a:endParaRPr lang="es-ES"/>
        </a:p>
      </dgm:t>
    </dgm:pt>
    <dgm:pt modelId="{6948EFAD-0A78-4EAA-89CB-3F2F85F2CB67}" type="pres">
      <dgm:prSet presAssocID="{E5047F90-7114-496B-BA6A-75ACA766D53C}" presName="parTrans" presStyleLbl="sibTrans2D1" presStyleIdx="2" presStyleCnt="3" custAng="10800000"/>
      <dgm:spPr/>
      <dgm:t>
        <a:bodyPr/>
        <a:lstStyle/>
        <a:p>
          <a:endParaRPr lang="es-ES"/>
        </a:p>
      </dgm:t>
    </dgm:pt>
    <dgm:pt modelId="{D71A848A-FA41-43B7-A38A-A16D472E8C39}" type="pres">
      <dgm:prSet presAssocID="{E5047F90-7114-496B-BA6A-75ACA766D53C}" presName="connectorText" presStyleLbl="sibTrans2D1" presStyleIdx="2" presStyleCnt="3"/>
      <dgm:spPr/>
      <dgm:t>
        <a:bodyPr/>
        <a:lstStyle/>
        <a:p>
          <a:endParaRPr lang="es-ES"/>
        </a:p>
      </dgm:t>
    </dgm:pt>
    <dgm:pt modelId="{2FD90F09-EBAA-4E15-9E76-39ECB0E50AA5}" type="pres">
      <dgm:prSet presAssocID="{1DA56BA2-9D90-4209-9577-97846CA3EBDD}" presName="node" presStyleLbl="node1" presStyleIdx="2" presStyleCnt="3">
        <dgm:presLayoutVars>
          <dgm:bulletEnabled val="1"/>
        </dgm:presLayoutVars>
      </dgm:prSet>
      <dgm:spPr/>
      <dgm:t>
        <a:bodyPr/>
        <a:lstStyle/>
        <a:p>
          <a:endParaRPr lang="es-ES"/>
        </a:p>
      </dgm:t>
    </dgm:pt>
  </dgm:ptLst>
  <dgm:cxnLst>
    <dgm:cxn modelId="{B517B95D-CDFC-40A0-BBFA-DDC02281A271}" type="presOf" srcId="{09A2632F-A718-46EA-AAD1-CFE5558587C8}" destId="{EC8AA2AB-4088-430C-A521-2C571B50DC76}" srcOrd="0" destOrd="0" presId="urn:microsoft.com/office/officeart/2005/8/layout/radial5"/>
    <dgm:cxn modelId="{7ED1C93D-A4FD-4D36-9064-1B591A462E77}" type="presOf" srcId="{839CAAD8-6990-41C4-AF88-6874DE26D5B3}" destId="{C3A9AA5B-9731-4203-A8E4-1FE65C07BB40}" srcOrd="0" destOrd="0" presId="urn:microsoft.com/office/officeart/2005/8/layout/radial5"/>
    <dgm:cxn modelId="{B4D6E4E8-0B1D-4FA7-9AC6-91F11FD291F1}" type="presOf" srcId="{E5047F90-7114-496B-BA6A-75ACA766D53C}" destId="{D71A848A-FA41-43B7-A38A-A16D472E8C39}" srcOrd="1" destOrd="0" presId="urn:microsoft.com/office/officeart/2005/8/layout/radial5"/>
    <dgm:cxn modelId="{7248FC1A-66F8-4FC6-8ED5-2ACB59676F7E}" srcId="{1CCA3F5B-85B3-4D00-AE71-B1BF70F7A971}" destId="{839CAAD8-6990-41C4-AF88-6874DE26D5B3}" srcOrd="0" destOrd="0" parTransId="{547F2E3D-04CD-4FBA-B7D9-7640FF73B8D3}" sibTransId="{B10548E8-280E-4FD5-9913-808D38C67BF6}"/>
    <dgm:cxn modelId="{461B2749-4674-46F3-9D24-5D79303BD70F}" srcId="{36B477BC-6A15-4352-900B-A53A039ED53C}" destId="{1CCA3F5B-85B3-4D00-AE71-B1BF70F7A971}" srcOrd="0" destOrd="0" parTransId="{08B8507C-808B-4DB1-83BD-9221D0D9E94C}" sibTransId="{33FEC01A-8F53-41E6-96EB-7A78632CBF6B}"/>
    <dgm:cxn modelId="{8C9ED115-DB79-45AF-B7EF-5AFCE01A855B}" type="presOf" srcId="{36B477BC-6A15-4352-900B-A53A039ED53C}" destId="{D0D79ADD-DFB3-4204-8831-39FA2FC9663C}" srcOrd="0" destOrd="0" presId="urn:microsoft.com/office/officeart/2005/8/layout/radial5"/>
    <dgm:cxn modelId="{52D4927A-6CB0-4BC4-BFAF-53A4B0CB0A90}" type="presOf" srcId="{1CCA3F5B-85B3-4D00-AE71-B1BF70F7A971}" destId="{5CCC840F-BF63-4E88-865C-AE28E14FFE7D}" srcOrd="0" destOrd="0" presId="urn:microsoft.com/office/officeart/2005/8/layout/radial5"/>
    <dgm:cxn modelId="{13E13824-236F-4D22-A428-A7C29B705588}" srcId="{1CCA3F5B-85B3-4D00-AE71-B1BF70F7A971}" destId="{1DA56BA2-9D90-4209-9577-97846CA3EBDD}" srcOrd="2" destOrd="0" parTransId="{E5047F90-7114-496B-BA6A-75ACA766D53C}" sibTransId="{E1F62126-FCDA-4225-8EBC-15DB80D92ABA}"/>
    <dgm:cxn modelId="{EA5BECD2-0E53-4E36-A6BD-56D6F05AE12E}" type="presOf" srcId="{547F2E3D-04CD-4FBA-B7D9-7640FF73B8D3}" destId="{EACC421C-C963-4FE9-810E-164560FF2163}" srcOrd="1" destOrd="0" presId="urn:microsoft.com/office/officeart/2005/8/layout/radial5"/>
    <dgm:cxn modelId="{4B691E3E-B2A2-4CE2-AF3F-9D8C1DFCB82A}" type="presOf" srcId="{84FE12D7-4644-4CE5-BC3A-D873F3C25580}" destId="{F0122ABF-E66A-42CB-9202-1D30E784E569}" srcOrd="0" destOrd="0" presId="urn:microsoft.com/office/officeart/2005/8/layout/radial5"/>
    <dgm:cxn modelId="{EA4E7C28-C782-45A6-9862-8FA1EC3C1F42}" type="presOf" srcId="{84FE12D7-4644-4CE5-BC3A-D873F3C25580}" destId="{8F4A036A-0E0E-451B-B6A3-00244872065B}" srcOrd="1" destOrd="0" presId="urn:microsoft.com/office/officeart/2005/8/layout/radial5"/>
    <dgm:cxn modelId="{0B246D48-F15C-407E-9493-5E59673D9826}" type="presOf" srcId="{547F2E3D-04CD-4FBA-B7D9-7640FF73B8D3}" destId="{82C07735-0C1D-4FEC-AEB9-2A3F85EDE936}" srcOrd="0" destOrd="0" presId="urn:microsoft.com/office/officeart/2005/8/layout/radial5"/>
    <dgm:cxn modelId="{9DB9E4C3-13D9-4CE5-9507-5451ABCBCFB1}" type="presOf" srcId="{1DA56BA2-9D90-4209-9577-97846CA3EBDD}" destId="{2FD90F09-EBAA-4E15-9E76-39ECB0E50AA5}" srcOrd="0" destOrd="0" presId="urn:microsoft.com/office/officeart/2005/8/layout/radial5"/>
    <dgm:cxn modelId="{DB88F6EB-81AB-4203-BD79-5019B0F40FA2}" type="presOf" srcId="{E5047F90-7114-496B-BA6A-75ACA766D53C}" destId="{6948EFAD-0A78-4EAA-89CB-3F2F85F2CB67}" srcOrd="0" destOrd="0" presId="urn:microsoft.com/office/officeart/2005/8/layout/radial5"/>
    <dgm:cxn modelId="{20BADB4D-56FA-4415-B735-B6DEC1B08AA0}" srcId="{1CCA3F5B-85B3-4D00-AE71-B1BF70F7A971}" destId="{09A2632F-A718-46EA-AAD1-CFE5558587C8}" srcOrd="1" destOrd="0" parTransId="{84FE12D7-4644-4CE5-BC3A-D873F3C25580}" sibTransId="{413A5ECC-18C8-4E2A-9A2B-8ACC19CBB177}"/>
    <dgm:cxn modelId="{BEF67C0B-4116-4BD8-B814-7352DAF165BC}" type="presParOf" srcId="{D0D79ADD-DFB3-4204-8831-39FA2FC9663C}" destId="{5CCC840F-BF63-4E88-865C-AE28E14FFE7D}" srcOrd="0" destOrd="0" presId="urn:microsoft.com/office/officeart/2005/8/layout/radial5"/>
    <dgm:cxn modelId="{ABCE6A44-4889-4BDD-9273-D508080A7C34}" type="presParOf" srcId="{D0D79ADD-DFB3-4204-8831-39FA2FC9663C}" destId="{82C07735-0C1D-4FEC-AEB9-2A3F85EDE936}" srcOrd="1" destOrd="0" presId="urn:microsoft.com/office/officeart/2005/8/layout/radial5"/>
    <dgm:cxn modelId="{50002E25-AB06-431C-82F6-0216F1CC19B5}" type="presParOf" srcId="{82C07735-0C1D-4FEC-AEB9-2A3F85EDE936}" destId="{EACC421C-C963-4FE9-810E-164560FF2163}" srcOrd="0" destOrd="0" presId="urn:microsoft.com/office/officeart/2005/8/layout/radial5"/>
    <dgm:cxn modelId="{9203892C-9C6C-40E6-A556-EC16D0CFCC89}" type="presParOf" srcId="{D0D79ADD-DFB3-4204-8831-39FA2FC9663C}" destId="{C3A9AA5B-9731-4203-A8E4-1FE65C07BB40}" srcOrd="2" destOrd="0" presId="urn:microsoft.com/office/officeart/2005/8/layout/radial5"/>
    <dgm:cxn modelId="{1725E9F4-7183-4EF5-87BD-3403676F7AAB}" type="presParOf" srcId="{D0D79ADD-DFB3-4204-8831-39FA2FC9663C}" destId="{F0122ABF-E66A-42CB-9202-1D30E784E569}" srcOrd="3" destOrd="0" presId="urn:microsoft.com/office/officeart/2005/8/layout/radial5"/>
    <dgm:cxn modelId="{447116BB-4E20-43B4-9BF0-56E14B4F683D}" type="presParOf" srcId="{F0122ABF-E66A-42CB-9202-1D30E784E569}" destId="{8F4A036A-0E0E-451B-B6A3-00244872065B}" srcOrd="0" destOrd="0" presId="urn:microsoft.com/office/officeart/2005/8/layout/radial5"/>
    <dgm:cxn modelId="{5E1D6DD5-2E44-4A9F-91B6-D5362D8B9830}" type="presParOf" srcId="{D0D79ADD-DFB3-4204-8831-39FA2FC9663C}" destId="{EC8AA2AB-4088-430C-A521-2C571B50DC76}" srcOrd="4" destOrd="0" presId="urn:microsoft.com/office/officeart/2005/8/layout/radial5"/>
    <dgm:cxn modelId="{21F3E896-CCAB-45BC-8B06-294F5499EC7D}" type="presParOf" srcId="{D0D79ADD-DFB3-4204-8831-39FA2FC9663C}" destId="{6948EFAD-0A78-4EAA-89CB-3F2F85F2CB67}" srcOrd="5" destOrd="0" presId="urn:microsoft.com/office/officeart/2005/8/layout/radial5"/>
    <dgm:cxn modelId="{0225EEF2-C6F8-43FC-A688-4C718B4F69F2}" type="presParOf" srcId="{6948EFAD-0A78-4EAA-89CB-3F2F85F2CB67}" destId="{D71A848A-FA41-43B7-A38A-A16D472E8C39}" srcOrd="0" destOrd="0" presId="urn:microsoft.com/office/officeart/2005/8/layout/radial5"/>
    <dgm:cxn modelId="{FCD684CA-B52E-48D3-8C86-1ACD9F385792}" type="presParOf" srcId="{D0D79ADD-DFB3-4204-8831-39FA2FC9663C}" destId="{2FD90F09-EBAA-4E15-9E76-39ECB0E50AA5}" srcOrd="6"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B0EF480-43C7-44A8-8A7B-99DDA5E88F3F}" type="doc">
      <dgm:prSet loTypeId="urn:microsoft.com/office/officeart/2005/8/layout/gear1" loCatId="relationship" qsTypeId="urn:microsoft.com/office/officeart/2005/8/quickstyle/simple1" qsCatId="simple" csTypeId="urn:microsoft.com/office/officeart/2005/8/colors/accent1_2" csCatId="accent1" phldr="0"/>
      <dgm:spPr/>
    </dgm:pt>
    <dgm:pt modelId="{9D0F2C4B-6E99-4F0D-8759-DAE1AA4419B6}" type="pres">
      <dgm:prSet presAssocID="{EB0EF480-43C7-44A8-8A7B-99DDA5E88F3F}" presName="composite" presStyleCnt="0">
        <dgm:presLayoutVars>
          <dgm:chMax val="3"/>
          <dgm:animLvl val="lvl"/>
          <dgm:resizeHandles val="exact"/>
        </dgm:presLayoutVars>
      </dgm:prSet>
      <dgm:spPr/>
    </dgm:pt>
  </dgm:ptLst>
  <dgm:cxnLst>
    <dgm:cxn modelId="{0110F1B2-B924-40E2-8CF9-AD1F7ABEFF3A}" type="presOf" srcId="{EB0EF480-43C7-44A8-8A7B-99DDA5E88F3F}" destId="{9D0F2C4B-6E99-4F0D-8759-DAE1AA4419B6}" srcOrd="0"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CC840F-BF63-4E88-865C-AE28E14FFE7D}">
      <dsp:nvSpPr>
        <dsp:cNvPr id="0" name=""/>
        <dsp:cNvSpPr/>
      </dsp:nvSpPr>
      <dsp:spPr>
        <a:xfrm>
          <a:off x="3378240" y="2439028"/>
          <a:ext cx="1740462" cy="1740462"/>
        </a:xfrm>
        <a:prstGeom prst="ellipse">
          <a:avLst/>
        </a:prstGeom>
        <a:gradFill rotWithShape="0">
          <a:gsLst>
            <a:gs pos="0">
              <a:schemeClr val="accent1">
                <a:hueOff val="0"/>
                <a:satOff val="0"/>
                <a:lumOff val="0"/>
                <a:alphaOff val="0"/>
                <a:lumMod val="95000"/>
              </a:schemeClr>
            </a:gs>
            <a:gs pos="100000">
              <a:schemeClr val="accent1">
                <a:hueOff val="0"/>
                <a:satOff val="0"/>
                <a:lumOff val="0"/>
                <a:alphaOff val="0"/>
                <a:shade val="82000"/>
                <a:satMod val="125000"/>
                <a:lumMod val="74000"/>
              </a:schemeClr>
            </a:gs>
          </a:gsLst>
          <a:lin ang="5400000" scaled="0"/>
        </a:gra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1">
              <a:hueOff val="0"/>
              <a:satOff val="0"/>
              <a:lumOff val="0"/>
              <a:alphaOff val="0"/>
              <a:shade val="30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S" sz="1800" b="1" kern="1200" smtClean="0"/>
            <a:t>Enfermedad Mental</a:t>
          </a:r>
          <a:endParaRPr lang="es-ES" sz="1800" b="1" kern="1200" dirty="0"/>
        </a:p>
      </dsp:txBody>
      <dsp:txXfrm>
        <a:off x="3633125" y="2693913"/>
        <a:ext cx="1230692" cy="1230692"/>
      </dsp:txXfrm>
    </dsp:sp>
    <dsp:sp modelId="{82C07735-0C1D-4FEC-AEB9-2A3F85EDE936}">
      <dsp:nvSpPr>
        <dsp:cNvPr id="0" name=""/>
        <dsp:cNvSpPr/>
      </dsp:nvSpPr>
      <dsp:spPr>
        <a:xfrm rot="5400000">
          <a:off x="4064196" y="1805891"/>
          <a:ext cx="368550" cy="591757"/>
        </a:xfrm>
        <a:prstGeom prst="rightArrow">
          <a:avLst>
            <a:gd name="adj1" fmla="val 60000"/>
            <a:gd name="adj2" fmla="val 50000"/>
          </a:avLst>
        </a:prstGeom>
        <a:gradFill rotWithShape="0">
          <a:gsLst>
            <a:gs pos="0">
              <a:schemeClr val="accent1">
                <a:tint val="60000"/>
                <a:hueOff val="0"/>
                <a:satOff val="0"/>
                <a:lumOff val="0"/>
                <a:alphaOff val="0"/>
                <a:lumMod val="95000"/>
              </a:schemeClr>
            </a:gs>
            <a:gs pos="100000">
              <a:schemeClr val="accent1">
                <a:tint val="60000"/>
                <a:hueOff val="0"/>
                <a:satOff val="0"/>
                <a:lumOff val="0"/>
                <a:alphaOff val="0"/>
                <a:shade val="82000"/>
                <a:satMod val="125000"/>
                <a:lumMod val="74000"/>
              </a:schemeClr>
            </a:gs>
          </a:gsLst>
          <a:lin ang="5400000" scaled="0"/>
        </a:gra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1">
              <a:tint val="60000"/>
              <a:hueOff val="0"/>
              <a:satOff val="0"/>
              <a:lumOff val="0"/>
              <a:alphaOff val="0"/>
              <a:shade val="30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endParaRPr lang="es-ES" sz="2500" kern="1200"/>
        </a:p>
      </dsp:txBody>
      <dsp:txXfrm>
        <a:off x="4119479" y="1868960"/>
        <a:ext cx="257985" cy="355055"/>
      </dsp:txXfrm>
    </dsp:sp>
    <dsp:sp modelId="{C3A9AA5B-9731-4203-A8E4-1FE65C07BB40}">
      <dsp:nvSpPr>
        <dsp:cNvPr id="0" name=""/>
        <dsp:cNvSpPr/>
      </dsp:nvSpPr>
      <dsp:spPr>
        <a:xfrm>
          <a:off x="3378240" y="3187"/>
          <a:ext cx="1740462" cy="1740462"/>
        </a:xfrm>
        <a:prstGeom prst="ellipse">
          <a:avLst/>
        </a:prstGeom>
        <a:gradFill rotWithShape="0">
          <a:gsLst>
            <a:gs pos="0">
              <a:schemeClr val="accent1">
                <a:hueOff val="0"/>
                <a:satOff val="0"/>
                <a:lumOff val="0"/>
                <a:alphaOff val="0"/>
                <a:lumMod val="95000"/>
              </a:schemeClr>
            </a:gs>
            <a:gs pos="100000">
              <a:schemeClr val="accent1">
                <a:hueOff val="0"/>
                <a:satOff val="0"/>
                <a:lumOff val="0"/>
                <a:alphaOff val="0"/>
                <a:shade val="82000"/>
                <a:satMod val="125000"/>
                <a:lumMod val="74000"/>
              </a:schemeClr>
            </a:gs>
          </a:gsLst>
          <a:lin ang="5400000" scaled="0"/>
        </a:gra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1">
              <a:hueOff val="0"/>
              <a:satOff val="0"/>
              <a:lumOff val="0"/>
              <a:alphaOff val="0"/>
              <a:shade val="30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s-ES" sz="1500" b="1" kern="1200" dirty="0" smtClean="0"/>
            <a:t>Vulnerabilidad</a:t>
          </a:r>
          <a:endParaRPr lang="es-ES" sz="1500" b="1" kern="1200" dirty="0"/>
        </a:p>
      </dsp:txBody>
      <dsp:txXfrm>
        <a:off x="3633125" y="258072"/>
        <a:ext cx="1230692" cy="1230692"/>
      </dsp:txXfrm>
    </dsp:sp>
    <dsp:sp modelId="{F0122ABF-E66A-42CB-9202-1D30E784E569}">
      <dsp:nvSpPr>
        <dsp:cNvPr id="0" name=""/>
        <dsp:cNvSpPr/>
      </dsp:nvSpPr>
      <dsp:spPr>
        <a:xfrm rot="12600000">
          <a:off x="5109913" y="3617126"/>
          <a:ext cx="368550" cy="591757"/>
        </a:xfrm>
        <a:prstGeom prst="rightArrow">
          <a:avLst>
            <a:gd name="adj1" fmla="val 60000"/>
            <a:gd name="adj2" fmla="val 50000"/>
          </a:avLst>
        </a:prstGeom>
        <a:gradFill rotWithShape="0">
          <a:gsLst>
            <a:gs pos="0">
              <a:schemeClr val="accent1">
                <a:tint val="60000"/>
                <a:hueOff val="0"/>
                <a:satOff val="0"/>
                <a:lumOff val="0"/>
                <a:alphaOff val="0"/>
                <a:lumMod val="95000"/>
              </a:schemeClr>
            </a:gs>
            <a:gs pos="100000">
              <a:schemeClr val="accent1">
                <a:tint val="60000"/>
                <a:hueOff val="0"/>
                <a:satOff val="0"/>
                <a:lumOff val="0"/>
                <a:alphaOff val="0"/>
                <a:shade val="82000"/>
                <a:satMod val="125000"/>
                <a:lumMod val="74000"/>
              </a:schemeClr>
            </a:gs>
          </a:gsLst>
          <a:lin ang="5400000" scaled="0"/>
        </a:gra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1">
              <a:tint val="60000"/>
              <a:hueOff val="0"/>
              <a:satOff val="0"/>
              <a:lumOff val="0"/>
              <a:alphaOff val="0"/>
              <a:shade val="30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endParaRPr lang="es-ES" sz="2500" kern="1200"/>
        </a:p>
      </dsp:txBody>
      <dsp:txXfrm>
        <a:off x="5213072" y="3763118"/>
        <a:ext cx="257985" cy="355055"/>
      </dsp:txXfrm>
    </dsp:sp>
    <dsp:sp modelId="{EC8AA2AB-4088-430C-A521-2C571B50DC76}">
      <dsp:nvSpPr>
        <dsp:cNvPr id="0" name=""/>
        <dsp:cNvSpPr/>
      </dsp:nvSpPr>
      <dsp:spPr>
        <a:xfrm>
          <a:off x="5487740" y="3656949"/>
          <a:ext cx="1740462" cy="1740462"/>
        </a:xfrm>
        <a:prstGeom prst="ellipse">
          <a:avLst/>
        </a:prstGeom>
        <a:gradFill rotWithShape="0">
          <a:gsLst>
            <a:gs pos="0">
              <a:schemeClr val="accent1">
                <a:hueOff val="0"/>
                <a:satOff val="0"/>
                <a:lumOff val="0"/>
                <a:alphaOff val="0"/>
                <a:lumMod val="95000"/>
              </a:schemeClr>
            </a:gs>
            <a:gs pos="100000">
              <a:schemeClr val="accent1">
                <a:hueOff val="0"/>
                <a:satOff val="0"/>
                <a:lumOff val="0"/>
                <a:alphaOff val="0"/>
                <a:shade val="82000"/>
                <a:satMod val="125000"/>
                <a:lumMod val="74000"/>
              </a:schemeClr>
            </a:gs>
          </a:gsLst>
          <a:lin ang="5400000" scaled="0"/>
        </a:gra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1">
              <a:hueOff val="0"/>
              <a:satOff val="0"/>
              <a:lumOff val="0"/>
              <a:alphaOff val="0"/>
              <a:shade val="30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s-ES" sz="1900" b="1" kern="1200" dirty="0" smtClean="0"/>
            <a:t>Sucesos Vitales Estresantes</a:t>
          </a:r>
          <a:endParaRPr lang="es-ES" sz="1900" b="1" kern="1200" dirty="0"/>
        </a:p>
      </dsp:txBody>
      <dsp:txXfrm>
        <a:off x="5742625" y="3911834"/>
        <a:ext cx="1230692" cy="1230692"/>
      </dsp:txXfrm>
    </dsp:sp>
    <dsp:sp modelId="{6948EFAD-0A78-4EAA-89CB-3F2F85F2CB67}">
      <dsp:nvSpPr>
        <dsp:cNvPr id="0" name=""/>
        <dsp:cNvSpPr/>
      </dsp:nvSpPr>
      <dsp:spPr>
        <a:xfrm rot="19800000">
          <a:off x="3018479" y="3617126"/>
          <a:ext cx="368550" cy="591757"/>
        </a:xfrm>
        <a:prstGeom prst="rightArrow">
          <a:avLst>
            <a:gd name="adj1" fmla="val 60000"/>
            <a:gd name="adj2" fmla="val 50000"/>
          </a:avLst>
        </a:prstGeom>
        <a:gradFill rotWithShape="0">
          <a:gsLst>
            <a:gs pos="0">
              <a:schemeClr val="accent1">
                <a:tint val="60000"/>
                <a:hueOff val="0"/>
                <a:satOff val="0"/>
                <a:lumOff val="0"/>
                <a:alphaOff val="0"/>
                <a:lumMod val="95000"/>
              </a:schemeClr>
            </a:gs>
            <a:gs pos="100000">
              <a:schemeClr val="accent1">
                <a:tint val="60000"/>
                <a:hueOff val="0"/>
                <a:satOff val="0"/>
                <a:lumOff val="0"/>
                <a:alphaOff val="0"/>
                <a:shade val="82000"/>
                <a:satMod val="125000"/>
                <a:lumMod val="74000"/>
              </a:schemeClr>
            </a:gs>
          </a:gsLst>
          <a:lin ang="5400000" scaled="0"/>
        </a:gra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1">
              <a:tint val="60000"/>
              <a:hueOff val="0"/>
              <a:satOff val="0"/>
              <a:lumOff val="0"/>
              <a:alphaOff val="0"/>
              <a:shade val="30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endParaRPr lang="es-ES" sz="2500" kern="1200"/>
        </a:p>
      </dsp:txBody>
      <dsp:txXfrm rot="10800000">
        <a:off x="3025885" y="3763118"/>
        <a:ext cx="257985" cy="355055"/>
      </dsp:txXfrm>
    </dsp:sp>
    <dsp:sp modelId="{2FD90F09-EBAA-4E15-9E76-39ECB0E50AA5}">
      <dsp:nvSpPr>
        <dsp:cNvPr id="0" name=""/>
        <dsp:cNvSpPr/>
      </dsp:nvSpPr>
      <dsp:spPr>
        <a:xfrm>
          <a:off x="1268740" y="3656949"/>
          <a:ext cx="1740462" cy="1740462"/>
        </a:xfrm>
        <a:prstGeom prst="ellipse">
          <a:avLst/>
        </a:prstGeom>
        <a:gradFill rotWithShape="0">
          <a:gsLst>
            <a:gs pos="0">
              <a:schemeClr val="accent1">
                <a:hueOff val="0"/>
                <a:satOff val="0"/>
                <a:lumOff val="0"/>
                <a:alphaOff val="0"/>
                <a:lumMod val="95000"/>
              </a:schemeClr>
            </a:gs>
            <a:gs pos="100000">
              <a:schemeClr val="accent1">
                <a:hueOff val="0"/>
                <a:satOff val="0"/>
                <a:lumOff val="0"/>
                <a:alphaOff val="0"/>
                <a:shade val="82000"/>
                <a:satMod val="125000"/>
                <a:lumMod val="74000"/>
              </a:schemeClr>
            </a:gs>
          </a:gsLst>
          <a:lin ang="5400000" scaled="0"/>
        </a:gra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1">
              <a:hueOff val="0"/>
              <a:satOff val="0"/>
              <a:lumOff val="0"/>
              <a:alphaOff val="0"/>
              <a:shade val="30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s-ES" sz="2000" b="1" kern="1200" dirty="0" smtClean="0"/>
            <a:t>Consumo de Sustancias</a:t>
          </a:r>
          <a:endParaRPr lang="es-ES" sz="2000" b="1" kern="1200" dirty="0"/>
        </a:p>
      </dsp:txBody>
      <dsp:txXfrm>
        <a:off x="1523625" y="3911834"/>
        <a:ext cx="1230692" cy="12306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B2C61D8-F9C4-42FF-8413-C73A84EEBA2F}" type="datetimeFigureOut">
              <a:rPr lang="es-ES" smtClean="0"/>
              <a:t>15/09/2018</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D68C471-BC28-4257-9AC6-1417F4791292}" type="slidenum">
              <a:rPr lang="es-ES" smtClean="0"/>
              <a:t>‹Nº›</a:t>
            </a:fld>
            <a:endParaRPr lang="es-ES"/>
          </a:p>
        </p:txBody>
      </p:sp>
    </p:spTree>
    <p:extLst>
      <p:ext uri="{BB962C8B-B14F-4D97-AF65-F5344CB8AC3E}">
        <p14:creationId xmlns:p14="http://schemas.microsoft.com/office/powerpoint/2010/main" val="31807863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8D68C471-BC28-4257-9AC6-1417F4791292}" type="slidenum">
              <a:rPr lang="es-ES" smtClean="0">
                <a:solidFill>
                  <a:prstClr val="black"/>
                </a:solidFill>
              </a:rPr>
              <a:pPr/>
              <a:t>39</a:t>
            </a:fld>
            <a:endParaRPr lang="es-ES">
              <a:solidFill>
                <a:prstClr val="black"/>
              </a:solidFill>
            </a:endParaRPr>
          </a:p>
        </p:txBody>
      </p:sp>
    </p:spTree>
    <p:extLst>
      <p:ext uri="{BB962C8B-B14F-4D97-AF65-F5344CB8AC3E}">
        <p14:creationId xmlns:p14="http://schemas.microsoft.com/office/powerpoint/2010/main" val="26905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706DF5-B2CA-4960-9884-A0B14E86B037}" type="slidenum">
              <a:rPr lang="es-ES" altLang="es-ES">
                <a:solidFill>
                  <a:prstClr val="black"/>
                </a:solidFill>
              </a:rPr>
              <a:pPr/>
              <a:t>42</a:t>
            </a:fld>
            <a:endParaRPr lang="es-ES" altLang="es-ES">
              <a:solidFill>
                <a:prstClr val="black"/>
              </a:solidFill>
            </a:endParaRPr>
          </a:p>
        </p:txBody>
      </p:sp>
      <p:sp>
        <p:nvSpPr>
          <p:cNvPr id="115714" name="Rectangle 2"/>
          <p:cNvSpPr txBox="1">
            <a:spLocks noGrp="1" noRot="1" noChangeAspect="1" noChangeArrowheads="1"/>
          </p:cNvSpPr>
          <p:nvPr>
            <p:ph type="sldImg"/>
          </p:nvPr>
        </p:nvSpPr>
        <p:spPr bwMode="auto">
          <a:xfrm>
            <a:off x="1143000" y="695325"/>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5715" name="Rectangle 3"/>
          <p:cNvSpPr txBox="1">
            <a:spLocks noGrp="1" noChangeArrowheads="1"/>
          </p:cNvSpPr>
          <p:nvPr>
            <p:ph type="body" idx="1"/>
          </p:nvPr>
        </p:nvSpPr>
        <p:spPr bwMode="auto">
          <a:xfrm>
            <a:off x="685800" y="4343400"/>
            <a:ext cx="5484813" cy="40370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en-GB" altLang="es-E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1C21BC54-AE44-4E9C-9AFD-EF01C1151D94}" type="datetimeFigureOut">
              <a:rPr lang="es-ES" smtClean="0"/>
              <a:pPr/>
              <a:t>15/09/2018</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D3A71973-B897-4592-A585-F07440BE1AA9}" type="slidenum">
              <a:rPr lang="es-ES" smtClean="0"/>
              <a:pPr/>
              <a:t>‹Nº›</a:t>
            </a:fld>
            <a:endParaRPr lang="es-ES"/>
          </a:p>
        </p:txBody>
      </p:sp>
    </p:spTree>
    <p:extLst>
      <p:ext uri="{BB962C8B-B14F-4D97-AF65-F5344CB8AC3E}">
        <p14:creationId xmlns:p14="http://schemas.microsoft.com/office/powerpoint/2010/main" val="12866072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1C21BC54-AE44-4E9C-9AFD-EF01C1151D94}" type="datetimeFigureOut">
              <a:rPr lang="es-ES" smtClean="0"/>
              <a:pPr/>
              <a:t>15/09/2018</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D3A71973-B897-4592-A585-F07440BE1AA9}" type="slidenum">
              <a:rPr lang="es-ES" smtClean="0"/>
              <a:pPr/>
              <a:t>‹Nº›</a:t>
            </a:fld>
            <a:endParaRPr lang="es-ES"/>
          </a:p>
        </p:txBody>
      </p:sp>
    </p:spTree>
    <p:extLst>
      <p:ext uri="{BB962C8B-B14F-4D97-AF65-F5344CB8AC3E}">
        <p14:creationId xmlns:p14="http://schemas.microsoft.com/office/powerpoint/2010/main" val="244403557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1C21BC54-AE44-4E9C-9AFD-EF01C1151D94}" type="datetimeFigureOut">
              <a:rPr lang="es-ES" smtClean="0">
                <a:solidFill>
                  <a:prstClr val="black">
                    <a:tint val="75000"/>
                  </a:prstClr>
                </a:solidFill>
              </a:rPr>
              <a:pPr/>
              <a:t>15/09/2018</a:t>
            </a:fld>
            <a:endParaRPr lang="es-ES">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D3A71973-B897-4592-A585-F07440BE1AA9}"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105948408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1C21BC54-AE44-4E9C-9AFD-EF01C1151D94}" type="datetimeFigureOut">
              <a:rPr lang="es-ES" smtClean="0">
                <a:solidFill>
                  <a:prstClr val="black">
                    <a:tint val="75000"/>
                  </a:prstClr>
                </a:solidFill>
              </a:rPr>
              <a:pPr/>
              <a:t>15/09/2018</a:t>
            </a:fld>
            <a:endParaRPr lang="es-ES">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D3A71973-B897-4592-A585-F07440BE1AA9}"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364945004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1C21BC54-AE44-4E9C-9AFD-EF01C1151D94}" type="datetimeFigureOut">
              <a:rPr lang="es-ES" smtClean="0">
                <a:solidFill>
                  <a:prstClr val="black">
                    <a:tint val="75000"/>
                  </a:prstClr>
                </a:solidFill>
              </a:rPr>
              <a:pPr/>
              <a:t>15/09/2018</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D3A71973-B897-4592-A585-F07440BE1AA9}"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232208936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1C21BC54-AE44-4E9C-9AFD-EF01C1151D94}" type="datetimeFigureOut">
              <a:rPr lang="es-ES" smtClean="0">
                <a:solidFill>
                  <a:prstClr val="black">
                    <a:tint val="75000"/>
                  </a:prstClr>
                </a:solidFill>
              </a:rPr>
              <a:pPr/>
              <a:t>15/09/2018</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D3A71973-B897-4592-A585-F07440BE1AA9}"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126183558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1C21BC54-AE44-4E9C-9AFD-EF01C1151D94}" type="datetimeFigureOut">
              <a:rPr lang="es-ES" smtClean="0">
                <a:solidFill>
                  <a:prstClr val="black">
                    <a:tint val="75000"/>
                  </a:prstClr>
                </a:solidFill>
              </a:rPr>
              <a:pPr/>
              <a:t>15/09/2018</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D3A71973-B897-4592-A585-F07440BE1AA9}"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121402661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1C21BC54-AE44-4E9C-9AFD-EF01C1151D94}" type="datetimeFigureOut">
              <a:rPr lang="es-ES" smtClean="0">
                <a:solidFill>
                  <a:prstClr val="black">
                    <a:tint val="75000"/>
                  </a:prstClr>
                </a:solidFill>
              </a:rPr>
              <a:pPr/>
              <a:t>15/09/2018</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D3A71973-B897-4592-A585-F07440BE1AA9}"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24484259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1C21BC54-AE44-4E9C-9AFD-EF01C1151D94}" type="datetimeFigureOut">
              <a:rPr lang="es-ES" smtClean="0"/>
              <a:pPr/>
              <a:t>15/09/2018</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D3A71973-B897-4592-A585-F07440BE1AA9}" type="slidenum">
              <a:rPr lang="es-ES" smtClean="0"/>
              <a:pPr/>
              <a:t>‹Nº›</a:t>
            </a:fld>
            <a:endParaRPr lang="es-ES"/>
          </a:p>
        </p:txBody>
      </p:sp>
    </p:spTree>
    <p:extLst>
      <p:ext uri="{BB962C8B-B14F-4D97-AF65-F5344CB8AC3E}">
        <p14:creationId xmlns:p14="http://schemas.microsoft.com/office/powerpoint/2010/main" val="542627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7A847CFC-816F-41D0-AAC0-9BF4FEBC753E}" type="datetimeFigureOut">
              <a:rPr lang="es-ES" smtClean="0">
                <a:solidFill>
                  <a:prstClr val="black">
                    <a:lumMod val="50000"/>
                    <a:lumOff val="50000"/>
                  </a:prstClr>
                </a:solidFill>
              </a:rPr>
              <a:pPr/>
              <a:t>15/09/2018</a:t>
            </a:fld>
            <a:endParaRPr lang="es-E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s-E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132FADFE-3B8F-471C-ABF0-DBC7717ECBBC}" type="slidenum">
              <a:rPr lang="es-ES" smtClean="0">
                <a:solidFill>
                  <a:prstClr val="black">
                    <a:lumMod val="50000"/>
                    <a:lumOff val="50000"/>
                  </a:prstClr>
                </a:solidFill>
              </a:rPr>
              <a:pPr/>
              <a:t>‹Nº›</a:t>
            </a:fld>
            <a:endParaRPr lang="es-ES">
              <a:solidFill>
                <a:prstClr val="black">
                  <a:lumMod val="50000"/>
                  <a:lumOff val="50000"/>
                </a:prstClr>
              </a:solidFill>
            </a:endParaRPr>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es-ES" smtClean="0"/>
              <a:t>Haga clic para modificar el estilo de título del patrón</a:t>
            </a:r>
            <a:endParaRPr lang="en-US" dirty="0"/>
          </a:p>
        </p:txBody>
      </p:sp>
    </p:spTree>
    <p:extLst>
      <p:ext uri="{BB962C8B-B14F-4D97-AF65-F5344CB8AC3E}">
        <p14:creationId xmlns:p14="http://schemas.microsoft.com/office/powerpoint/2010/main" val="419670255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A847CFC-816F-41D0-AAC0-9BF4FEBC753E}" type="datetimeFigureOut">
              <a:rPr lang="es-ES" smtClean="0">
                <a:solidFill>
                  <a:prstClr val="black">
                    <a:lumMod val="50000"/>
                    <a:lumOff val="50000"/>
                  </a:prstClr>
                </a:solidFill>
              </a:rPr>
              <a:pPr/>
              <a:t>15/09/2018</a:t>
            </a:fld>
            <a:endParaRPr lang="es-E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s-E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132FADFE-3B8F-471C-ABF0-DBC7717ECBBC}" type="slidenum">
              <a:rPr lang="es-ES" smtClean="0">
                <a:solidFill>
                  <a:prstClr val="black">
                    <a:lumMod val="50000"/>
                    <a:lumOff val="50000"/>
                  </a:prstClr>
                </a:solidFill>
              </a:rPr>
              <a:pPr/>
              <a:t>‹Nº›</a:t>
            </a:fld>
            <a:endParaRPr lang="es-ES">
              <a:solidFill>
                <a:prstClr val="black">
                  <a:lumMod val="50000"/>
                  <a:lumOff val="50000"/>
                </a:prstClr>
              </a:solidFill>
            </a:endParaRPr>
          </a:p>
        </p:txBody>
      </p:sp>
      <p:sp>
        <p:nvSpPr>
          <p:cNvPr id="8" name="Title 7"/>
          <p:cNvSpPr>
            <a:spLocks noGrp="1"/>
          </p:cNvSpPr>
          <p:nvPr>
            <p:ph type="title"/>
          </p:nvPr>
        </p:nvSpPr>
        <p:spPr/>
        <p:txBody>
          <a:bodyPr/>
          <a:lstStyle/>
          <a:p>
            <a:r>
              <a:rPr lang="es-ES" smtClean="0"/>
              <a:t>Haga clic para modificar el estilo de título del patrón</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extLst>
      <p:ext uri="{BB962C8B-B14F-4D97-AF65-F5344CB8AC3E}">
        <p14:creationId xmlns:p14="http://schemas.microsoft.com/office/powerpoint/2010/main" val="216058544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7A847CFC-816F-41D0-AAC0-9BF4FEBC753E}" type="datetimeFigureOut">
              <a:rPr lang="es-ES" smtClean="0">
                <a:solidFill>
                  <a:prstClr val="black">
                    <a:lumMod val="50000"/>
                    <a:lumOff val="50000"/>
                  </a:prstClr>
                </a:solidFill>
              </a:rPr>
              <a:pPr/>
              <a:t>15/09/2018</a:t>
            </a:fld>
            <a:endParaRPr lang="es-E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s-E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132FADFE-3B8F-471C-ABF0-DBC7717ECBBC}" type="slidenum">
              <a:rPr lang="es-ES" smtClean="0">
                <a:solidFill>
                  <a:prstClr val="black">
                    <a:lumMod val="50000"/>
                    <a:lumOff val="50000"/>
                  </a:prstClr>
                </a:solidFill>
              </a:rPr>
              <a:pPr/>
              <a:t>‹Nº›</a:t>
            </a:fld>
            <a:endParaRPr lang="es-ES">
              <a:solidFill>
                <a:prstClr val="black">
                  <a:lumMod val="50000"/>
                  <a:lumOff val="50000"/>
                </a:prstClr>
              </a:solidFill>
            </a:endParaRPr>
          </a:p>
        </p:txBody>
      </p:sp>
    </p:spTree>
    <p:extLst>
      <p:ext uri="{BB962C8B-B14F-4D97-AF65-F5344CB8AC3E}">
        <p14:creationId xmlns:p14="http://schemas.microsoft.com/office/powerpoint/2010/main" val="1285902829"/>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7A847CFC-816F-41D0-AAC0-9BF4FEBC753E}" type="datetimeFigureOut">
              <a:rPr lang="es-ES" smtClean="0">
                <a:solidFill>
                  <a:prstClr val="black">
                    <a:lumMod val="50000"/>
                    <a:lumOff val="50000"/>
                  </a:prstClr>
                </a:solidFill>
              </a:rPr>
              <a:pPr/>
              <a:t>15/09/2018</a:t>
            </a:fld>
            <a:endParaRPr lang="es-E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s-E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132FADFE-3B8F-471C-ABF0-DBC7717ECBBC}" type="slidenum">
              <a:rPr lang="es-ES" smtClean="0">
                <a:solidFill>
                  <a:prstClr val="black">
                    <a:lumMod val="50000"/>
                    <a:lumOff val="50000"/>
                  </a:prstClr>
                </a:solidFill>
              </a:rPr>
              <a:pPr/>
              <a:t>‹Nº›</a:t>
            </a:fld>
            <a:endParaRPr lang="es-ES">
              <a:solidFill>
                <a:prstClr val="black">
                  <a:lumMod val="50000"/>
                  <a:lumOff val="50000"/>
                </a:prstClr>
              </a:solidFill>
            </a:endParaRPr>
          </a:p>
        </p:txBody>
      </p:sp>
      <p:sp>
        <p:nvSpPr>
          <p:cNvPr id="8" name="Title 7"/>
          <p:cNvSpPr>
            <a:spLocks noGrp="1"/>
          </p:cNvSpPr>
          <p:nvPr>
            <p:ph type="title"/>
          </p:nvPr>
        </p:nvSpPr>
        <p:spPr/>
        <p:txBody>
          <a:bodyPr/>
          <a:lstStyle/>
          <a:p>
            <a:r>
              <a:rPr lang="es-ES" smtClean="0"/>
              <a:t>Haga clic para modificar el estilo de título del patrón</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extLst>
      <p:ext uri="{BB962C8B-B14F-4D97-AF65-F5344CB8AC3E}">
        <p14:creationId xmlns:p14="http://schemas.microsoft.com/office/powerpoint/2010/main" val="263611863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s-ES" smtClean="0"/>
              <a:t>Haga clic para modificar el estilo de texto del patrón</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7A847CFC-816F-41D0-AAC0-9BF4FEBC753E}" type="datetimeFigureOut">
              <a:rPr lang="es-ES" smtClean="0">
                <a:solidFill>
                  <a:prstClr val="black">
                    <a:lumMod val="50000"/>
                    <a:lumOff val="50000"/>
                  </a:prstClr>
                </a:solidFill>
              </a:rPr>
              <a:pPr/>
              <a:t>15/09/2018</a:t>
            </a:fld>
            <a:endParaRPr lang="es-ES">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es-ES">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132FADFE-3B8F-471C-ABF0-DBC7717ECBBC}" type="slidenum">
              <a:rPr lang="es-ES" smtClean="0">
                <a:solidFill>
                  <a:prstClr val="black">
                    <a:lumMod val="50000"/>
                    <a:lumOff val="50000"/>
                  </a:prstClr>
                </a:solidFill>
              </a:rPr>
              <a:pPr/>
              <a:t>‹Nº›</a:t>
            </a:fld>
            <a:endParaRPr lang="es-ES">
              <a:solidFill>
                <a:prstClr val="black">
                  <a:lumMod val="50000"/>
                  <a:lumOff val="50000"/>
                </a:prstClr>
              </a:solidFill>
            </a:endParaRPr>
          </a:p>
        </p:txBody>
      </p:sp>
      <p:sp>
        <p:nvSpPr>
          <p:cNvPr id="10" name="Title 9"/>
          <p:cNvSpPr>
            <a:spLocks noGrp="1"/>
          </p:cNvSpPr>
          <p:nvPr>
            <p:ph type="title"/>
          </p:nvPr>
        </p:nvSpPr>
        <p:spPr/>
        <p:txBody>
          <a:bodyPr/>
          <a:lstStyle/>
          <a:p>
            <a:r>
              <a:rPr lang="es-ES" smtClean="0"/>
              <a:t>Haga clic para modificar el estilo de título del patrón</a:t>
            </a:r>
            <a:endParaRPr lang="en-US" dirty="0"/>
          </a:p>
        </p:txBody>
      </p:sp>
    </p:spTree>
    <p:extLst>
      <p:ext uri="{BB962C8B-B14F-4D97-AF65-F5344CB8AC3E}">
        <p14:creationId xmlns:p14="http://schemas.microsoft.com/office/powerpoint/2010/main" val="124964723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7A847CFC-816F-41D0-AAC0-9BF4FEBC753E}" type="datetimeFigureOut">
              <a:rPr lang="es-ES" smtClean="0">
                <a:solidFill>
                  <a:prstClr val="black">
                    <a:lumMod val="50000"/>
                    <a:lumOff val="50000"/>
                  </a:prstClr>
                </a:solidFill>
              </a:rPr>
              <a:pPr/>
              <a:t>15/09/2018</a:t>
            </a:fld>
            <a:endParaRPr lang="es-ES">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es-ES">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132FADFE-3B8F-471C-ABF0-DBC7717ECBBC}" type="slidenum">
              <a:rPr lang="es-ES" smtClean="0">
                <a:solidFill>
                  <a:prstClr val="black">
                    <a:lumMod val="50000"/>
                    <a:lumOff val="50000"/>
                  </a:prstClr>
                </a:solidFill>
              </a:rPr>
              <a:pPr/>
              <a:t>‹Nº›</a:t>
            </a:fld>
            <a:endParaRPr lang="es-ES">
              <a:solidFill>
                <a:prstClr val="black">
                  <a:lumMod val="50000"/>
                  <a:lumOff val="50000"/>
                </a:prstClr>
              </a:solidFill>
            </a:endParaRPr>
          </a:p>
        </p:txBody>
      </p:sp>
    </p:spTree>
    <p:extLst>
      <p:ext uri="{BB962C8B-B14F-4D97-AF65-F5344CB8AC3E}">
        <p14:creationId xmlns:p14="http://schemas.microsoft.com/office/powerpoint/2010/main" val="2037016844"/>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847CFC-816F-41D0-AAC0-9BF4FEBC753E}" type="datetimeFigureOut">
              <a:rPr lang="es-ES" smtClean="0">
                <a:solidFill>
                  <a:prstClr val="black">
                    <a:lumMod val="50000"/>
                    <a:lumOff val="50000"/>
                  </a:prstClr>
                </a:solidFill>
              </a:rPr>
              <a:pPr/>
              <a:t>15/09/2018</a:t>
            </a:fld>
            <a:endParaRPr lang="es-ES">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es-ES">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132FADFE-3B8F-471C-ABF0-DBC7717ECBBC}" type="slidenum">
              <a:rPr lang="es-ES" smtClean="0">
                <a:solidFill>
                  <a:prstClr val="black">
                    <a:lumMod val="50000"/>
                    <a:lumOff val="50000"/>
                  </a:prstClr>
                </a:solidFill>
              </a:rPr>
              <a:pPr/>
              <a:t>‹Nº›</a:t>
            </a:fld>
            <a:endParaRPr lang="es-ES">
              <a:solidFill>
                <a:prstClr val="black">
                  <a:lumMod val="50000"/>
                  <a:lumOff val="50000"/>
                </a:prstClr>
              </a:solidFill>
            </a:endParaRPr>
          </a:p>
        </p:txBody>
      </p:sp>
    </p:spTree>
    <p:extLst>
      <p:ext uri="{BB962C8B-B14F-4D97-AF65-F5344CB8AC3E}">
        <p14:creationId xmlns:p14="http://schemas.microsoft.com/office/powerpoint/2010/main" val="3191799775"/>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7A847CFC-816F-41D0-AAC0-9BF4FEBC753E}" type="datetimeFigureOut">
              <a:rPr lang="es-ES" smtClean="0">
                <a:solidFill>
                  <a:prstClr val="black">
                    <a:lumMod val="50000"/>
                    <a:lumOff val="50000"/>
                  </a:prstClr>
                </a:solidFill>
              </a:rPr>
              <a:pPr/>
              <a:t>15/09/2018</a:t>
            </a:fld>
            <a:endParaRPr lang="es-E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s-E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132FADFE-3B8F-471C-ABF0-DBC7717ECBBC}" type="slidenum">
              <a:rPr lang="es-ES" smtClean="0">
                <a:solidFill>
                  <a:prstClr val="black">
                    <a:lumMod val="50000"/>
                    <a:lumOff val="50000"/>
                  </a:prstClr>
                </a:solidFill>
              </a:rPr>
              <a:pPr/>
              <a:t>‹Nº›</a:t>
            </a:fld>
            <a:endParaRPr lang="es-ES">
              <a:solidFill>
                <a:prstClr val="black">
                  <a:lumMod val="50000"/>
                  <a:lumOff val="50000"/>
                </a:prstClr>
              </a:solidFill>
            </a:endParaRPr>
          </a:p>
        </p:txBody>
      </p:sp>
    </p:spTree>
    <p:extLst>
      <p:ext uri="{BB962C8B-B14F-4D97-AF65-F5344CB8AC3E}">
        <p14:creationId xmlns:p14="http://schemas.microsoft.com/office/powerpoint/2010/main" val="16046520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1C21BC54-AE44-4E9C-9AFD-EF01C1151D94}" type="datetimeFigureOut">
              <a:rPr lang="es-ES" smtClean="0"/>
              <a:pPr/>
              <a:t>15/09/2018</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D3A71973-B897-4592-A585-F07440BE1AA9}" type="slidenum">
              <a:rPr lang="es-ES" smtClean="0"/>
              <a:pPr/>
              <a:t>‹Nº›</a:t>
            </a:fld>
            <a:endParaRPr lang="es-ES"/>
          </a:p>
        </p:txBody>
      </p:sp>
    </p:spTree>
    <p:extLst>
      <p:ext uri="{BB962C8B-B14F-4D97-AF65-F5344CB8AC3E}">
        <p14:creationId xmlns:p14="http://schemas.microsoft.com/office/powerpoint/2010/main" val="37008304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7A847CFC-816F-41D0-AAC0-9BF4FEBC753E}" type="datetimeFigureOut">
              <a:rPr lang="es-ES" smtClean="0">
                <a:solidFill>
                  <a:prstClr val="black">
                    <a:lumMod val="50000"/>
                    <a:lumOff val="50000"/>
                  </a:prstClr>
                </a:solidFill>
              </a:rPr>
              <a:pPr/>
              <a:t>15/09/2018</a:t>
            </a:fld>
            <a:endParaRPr lang="es-E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s-E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132FADFE-3B8F-471C-ABF0-DBC7717ECBBC}" type="slidenum">
              <a:rPr lang="es-ES" smtClean="0">
                <a:solidFill>
                  <a:prstClr val="black">
                    <a:lumMod val="50000"/>
                    <a:lumOff val="50000"/>
                  </a:prstClr>
                </a:solidFill>
              </a:rPr>
              <a:pPr/>
              <a:t>‹Nº›</a:t>
            </a:fld>
            <a:endParaRPr lang="es-ES">
              <a:solidFill>
                <a:prstClr val="black">
                  <a:lumMod val="50000"/>
                  <a:lumOff val="50000"/>
                </a:prstClr>
              </a:solidFill>
            </a:endParaRPr>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es-ES" smtClean="0"/>
              <a:t>Haga clic para modificar el estilo de título del patrón</a:t>
            </a:r>
            <a:endParaRPr lang="en-US" dirty="0"/>
          </a:p>
        </p:txBody>
      </p:sp>
    </p:spTree>
    <p:extLst>
      <p:ext uri="{BB962C8B-B14F-4D97-AF65-F5344CB8AC3E}">
        <p14:creationId xmlns:p14="http://schemas.microsoft.com/office/powerpoint/2010/main" val="3643181959"/>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7A847CFC-816F-41D0-AAC0-9BF4FEBC753E}" type="datetimeFigureOut">
              <a:rPr lang="es-ES" smtClean="0">
                <a:solidFill>
                  <a:prstClr val="black">
                    <a:lumMod val="50000"/>
                    <a:lumOff val="50000"/>
                  </a:prstClr>
                </a:solidFill>
              </a:rPr>
              <a:pPr/>
              <a:t>15/09/2018</a:t>
            </a:fld>
            <a:endParaRPr lang="es-E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s-E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132FADFE-3B8F-471C-ABF0-DBC7717ECBBC}" type="slidenum">
              <a:rPr lang="es-ES" smtClean="0">
                <a:solidFill>
                  <a:prstClr val="black">
                    <a:lumMod val="50000"/>
                    <a:lumOff val="50000"/>
                  </a:prstClr>
                </a:solidFill>
              </a:rPr>
              <a:pPr/>
              <a:t>‹Nº›</a:t>
            </a:fld>
            <a:endParaRPr lang="es-ES">
              <a:solidFill>
                <a:prstClr val="black">
                  <a:lumMod val="50000"/>
                  <a:lumOff val="50000"/>
                </a:prstClr>
              </a:solidFill>
            </a:endParaRPr>
          </a:p>
        </p:txBody>
      </p:sp>
    </p:spTree>
    <p:extLst>
      <p:ext uri="{BB962C8B-B14F-4D97-AF65-F5344CB8AC3E}">
        <p14:creationId xmlns:p14="http://schemas.microsoft.com/office/powerpoint/2010/main" val="1060877608"/>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7A847CFC-816F-41D0-AAC0-9BF4FEBC753E}" type="datetimeFigureOut">
              <a:rPr lang="es-ES" smtClean="0">
                <a:solidFill>
                  <a:prstClr val="black">
                    <a:lumMod val="50000"/>
                    <a:lumOff val="50000"/>
                  </a:prstClr>
                </a:solidFill>
              </a:rPr>
              <a:pPr/>
              <a:t>15/09/2018</a:t>
            </a:fld>
            <a:endParaRPr lang="es-E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s-E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132FADFE-3B8F-471C-ABF0-DBC7717ECBBC}" type="slidenum">
              <a:rPr lang="es-ES" smtClean="0">
                <a:solidFill>
                  <a:prstClr val="black">
                    <a:lumMod val="50000"/>
                    <a:lumOff val="50000"/>
                  </a:prstClr>
                </a:solidFill>
              </a:rPr>
              <a:pPr/>
              <a:t>‹Nº›</a:t>
            </a:fld>
            <a:endParaRPr lang="es-ES">
              <a:solidFill>
                <a:prstClr val="black">
                  <a:lumMod val="50000"/>
                  <a:lumOff val="50000"/>
                </a:prstClr>
              </a:solidFill>
            </a:endParaRPr>
          </a:p>
        </p:txBody>
      </p:sp>
    </p:spTree>
    <p:extLst>
      <p:ext uri="{BB962C8B-B14F-4D97-AF65-F5344CB8AC3E}">
        <p14:creationId xmlns:p14="http://schemas.microsoft.com/office/powerpoint/2010/main" val="1744337746"/>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7A847CFC-816F-41D0-AAC0-9BF4FEBC753E}" type="datetimeFigureOut">
              <a:rPr lang="es-ES" smtClean="0">
                <a:solidFill>
                  <a:prstClr val="black">
                    <a:lumMod val="50000"/>
                    <a:lumOff val="50000"/>
                  </a:prstClr>
                </a:solidFill>
              </a:rPr>
              <a:pPr/>
              <a:t>15/09/2018</a:t>
            </a:fld>
            <a:endParaRPr lang="es-E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s-E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132FADFE-3B8F-471C-ABF0-DBC7717ECBBC}" type="slidenum">
              <a:rPr lang="es-ES" smtClean="0">
                <a:solidFill>
                  <a:prstClr val="black">
                    <a:lumMod val="50000"/>
                    <a:lumOff val="50000"/>
                  </a:prstClr>
                </a:solidFill>
              </a:rPr>
              <a:pPr/>
              <a:t>‹Nº›</a:t>
            </a:fld>
            <a:endParaRPr lang="es-ES">
              <a:solidFill>
                <a:prstClr val="black">
                  <a:lumMod val="50000"/>
                  <a:lumOff val="50000"/>
                </a:prstClr>
              </a:solidFill>
            </a:endParaRPr>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es-ES" smtClean="0"/>
              <a:t>Haga clic para modificar el estilo de título del patrón</a:t>
            </a:r>
            <a:endParaRPr lang="en-US" dirty="0"/>
          </a:p>
        </p:txBody>
      </p:sp>
    </p:spTree>
    <p:extLst>
      <p:ext uri="{BB962C8B-B14F-4D97-AF65-F5344CB8AC3E}">
        <p14:creationId xmlns:p14="http://schemas.microsoft.com/office/powerpoint/2010/main" val="2884428448"/>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A847CFC-816F-41D0-AAC0-9BF4FEBC753E}" type="datetimeFigureOut">
              <a:rPr lang="es-ES" smtClean="0">
                <a:solidFill>
                  <a:prstClr val="black">
                    <a:lumMod val="50000"/>
                    <a:lumOff val="50000"/>
                  </a:prstClr>
                </a:solidFill>
              </a:rPr>
              <a:pPr/>
              <a:t>15/09/2018</a:t>
            </a:fld>
            <a:endParaRPr lang="es-E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s-E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132FADFE-3B8F-471C-ABF0-DBC7717ECBBC}" type="slidenum">
              <a:rPr lang="es-ES" smtClean="0">
                <a:solidFill>
                  <a:prstClr val="black">
                    <a:lumMod val="50000"/>
                    <a:lumOff val="50000"/>
                  </a:prstClr>
                </a:solidFill>
              </a:rPr>
              <a:pPr/>
              <a:t>‹Nº›</a:t>
            </a:fld>
            <a:endParaRPr lang="es-ES">
              <a:solidFill>
                <a:prstClr val="black">
                  <a:lumMod val="50000"/>
                  <a:lumOff val="50000"/>
                </a:prstClr>
              </a:solidFill>
            </a:endParaRPr>
          </a:p>
        </p:txBody>
      </p:sp>
      <p:sp>
        <p:nvSpPr>
          <p:cNvPr id="8" name="Title 7"/>
          <p:cNvSpPr>
            <a:spLocks noGrp="1"/>
          </p:cNvSpPr>
          <p:nvPr>
            <p:ph type="title"/>
          </p:nvPr>
        </p:nvSpPr>
        <p:spPr/>
        <p:txBody>
          <a:bodyPr/>
          <a:lstStyle/>
          <a:p>
            <a:r>
              <a:rPr lang="es-ES" smtClean="0"/>
              <a:t>Haga clic para modificar el estilo de título del patrón</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extLst>
      <p:ext uri="{BB962C8B-B14F-4D97-AF65-F5344CB8AC3E}">
        <p14:creationId xmlns:p14="http://schemas.microsoft.com/office/powerpoint/2010/main" val="395574316"/>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7A847CFC-816F-41D0-AAC0-9BF4FEBC753E}" type="datetimeFigureOut">
              <a:rPr lang="es-ES" smtClean="0">
                <a:solidFill>
                  <a:prstClr val="black">
                    <a:lumMod val="50000"/>
                    <a:lumOff val="50000"/>
                  </a:prstClr>
                </a:solidFill>
              </a:rPr>
              <a:pPr/>
              <a:t>15/09/2018</a:t>
            </a:fld>
            <a:endParaRPr lang="es-E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s-E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132FADFE-3B8F-471C-ABF0-DBC7717ECBBC}" type="slidenum">
              <a:rPr lang="es-ES" smtClean="0">
                <a:solidFill>
                  <a:prstClr val="black">
                    <a:lumMod val="50000"/>
                    <a:lumOff val="50000"/>
                  </a:prstClr>
                </a:solidFill>
              </a:rPr>
              <a:pPr/>
              <a:t>‹Nº›</a:t>
            </a:fld>
            <a:endParaRPr lang="es-ES">
              <a:solidFill>
                <a:prstClr val="black">
                  <a:lumMod val="50000"/>
                  <a:lumOff val="50000"/>
                </a:prstClr>
              </a:solidFill>
            </a:endParaRPr>
          </a:p>
        </p:txBody>
      </p:sp>
    </p:spTree>
    <p:extLst>
      <p:ext uri="{BB962C8B-B14F-4D97-AF65-F5344CB8AC3E}">
        <p14:creationId xmlns:p14="http://schemas.microsoft.com/office/powerpoint/2010/main" val="1828979368"/>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7A847CFC-816F-41D0-AAC0-9BF4FEBC753E}" type="datetimeFigureOut">
              <a:rPr lang="es-ES" smtClean="0">
                <a:solidFill>
                  <a:prstClr val="black">
                    <a:lumMod val="50000"/>
                    <a:lumOff val="50000"/>
                  </a:prstClr>
                </a:solidFill>
              </a:rPr>
              <a:pPr/>
              <a:t>15/09/2018</a:t>
            </a:fld>
            <a:endParaRPr lang="es-E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s-E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132FADFE-3B8F-471C-ABF0-DBC7717ECBBC}" type="slidenum">
              <a:rPr lang="es-ES" smtClean="0">
                <a:solidFill>
                  <a:prstClr val="black">
                    <a:lumMod val="50000"/>
                    <a:lumOff val="50000"/>
                  </a:prstClr>
                </a:solidFill>
              </a:rPr>
              <a:pPr/>
              <a:t>‹Nº›</a:t>
            </a:fld>
            <a:endParaRPr lang="es-ES">
              <a:solidFill>
                <a:prstClr val="black">
                  <a:lumMod val="50000"/>
                  <a:lumOff val="50000"/>
                </a:prstClr>
              </a:solidFill>
            </a:endParaRPr>
          </a:p>
        </p:txBody>
      </p:sp>
      <p:sp>
        <p:nvSpPr>
          <p:cNvPr id="8" name="Title 7"/>
          <p:cNvSpPr>
            <a:spLocks noGrp="1"/>
          </p:cNvSpPr>
          <p:nvPr>
            <p:ph type="title"/>
          </p:nvPr>
        </p:nvSpPr>
        <p:spPr/>
        <p:txBody>
          <a:bodyPr/>
          <a:lstStyle/>
          <a:p>
            <a:r>
              <a:rPr lang="es-ES" smtClean="0"/>
              <a:t>Haga clic para modificar el estilo de título del patrón</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extLst>
      <p:ext uri="{BB962C8B-B14F-4D97-AF65-F5344CB8AC3E}">
        <p14:creationId xmlns:p14="http://schemas.microsoft.com/office/powerpoint/2010/main" val="54779017"/>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s-ES" smtClean="0"/>
              <a:t>Haga clic para modificar el estilo de texto del patrón</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7A847CFC-816F-41D0-AAC0-9BF4FEBC753E}" type="datetimeFigureOut">
              <a:rPr lang="es-ES" smtClean="0">
                <a:solidFill>
                  <a:prstClr val="black">
                    <a:lumMod val="50000"/>
                    <a:lumOff val="50000"/>
                  </a:prstClr>
                </a:solidFill>
              </a:rPr>
              <a:pPr/>
              <a:t>15/09/2018</a:t>
            </a:fld>
            <a:endParaRPr lang="es-ES">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es-ES">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132FADFE-3B8F-471C-ABF0-DBC7717ECBBC}" type="slidenum">
              <a:rPr lang="es-ES" smtClean="0">
                <a:solidFill>
                  <a:prstClr val="black">
                    <a:lumMod val="50000"/>
                    <a:lumOff val="50000"/>
                  </a:prstClr>
                </a:solidFill>
              </a:rPr>
              <a:pPr/>
              <a:t>‹Nº›</a:t>
            </a:fld>
            <a:endParaRPr lang="es-ES">
              <a:solidFill>
                <a:prstClr val="black">
                  <a:lumMod val="50000"/>
                  <a:lumOff val="50000"/>
                </a:prstClr>
              </a:solidFill>
            </a:endParaRPr>
          </a:p>
        </p:txBody>
      </p:sp>
      <p:sp>
        <p:nvSpPr>
          <p:cNvPr id="10" name="Title 9"/>
          <p:cNvSpPr>
            <a:spLocks noGrp="1"/>
          </p:cNvSpPr>
          <p:nvPr>
            <p:ph type="title"/>
          </p:nvPr>
        </p:nvSpPr>
        <p:spPr/>
        <p:txBody>
          <a:bodyPr/>
          <a:lstStyle/>
          <a:p>
            <a:r>
              <a:rPr lang="es-ES" smtClean="0"/>
              <a:t>Haga clic para modificar el estilo de título del patrón</a:t>
            </a:r>
            <a:endParaRPr lang="en-US" dirty="0"/>
          </a:p>
        </p:txBody>
      </p:sp>
    </p:spTree>
    <p:extLst>
      <p:ext uri="{BB962C8B-B14F-4D97-AF65-F5344CB8AC3E}">
        <p14:creationId xmlns:p14="http://schemas.microsoft.com/office/powerpoint/2010/main" val="3706076970"/>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7A847CFC-816F-41D0-AAC0-9BF4FEBC753E}" type="datetimeFigureOut">
              <a:rPr lang="es-ES" smtClean="0">
                <a:solidFill>
                  <a:prstClr val="black">
                    <a:lumMod val="50000"/>
                    <a:lumOff val="50000"/>
                  </a:prstClr>
                </a:solidFill>
              </a:rPr>
              <a:pPr/>
              <a:t>15/09/2018</a:t>
            </a:fld>
            <a:endParaRPr lang="es-ES">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es-ES">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132FADFE-3B8F-471C-ABF0-DBC7717ECBBC}" type="slidenum">
              <a:rPr lang="es-ES" smtClean="0">
                <a:solidFill>
                  <a:prstClr val="black">
                    <a:lumMod val="50000"/>
                    <a:lumOff val="50000"/>
                  </a:prstClr>
                </a:solidFill>
              </a:rPr>
              <a:pPr/>
              <a:t>‹Nº›</a:t>
            </a:fld>
            <a:endParaRPr lang="es-ES">
              <a:solidFill>
                <a:prstClr val="black">
                  <a:lumMod val="50000"/>
                  <a:lumOff val="50000"/>
                </a:prstClr>
              </a:solidFill>
            </a:endParaRPr>
          </a:p>
        </p:txBody>
      </p:sp>
    </p:spTree>
    <p:extLst>
      <p:ext uri="{BB962C8B-B14F-4D97-AF65-F5344CB8AC3E}">
        <p14:creationId xmlns:p14="http://schemas.microsoft.com/office/powerpoint/2010/main" val="3376114506"/>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847CFC-816F-41D0-AAC0-9BF4FEBC753E}" type="datetimeFigureOut">
              <a:rPr lang="es-ES" smtClean="0">
                <a:solidFill>
                  <a:prstClr val="black">
                    <a:lumMod val="50000"/>
                    <a:lumOff val="50000"/>
                  </a:prstClr>
                </a:solidFill>
              </a:rPr>
              <a:pPr/>
              <a:t>15/09/2018</a:t>
            </a:fld>
            <a:endParaRPr lang="es-ES">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es-ES">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132FADFE-3B8F-471C-ABF0-DBC7717ECBBC}" type="slidenum">
              <a:rPr lang="es-ES" smtClean="0">
                <a:solidFill>
                  <a:prstClr val="black">
                    <a:lumMod val="50000"/>
                    <a:lumOff val="50000"/>
                  </a:prstClr>
                </a:solidFill>
              </a:rPr>
              <a:pPr/>
              <a:t>‹Nº›</a:t>
            </a:fld>
            <a:endParaRPr lang="es-ES">
              <a:solidFill>
                <a:prstClr val="black">
                  <a:lumMod val="50000"/>
                  <a:lumOff val="50000"/>
                </a:prstClr>
              </a:solidFill>
            </a:endParaRPr>
          </a:p>
        </p:txBody>
      </p:sp>
    </p:spTree>
    <p:extLst>
      <p:ext uri="{BB962C8B-B14F-4D97-AF65-F5344CB8AC3E}">
        <p14:creationId xmlns:p14="http://schemas.microsoft.com/office/powerpoint/2010/main" val="236746845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1C21BC54-AE44-4E9C-9AFD-EF01C1151D94}" type="datetimeFigureOut">
              <a:rPr lang="es-ES" smtClean="0"/>
              <a:pPr/>
              <a:t>15/09/2018</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D3A71973-B897-4592-A585-F07440BE1AA9}" type="slidenum">
              <a:rPr lang="es-ES" smtClean="0"/>
              <a:pPr/>
              <a:t>‹Nº›</a:t>
            </a:fld>
            <a:endParaRPr lang="es-ES"/>
          </a:p>
        </p:txBody>
      </p:sp>
    </p:spTree>
    <p:extLst>
      <p:ext uri="{BB962C8B-B14F-4D97-AF65-F5344CB8AC3E}">
        <p14:creationId xmlns:p14="http://schemas.microsoft.com/office/powerpoint/2010/main" val="20573196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7A847CFC-816F-41D0-AAC0-9BF4FEBC753E}" type="datetimeFigureOut">
              <a:rPr lang="es-ES" smtClean="0">
                <a:solidFill>
                  <a:prstClr val="black">
                    <a:lumMod val="50000"/>
                    <a:lumOff val="50000"/>
                  </a:prstClr>
                </a:solidFill>
              </a:rPr>
              <a:pPr/>
              <a:t>15/09/2018</a:t>
            </a:fld>
            <a:endParaRPr lang="es-E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s-E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132FADFE-3B8F-471C-ABF0-DBC7717ECBBC}" type="slidenum">
              <a:rPr lang="es-ES" smtClean="0">
                <a:solidFill>
                  <a:prstClr val="black">
                    <a:lumMod val="50000"/>
                    <a:lumOff val="50000"/>
                  </a:prstClr>
                </a:solidFill>
              </a:rPr>
              <a:pPr/>
              <a:t>‹Nº›</a:t>
            </a:fld>
            <a:endParaRPr lang="es-ES">
              <a:solidFill>
                <a:prstClr val="black">
                  <a:lumMod val="50000"/>
                  <a:lumOff val="50000"/>
                </a:prstClr>
              </a:solidFill>
            </a:endParaRPr>
          </a:p>
        </p:txBody>
      </p:sp>
    </p:spTree>
    <p:extLst>
      <p:ext uri="{BB962C8B-B14F-4D97-AF65-F5344CB8AC3E}">
        <p14:creationId xmlns:p14="http://schemas.microsoft.com/office/powerpoint/2010/main" val="3805966525"/>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7A847CFC-816F-41D0-AAC0-9BF4FEBC753E}" type="datetimeFigureOut">
              <a:rPr lang="es-ES" smtClean="0">
                <a:solidFill>
                  <a:prstClr val="black">
                    <a:lumMod val="50000"/>
                    <a:lumOff val="50000"/>
                  </a:prstClr>
                </a:solidFill>
              </a:rPr>
              <a:pPr/>
              <a:t>15/09/2018</a:t>
            </a:fld>
            <a:endParaRPr lang="es-E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s-E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132FADFE-3B8F-471C-ABF0-DBC7717ECBBC}" type="slidenum">
              <a:rPr lang="es-ES" smtClean="0">
                <a:solidFill>
                  <a:prstClr val="black">
                    <a:lumMod val="50000"/>
                    <a:lumOff val="50000"/>
                  </a:prstClr>
                </a:solidFill>
              </a:rPr>
              <a:pPr/>
              <a:t>‹Nº›</a:t>
            </a:fld>
            <a:endParaRPr lang="es-ES">
              <a:solidFill>
                <a:prstClr val="black">
                  <a:lumMod val="50000"/>
                  <a:lumOff val="50000"/>
                </a:prstClr>
              </a:solidFill>
            </a:endParaRPr>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es-ES" smtClean="0"/>
              <a:t>Haga clic para modificar el estilo de título del patrón</a:t>
            </a:r>
            <a:endParaRPr lang="en-US" dirty="0"/>
          </a:p>
        </p:txBody>
      </p:sp>
    </p:spTree>
    <p:extLst>
      <p:ext uri="{BB962C8B-B14F-4D97-AF65-F5344CB8AC3E}">
        <p14:creationId xmlns:p14="http://schemas.microsoft.com/office/powerpoint/2010/main" val="4052955401"/>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7A847CFC-816F-41D0-AAC0-9BF4FEBC753E}" type="datetimeFigureOut">
              <a:rPr lang="es-ES" smtClean="0">
                <a:solidFill>
                  <a:prstClr val="black">
                    <a:lumMod val="50000"/>
                    <a:lumOff val="50000"/>
                  </a:prstClr>
                </a:solidFill>
              </a:rPr>
              <a:pPr/>
              <a:t>15/09/2018</a:t>
            </a:fld>
            <a:endParaRPr lang="es-E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s-E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132FADFE-3B8F-471C-ABF0-DBC7717ECBBC}" type="slidenum">
              <a:rPr lang="es-ES" smtClean="0">
                <a:solidFill>
                  <a:prstClr val="black">
                    <a:lumMod val="50000"/>
                    <a:lumOff val="50000"/>
                  </a:prstClr>
                </a:solidFill>
              </a:rPr>
              <a:pPr/>
              <a:t>‹Nº›</a:t>
            </a:fld>
            <a:endParaRPr lang="es-ES">
              <a:solidFill>
                <a:prstClr val="black">
                  <a:lumMod val="50000"/>
                  <a:lumOff val="50000"/>
                </a:prstClr>
              </a:solidFill>
            </a:endParaRPr>
          </a:p>
        </p:txBody>
      </p:sp>
    </p:spTree>
    <p:extLst>
      <p:ext uri="{BB962C8B-B14F-4D97-AF65-F5344CB8AC3E}">
        <p14:creationId xmlns:p14="http://schemas.microsoft.com/office/powerpoint/2010/main" val="3434069179"/>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7A847CFC-816F-41D0-AAC0-9BF4FEBC753E}" type="datetimeFigureOut">
              <a:rPr lang="es-ES" smtClean="0">
                <a:solidFill>
                  <a:prstClr val="black">
                    <a:lumMod val="50000"/>
                    <a:lumOff val="50000"/>
                  </a:prstClr>
                </a:solidFill>
              </a:rPr>
              <a:pPr/>
              <a:t>15/09/2018</a:t>
            </a:fld>
            <a:endParaRPr lang="es-E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s-E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132FADFE-3B8F-471C-ABF0-DBC7717ECBBC}" type="slidenum">
              <a:rPr lang="es-ES" smtClean="0">
                <a:solidFill>
                  <a:prstClr val="black">
                    <a:lumMod val="50000"/>
                    <a:lumOff val="50000"/>
                  </a:prstClr>
                </a:solidFill>
              </a:rPr>
              <a:pPr/>
              <a:t>‹Nº›</a:t>
            </a:fld>
            <a:endParaRPr lang="es-ES">
              <a:solidFill>
                <a:prstClr val="black">
                  <a:lumMod val="50000"/>
                  <a:lumOff val="50000"/>
                </a:prstClr>
              </a:solidFill>
            </a:endParaRPr>
          </a:p>
        </p:txBody>
      </p:sp>
    </p:spTree>
    <p:extLst>
      <p:ext uri="{BB962C8B-B14F-4D97-AF65-F5344CB8AC3E}">
        <p14:creationId xmlns:p14="http://schemas.microsoft.com/office/powerpoint/2010/main" val="3188924579"/>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7A847CFC-816F-41D0-AAC0-9BF4FEBC753E}" type="datetimeFigureOut">
              <a:rPr lang="es-ES" smtClean="0">
                <a:solidFill>
                  <a:prstClr val="black">
                    <a:lumMod val="50000"/>
                    <a:lumOff val="50000"/>
                  </a:prstClr>
                </a:solidFill>
              </a:rPr>
              <a:pPr/>
              <a:t>15/09/2018</a:t>
            </a:fld>
            <a:endParaRPr lang="es-E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s-E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132FADFE-3B8F-471C-ABF0-DBC7717ECBBC}" type="slidenum">
              <a:rPr lang="es-ES" smtClean="0">
                <a:solidFill>
                  <a:prstClr val="black">
                    <a:lumMod val="50000"/>
                    <a:lumOff val="50000"/>
                  </a:prstClr>
                </a:solidFill>
              </a:rPr>
              <a:pPr/>
              <a:t>‹Nº›</a:t>
            </a:fld>
            <a:endParaRPr lang="es-ES">
              <a:solidFill>
                <a:prstClr val="black">
                  <a:lumMod val="50000"/>
                  <a:lumOff val="50000"/>
                </a:prstClr>
              </a:solidFill>
            </a:endParaRPr>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es-ES" smtClean="0"/>
              <a:t>Haga clic para modificar el estilo de título del patrón</a:t>
            </a:r>
            <a:endParaRPr lang="en-US" dirty="0"/>
          </a:p>
        </p:txBody>
      </p:sp>
    </p:spTree>
    <p:extLst>
      <p:ext uri="{BB962C8B-B14F-4D97-AF65-F5344CB8AC3E}">
        <p14:creationId xmlns:p14="http://schemas.microsoft.com/office/powerpoint/2010/main" val="2307100321"/>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A847CFC-816F-41D0-AAC0-9BF4FEBC753E}" type="datetimeFigureOut">
              <a:rPr lang="es-ES" smtClean="0">
                <a:solidFill>
                  <a:prstClr val="black">
                    <a:lumMod val="50000"/>
                    <a:lumOff val="50000"/>
                  </a:prstClr>
                </a:solidFill>
              </a:rPr>
              <a:pPr/>
              <a:t>15/09/2018</a:t>
            </a:fld>
            <a:endParaRPr lang="es-E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s-E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132FADFE-3B8F-471C-ABF0-DBC7717ECBBC}" type="slidenum">
              <a:rPr lang="es-ES" smtClean="0">
                <a:solidFill>
                  <a:prstClr val="black">
                    <a:lumMod val="50000"/>
                    <a:lumOff val="50000"/>
                  </a:prstClr>
                </a:solidFill>
              </a:rPr>
              <a:pPr/>
              <a:t>‹Nº›</a:t>
            </a:fld>
            <a:endParaRPr lang="es-ES">
              <a:solidFill>
                <a:prstClr val="black">
                  <a:lumMod val="50000"/>
                  <a:lumOff val="50000"/>
                </a:prstClr>
              </a:solidFill>
            </a:endParaRPr>
          </a:p>
        </p:txBody>
      </p:sp>
      <p:sp>
        <p:nvSpPr>
          <p:cNvPr id="8" name="Title 7"/>
          <p:cNvSpPr>
            <a:spLocks noGrp="1"/>
          </p:cNvSpPr>
          <p:nvPr>
            <p:ph type="title"/>
          </p:nvPr>
        </p:nvSpPr>
        <p:spPr/>
        <p:txBody>
          <a:bodyPr/>
          <a:lstStyle/>
          <a:p>
            <a:r>
              <a:rPr lang="es-ES" smtClean="0"/>
              <a:t>Haga clic para modificar el estilo de título del patrón</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extLst>
      <p:ext uri="{BB962C8B-B14F-4D97-AF65-F5344CB8AC3E}">
        <p14:creationId xmlns:p14="http://schemas.microsoft.com/office/powerpoint/2010/main" val="1736491086"/>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7A847CFC-816F-41D0-AAC0-9BF4FEBC753E}" type="datetimeFigureOut">
              <a:rPr lang="es-ES" smtClean="0">
                <a:solidFill>
                  <a:prstClr val="black">
                    <a:lumMod val="50000"/>
                    <a:lumOff val="50000"/>
                  </a:prstClr>
                </a:solidFill>
              </a:rPr>
              <a:pPr/>
              <a:t>15/09/2018</a:t>
            </a:fld>
            <a:endParaRPr lang="es-E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s-E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132FADFE-3B8F-471C-ABF0-DBC7717ECBBC}" type="slidenum">
              <a:rPr lang="es-ES" smtClean="0">
                <a:solidFill>
                  <a:prstClr val="black">
                    <a:lumMod val="50000"/>
                    <a:lumOff val="50000"/>
                  </a:prstClr>
                </a:solidFill>
              </a:rPr>
              <a:pPr/>
              <a:t>‹Nº›</a:t>
            </a:fld>
            <a:endParaRPr lang="es-ES">
              <a:solidFill>
                <a:prstClr val="black">
                  <a:lumMod val="50000"/>
                  <a:lumOff val="50000"/>
                </a:prstClr>
              </a:solidFill>
            </a:endParaRPr>
          </a:p>
        </p:txBody>
      </p:sp>
    </p:spTree>
    <p:extLst>
      <p:ext uri="{BB962C8B-B14F-4D97-AF65-F5344CB8AC3E}">
        <p14:creationId xmlns:p14="http://schemas.microsoft.com/office/powerpoint/2010/main" val="2626755473"/>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7A847CFC-816F-41D0-AAC0-9BF4FEBC753E}" type="datetimeFigureOut">
              <a:rPr lang="es-ES" smtClean="0">
                <a:solidFill>
                  <a:prstClr val="black">
                    <a:lumMod val="50000"/>
                    <a:lumOff val="50000"/>
                  </a:prstClr>
                </a:solidFill>
              </a:rPr>
              <a:pPr/>
              <a:t>15/09/2018</a:t>
            </a:fld>
            <a:endParaRPr lang="es-E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s-E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132FADFE-3B8F-471C-ABF0-DBC7717ECBBC}" type="slidenum">
              <a:rPr lang="es-ES" smtClean="0">
                <a:solidFill>
                  <a:prstClr val="black">
                    <a:lumMod val="50000"/>
                    <a:lumOff val="50000"/>
                  </a:prstClr>
                </a:solidFill>
              </a:rPr>
              <a:pPr/>
              <a:t>‹Nº›</a:t>
            </a:fld>
            <a:endParaRPr lang="es-ES">
              <a:solidFill>
                <a:prstClr val="black">
                  <a:lumMod val="50000"/>
                  <a:lumOff val="50000"/>
                </a:prstClr>
              </a:solidFill>
            </a:endParaRPr>
          </a:p>
        </p:txBody>
      </p:sp>
      <p:sp>
        <p:nvSpPr>
          <p:cNvPr id="8" name="Title 7"/>
          <p:cNvSpPr>
            <a:spLocks noGrp="1"/>
          </p:cNvSpPr>
          <p:nvPr>
            <p:ph type="title"/>
          </p:nvPr>
        </p:nvSpPr>
        <p:spPr/>
        <p:txBody>
          <a:bodyPr/>
          <a:lstStyle/>
          <a:p>
            <a:r>
              <a:rPr lang="es-ES" smtClean="0"/>
              <a:t>Haga clic para modificar el estilo de título del patrón</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extLst>
      <p:ext uri="{BB962C8B-B14F-4D97-AF65-F5344CB8AC3E}">
        <p14:creationId xmlns:p14="http://schemas.microsoft.com/office/powerpoint/2010/main" val="4007109327"/>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s-ES" smtClean="0"/>
              <a:t>Haga clic para modificar el estilo de texto del patrón</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7A847CFC-816F-41D0-AAC0-9BF4FEBC753E}" type="datetimeFigureOut">
              <a:rPr lang="es-ES" smtClean="0">
                <a:solidFill>
                  <a:prstClr val="black">
                    <a:lumMod val="50000"/>
                    <a:lumOff val="50000"/>
                  </a:prstClr>
                </a:solidFill>
              </a:rPr>
              <a:pPr/>
              <a:t>15/09/2018</a:t>
            </a:fld>
            <a:endParaRPr lang="es-ES">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es-ES">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132FADFE-3B8F-471C-ABF0-DBC7717ECBBC}" type="slidenum">
              <a:rPr lang="es-ES" smtClean="0">
                <a:solidFill>
                  <a:prstClr val="black">
                    <a:lumMod val="50000"/>
                    <a:lumOff val="50000"/>
                  </a:prstClr>
                </a:solidFill>
              </a:rPr>
              <a:pPr/>
              <a:t>‹Nº›</a:t>
            </a:fld>
            <a:endParaRPr lang="es-ES">
              <a:solidFill>
                <a:prstClr val="black">
                  <a:lumMod val="50000"/>
                  <a:lumOff val="50000"/>
                </a:prstClr>
              </a:solidFill>
            </a:endParaRPr>
          </a:p>
        </p:txBody>
      </p:sp>
      <p:sp>
        <p:nvSpPr>
          <p:cNvPr id="10" name="Title 9"/>
          <p:cNvSpPr>
            <a:spLocks noGrp="1"/>
          </p:cNvSpPr>
          <p:nvPr>
            <p:ph type="title"/>
          </p:nvPr>
        </p:nvSpPr>
        <p:spPr/>
        <p:txBody>
          <a:bodyPr/>
          <a:lstStyle/>
          <a:p>
            <a:r>
              <a:rPr lang="es-ES" smtClean="0"/>
              <a:t>Haga clic para modificar el estilo de título del patrón</a:t>
            </a:r>
            <a:endParaRPr lang="en-US" dirty="0"/>
          </a:p>
        </p:txBody>
      </p:sp>
    </p:spTree>
    <p:extLst>
      <p:ext uri="{BB962C8B-B14F-4D97-AF65-F5344CB8AC3E}">
        <p14:creationId xmlns:p14="http://schemas.microsoft.com/office/powerpoint/2010/main" val="52028517"/>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7A847CFC-816F-41D0-AAC0-9BF4FEBC753E}" type="datetimeFigureOut">
              <a:rPr lang="es-ES" smtClean="0">
                <a:solidFill>
                  <a:prstClr val="black">
                    <a:lumMod val="50000"/>
                    <a:lumOff val="50000"/>
                  </a:prstClr>
                </a:solidFill>
              </a:rPr>
              <a:pPr/>
              <a:t>15/09/2018</a:t>
            </a:fld>
            <a:endParaRPr lang="es-ES">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es-ES">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132FADFE-3B8F-471C-ABF0-DBC7717ECBBC}" type="slidenum">
              <a:rPr lang="es-ES" smtClean="0">
                <a:solidFill>
                  <a:prstClr val="black">
                    <a:lumMod val="50000"/>
                    <a:lumOff val="50000"/>
                  </a:prstClr>
                </a:solidFill>
              </a:rPr>
              <a:pPr/>
              <a:t>‹Nº›</a:t>
            </a:fld>
            <a:endParaRPr lang="es-ES">
              <a:solidFill>
                <a:prstClr val="black">
                  <a:lumMod val="50000"/>
                  <a:lumOff val="50000"/>
                </a:prstClr>
              </a:solidFill>
            </a:endParaRPr>
          </a:p>
        </p:txBody>
      </p:sp>
    </p:spTree>
    <p:extLst>
      <p:ext uri="{BB962C8B-B14F-4D97-AF65-F5344CB8AC3E}">
        <p14:creationId xmlns:p14="http://schemas.microsoft.com/office/powerpoint/2010/main" val="375387403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1C21BC54-AE44-4E9C-9AFD-EF01C1151D94}" type="datetimeFigureOut">
              <a:rPr lang="es-ES" smtClean="0"/>
              <a:pPr/>
              <a:t>15/09/2018</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D3A71973-B897-4592-A585-F07440BE1AA9}" type="slidenum">
              <a:rPr lang="es-ES" smtClean="0"/>
              <a:pPr/>
              <a:t>‹Nº›</a:t>
            </a:fld>
            <a:endParaRPr lang="es-ES"/>
          </a:p>
        </p:txBody>
      </p:sp>
    </p:spTree>
    <p:extLst>
      <p:ext uri="{BB962C8B-B14F-4D97-AF65-F5344CB8AC3E}">
        <p14:creationId xmlns:p14="http://schemas.microsoft.com/office/powerpoint/2010/main" val="31630222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847CFC-816F-41D0-AAC0-9BF4FEBC753E}" type="datetimeFigureOut">
              <a:rPr lang="es-ES" smtClean="0">
                <a:solidFill>
                  <a:prstClr val="black">
                    <a:lumMod val="50000"/>
                    <a:lumOff val="50000"/>
                  </a:prstClr>
                </a:solidFill>
              </a:rPr>
              <a:pPr/>
              <a:t>15/09/2018</a:t>
            </a:fld>
            <a:endParaRPr lang="es-ES">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es-ES">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132FADFE-3B8F-471C-ABF0-DBC7717ECBBC}" type="slidenum">
              <a:rPr lang="es-ES" smtClean="0">
                <a:solidFill>
                  <a:prstClr val="black">
                    <a:lumMod val="50000"/>
                    <a:lumOff val="50000"/>
                  </a:prstClr>
                </a:solidFill>
              </a:rPr>
              <a:pPr/>
              <a:t>‹Nº›</a:t>
            </a:fld>
            <a:endParaRPr lang="es-ES">
              <a:solidFill>
                <a:prstClr val="black">
                  <a:lumMod val="50000"/>
                  <a:lumOff val="50000"/>
                </a:prstClr>
              </a:solidFill>
            </a:endParaRPr>
          </a:p>
        </p:txBody>
      </p:sp>
    </p:spTree>
    <p:extLst>
      <p:ext uri="{BB962C8B-B14F-4D97-AF65-F5344CB8AC3E}">
        <p14:creationId xmlns:p14="http://schemas.microsoft.com/office/powerpoint/2010/main" val="1278317554"/>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7A847CFC-816F-41D0-AAC0-9BF4FEBC753E}" type="datetimeFigureOut">
              <a:rPr lang="es-ES" smtClean="0">
                <a:solidFill>
                  <a:prstClr val="black">
                    <a:lumMod val="50000"/>
                    <a:lumOff val="50000"/>
                  </a:prstClr>
                </a:solidFill>
              </a:rPr>
              <a:pPr/>
              <a:t>15/09/2018</a:t>
            </a:fld>
            <a:endParaRPr lang="es-E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s-E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132FADFE-3B8F-471C-ABF0-DBC7717ECBBC}" type="slidenum">
              <a:rPr lang="es-ES" smtClean="0">
                <a:solidFill>
                  <a:prstClr val="black">
                    <a:lumMod val="50000"/>
                    <a:lumOff val="50000"/>
                  </a:prstClr>
                </a:solidFill>
              </a:rPr>
              <a:pPr/>
              <a:t>‹Nº›</a:t>
            </a:fld>
            <a:endParaRPr lang="es-ES">
              <a:solidFill>
                <a:prstClr val="black">
                  <a:lumMod val="50000"/>
                  <a:lumOff val="50000"/>
                </a:prstClr>
              </a:solidFill>
            </a:endParaRPr>
          </a:p>
        </p:txBody>
      </p:sp>
    </p:spTree>
    <p:extLst>
      <p:ext uri="{BB962C8B-B14F-4D97-AF65-F5344CB8AC3E}">
        <p14:creationId xmlns:p14="http://schemas.microsoft.com/office/powerpoint/2010/main" val="685950094"/>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7A847CFC-816F-41D0-AAC0-9BF4FEBC753E}" type="datetimeFigureOut">
              <a:rPr lang="es-ES" smtClean="0">
                <a:solidFill>
                  <a:prstClr val="black">
                    <a:lumMod val="50000"/>
                    <a:lumOff val="50000"/>
                  </a:prstClr>
                </a:solidFill>
              </a:rPr>
              <a:pPr/>
              <a:t>15/09/2018</a:t>
            </a:fld>
            <a:endParaRPr lang="es-E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s-E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132FADFE-3B8F-471C-ABF0-DBC7717ECBBC}" type="slidenum">
              <a:rPr lang="es-ES" smtClean="0">
                <a:solidFill>
                  <a:prstClr val="black">
                    <a:lumMod val="50000"/>
                    <a:lumOff val="50000"/>
                  </a:prstClr>
                </a:solidFill>
              </a:rPr>
              <a:pPr/>
              <a:t>‹Nº›</a:t>
            </a:fld>
            <a:endParaRPr lang="es-ES">
              <a:solidFill>
                <a:prstClr val="black">
                  <a:lumMod val="50000"/>
                  <a:lumOff val="50000"/>
                </a:prstClr>
              </a:solidFill>
            </a:endParaRPr>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es-ES" smtClean="0"/>
              <a:t>Haga clic para modificar el estilo de título del patrón</a:t>
            </a:r>
            <a:endParaRPr lang="en-US" dirty="0"/>
          </a:p>
        </p:txBody>
      </p:sp>
    </p:spTree>
    <p:extLst>
      <p:ext uri="{BB962C8B-B14F-4D97-AF65-F5344CB8AC3E}">
        <p14:creationId xmlns:p14="http://schemas.microsoft.com/office/powerpoint/2010/main" val="147785037"/>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7A847CFC-816F-41D0-AAC0-9BF4FEBC753E}" type="datetimeFigureOut">
              <a:rPr lang="es-ES" smtClean="0">
                <a:solidFill>
                  <a:prstClr val="black">
                    <a:lumMod val="50000"/>
                    <a:lumOff val="50000"/>
                  </a:prstClr>
                </a:solidFill>
              </a:rPr>
              <a:pPr/>
              <a:t>15/09/2018</a:t>
            </a:fld>
            <a:endParaRPr lang="es-E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s-E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132FADFE-3B8F-471C-ABF0-DBC7717ECBBC}" type="slidenum">
              <a:rPr lang="es-ES" smtClean="0">
                <a:solidFill>
                  <a:prstClr val="black">
                    <a:lumMod val="50000"/>
                    <a:lumOff val="50000"/>
                  </a:prstClr>
                </a:solidFill>
              </a:rPr>
              <a:pPr/>
              <a:t>‹Nº›</a:t>
            </a:fld>
            <a:endParaRPr lang="es-ES">
              <a:solidFill>
                <a:prstClr val="black">
                  <a:lumMod val="50000"/>
                  <a:lumOff val="50000"/>
                </a:prstClr>
              </a:solidFill>
            </a:endParaRPr>
          </a:p>
        </p:txBody>
      </p:sp>
    </p:spTree>
    <p:extLst>
      <p:ext uri="{BB962C8B-B14F-4D97-AF65-F5344CB8AC3E}">
        <p14:creationId xmlns:p14="http://schemas.microsoft.com/office/powerpoint/2010/main" val="1750759604"/>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7A847CFC-816F-41D0-AAC0-9BF4FEBC753E}" type="datetimeFigureOut">
              <a:rPr lang="es-ES" smtClean="0">
                <a:solidFill>
                  <a:prstClr val="black">
                    <a:lumMod val="50000"/>
                    <a:lumOff val="50000"/>
                  </a:prstClr>
                </a:solidFill>
              </a:rPr>
              <a:pPr/>
              <a:t>15/09/2018</a:t>
            </a:fld>
            <a:endParaRPr lang="es-E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s-E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132FADFE-3B8F-471C-ABF0-DBC7717ECBBC}" type="slidenum">
              <a:rPr lang="es-ES" smtClean="0">
                <a:solidFill>
                  <a:prstClr val="black">
                    <a:lumMod val="50000"/>
                    <a:lumOff val="50000"/>
                  </a:prstClr>
                </a:solidFill>
              </a:rPr>
              <a:pPr/>
              <a:t>‹Nº›</a:t>
            </a:fld>
            <a:endParaRPr lang="es-ES">
              <a:solidFill>
                <a:prstClr val="black">
                  <a:lumMod val="50000"/>
                  <a:lumOff val="50000"/>
                </a:prstClr>
              </a:solidFill>
            </a:endParaRPr>
          </a:p>
        </p:txBody>
      </p:sp>
    </p:spTree>
    <p:extLst>
      <p:ext uri="{BB962C8B-B14F-4D97-AF65-F5344CB8AC3E}">
        <p14:creationId xmlns:p14="http://schemas.microsoft.com/office/powerpoint/2010/main" val="3010726515"/>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BD72F5CD-A3B1-4FDB-8042-FD07E99DACEB}" type="datetimeFigureOut">
              <a:rPr lang="es-ES" smtClean="0">
                <a:solidFill>
                  <a:srgbClr val="073E87"/>
                </a:solidFill>
              </a:rPr>
              <a:pPr/>
              <a:t>15/09/2018</a:t>
            </a:fld>
            <a:endParaRPr lang="es-ES">
              <a:solidFill>
                <a:srgbClr val="073E87"/>
              </a:solidFill>
            </a:endParaRPr>
          </a:p>
        </p:txBody>
      </p:sp>
      <p:sp>
        <p:nvSpPr>
          <p:cNvPr id="5" name="Footer Placeholder 4"/>
          <p:cNvSpPr>
            <a:spLocks noGrp="1"/>
          </p:cNvSpPr>
          <p:nvPr>
            <p:ph type="ftr" sz="quarter" idx="11"/>
          </p:nvPr>
        </p:nvSpPr>
        <p:spPr/>
        <p:txBody>
          <a:bodyPr/>
          <a:lstStyle/>
          <a:p>
            <a:endParaRPr lang="es-ES">
              <a:solidFill>
                <a:srgbClr val="073E87"/>
              </a:solidFill>
            </a:endParaRPr>
          </a:p>
        </p:txBody>
      </p:sp>
      <p:sp>
        <p:nvSpPr>
          <p:cNvPr id="6" name="Slide Number Placeholder 5"/>
          <p:cNvSpPr>
            <a:spLocks noGrp="1"/>
          </p:cNvSpPr>
          <p:nvPr>
            <p:ph type="sldNum" sz="quarter" idx="12"/>
          </p:nvPr>
        </p:nvSpPr>
        <p:spPr/>
        <p:txBody>
          <a:bodyPr/>
          <a:lstStyle/>
          <a:p>
            <a:fld id="{D7D77334-876C-4DC2-A0B8-00B8B8F06C2C}" type="slidenum">
              <a:rPr lang="es-ES" smtClean="0">
                <a:solidFill>
                  <a:srgbClr val="073E87"/>
                </a:solidFill>
              </a:rPr>
              <a:pPr/>
              <a:t>‹Nº›</a:t>
            </a:fld>
            <a:endParaRPr lang="es-ES">
              <a:solidFill>
                <a:srgbClr val="073E87"/>
              </a:solidFill>
            </a:endParaRPr>
          </a:p>
        </p:txBody>
      </p:sp>
    </p:spTree>
    <p:extLst>
      <p:ext uri="{BB962C8B-B14F-4D97-AF65-F5344CB8AC3E}">
        <p14:creationId xmlns:p14="http://schemas.microsoft.com/office/powerpoint/2010/main" val="33200696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BD72F5CD-A3B1-4FDB-8042-FD07E99DACEB}" type="datetimeFigureOut">
              <a:rPr lang="es-ES" smtClean="0">
                <a:solidFill>
                  <a:srgbClr val="073E87"/>
                </a:solidFill>
              </a:rPr>
              <a:pPr/>
              <a:t>15/09/2018</a:t>
            </a:fld>
            <a:endParaRPr lang="es-ES">
              <a:solidFill>
                <a:srgbClr val="073E87"/>
              </a:solidFill>
            </a:endParaRPr>
          </a:p>
        </p:txBody>
      </p:sp>
      <p:sp>
        <p:nvSpPr>
          <p:cNvPr id="5" name="Footer Placeholder 4"/>
          <p:cNvSpPr>
            <a:spLocks noGrp="1"/>
          </p:cNvSpPr>
          <p:nvPr>
            <p:ph type="ftr" sz="quarter" idx="11"/>
          </p:nvPr>
        </p:nvSpPr>
        <p:spPr/>
        <p:txBody>
          <a:bodyPr/>
          <a:lstStyle/>
          <a:p>
            <a:endParaRPr lang="es-ES">
              <a:solidFill>
                <a:srgbClr val="073E87"/>
              </a:solidFill>
            </a:endParaRPr>
          </a:p>
        </p:txBody>
      </p:sp>
      <p:sp>
        <p:nvSpPr>
          <p:cNvPr id="6" name="Slide Number Placeholder 5"/>
          <p:cNvSpPr>
            <a:spLocks noGrp="1"/>
          </p:cNvSpPr>
          <p:nvPr>
            <p:ph type="sldNum" sz="quarter" idx="12"/>
          </p:nvPr>
        </p:nvSpPr>
        <p:spPr/>
        <p:txBody>
          <a:bodyPr/>
          <a:lstStyle/>
          <a:p>
            <a:fld id="{D7D77334-876C-4DC2-A0B8-00B8B8F06C2C}" type="slidenum">
              <a:rPr lang="es-ES" smtClean="0">
                <a:solidFill>
                  <a:srgbClr val="073E87"/>
                </a:solidFill>
              </a:rPr>
              <a:pPr/>
              <a:t>‹Nº›</a:t>
            </a:fld>
            <a:endParaRPr lang="es-ES">
              <a:solidFill>
                <a:srgbClr val="073E87"/>
              </a:solidFill>
            </a:endParaRPr>
          </a:p>
        </p:txBody>
      </p:sp>
      <p:sp>
        <p:nvSpPr>
          <p:cNvPr id="7" name="Title 6"/>
          <p:cNvSpPr>
            <a:spLocks noGrp="1"/>
          </p:cNvSpPr>
          <p:nvPr>
            <p:ph type="title"/>
          </p:nvPr>
        </p:nvSpPr>
        <p:spPr/>
        <p:txBody>
          <a:bodyPr/>
          <a:lstStyle/>
          <a:p>
            <a:r>
              <a:rPr lang="es-ES" smtClean="0"/>
              <a:t>Haga clic para modificar el estilo de título del patrón</a:t>
            </a:r>
            <a:endParaRPr lang="en-US"/>
          </a:p>
        </p:txBody>
      </p:sp>
    </p:spTree>
    <p:extLst>
      <p:ext uri="{BB962C8B-B14F-4D97-AF65-F5344CB8AC3E}">
        <p14:creationId xmlns:p14="http://schemas.microsoft.com/office/powerpoint/2010/main" val="37363261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D72F5CD-A3B1-4FDB-8042-FD07E99DACEB}" type="datetimeFigureOut">
              <a:rPr lang="es-ES" smtClean="0">
                <a:solidFill>
                  <a:srgbClr val="073E87"/>
                </a:solidFill>
              </a:rPr>
              <a:pPr/>
              <a:t>15/09/2018</a:t>
            </a:fld>
            <a:endParaRPr lang="es-ES">
              <a:solidFill>
                <a:srgbClr val="073E87"/>
              </a:solidFill>
            </a:endParaRPr>
          </a:p>
        </p:txBody>
      </p:sp>
      <p:sp>
        <p:nvSpPr>
          <p:cNvPr id="5" name="Footer Placeholder 4"/>
          <p:cNvSpPr>
            <a:spLocks noGrp="1"/>
          </p:cNvSpPr>
          <p:nvPr>
            <p:ph type="ftr" sz="quarter" idx="11"/>
          </p:nvPr>
        </p:nvSpPr>
        <p:spPr/>
        <p:txBody>
          <a:bodyPr/>
          <a:lstStyle/>
          <a:p>
            <a:endParaRPr lang="es-ES">
              <a:solidFill>
                <a:srgbClr val="073E87"/>
              </a:solidFill>
            </a:endParaRPr>
          </a:p>
        </p:txBody>
      </p:sp>
      <p:sp>
        <p:nvSpPr>
          <p:cNvPr id="6" name="Slide Number Placeholder 5"/>
          <p:cNvSpPr>
            <a:spLocks noGrp="1"/>
          </p:cNvSpPr>
          <p:nvPr>
            <p:ph type="sldNum" sz="quarter" idx="12"/>
          </p:nvPr>
        </p:nvSpPr>
        <p:spPr/>
        <p:txBody>
          <a:bodyPr/>
          <a:lstStyle/>
          <a:p>
            <a:fld id="{D7D77334-876C-4DC2-A0B8-00B8B8F06C2C}" type="slidenum">
              <a:rPr lang="es-ES" smtClean="0">
                <a:solidFill>
                  <a:srgbClr val="073E87"/>
                </a:solidFill>
              </a:rPr>
              <a:pPr/>
              <a:t>‹Nº›</a:t>
            </a:fld>
            <a:endParaRPr lang="es-ES">
              <a:solidFill>
                <a:srgbClr val="073E87"/>
              </a:solidFill>
            </a:endParaRPr>
          </a:p>
        </p:txBody>
      </p:sp>
    </p:spTree>
    <p:extLst>
      <p:ext uri="{BB962C8B-B14F-4D97-AF65-F5344CB8AC3E}">
        <p14:creationId xmlns:p14="http://schemas.microsoft.com/office/powerpoint/2010/main" val="38516927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5" name="Date Placeholder 4"/>
          <p:cNvSpPr>
            <a:spLocks noGrp="1"/>
          </p:cNvSpPr>
          <p:nvPr>
            <p:ph type="dt" sz="half" idx="10"/>
          </p:nvPr>
        </p:nvSpPr>
        <p:spPr/>
        <p:txBody>
          <a:bodyPr/>
          <a:lstStyle/>
          <a:p>
            <a:fld id="{BD72F5CD-A3B1-4FDB-8042-FD07E99DACEB}" type="datetimeFigureOut">
              <a:rPr lang="es-ES" smtClean="0">
                <a:solidFill>
                  <a:srgbClr val="073E87"/>
                </a:solidFill>
              </a:rPr>
              <a:pPr/>
              <a:t>15/09/2018</a:t>
            </a:fld>
            <a:endParaRPr lang="es-ES">
              <a:solidFill>
                <a:srgbClr val="073E87"/>
              </a:solidFill>
            </a:endParaRPr>
          </a:p>
        </p:txBody>
      </p:sp>
      <p:sp>
        <p:nvSpPr>
          <p:cNvPr id="6" name="Footer Placeholder 5"/>
          <p:cNvSpPr>
            <a:spLocks noGrp="1"/>
          </p:cNvSpPr>
          <p:nvPr>
            <p:ph type="ftr" sz="quarter" idx="11"/>
          </p:nvPr>
        </p:nvSpPr>
        <p:spPr/>
        <p:txBody>
          <a:bodyPr/>
          <a:lstStyle/>
          <a:p>
            <a:endParaRPr lang="es-ES">
              <a:solidFill>
                <a:srgbClr val="073E87"/>
              </a:solidFill>
            </a:endParaRPr>
          </a:p>
        </p:txBody>
      </p:sp>
      <p:sp>
        <p:nvSpPr>
          <p:cNvPr id="7" name="Slide Number Placeholder 6"/>
          <p:cNvSpPr>
            <a:spLocks noGrp="1"/>
          </p:cNvSpPr>
          <p:nvPr>
            <p:ph type="sldNum" sz="quarter" idx="12"/>
          </p:nvPr>
        </p:nvSpPr>
        <p:spPr/>
        <p:txBody>
          <a:bodyPr/>
          <a:lstStyle/>
          <a:p>
            <a:fld id="{D7D77334-876C-4DC2-A0B8-00B8B8F06C2C}" type="slidenum">
              <a:rPr lang="es-ES" smtClean="0">
                <a:solidFill>
                  <a:srgbClr val="073E87"/>
                </a:solidFill>
              </a:rPr>
              <a:pPr/>
              <a:t>‹Nº›</a:t>
            </a:fld>
            <a:endParaRPr lang="es-ES">
              <a:solidFill>
                <a:srgbClr val="073E87"/>
              </a:solidFill>
            </a:endParaRPr>
          </a:p>
        </p:txBody>
      </p:sp>
      <p:sp>
        <p:nvSpPr>
          <p:cNvPr id="9" name="Content Placeholder 8"/>
          <p:cNvSpPr>
            <a:spLocks noGrp="1"/>
          </p:cNvSpPr>
          <p:nvPr>
            <p:ph sz="quarter" idx="13"/>
          </p:nvPr>
        </p:nvSpPr>
        <p:spPr>
          <a:xfrm>
            <a:off x="676655" y="2679192"/>
            <a:ext cx="3822192" cy="34472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extLst>
      <p:ext uri="{BB962C8B-B14F-4D97-AF65-F5344CB8AC3E}">
        <p14:creationId xmlns:p14="http://schemas.microsoft.com/office/powerpoint/2010/main" val="17855066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BD72F5CD-A3B1-4FDB-8042-FD07E99DACEB}" type="datetimeFigureOut">
              <a:rPr lang="es-ES" smtClean="0">
                <a:solidFill>
                  <a:srgbClr val="073E87"/>
                </a:solidFill>
              </a:rPr>
              <a:pPr/>
              <a:t>15/09/2018</a:t>
            </a:fld>
            <a:endParaRPr lang="es-ES">
              <a:solidFill>
                <a:srgbClr val="073E87"/>
              </a:solidFill>
            </a:endParaRPr>
          </a:p>
        </p:txBody>
      </p:sp>
      <p:sp>
        <p:nvSpPr>
          <p:cNvPr id="8" name="Footer Placeholder 7"/>
          <p:cNvSpPr>
            <a:spLocks noGrp="1"/>
          </p:cNvSpPr>
          <p:nvPr>
            <p:ph type="ftr" sz="quarter" idx="11"/>
          </p:nvPr>
        </p:nvSpPr>
        <p:spPr/>
        <p:txBody>
          <a:bodyPr/>
          <a:lstStyle/>
          <a:p>
            <a:endParaRPr lang="es-ES">
              <a:solidFill>
                <a:srgbClr val="073E87"/>
              </a:solidFill>
            </a:endParaRPr>
          </a:p>
        </p:txBody>
      </p:sp>
      <p:sp>
        <p:nvSpPr>
          <p:cNvPr id="9" name="Slide Number Placeholder 8"/>
          <p:cNvSpPr>
            <a:spLocks noGrp="1"/>
          </p:cNvSpPr>
          <p:nvPr>
            <p:ph type="sldNum" sz="quarter" idx="12"/>
          </p:nvPr>
        </p:nvSpPr>
        <p:spPr/>
        <p:txBody>
          <a:bodyPr/>
          <a:lstStyle/>
          <a:p>
            <a:fld id="{D7D77334-876C-4DC2-A0B8-00B8B8F06C2C}" type="slidenum">
              <a:rPr lang="es-ES" smtClean="0">
                <a:solidFill>
                  <a:srgbClr val="073E87"/>
                </a:solidFill>
              </a:rPr>
              <a:pPr/>
              <a:t>‹Nº›</a:t>
            </a:fld>
            <a:endParaRPr lang="es-ES">
              <a:solidFill>
                <a:srgbClr val="073E87"/>
              </a:solidFill>
            </a:endParaRPr>
          </a:p>
        </p:txBody>
      </p:sp>
    </p:spTree>
    <p:extLst>
      <p:ext uri="{BB962C8B-B14F-4D97-AF65-F5344CB8AC3E}">
        <p14:creationId xmlns:p14="http://schemas.microsoft.com/office/powerpoint/2010/main" val="1559498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1C21BC54-AE44-4E9C-9AFD-EF01C1151D94}" type="datetimeFigureOut">
              <a:rPr lang="es-ES" smtClean="0"/>
              <a:pPr/>
              <a:t>15/09/2018</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D3A71973-B897-4592-A585-F07440BE1AA9}" type="slidenum">
              <a:rPr lang="es-ES" smtClean="0"/>
              <a:pPr/>
              <a:t>‹Nº›</a:t>
            </a:fld>
            <a:endParaRPr lang="es-ES"/>
          </a:p>
        </p:txBody>
      </p:sp>
    </p:spTree>
    <p:extLst>
      <p:ext uri="{BB962C8B-B14F-4D97-AF65-F5344CB8AC3E}">
        <p14:creationId xmlns:p14="http://schemas.microsoft.com/office/powerpoint/2010/main" val="18831854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Date Placeholder 2"/>
          <p:cNvSpPr>
            <a:spLocks noGrp="1"/>
          </p:cNvSpPr>
          <p:nvPr>
            <p:ph type="dt" sz="half" idx="10"/>
          </p:nvPr>
        </p:nvSpPr>
        <p:spPr/>
        <p:txBody>
          <a:bodyPr/>
          <a:lstStyle/>
          <a:p>
            <a:fld id="{BD72F5CD-A3B1-4FDB-8042-FD07E99DACEB}" type="datetimeFigureOut">
              <a:rPr lang="es-ES" smtClean="0">
                <a:solidFill>
                  <a:srgbClr val="073E87"/>
                </a:solidFill>
              </a:rPr>
              <a:pPr/>
              <a:t>15/09/2018</a:t>
            </a:fld>
            <a:endParaRPr lang="es-ES">
              <a:solidFill>
                <a:srgbClr val="073E87"/>
              </a:solidFill>
            </a:endParaRPr>
          </a:p>
        </p:txBody>
      </p:sp>
      <p:sp>
        <p:nvSpPr>
          <p:cNvPr id="4" name="Footer Placeholder 3"/>
          <p:cNvSpPr>
            <a:spLocks noGrp="1"/>
          </p:cNvSpPr>
          <p:nvPr>
            <p:ph type="ftr" sz="quarter" idx="11"/>
          </p:nvPr>
        </p:nvSpPr>
        <p:spPr/>
        <p:txBody>
          <a:bodyPr/>
          <a:lstStyle/>
          <a:p>
            <a:endParaRPr lang="es-ES">
              <a:solidFill>
                <a:srgbClr val="073E87"/>
              </a:solidFill>
            </a:endParaRPr>
          </a:p>
        </p:txBody>
      </p:sp>
      <p:sp>
        <p:nvSpPr>
          <p:cNvPr id="5" name="Slide Number Placeholder 4"/>
          <p:cNvSpPr>
            <a:spLocks noGrp="1"/>
          </p:cNvSpPr>
          <p:nvPr>
            <p:ph type="sldNum" sz="quarter" idx="12"/>
          </p:nvPr>
        </p:nvSpPr>
        <p:spPr/>
        <p:txBody>
          <a:bodyPr/>
          <a:lstStyle/>
          <a:p>
            <a:fld id="{D7D77334-876C-4DC2-A0B8-00B8B8F06C2C}" type="slidenum">
              <a:rPr lang="es-ES" smtClean="0">
                <a:solidFill>
                  <a:srgbClr val="073E87"/>
                </a:solidFill>
              </a:rPr>
              <a:pPr/>
              <a:t>‹Nº›</a:t>
            </a:fld>
            <a:endParaRPr lang="es-ES">
              <a:solidFill>
                <a:srgbClr val="073E87"/>
              </a:solidFill>
            </a:endParaRPr>
          </a:p>
        </p:txBody>
      </p:sp>
    </p:spTree>
    <p:extLst>
      <p:ext uri="{BB962C8B-B14F-4D97-AF65-F5344CB8AC3E}">
        <p14:creationId xmlns:p14="http://schemas.microsoft.com/office/powerpoint/2010/main" val="36091669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Date Placeholder 1"/>
          <p:cNvSpPr>
            <a:spLocks noGrp="1"/>
          </p:cNvSpPr>
          <p:nvPr>
            <p:ph type="dt" sz="half" idx="10"/>
          </p:nvPr>
        </p:nvSpPr>
        <p:spPr/>
        <p:txBody>
          <a:bodyPr/>
          <a:lstStyle/>
          <a:p>
            <a:fld id="{BD72F5CD-A3B1-4FDB-8042-FD07E99DACEB}" type="datetimeFigureOut">
              <a:rPr lang="es-ES" smtClean="0">
                <a:solidFill>
                  <a:srgbClr val="073E87"/>
                </a:solidFill>
              </a:rPr>
              <a:pPr/>
              <a:t>15/09/2018</a:t>
            </a:fld>
            <a:endParaRPr lang="es-ES">
              <a:solidFill>
                <a:srgbClr val="073E87"/>
              </a:solidFill>
            </a:endParaRPr>
          </a:p>
        </p:txBody>
      </p:sp>
      <p:sp>
        <p:nvSpPr>
          <p:cNvPr id="3" name="Footer Placeholder 2"/>
          <p:cNvSpPr>
            <a:spLocks noGrp="1"/>
          </p:cNvSpPr>
          <p:nvPr>
            <p:ph type="ftr" sz="quarter" idx="11"/>
          </p:nvPr>
        </p:nvSpPr>
        <p:spPr/>
        <p:txBody>
          <a:bodyPr/>
          <a:lstStyle/>
          <a:p>
            <a:endParaRPr lang="es-ES">
              <a:solidFill>
                <a:srgbClr val="073E87"/>
              </a:solidFill>
            </a:endParaRPr>
          </a:p>
        </p:txBody>
      </p:sp>
      <p:sp>
        <p:nvSpPr>
          <p:cNvPr id="4" name="Slide Number Placeholder 3"/>
          <p:cNvSpPr>
            <a:spLocks noGrp="1"/>
          </p:cNvSpPr>
          <p:nvPr>
            <p:ph type="sldNum" sz="quarter" idx="12"/>
          </p:nvPr>
        </p:nvSpPr>
        <p:spPr/>
        <p:txBody>
          <a:bodyPr/>
          <a:lstStyle/>
          <a:p>
            <a:fld id="{D7D77334-876C-4DC2-A0B8-00B8B8F06C2C}" type="slidenum">
              <a:rPr lang="es-ES" smtClean="0">
                <a:solidFill>
                  <a:srgbClr val="073E87"/>
                </a:solidFill>
              </a:rPr>
              <a:pPr/>
              <a:t>‹Nº›</a:t>
            </a:fld>
            <a:endParaRPr lang="es-ES">
              <a:solidFill>
                <a:srgbClr val="073E87"/>
              </a:solidFill>
            </a:endParaRPr>
          </a:p>
        </p:txBody>
      </p:sp>
    </p:spTree>
    <p:extLst>
      <p:ext uri="{BB962C8B-B14F-4D97-AF65-F5344CB8AC3E}">
        <p14:creationId xmlns:p14="http://schemas.microsoft.com/office/powerpoint/2010/main" val="40380345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Date Placeholder 4"/>
          <p:cNvSpPr>
            <a:spLocks noGrp="1"/>
          </p:cNvSpPr>
          <p:nvPr>
            <p:ph type="dt" sz="half" idx="10"/>
          </p:nvPr>
        </p:nvSpPr>
        <p:spPr/>
        <p:txBody>
          <a:bodyPr/>
          <a:lstStyle/>
          <a:p>
            <a:fld id="{BD72F5CD-A3B1-4FDB-8042-FD07E99DACEB}" type="datetimeFigureOut">
              <a:rPr lang="es-ES" smtClean="0">
                <a:solidFill>
                  <a:srgbClr val="073E87"/>
                </a:solidFill>
              </a:rPr>
              <a:pPr/>
              <a:t>15/09/2018</a:t>
            </a:fld>
            <a:endParaRPr lang="es-ES">
              <a:solidFill>
                <a:srgbClr val="073E87"/>
              </a:solidFill>
            </a:endParaRPr>
          </a:p>
        </p:txBody>
      </p:sp>
      <p:sp>
        <p:nvSpPr>
          <p:cNvPr id="6" name="Footer Placeholder 5"/>
          <p:cNvSpPr>
            <a:spLocks noGrp="1"/>
          </p:cNvSpPr>
          <p:nvPr>
            <p:ph type="ftr" sz="quarter" idx="11"/>
          </p:nvPr>
        </p:nvSpPr>
        <p:spPr/>
        <p:txBody>
          <a:bodyPr/>
          <a:lstStyle/>
          <a:p>
            <a:endParaRPr lang="es-ES">
              <a:solidFill>
                <a:srgbClr val="073E87"/>
              </a:solidFill>
            </a:endParaRPr>
          </a:p>
        </p:txBody>
      </p:sp>
      <p:sp>
        <p:nvSpPr>
          <p:cNvPr id="7" name="Slide Number Placeholder 6"/>
          <p:cNvSpPr>
            <a:spLocks noGrp="1"/>
          </p:cNvSpPr>
          <p:nvPr>
            <p:ph type="sldNum" sz="quarter" idx="12"/>
          </p:nvPr>
        </p:nvSpPr>
        <p:spPr/>
        <p:txBody>
          <a:bodyPr/>
          <a:lstStyle/>
          <a:p>
            <a:fld id="{D7D77334-876C-4DC2-A0B8-00B8B8F06C2C}" type="slidenum">
              <a:rPr lang="es-ES" smtClean="0">
                <a:solidFill>
                  <a:srgbClr val="073E87"/>
                </a:solidFill>
              </a:rPr>
              <a:pPr/>
              <a:t>‹Nº›</a:t>
            </a:fld>
            <a:endParaRPr lang="es-ES">
              <a:solidFill>
                <a:srgbClr val="073E87"/>
              </a:solidFill>
            </a:endParaRPr>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extLst>
      <p:ext uri="{BB962C8B-B14F-4D97-AF65-F5344CB8AC3E}">
        <p14:creationId xmlns:p14="http://schemas.microsoft.com/office/powerpoint/2010/main" val="29063370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D72F5CD-A3B1-4FDB-8042-FD07E99DACEB}" type="datetimeFigureOut">
              <a:rPr lang="es-ES" smtClean="0">
                <a:solidFill>
                  <a:srgbClr val="073E87"/>
                </a:solidFill>
              </a:rPr>
              <a:pPr/>
              <a:t>15/09/2018</a:t>
            </a:fld>
            <a:endParaRPr lang="es-ES">
              <a:solidFill>
                <a:srgbClr val="073E87"/>
              </a:solidFill>
            </a:endParaRPr>
          </a:p>
        </p:txBody>
      </p:sp>
      <p:sp>
        <p:nvSpPr>
          <p:cNvPr id="6" name="Footer Placeholder 5"/>
          <p:cNvSpPr>
            <a:spLocks noGrp="1"/>
          </p:cNvSpPr>
          <p:nvPr>
            <p:ph type="ftr" sz="quarter" idx="11"/>
          </p:nvPr>
        </p:nvSpPr>
        <p:spPr/>
        <p:txBody>
          <a:bodyPr/>
          <a:lstStyle/>
          <a:p>
            <a:endParaRPr lang="es-ES">
              <a:solidFill>
                <a:srgbClr val="073E87"/>
              </a:solidFill>
            </a:endParaRPr>
          </a:p>
        </p:txBody>
      </p:sp>
      <p:sp>
        <p:nvSpPr>
          <p:cNvPr id="7" name="Slide Number Placeholder 6"/>
          <p:cNvSpPr>
            <a:spLocks noGrp="1"/>
          </p:cNvSpPr>
          <p:nvPr>
            <p:ph type="sldNum" sz="quarter" idx="12"/>
          </p:nvPr>
        </p:nvSpPr>
        <p:spPr/>
        <p:txBody>
          <a:bodyPr/>
          <a:lstStyle/>
          <a:p>
            <a:fld id="{D7D77334-876C-4DC2-A0B8-00B8B8F06C2C}" type="slidenum">
              <a:rPr lang="es-ES" smtClean="0">
                <a:solidFill>
                  <a:srgbClr val="073E87"/>
                </a:solidFill>
              </a:rPr>
              <a:pPr/>
              <a:t>‹Nº›</a:t>
            </a:fld>
            <a:endParaRPr lang="es-ES">
              <a:solidFill>
                <a:srgbClr val="073E87"/>
              </a:solidFill>
            </a:endParaRP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Tree>
    <p:extLst>
      <p:ext uri="{BB962C8B-B14F-4D97-AF65-F5344CB8AC3E}">
        <p14:creationId xmlns:p14="http://schemas.microsoft.com/office/powerpoint/2010/main" val="4067671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BD72F5CD-A3B1-4FDB-8042-FD07E99DACEB}" type="datetimeFigureOut">
              <a:rPr lang="es-ES" smtClean="0">
                <a:solidFill>
                  <a:srgbClr val="073E87"/>
                </a:solidFill>
              </a:rPr>
              <a:pPr/>
              <a:t>15/09/2018</a:t>
            </a:fld>
            <a:endParaRPr lang="es-ES">
              <a:solidFill>
                <a:srgbClr val="073E87"/>
              </a:solidFill>
            </a:endParaRPr>
          </a:p>
        </p:txBody>
      </p:sp>
      <p:sp>
        <p:nvSpPr>
          <p:cNvPr id="5" name="Footer Placeholder 4"/>
          <p:cNvSpPr>
            <a:spLocks noGrp="1"/>
          </p:cNvSpPr>
          <p:nvPr>
            <p:ph type="ftr" sz="quarter" idx="11"/>
          </p:nvPr>
        </p:nvSpPr>
        <p:spPr/>
        <p:txBody>
          <a:bodyPr/>
          <a:lstStyle/>
          <a:p>
            <a:endParaRPr lang="es-ES">
              <a:solidFill>
                <a:srgbClr val="073E87"/>
              </a:solidFill>
            </a:endParaRPr>
          </a:p>
        </p:txBody>
      </p:sp>
      <p:sp>
        <p:nvSpPr>
          <p:cNvPr id="6" name="Slide Number Placeholder 5"/>
          <p:cNvSpPr>
            <a:spLocks noGrp="1"/>
          </p:cNvSpPr>
          <p:nvPr>
            <p:ph type="sldNum" sz="quarter" idx="12"/>
          </p:nvPr>
        </p:nvSpPr>
        <p:spPr/>
        <p:txBody>
          <a:bodyPr/>
          <a:lstStyle/>
          <a:p>
            <a:fld id="{D7D77334-876C-4DC2-A0B8-00B8B8F06C2C}" type="slidenum">
              <a:rPr lang="es-ES" smtClean="0">
                <a:solidFill>
                  <a:srgbClr val="073E87"/>
                </a:solidFill>
              </a:rPr>
              <a:pPr/>
              <a:t>‹Nº›</a:t>
            </a:fld>
            <a:endParaRPr lang="es-ES">
              <a:solidFill>
                <a:srgbClr val="073E87"/>
              </a:solidFill>
            </a:endParaRPr>
          </a:p>
        </p:txBody>
      </p:sp>
    </p:spTree>
    <p:extLst>
      <p:ext uri="{BB962C8B-B14F-4D97-AF65-F5344CB8AC3E}">
        <p14:creationId xmlns:p14="http://schemas.microsoft.com/office/powerpoint/2010/main" val="245570544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p:cNvSpPr>
            <a:spLocks noGrp="1"/>
          </p:cNvSpPr>
          <p:nvPr>
            <p:ph type="dt" sz="half" idx="10"/>
          </p:nvPr>
        </p:nvSpPr>
        <p:spPr/>
        <p:txBody>
          <a:bodyPr/>
          <a:lstStyle/>
          <a:p>
            <a:fld id="{BD72F5CD-A3B1-4FDB-8042-FD07E99DACEB}" type="datetimeFigureOut">
              <a:rPr lang="es-ES" smtClean="0">
                <a:solidFill>
                  <a:srgbClr val="073E87"/>
                </a:solidFill>
              </a:rPr>
              <a:pPr/>
              <a:t>15/09/2018</a:t>
            </a:fld>
            <a:endParaRPr lang="es-ES">
              <a:solidFill>
                <a:srgbClr val="073E87"/>
              </a:solidFill>
            </a:endParaRPr>
          </a:p>
        </p:txBody>
      </p:sp>
      <p:sp>
        <p:nvSpPr>
          <p:cNvPr id="5" name="Footer Placeholder 4"/>
          <p:cNvSpPr>
            <a:spLocks noGrp="1"/>
          </p:cNvSpPr>
          <p:nvPr>
            <p:ph type="ftr" sz="quarter" idx="11"/>
          </p:nvPr>
        </p:nvSpPr>
        <p:spPr/>
        <p:txBody>
          <a:bodyPr/>
          <a:lstStyle/>
          <a:p>
            <a:endParaRPr lang="es-ES">
              <a:solidFill>
                <a:srgbClr val="073E87"/>
              </a:solidFill>
            </a:endParaRPr>
          </a:p>
        </p:txBody>
      </p:sp>
      <p:sp>
        <p:nvSpPr>
          <p:cNvPr id="6" name="Slide Number Placeholder 5"/>
          <p:cNvSpPr>
            <a:spLocks noGrp="1"/>
          </p:cNvSpPr>
          <p:nvPr>
            <p:ph type="sldNum" sz="quarter" idx="12"/>
          </p:nvPr>
        </p:nvSpPr>
        <p:spPr/>
        <p:txBody>
          <a:bodyPr/>
          <a:lstStyle/>
          <a:p>
            <a:fld id="{D7D77334-876C-4DC2-A0B8-00B8B8F06C2C}" type="slidenum">
              <a:rPr lang="es-ES" smtClean="0">
                <a:solidFill>
                  <a:srgbClr val="073E87"/>
                </a:solidFill>
              </a:rPr>
              <a:pPr/>
              <a:t>‹Nº›</a:t>
            </a:fld>
            <a:endParaRPr lang="es-ES">
              <a:solidFill>
                <a:srgbClr val="073E87"/>
              </a:solidFill>
            </a:endParaRPr>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extLst>
      <p:ext uri="{BB962C8B-B14F-4D97-AF65-F5344CB8AC3E}">
        <p14:creationId xmlns:p14="http://schemas.microsoft.com/office/powerpoint/2010/main" val="6394790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dgm">
  <p:cSld name="Título y diagrama u organigrama">
    <p:spTree>
      <p:nvGrpSpPr>
        <p:cNvPr id="1" name=""/>
        <p:cNvGrpSpPr/>
        <p:nvPr/>
      </p:nvGrpSpPr>
      <p:grpSpPr>
        <a:xfrm>
          <a:off x="0" y="0"/>
          <a:ext cx="0" cy="0"/>
          <a:chOff x="0" y="0"/>
          <a:chExt cx="0" cy="0"/>
        </a:xfrm>
      </p:grpSpPr>
      <p:sp>
        <p:nvSpPr>
          <p:cNvPr id="2" name="1 Título"/>
          <p:cNvSpPr>
            <a:spLocks noGrp="1"/>
          </p:cNvSpPr>
          <p:nvPr>
            <p:ph type="title"/>
          </p:nvPr>
        </p:nvSpPr>
        <p:spPr>
          <a:xfrm>
            <a:off x="457200" y="244475"/>
            <a:ext cx="8385175" cy="1431925"/>
          </a:xfrm>
        </p:spPr>
        <p:txBody>
          <a:bodyPr/>
          <a:lstStyle/>
          <a:p>
            <a:r>
              <a:rPr lang="es-ES" smtClean="0"/>
              <a:t>Haga clic para modificar el estilo de título del patrón</a:t>
            </a:r>
            <a:endParaRPr lang="es-ES"/>
          </a:p>
        </p:txBody>
      </p:sp>
      <p:sp>
        <p:nvSpPr>
          <p:cNvPr id="3" name="2 Marcador de SmartArt"/>
          <p:cNvSpPr>
            <a:spLocks noGrp="1"/>
          </p:cNvSpPr>
          <p:nvPr>
            <p:ph type="dgm" idx="1"/>
          </p:nvPr>
        </p:nvSpPr>
        <p:spPr>
          <a:xfrm>
            <a:off x="838200" y="1905000"/>
            <a:ext cx="8007350" cy="4191000"/>
          </a:xfrm>
        </p:spPr>
        <p:txBody>
          <a:bodyPr/>
          <a:lstStyle/>
          <a:p>
            <a:endParaRPr lang="es-ES"/>
          </a:p>
        </p:txBody>
      </p:sp>
      <p:sp>
        <p:nvSpPr>
          <p:cNvPr id="4" name="3 Marcador de fecha"/>
          <p:cNvSpPr>
            <a:spLocks noGrp="1"/>
          </p:cNvSpPr>
          <p:nvPr>
            <p:ph type="dt" sz="half" idx="10"/>
          </p:nvPr>
        </p:nvSpPr>
        <p:spPr>
          <a:xfrm>
            <a:off x="838200" y="6245225"/>
            <a:ext cx="1901825" cy="476250"/>
          </a:xfrm>
        </p:spPr>
        <p:txBody>
          <a:bodyPr/>
          <a:lstStyle>
            <a:lvl1pPr>
              <a:defRPr/>
            </a:lvl1pPr>
          </a:lstStyle>
          <a:p>
            <a:endParaRPr lang="es-ES" altLang="es-ES">
              <a:solidFill>
                <a:srgbClr val="073E87"/>
              </a:solidFill>
            </a:endParaRPr>
          </a:p>
        </p:txBody>
      </p:sp>
      <p:sp>
        <p:nvSpPr>
          <p:cNvPr id="5" name="4 Marcador de pie de página"/>
          <p:cNvSpPr>
            <a:spLocks noGrp="1"/>
          </p:cNvSpPr>
          <p:nvPr>
            <p:ph type="ftr" sz="quarter" idx="11"/>
          </p:nvPr>
        </p:nvSpPr>
        <p:spPr>
          <a:xfrm>
            <a:off x="3429000" y="6245225"/>
            <a:ext cx="2895600" cy="476250"/>
          </a:xfrm>
        </p:spPr>
        <p:txBody>
          <a:bodyPr/>
          <a:lstStyle>
            <a:lvl1pPr>
              <a:defRPr/>
            </a:lvl1pPr>
          </a:lstStyle>
          <a:p>
            <a:endParaRPr lang="es-ES" altLang="es-ES">
              <a:solidFill>
                <a:srgbClr val="073E87"/>
              </a:solidFill>
            </a:endParaRPr>
          </a:p>
        </p:txBody>
      </p:sp>
      <p:sp>
        <p:nvSpPr>
          <p:cNvPr id="6" name="5 Marcador de número de diapositiva"/>
          <p:cNvSpPr>
            <a:spLocks noGrp="1"/>
          </p:cNvSpPr>
          <p:nvPr>
            <p:ph type="sldNum" sz="quarter" idx="12"/>
          </p:nvPr>
        </p:nvSpPr>
        <p:spPr>
          <a:xfrm>
            <a:off x="6937375" y="6245225"/>
            <a:ext cx="1901825" cy="476250"/>
          </a:xfrm>
        </p:spPr>
        <p:txBody>
          <a:bodyPr/>
          <a:lstStyle>
            <a:lvl1pPr>
              <a:defRPr/>
            </a:lvl1pPr>
          </a:lstStyle>
          <a:p>
            <a:fld id="{9A5693CA-0CF2-4459-84C3-7143B7DA1AF8}" type="slidenum">
              <a:rPr lang="es-ES" altLang="es-ES">
                <a:solidFill>
                  <a:srgbClr val="073E87"/>
                </a:solidFill>
              </a:rPr>
              <a:pPr/>
              <a:t>‹Nº›</a:t>
            </a:fld>
            <a:endParaRPr lang="es-ES" altLang="es-ES">
              <a:solidFill>
                <a:srgbClr val="073E87"/>
              </a:solidFill>
            </a:endParaRPr>
          </a:p>
        </p:txBody>
      </p:sp>
    </p:spTree>
    <p:extLst>
      <p:ext uri="{BB962C8B-B14F-4D97-AF65-F5344CB8AC3E}">
        <p14:creationId xmlns:p14="http://schemas.microsoft.com/office/powerpoint/2010/main" val="35587522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119810" name="Rectangle 2"/>
          <p:cNvSpPr>
            <a:spLocks noGrp="1" noChangeArrowheads="1"/>
          </p:cNvSpPr>
          <p:nvPr>
            <p:ph type="ctrTitle"/>
          </p:nvPr>
        </p:nvSpPr>
        <p:spPr>
          <a:xfrm>
            <a:off x="381000" y="1524000"/>
            <a:ext cx="7239000" cy="1143000"/>
          </a:xfrm>
        </p:spPr>
        <p:txBody>
          <a:bodyPr/>
          <a:lstStyle>
            <a:lvl1pPr>
              <a:defRPr/>
            </a:lvl1pPr>
          </a:lstStyle>
          <a:p>
            <a:pPr lvl="0"/>
            <a:r>
              <a:rPr lang="es-ES" altLang="es-ES" noProof="0" smtClean="0"/>
              <a:t>Haga clic para modificar el estilo de título del patrón</a:t>
            </a:r>
          </a:p>
        </p:txBody>
      </p:sp>
      <p:sp>
        <p:nvSpPr>
          <p:cNvPr id="119811" name="Rectangle 3"/>
          <p:cNvSpPr>
            <a:spLocks noGrp="1" noChangeArrowheads="1"/>
          </p:cNvSpPr>
          <p:nvPr>
            <p:ph type="subTitle" idx="1"/>
          </p:nvPr>
        </p:nvSpPr>
        <p:spPr>
          <a:xfrm>
            <a:off x="914400" y="3581400"/>
            <a:ext cx="6400800" cy="1752600"/>
          </a:xfrm>
        </p:spPr>
        <p:txBody>
          <a:bodyPr/>
          <a:lstStyle>
            <a:lvl1pPr marL="0" indent="0" algn="ctr">
              <a:buFont typeface="Wingdings" pitchFamily="2" charset="2"/>
              <a:buNone/>
              <a:defRPr/>
            </a:lvl1pPr>
          </a:lstStyle>
          <a:p>
            <a:pPr lvl="0"/>
            <a:r>
              <a:rPr lang="es-ES" altLang="es-ES" noProof="0" smtClean="0"/>
              <a:t>Haga clic para modificar el estilo de subtítulo del patrón</a:t>
            </a:r>
          </a:p>
        </p:txBody>
      </p:sp>
      <p:sp>
        <p:nvSpPr>
          <p:cNvPr id="119812" name="Rectangle 4"/>
          <p:cNvSpPr>
            <a:spLocks noGrp="1" noChangeArrowheads="1"/>
          </p:cNvSpPr>
          <p:nvPr>
            <p:ph type="dt" sz="half" idx="2"/>
          </p:nvPr>
        </p:nvSpPr>
        <p:spPr/>
        <p:txBody>
          <a:bodyPr/>
          <a:lstStyle>
            <a:lvl1pPr>
              <a:defRPr/>
            </a:lvl1pPr>
          </a:lstStyle>
          <a:p>
            <a:endParaRPr lang="es-ES" altLang="es-ES">
              <a:solidFill>
                <a:srgbClr val="463634"/>
              </a:solidFill>
            </a:endParaRPr>
          </a:p>
        </p:txBody>
      </p:sp>
      <p:sp>
        <p:nvSpPr>
          <p:cNvPr id="119813" name="Rectangle 5"/>
          <p:cNvSpPr>
            <a:spLocks noGrp="1" noChangeArrowheads="1"/>
          </p:cNvSpPr>
          <p:nvPr>
            <p:ph type="ftr" sz="quarter" idx="3"/>
          </p:nvPr>
        </p:nvSpPr>
        <p:spPr/>
        <p:txBody>
          <a:bodyPr/>
          <a:lstStyle>
            <a:lvl1pPr>
              <a:defRPr/>
            </a:lvl1pPr>
          </a:lstStyle>
          <a:p>
            <a:endParaRPr lang="es-ES" altLang="es-ES">
              <a:solidFill>
                <a:srgbClr val="463634"/>
              </a:solidFill>
            </a:endParaRPr>
          </a:p>
        </p:txBody>
      </p:sp>
      <p:sp>
        <p:nvSpPr>
          <p:cNvPr id="119814" name="Rectangle 6"/>
          <p:cNvSpPr>
            <a:spLocks noGrp="1" noChangeArrowheads="1"/>
          </p:cNvSpPr>
          <p:nvPr>
            <p:ph type="sldNum" sz="quarter" idx="4"/>
          </p:nvPr>
        </p:nvSpPr>
        <p:spPr/>
        <p:txBody>
          <a:bodyPr/>
          <a:lstStyle>
            <a:lvl1pPr>
              <a:defRPr/>
            </a:lvl1pPr>
          </a:lstStyle>
          <a:p>
            <a:fld id="{4E155E38-F829-42AC-93F3-6973A259C44F}" type="slidenum">
              <a:rPr lang="es-ES" altLang="es-ES">
                <a:solidFill>
                  <a:srgbClr val="463634"/>
                </a:solidFill>
              </a:rPr>
              <a:pPr/>
              <a:t>‹Nº›</a:t>
            </a:fld>
            <a:endParaRPr lang="es-ES" altLang="es-ES">
              <a:solidFill>
                <a:srgbClr val="463634"/>
              </a:solidFill>
            </a:endParaRPr>
          </a:p>
        </p:txBody>
      </p:sp>
    </p:spTree>
    <p:extLst>
      <p:ext uri="{BB962C8B-B14F-4D97-AF65-F5344CB8AC3E}">
        <p14:creationId xmlns:p14="http://schemas.microsoft.com/office/powerpoint/2010/main" val="37063666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endParaRPr lang="es-ES" altLang="es-ES">
              <a:solidFill>
                <a:srgbClr val="463634"/>
              </a:solidFill>
            </a:endParaRPr>
          </a:p>
        </p:txBody>
      </p:sp>
      <p:sp>
        <p:nvSpPr>
          <p:cNvPr id="5" name="4 Marcador de pie de página"/>
          <p:cNvSpPr>
            <a:spLocks noGrp="1"/>
          </p:cNvSpPr>
          <p:nvPr>
            <p:ph type="ftr" sz="quarter" idx="11"/>
          </p:nvPr>
        </p:nvSpPr>
        <p:spPr/>
        <p:txBody>
          <a:bodyPr/>
          <a:lstStyle>
            <a:lvl1pPr>
              <a:defRPr/>
            </a:lvl1pPr>
          </a:lstStyle>
          <a:p>
            <a:endParaRPr lang="es-ES" altLang="es-ES">
              <a:solidFill>
                <a:srgbClr val="463634"/>
              </a:solidFill>
            </a:endParaRPr>
          </a:p>
        </p:txBody>
      </p:sp>
      <p:sp>
        <p:nvSpPr>
          <p:cNvPr id="6" name="5 Marcador de número de diapositiva"/>
          <p:cNvSpPr>
            <a:spLocks noGrp="1"/>
          </p:cNvSpPr>
          <p:nvPr>
            <p:ph type="sldNum" sz="quarter" idx="12"/>
          </p:nvPr>
        </p:nvSpPr>
        <p:spPr/>
        <p:txBody>
          <a:bodyPr/>
          <a:lstStyle>
            <a:lvl1pPr>
              <a:defRPr/>
            </a:lvl1pPr>
          </a:lstStyle>
          <a:p>
            <a:fld id="{9E7604BF-2191-4A35-96EC-7236FA54E105}" type="slidenum">
              <a:rPr lang="es-ES" altLang="es-ES">
                <a:solidFill>
                  <a:srgbClr val="463634"/>
                </a:solidFill>
              </a:rPr>
              <a:pPr/>
              <a:t>‹Nº›</a:t>
            </a:fld>
            <a:endParaRPr lang="es-ES" altLang="es-ES">
              <a:solidFill>
                <a:srgbClr val="463634"/>
              </a:solidFill>
            </a:endParaRPr>
          </a:p>
        </p:txBody>
      </p:sp>
    </p:spTree>
    <p:extLst>
      <p:ext uri="{BB962C8B-B14F-4D97-AF65-F5344CB8AC3E}">
        <p14:creationId xmlns:p14="http://schemas.microsoft.com/office/powerpoint/2010/main" val="28740526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endParaRPr lang="es-ES" altLang="es-ES">
              <a:solidFill>
                <a:srgbClr val="463634"/>
              </a:solidFill>
            </a:endParaRPr>
          </a:p>
        </p:txBody>
      </p:sp>
      <p:sp>
        <p:nvSpPr>
          <p:cNvPr id="5" name="4 Marcador de pie de página"/>
          <p:cNvSpPr>
            <a:spLocks noGrp="1"/>
          </p:cNvSpPr>
          <p:nvPr>
            <p:ph type="ftr" sz="quarter" idx="11"/>
          </p:nvPr>
        </p:nvSpPr>
        <p:spPr/>
        <p:txBody>
          <a:bodyPr/>
          <a:lstStyle>
            <a:lvl1pPr>
              <a:defRPr/>
            </a:lvl1pPr>
          </a:lstStyle>
          <a:p>
            <a:endParaRPr lang="es-ES" altLang="es-ES">
              <a:solidFill>
                <a:srgbClr val="463634"/>
              </a:solidFill>
            </a:endParaRPr>
          </a:p>
        </p:txBody>
      </p:sp>
      <p:sp>
        <p:nvSpPr>
          <p:cNvPr id="6" name="5 Marcador de número de diapositiva"/>
          <p:cNvSpPr>
            <a:spLocks noGrp="1"/>
          </p:cNvSpPr>
          <p:nvPr>
            <p:ph type="sldNum" sz="quarter" idx="12"/>
          </p:nvPr>
        </p:nvSpPr>
        <p:spPr/>
        <p:txBody>
          <a:bodyPr/>
          <a:lstStyle>
            <a:lvl1pPr>
              <a:defRPr/>
            </a:lvl1pPr>
          </a:lstStyle>
          <a:p>
            <a:fld id="{525DEAEE-49B2-4FC9-B662-F588217CBA66}" type="slidenum">
              <a:rPr lang="es-ES" altLang="es-ES">
                <a:solidFill>
                  <a:srgbClr val="463634"/>
                </a:solidFill>
              </a:rPr>
              <a:pPr/>
              <a:t>‹Nº›</a:t>
            </a:fld>
            <a:endParaRPr lang="es-ES" altLang="es-ES">
              <a:solidFill>
                <a:srgbClr val="463634"/>
              </a:solidFill>
            </a:endParaRPr>
          </a:p>
        </p:txBody>
      </p:sp>
    </p:spTree>
    <p:extLst>
      <p:ext uri="{BB962C8B-B14F-4D97-AF65-F5344CB8AC3E}">
        <p14:creationId xmlns:p14="http://schemas.microsoft.com/office/powerpoint/2010/main" val="1386722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1C21BC54-AE44-4E9C-9AFD-EF01C1151D94}" type="datetimeFigureOut">
              <a:rPr lang="es-ES" smtClean="0"/>
              <a:pPr/>
              <a:t>15/09/2018</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D3A71973-B897-4592-A585-F07440BE1AA9}" type="slidenum">
              <a:rPr lang="es-ES" smtClean="0"/>
              <a:pPr/>
              <a:t>‹Nº›</a:t>
            </a:fld>
            <a:endParaRPr lang="es-ES"/>
          </a:p>
        </p:txBody>
      </p:sp>
    </p:spTree>
    <p:extLst>
      <p:ext uri="{BB962C8B-B14F-4D97-AF65-F5344CB8AC3E}">
        <p14:creationId xmlns:p14="http://schemas.microsoft.com/office/powerpoint/2010/main" val="7747065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lvl1pPr>
              <a:defRPr/>
            </a:lvl1pPr>
          </a:lstStyle>
          <a:p>
            <a:endParaRPr lang="es-ES" altLang="es-ES">
              <a:solidFill>
                <a:srgbClr val="463634"/>
              </a:solidFill>
            </a:endParaRPr>
          </a:p>
        </p:txBody>
      </p:sp>
      <p:sp>
        <p:nvSpPr>
          <p:cNvPr id="6" name="5 Marcador de pie de página"/>
          <p:cNvSpPr>
            <a:spLocks noGrp="1"/>
          </p:cNvSpPr>
          <p:nvPr>
            <p:ph type="ftr" sz="quarter" idx="11"/>
          </p:nvPr>
        </p:nvSpPr>
        <p:spPr/>
        <p:txBody>
          <a:bodyPr/>
          <a:lstStyle>
            <a:lvl1pPr>
              <a:defRPr/>
            </a:lvl1pPr>
          </a:lstStyle>
          <a:p>
            <a:endParaRPr lang="es-ES" altLang="es-ES">
              <a:solidFill>
                <a:srgbClr val="463634"/>
              </a:solidFill>
            </a:endParaRPr>
          </a:p>
        </p:txBody>
      </p:sp>
      <p:sp>
        <p:nvSpPr>
          <p:cNvPr id="7" name="6 Marcador de número de diapositiva"/>
          <p:cNvSpPr>
            <a:spLocks noGrp="1"/>
          </p:cNvSpPr>
          <p:nvPr>
            <p:ph type="sldNum" sz="quarter" idx="12"/>
          </p:nvPr>
        </p:nvSpPr>
        <p:spPr/>
        <p:txBody>
          <a:bodyPr/>
          <a:lstStyle>
            <a:lvl1pPr>
              <a:defRPr/>
            </a:lvl1pPr>
          </a:lstStyle>
          <a:p>
            <a:fld id="{FDBD12EB-4F23-43D4-92F9-645F62BEA6B2}" type="slidenum">
              <a:rPr lang="es-ES" altLang="es-ES">
                <a:solidFill>
                  <a:srgbClr val="463634"/>
                </a:solidFill>
              </a:rPr>
              <a:pPr/>
              <a:t>‹Nº›</a:t>
            </a:fld>
            <a:endParaRPr lang="es-ES" altLang="es-ES">
              <a:solidFill>
                <a:srgbClr val="463634"/>
              </a:solidFill>
            </a:endParaRPr>
          </a:p>
        </p:txBody>
      </p:sp>
    </p:spTree>
    <p:extLst>
      <p:ext uri="{BB962C8B-B14F-4D97-AF65-F5344CB8AC3E}">
        <p14:creationId xmlns:p14="http://schemas.microsoft.com/office/powerpoint/2010/main" val="3601869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lvl1pPr>
              <a:defRPr/>
            </a:lvl1pPr>
          </a:lstStyle>
          <a:p>
            <a:endParaRPr lang="es-ES" altLang="es-ES">
              <a:solidFill>
                <a:srgbClr val="463634"/>
              </a:solidFill>
            </a:endParaRPr>
          </a:p>
        </p:txBody>
      </p:sp>
      <p:sp>
        <p:nvSpPr>
          <p:cNvPr id="8" name="7 Marcador de pie de página"/>
          <p:cNvSpPr>
            <a:spLocks noGrp="1"/>
          </p:cNvSpPr>
          <p:nvPr>
            <p:ph type="ftr" sz="quarter" idx="11"/>
          </p:nvPr>
        </p:nvSpPr>
        <p:spPr/>
        <p:txBody>
          <a:bodyPr/>
          <a:lstStyle>
            <a:lvl1pPr>
              <a:defRPr/>
            </a:lvl1pPr>
          </a:lstStyle>
          <a:p>
            <a:endParaRPr lang="es-ES" altLang="es-ES">
              <a:solidFill>
                <a:srgbClr val="463634"/>
              </a:solidFill>
            </a:endParaRPr>
          </a:p>
        </p:txBody>
      </p:sp>
      <p:sp>
        <p:nvSpPr>
          <p:cNvPr id="9" name="8 Marcador de número de diapositiva"/>
          <p:cNvSpPr>
            <a:spLocks noGrp="1"/>
          </p:cNvSpPr>
          <p:nvPr>
            <p:ph type="sldNum" sz="quarter" idx="12"/>
          </p:nvPr>
        </p:nvSpPr>
        <p:spPr/>
        <p:txBody>
          <a:bodyPr/>
          <a:lstStyle>
            <a:lvl1pPr>
              <a:defRPr/>
            </a:lvl1pPr>
          </a:lstStyle>
          <a:p>
            <a:fld id="{A155E537-51AE-4603-AECE-8957594C47BD}" type="slidenum">
              <a:rPr lang="es-ES" altLang="es-ES">
                <a:solidFill>
                  <a:srgbClr val="463634"/>
                </a:solidFill>
              </a:rPr>
              <a:pPr/>
              <a:t>‹Nº›</a:t>
            </a:fld>
            <a:endParaRPr lang="es-ES" altLang="es-ES">
              <a:solidFill>
                <a:srgbClr val="463634"/>
              </a:solidFill>
            </a:endParaRPr>
          </a:p>
        </p:txBody>
      </p:sp>
    </p:spTree>
    <p:extLst>
      <p:ext uri="{BB962C8B-B14F-4D97-AF65-F5344CB8AC3E}">
        <p14:creationId xmlns:p14="http://schemas.microsoft.com/office/powerpoint/2010/main" val="123181983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lvl1pPr>
              <a:defRPr/>
            </a:lvl1pPr>
          </a:lstStyle>
          <a:p>
            <a:endParaRPr lang="es-ES" altLang="es-ES">
              <a:solidFill>
                <a:srgbClr val="463634"/>
              </a:solidFill>
            </a:endParaRPr>
          </a:p>
        </p:txBody>
      </p:sp>
      <p:sp>
        <p:nvSpPr>
          <p:cNvPr id="4" name="3 Marcador de pie de página"/>
          <p:cNvSpPr>
            <a:spLocks noGrp="1"/>
          </p:cNvSpPr>
          <p:nvPr>
            <p:ph type="ftr" sz="quarter" idx="11"/>
          </p:nvPr>
        </p:nvSpPr>
        <p:spPr/>
        <p:txBody>
          <a:bodyPr/>
          <a:lstStyle>
            <a:lvl1pPr>
              <a:defRPr/>
            </a:lvl1pPr>
          </a:lstStyle>
          <a:p>
            <a:endParaRPr lang="es-ES" altLang="es-ES">
              <a:solidFill>
                <a:srgbClr val="463634"/>
              </a:solidFill>
            </a:endParaRPr>
          </a:p>
        </p:txBody>
      </p:sp>
      <p:sp>
        <p:nvSpPr>
          <p:cNvPr id="5" name="4 Marcador de número de diapositiva"/>
          <p:cNvSpPr>
            <a:spLocks noGrp="1"/>
          </p:cNvSpPr>
          <p:nvPr>
            <p:ph type="sldNum" sz="quarter" idx="12"/>
          </p:nvPr>
        </p:nvSpPr>
        <p:spPr/>
        <p:txBody>
          <a:bodyPr/>
          <a:lstStyle>
            <a:lvl1pPr>
              <a:defRPr/>
            </a:lvl1pPr>
          </a:lstStyle>
          <a:p>
            <a:fld id="{D9698938-977A-4982-A80A-D0A0604EFFD1}" type="slidenum">
              <a:rPr lang="es-ES" altLang="es-ES">
                <a:solidFill>
                  <a:srgbClr val="463634"/>
                </a:solidFill>
              </a:rPr>
              <a:pPr/>
              <a:t>‹Nº›</a:t>
            </a:fld>
            <a:endParaRPr lang="es-ES" altLang="es-ES">
              <a:solidFill>
                <a:srgbClr val="463634"/>
              </a:solidFill>
            </a:endParaRPr>
          </a:p>
        </p:txBody>
      </p:sp>
    </p:spTree>
    <p:extLst>
      <p:ext uri="{BB962C8B-B14F-4D97-AF65-F5344CB8AC3E}">
        <p14:creationId xmlns:p14="http://schemas.microsoft.com/office/powerpoint/2010/main" val="32896006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a:lvl1pPr>
          </a:lstStyle>
          <a:p>
            <a:endParaRPr lang="es-ES" altLang="es-ES">
              <a:solidFill>
                <a:srgbClr val="463634"/>
              </a:solidFill>
            </a:endParaRPr>
          </a:p>
        </p:txBody>
      </p:sp>
      <p:sp>
        <p:nvSpPr>
          <p:cNvPr id="3" name="2 Marcador de pie de página"/>
          <p:cNvSpPr>
            <a:spLocks noGrp="1"/>
          </p:cNvSpPr>
          <p:nvPr>
            <p:ph type="ftr" sz="quarter" idx="11"/>
          </p:nvPr>
        </p:nvSpPr>
        <p:spPr/>
        <p:txBody>
          <a:bodyPr/>
          <a:lstStyle>
            <a:lvl1pPr>
              <a:defRPr/>
            </a:lvl1pPr>
          </a:lstStyle>
          <a:p>
            <a:endParaRPr lang="es-ES" altLang="es-ES">
              <a:solidFill>
                <a:srgbClr val="463634"/>
              </a:solidFill>
            </a:endParaRPr>
          </a:p>
        </p:txBody>
      </p:sp>
      <p:sp>
        <p:nvSpPr>
          <p:cNvPr id="4" name="3 Marcador de número de diapositiva"/>
          <p:cNvSpPr>
            <a:spLocks noGrp="1"/>
          </p:cNvSpPr>
          <p:nvPr>
            <p:ph type="sldNum" sz="quarter" idx="12"/>
          </p:nvPr>
        </p:nvSpPr>
        <p:spPr/>
        <p:txBody>
          <a:bodyPr/>
          <a:lstStyle>
            <a:lvl1pPr>
              <a:defRPr/>
            </a:lvl1pPr>
          </a:lstStyle>
          <a:p>
            <a:fld id="{20E7F950-38E9-4057-A622-F3387AF14ACE}" type="slidenum">
              <a:rPr lang="es-ES" altLang="es-ES">
                <a:solidFill>
                  <a:srgbClr val="463634"/>
                </a:solidFill>
              </a:rPr>
              <a:pPr/>
              <a:t>‹Nº›</a:t>
            </a:fld>
            <a:endParaRPr lang="es-ES" altLang="es-ES">
              <a:solidFill>
                <a:srgbClr val="463634"/>
              </a:solidFill>
            </a:endParaRPr>
          </a:p>
        </p:txBody>
      </p:sp>
    </p:spTree>
    <p:extLst>
      <p:ext uri="{BB962C8B-B14F-4D97-AF65-F5344CB8AC3E}">
        <p14:creationId xmlns:p14="http://schemas.microsoft.com/office/powerpoint/2010/main" val="36092504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endParaRPr lang="es-ES" altLang="es-ES">
              <a:solidFill>
                <a:srgbClr val="463634"/>
              </a:solidFill>
            </a:endParaRPr>
          </a:p>
        </p:txBody>
      </p:sp>
      <p:sp>
        <p:nvSpPr>
          <p:cNvPr id="6" name="5 Marcador de pie de página"/>
          <p:cNvSpPr>
            <a:spLocks noGrp="1"/>
          </p:cNvSpPr>
          <p:nvPr>
            <p:ph type="ftr" sz="quarter" idx="11"/>
          </p:nvPr>
        </p:nvSpPr>
        <p:spPr/>
        <p:txBody>
          <a:bodyPr/>
          <a:lstStyle>
            <a:lvl1pPr>
              <a:defRPr/>
            </a:lvl1pPr>
          </a:lstStyle>
          <a:p>
            <a:endParaRPr lang="es-ES" altLang="es-ES">
              <a:solidFill>
                <a:srgbClr val="463634"/>
              </a:solidFill>
            </a:endParaRPr>
          </a:p>
        </p:txBody>
      </p:sp>
      <p:sp>
        <p:nvSpPr>
          <p:cNvPr id="7" name="6 Marcador de número de diapositiva"/>
          <p:cNvSpPr>
            <a:spLocks noGrp="1"/>
          </p:cNvSpPr>
          <p:nvPr>
            <p:ph type="sldNum" sz="quarter" idx="12"/>
          </p:nvPr>
        </p:nvSpPr>
        <p:spPr/>
        <p:txBody>
          <a:bodyPr/>
          <a:lstStyle>
            <a:lvl1pPr>
              <a:defRPr/>
            </a:lvl1pPr>
          </a:lstStyle>
          <a:p>
            <a:fld id="{A43E1A49-C719-4426-A055-260C31A7C4B0}" type="slidenum">
              <a:rPr lang="es-ES" altLang="es-ES">
                <a:solidFill>
                  <a:srgbClr val="463634"/>
                </a:solidFill>
              </a:rPr>
              <a:pPr/>
              <a:t>‹Nº›</a:t>
            </a:fld>
            <a:endParaRPr lang="es-ES" altLang="es-ES">
              <a:solidFill>
                <a:srgbClr val="463634"/>
              </a:solidFill>
            </a:endParaRPr>
          </a:p>
        </p:txBody>
      </p:sp>
    </p:spTree>
    <p:extLst>
      <p:ext uri="{BB962C8B-B14F-4D97-AF65-F5344CB8AC3E}">
        <p14:creationId xmlns:p14="http://schemas.microsoft.com/office/powerpoint/2010/main" val="36833130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endParaRPr lang="es-ES" altLang="es-ES">
              <a:solidFill>
                <a:srgbClr val="463634"/>
              </a:solidFill>
            </a:endParaRPr>
          </a:p>
        </p:txBody>
      </p:sp>
      <p:sp>
        <p:nvSpPr>
          <p:cNvPr id="6" name="5 Marcador de pie de página"/>
          <p:cNvSpPr>
            <a:spLocks noGrp="1"/>
          </p:cNvSpPr>
          <p:nvPr>
            <p:ph type="ftr" sz="quarter" idx="11"/>
          </p:nvPr>
        </p:nvSpPr>
        <p:spPr/>
        <p:txBody>
          <a:bodyPr/>
          <a:lstStyle>
            <a:lvl1pPr>
              <a:defRPr/>
            </a:lvl1pPr>
          </a:lstStyle>
          <a:p>
            <a:endParaRPr lang="es-ES" altLang="es-ES">
              <a:solidFill>
                <a:srgbClr val="463634"/>
              </a:solidFill>
            </a:endParaRPr>
          </a:p>
        </p:txBody>
      </p:sp>
      <p:sp>
        <p:nvSpPr>
          <p:cNvPr id="7" name="6 Marcador de número de diapositiva"/>
          <p:cNvSpPr>
            <a:spLocks noGrp="1"/>
          </p:cNvSpPr>
          <p:nvPr>
            <p:ph type="sldNum" sz="quarter" idx="12"/>
          </p:nvPr>
        </p:nvSpPr>
        <p:spPr/>
        <p:txBody>
          <a:bodyPr/>
          <a:lstStyle>
            <a:lvl1pPr>
              <a:defRPr/>
            </a:lvl1pPr>
          </a:lstStyle>
          <a:p>
            <a:fld id="{E71C8DC4-304C-498B-AD39-4EDED3D86E72}" type="slidenum">
              <a:rPr lang="es-ES" altLang="es-ES">
                <a:solidFill>
                  <a:srgbClr val="463634"/>
                </a:solidFill>
              </a:rPr>
              <a:pPr/>
              <a:t>‹Nº›</a:t>
            </a:fld>
            <a:endParaRPr lang="es-ES" altLang="es-ES">
              <a:solidFill>
                <a:srgbClr val="463634"/>
              </a:solidFill>
            </a:endParaRPr>
          </a:p>
        </p:txBody>
      </p:sp>
    </p:spTree>
    <p:extLst>
      <p:ext uri="{BB962C8B-B14F-4D97-AF65-F5344CB8AC3E}">
        <p14:creationId xmlns:p14="http://schemas.microsoft.com/office/powerpoint/2010/main" val="2071488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endParaRPr lang="es-ES" altLang="es-ES">
              <a:solidFill>
                <a:srgbClr val="463634"/>
              </a:solidFill>
            </a:endParaRPr>
          </a:p>
        </p:txBody>
      </p:sp>
      <p:sp>
        <p:nvSpPr>
          <p:cNvPr id="5" name="4 Marcador de pie de página"/>
          <p:cNvSpPr>
            <a:spLocks noGrp="1"/>
          </p:cNvSpPr>
          <p:nvPr>
            <p:ph type="ftr" sz="quarter" idx="11"/>
          </p:nvPr>
        </p:nvSpPr>
        <p:spPr/>
        <p:txBody>
          <a:bodyPr/>
          <a:lstStyle>
            <a:lvl1pPr>
              <a:defRPr/>
            </a:lvl1pPr>
          </a:lstStyle>
          <a:p>
            <a:endParaRPr lang="es-ES" altLang="es-ES">
              <a:solidFill>
                <a:srgbClr val="463634"/>
              </a:solidFill>
            </a:endParaRPr>
          </a:p>
        </p:txBody>
      </p:sp>
      <p:sp>
        <p:nvSpPr>
          <p:cNvPr id="6" name="5 Marcador de número de diapositiva"/>
          <p:cNvSpPr>
            <a:spLocks noGrp="1"/>
          </p:cNvSpPr>
          <p:nvPr>
            <p:ph type="sldNum" sz="quarter" idx="12"/>
          </p:nvPr>
        </p:nvSpPr>
        <p:spPr/>
        <p:txBody>
          <a:bodyPr/>
          <a:lstStyle>
            <a:lvl1pPr>
              <a:defRPr/>
            </a:lvl1pPr>
          </a:lstStyle>
          <a:p>
            <a:fld id="{3064A466-DEA9-4EED-AF50-4F80EC87AB17}" type="slidenum">
              <a:rPr lang="es-ES" altLang="es-ES">
                <a:solidFill>
                  <a:srgbClr val="463634"/>
                </a:solidFill>
              </a:rPr>
              <a:pPr/>
              <a:t>‹Nº›</a:t>
            </a:fld>
            <a:endParaRPr lang="es-ES" altLang="es-ES">
              <a:solidFill>
                <a:srgbClr val="463634"/>
              </a:solidFill>
            </a:endParaRPr>
          </a:p>
        </p:txBody>
      </p:sp>
    </p:spTree>
    <p:extLst>
      <p:ext uri="{BB962C8B-B14F-4D97-AF65-F5344CB8AC3E}">
        <p14:creationId xmlns:p14="http://schemas.microsoft.com/office/powerpoint/2010/main" val="424404961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515100" y="609600"/>
            <a:ext cx="1943100" cy="5486400"/>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685800" y="609600"/>
            <a:ext cx="5676900" cy="54864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endParaRPr lang="es-ES" altLang="es-ES">
              <a:solidFill>
                <a:srgbClr val="463634"/>
              </a:solidFill>
            </a:endParaRPr>
          </a:p>
        </p:txBody>
      </p:sp>
      <p:sp>
        <p:nvSpPr>
          <p:cNvPr id="5" name="4 Marcador de pie de página"/>
          <p:cNvSpPr>
            <a:spLocks noGrp="1"/>
          </p:cNvSpPr>
          <p:nvPr>
            <p:ph type="ftr" sz="quarter" idx="11"/>
          </p:nvPr>
        </p:nvSpPr>
        <p:spPr/>
        <p:txBody>
          <a:bodyPr/>
          <a:lstStyle>
            <a:lvl1pPr>
              <a:defRPr/>
            </a:lvl1pPr>
          </a:lstStyle>
          <a:p>
            <a:endParaRPr lang="es-ES" altLang="es-ES">
              <a:solidFill>
                <a:srgbClr val="463634"/>
              </a:solidFill>
            </a:endParaRPr>
          </a:p>
        </p:txBody>
      </p:sp>
      <p:sp>
        <p:nvSpPr>
          <p:cNvPr id="6" name="5 Marcador de número de diapositiva"/>
          <p:cNvSpPr>
            <a:spLocks noGrp="1"/>
          </p:cNvSpPr>
          <p:nvPr>
            <p:ph type="sldNum" sz="quarter" idx="12"/>
          </p:nvPr>
        </p:nvSpPr>
        <p:spPr/>
        <p:txBody>
          <a:bodyPr/>
          <a:lstStyle>
            <a:lvl1pPr>
              <a:defRPr/>
            </a:lvl1pPr>
          </a:lstStyle>
          <a:p>
            <a:fld id="{B6CE76FA-7CA1-4E5A-9E61-596F6A786821}" type="slidenum">
              <a:rPr lang="es-ES" altLang="es-ES">
                <a:solidFill>
                  <a:srgbClr val="463634"/>
                </a:solidFill>
              </a:rPr>
              <a:pPr/>
              <a:t>‹Nº›</a:t>
            </a:fld>
            <a:endParaRPr lang="es-ES" altLang="es-ES">
              <a:solidFill>
                <a:srgbClr val="463634"/>
              </a:solidFill>
            </a:endParaRPr>
          </a:p>
        </p:txBody>
      </p:sp>
    </p:spTree>
    <p:extLst>
      <p:ext uri="{BB962C8B-B14F-4D97-AF65-F5344CB8AC3E}">
        <p14:creationId xmlns:p14="http://schemas.microsoft.com/office/powerpoint/2010/main" val="4547586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1C21BC54-AE44-4E9C-9AFD-EF01C1151D94}" type="datetimeFigureOut">
              <a:rPr lang="es-ES" smtClean="0">
                <a:solidFill>
                  <a:prstClr val="black">
                    <a:tint val="75000"/>
                  </a:prstClr>
                </a:solidFill>
              </a:rPr>
              <a:pPr/>
              <a:t>15/09/2018</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D3A71973-B897-4592-A585-F07440BE1AA9}"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22055626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1C21BC54-AE44-4E9C-9AFD-EF01C1151D94}" type="datetimeFigureOut">
              <a:rPr lang="es-ES" smtClean="0">
                <a:solidFill>
                  <a:prstClr val="black">
                    <a:tint val="75000"/>
                  </a:prstClr>
                </a:solidFill>
              </a:rPr>
              <a:pPr/>
              <a:t>15/09/2018</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D3A71973-B897-4592-A585-F07440BE1AA9}"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3173929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1C21BC54-AE44-4E9C-9AFD-EF01C1151D94}" type="datetimeFigureOut">
              <a:rPr lang="es-ES" smtClean="0"/>
              <a:pPr/>
              <a:t>15/09/2018</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D3A71973-B897-4592-A585-F07440BE1AA9}" type="slidenum">
              <a:rPr lang="es-ES" smtClean="0"/>
              <a:pPr/>
              <a:t>‹Nº›</a:t>
            </a:fld>
            <a:endParaRPr lang="es-ES"/>
          </a:p>
        </p:txBody>
      </p:sp>
    </p:spTree>
    <p:extLst>
      <p:ext uri="{BB962C8B-B14F-4D97-AF65-F5344CB8AC3E}">
        <p14:creationId xmlns:p14="http://schemas.microsoft.com/office/powerpoint/2010/main" val="143819231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1C21BC54-AE44-4E9C-9AFD-EF01C1151D94}" type="datetimeFigureOut">
              <a:rPr lang="es-ES" smtClean="0">
                <a:solidFill>
                  <a:prstClr val="black">
                    <a:tint val="75000"/>
                  </a:prstClr>
                </a:solidFill>
              </a:rPr>
              <a:pPr/>
              <a:t>15/09/2018</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D3A71973-B897-4592-A585-F07440BE1AA9}"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362084644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1C21BC54-AE44-4E9C-9AFD-EF01C1151D94}" type="datetimeFigureOut">
              <a:rPr lang="es-ES" smtClean="0">
                <a:solidFill>
                  <a:prstClr val="black">
                    <a:tint val="75000"/>
                  </a:prstClr>
                </a:solidFill>
              </a:rPr>
              <a:pPr/>
              <a:t>15/09/2018</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D3A71973-B897-4592-A585-F07440BE1AA9}"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11343657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1C21BC54-AE44-4E9C-9AFD-EF01C1151D94}" type="datetimeFigureOut">
              <a:rPr lang="es-ES" smtClean="0">
                <a:solidFill>
                  <a:prstClr val="black">
                    <a:tint val="75000"/>
                  </a:prstClr>
                </a:solidFill>
              </a:rPr>
              <a:pPr/>
              <a:t>15/09/2018</a:t>
            </a:fld>
            <a:endParaRPr lang="es-ES">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D3A71973-B897-4592-A585-F07440BE1AA9}"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236898423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1C21BC54-AE44-4E9C-9AFD-EF01C1151D94}" type="datetimeFigureOut">
              <a:rPr lang="es-ES" smtClean="0">
                <a:solidFill>
                  <a:prstClr val="black">
                    <a:tint val="75000"/>
                  </a:prstClr>
                </a:solidFill>
              </a:rPr>
              <a:pPr/>
              <a:t>15/09/2018</a:t>
            </a:fld>
            <a:endParaRPr lang="es-ES">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D3A71973-B897-4592-A585-F07440BE1AA9}"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414302038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1C21BC54-AE44-4E9C-9AFD-EF01C1151D94}" type="datetimeFigureOut">
              <a:rPr lang="es-ES" smtClean="0">
                <a:solidFill>
                  <a:prstClr val="black">
                    <a:tint val="75000"/>
                  </a:prstClr>
                </a:solidFill>
              </a:rPr>
              <a:pPr/>
              <a:t>15/09/2018</a:t>
            </a:fld>
            <a:endParaRPr lang="es-ES">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D3A71973-B897-4592-A585-F07440BE1AA9}"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255569465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1C21BC54-AE44-4E9C-9AFD-EF01C1151D94}" type="datetimeFigureOut">
              <a:rPr lang="es-ES" smtClean="0">
                <a:solidFill>
                  <a:prstClr val="black">
                    <a:tint val="75000"/>
                  </a:prstClr>
                </a:solidFill>
              </a:rPr>
              <a:pPr/>
              <a:t>15/09/2018</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D3A71973-B897-4592-A585-F07440BE1AA9}"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170662126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1C21BC54-AE44-4E9C-9AFD-EF01C1151D94}" type="datetimeFigureOut">
              <a:rPr lang="es-ES" smtClean="0">
                <a:solidFill>
                  <a:prstClr val="black">
                    <a:tint val="75000"/>
                  </a:prstClr>
                </a:solidFill>
              </a:rPr>
              <a:pPr/>
              <a:t>15/09/2018</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D3A71973-B897-4592-A585-F07440BE1AA9}"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240502427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1C21BC54-AE44-4E9C-9AFD-EF01C1151D94}" type="datetimeFigureOut">
              <a:rPr lang="es-ES" smtClean="0">
                <a:solidFill>
                  <a:prstClr val="black">
                    <a:tint val="75000"/>
                  </a:prstClr>
                </a:solidFill>
              </a:rPr>
              <a:pPr/>
              <a:t>15/09/2018</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D3A71973-B897-4592-A585-F07440BE1AA9}"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278110892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1C21BC54-AE44-4E9C-9AFD-EF01C1151D94}" type="datetimeFigureOut">
              <a:rPr lang="es-ES" smtClean="0">
                <a:solidFill>
                  <a:prstClr val="black">
                    <a:tint val="75000"/>
                  </a:prstClr>
                </a:solidFill>
              </a:rPr>
              <a:pPr/>
              <a:t>15/09/2018</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D3A71973-B897-4592-A585-F07440BE1AA9}"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32397735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Pr>
        <a:gradFill rotWithShape="0">
          <a:gsLst>
            <a:gs pos="0">
              <a:schemeClr val="bg1"/>
            </a:gs>
            <a:gs pos="100000">
              <a:srgbClr val="32324A"/>
            </a:gs>
          </a:gsLst>
          <a:lin ang="27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498475" y="1311275"/>
            <a:ext cx="10429875" cy="5908675"/>
            <a:chOff x="-313" y="824"/>
            <a:chExt cx="6570" cy="3722"/>
          </a:xfrm>
        </p:grpSpPr>
        <p:sp>
          <p:nvSpPr>
            <p:cNvPr id="5"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rot="10800000"/>
            <a:lstStyle/>
            <a:p>
              <a:pPr algn="ctr" fontAlgn="base">
                <a:spcBef>
                  <a:spcPct val="0"/>
                </a:spcBef>
                <a:spcAft>
                  <a:spcPct val="0"/>
                </a:spcAft>
                <a:defRPr/>
              </a:pPr>
              <a:endParaRPr lang="es-ES">
                <a:solidFill>
                  <a:srgbClr val="FFFFFF"/>
                </a:solidFill>
              </a:endParaRPr>
            </a:p>
          </p:txBody>
        </p:sp>
        <p:sp>
          <p:nvSpPr>
            <p:cNvPr id="6"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rot="10800000"/>
            <a:lstStyle/>
            <a:p>
              <a:pPr algn="ctr" fontAlgn="base">
                <a:spcBef>
                  <a:spcPct val="0"/>
                </a:spcBef>
                <a:spcAft>
                  <a:spcPct val="0"/>
                </a:spcAft>
                <a:defRPr/>
              </a:pPr>
              <a:endParaRPr lang="es-ES">
                <a:solidFill>
                  <a:srgbClr val="FFFFFF"/>
                </a:solidFill>
              </a:endParaRPr>
            </a:p>
          </p:txBody>
        </p:sp>
        <p:sp>
          <p:nvSpPr>
            <p:cNvPr id="7"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rot="10800000"/>
            <a:lstStyle/>
            <a:p>
              <a:pPr algn="ctr" fontAlgn="base">
                <a:spcBef>
                  <a:spcPct val="0"/>
                </a:spcBef>
                <a:spcAft>
                  <a:spcPct val="0"/>
                </a:spcAft>
                <a:defRPr/>
              </a:pPr>
              <a:endParaRPr lang="es-ES">
                <a:solidFill>
                  <a:srgbClr val="FFFFFF"/>
                </a:solidFill>
              </a:endParaRPr>
            </a:p>
          </p:txBody>
        </p:sp>
        <p:sp>
          <p:nvSpPr>
            <p:cNvPr id="8"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rot="10800000"/>
            <a:lstStyle/>
            <a:p>
              <a:pPr algn="ctr" fontAlgn="base">
                <a:spcBef>
                  <a:spcPct val="0"/>
                </a:spcBef>
                <a:spcAft>
                  <a:spcPct val="0"/>
                </a:spcAft>
                <a:defRPr/>
              </a:pPr>
              <a:endParaRPr lang="es-ES">
                <a:solidFill>
                  <a:srgbClr val="FFFFFF"/>
                </a:solidFill>
              </a:endParaRPr>
            </a:p>
          </p:txBody>
        </p:sp>
        <p:sp>
          <p:nvSpPr>
            <p:cNvPr id="9"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rot="10800000"/>
            <a:lstStyle/>
            <a:p>
              <a:pPr algn="ctr" fontAlgn="base">
                <a:spcBef>
                  <a:spcPct val="0"/>
                </a:spcBef>
                <a:spcAft>
                  <a:spcPct val="0"/>
                </a:spcAft>
                <a:defRPr/>
              </a:pPr>
              <a:endParaRPr lang="es-ES">
                <a:solidFill>
                  <a:srgbClr val="FFFFFF"/>
                </a:solidFill>
              </a:endParaRPr>
            </a:p>
          </p:txBody>
        </p:sp>
        <p:sp>
          <p:nvSpPr>
            <p:cNvPr id="10"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rot="10800000"/>
            <a:lstStyle/>
            <a:p>
              <a:pPr algn="ctr" fontAlgn="base">
                <a:spcBef>
                  <a:spcPct val="0"/>
                </a:spcBef>
                <a:spcAft>
                  <a:spcPct val="0"/>
                </a:spcAft>
                <a:defRPr/>
              </a:pPr>
              <a:endParaRPr lang="es-ES">
                <a:solidFill>
                  <a:srgbClr val="FFFFFF"/>
                </a:solidFill>
              </a:endParaRPr>
            </a:p>
          </p:txBody>
        </p:sp>
        <p:sp>
          <p:nvSpPr>
            <p:cNvPr id="11"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rot="10800000"/>
            <a:lstStyle/>
            <a:p>
              <a:pPr algn="ctr" fontAlgn="base">
                <a:spcBef>
                  <a:spcPct val="0"/>
                </a:spcBef>
                <a:spcAft>
                  <a:spcPct val="0"/>
                </a:spcAft>
                <a:defRPr/>
              </a:pPr>
              <a:endParaRPr lang="es-ES">
                <a:solidFill>
                  <a:srgbClr val="FFFFFF"/>
                </a:solidFill>
              </a:endParaRPr>
            </a:p>
          </p:txBody>
        </p:sp>
        <p:sp>
          <p:nvSpPr>
            <p:cNvPr id="12"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rot="10800000"/>
            <a:lstStyle/>
            <a:p>
              <a:pPr algn="ctr" fontAlgn="base">
                <a:spcBef>
                  <a:spcPct val="0"/>
                </a:spcBef>
                <a:spcAft>
                  <a:spcPct val="0"/>
                </a:spcAft>
                <a:defRPr/>
              </a:pPr>
              <a:endParaRPr lang="es-ES">
                <a:solidFill>
                  <a:srgbClr val="FFFFFF"/>
                </a:solidFill>
              </a:endParaRPr>
            </a:p>
          </p:txBody>
        </p:sp>
        <p:sp>
          <p:nvSpPr>
            <p:cNvPr id="13"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rot="10800000"/>
            <a:lstStyle/>
            <a:p>
              <a:pPr algn="ctr" fontAlgn="base">
                <a:spcBef>
                  <a:spcPct val="0"/>
                </a:spcBef>
                <a:spcAft>
                  <a:spcPct val="0"/>
                </a:spcAft>
                <a:defRPr/>
              </a:pPr>
              <a:endParaRPr lang="es-ES">
                <a:solidFill>
                  <a:srgbClr val="FFFFFF"/>
                </a:solidFill>
              </a:endParaRPr>
            </a:p>
          </p:txBody>
        </p:sp>
        <p:sp>
          <p:nvSpPr>
            <p:cNvPr id="14"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rot="10800000"/>
            <a:lstStyle/>
            <a:p>
              <a:pPr algn="ctr" fontAlgn="base">
                <a:spcBef>
                  <a:spcPct val="0"/>
                </a:spcBef>
                <a:spcAft>
                  <a:spcPct val="0"/>
                </a:spcAft>
                <a:defRPr/>
              </a:pPr>
              <a:endParaRPr lang="es-ES">
                <a:solidFill>
                  <a:srgbClr val="FFFFFF"/>
                </a:solidFill>
              </a:endParaRPr>
            </a:p>
          </p:txBody>
        </p:sp>
        <p:sp>
          <p:nvSpPr>
            <p:cNvPr id="15"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rot="10800000"/>
            <a:lstStyle/>
            <a:p>
              <a:pPr algn="ctr" fontAlgn="base">
                <a:spcBef>
                  <a:spcPct val="0"/>
                </a:spcBef>
                <a:spcAft>
                  <a:spcPct val="0"/>
                </a:spcAft>
                <a:defRPr/>
              </a:pPr>
              <a:endParaRPr lang="es-ES">
                <a:solidFill>
                  <a:srgbClr val="FFFFFF"/>
                </a:solidFill>
              </a:endParaRPr>
            </a:p>
          </p:txBody>
        </p:sp>
        <p:sp>
          <p:nvSpPr>
            <p:cNvPr id="16"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rot="10800000"/>
            <a:lstStyle/>
            <a:p>
              <a:pPr algn="ctr" fontAlgn="base">
                <a:spcBef>
                  <a:spcPct val="0"/>
                </a:spcBef>
                <a:spcAft>
                  <a:spcPct val="0"/>
                </a:spcAft>
                <a:defRPr/>
              </a:pPr>
              <a:endParaRPr lang="es-ES">
                <a:solidFill>
                  <a:srgbClr val="FFFFFF"/>
                </a:solidFill>
              </a:endParaRPr>
            </a:p>
          </p:txBody>
        </p:sp>
        <p:sp>
          <p:nvSpPr>
            <p:cNvPr id="17"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rot="10800000"/>
            <a:lstStyle/>
            <a:p>
              <a:pPr algn="ctr" fontAlgn="base">
                <a:spcBef>
                  <a:spcPct val="0"/>
                </a:spcBef>
                <a:spcAft>
                  <a:spcPct val="0"/>
                </a:spcAft>
                <a:defRPr/>
              </a:pPr>
              <a:endParaRPr lang="es-ES">
                <a:solidFill>
                  <a:srgbClr val="FFFFFF"/>
                </a:solidFill>
              </a:endParaRPr>
            </a:p>
          </p:txBody>
        </p:sp>
        <p:sp>
          <p:nvSpPr>
            <p:cNvPr id="18"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rot="10800000"/>
            <a:lstStyle/>
            <a:p>
              <a:pPr algn="ctr" fontAlgn="base">
                <a:spcBef>
                  <a:spcPct val="0"/>
                </a:spcBef>
                <a:spcAft>
                  <a:spcPct val="0"/>
                </a:spcAft>
                <a:defRPr/>
              </a:pPr>
              <a:endParaRPr lang="es-ES">
                <a:solidFill>
                  <a:srgbClr val="FFFFFF"/>
                </a:solidFill>
              </a:endParaRPr>
            </a:p>
          </p:txBody>
        </p:sp>
        <p:sp>
          <p:nvSpPr>
            <p:cNvPr id="19" name="Rectangle 17"/>
            <p:cNvSpPr>
              <a:spLocks noChangeArrowheads="1"/>
            </p:cNvSpPr>
            <p:nvPr userDrawn="1"/>
          </p:nvSpPr>
          <p:spPr bwMode="hidden">
            <a:xfrm rot="18603245" flipV="1">
              <a:off x="4053" y="3503"/>
              <a:ext cx="2079" cy="6"/>
            </a:xfrm>
            <a:prstGeom prst="rect">
              <a:avLst/>
            </a:prstGeom>
            <a:gradFill rotWithShape="0">
              <a:gsLst>
                <a:gs pos="0">
                  <a:schemeClr val="bg1"/>
                </a:gs>
                <a:gs pos="100000">
                  <a:schemeClr val="bg1">
                    <a:gamma/>
                    <a:shade val="0"/>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rot="10800000" vert="eaVert"/>
            <a:lstStyle/>
            <a:p>
              <a:pPr algn="ctr" fontAlgn="base">
                <a:spcBef>
                  <a:spcPct val="0"/>
                </a:spcBef>
                <a:spcAft>
                  <a:spcPct val="0"/>
                </a:spcAft>
                <a:defRPr/>
              </a:pPr>
              <a:endParaRPr lang="es-ES">
                <a:solidFill>
                  <a:srgbClr val="FFFFFF"/>
                </a:solidFill>
              </a:endParaRPr>
            </a:p>
          </p:txBody>
        </p:sp>
        <p:sp>
          <p:nvSpPr>
            <p:cNvPr id="20" name="Rectangle 18"/>
            <p:cNvSpPr>
              <a:spLocks noChangeArrowheads="1"/>
            </p:cNvSpPr>
            <p:nvPr userDrawn="1"/>
          </p:nvSpPr>
          <p:spPr bwMode="hidden">
            <a:xfrm rot="39991575" flipH="1" flipV="1">
              <a:off x="5369" y="4167"/>
              <a:ext cx="501" cy="6"/>
            </a:xfrm>
            <a:prstGeom prst="rect">
              <a:avLst/>
            </a:prstGeom>
            <a:gradFill rotWithShape="0">
              <a:gsLst>
                <a:gs pos="0">
                  <a:schemeClr val="bg1"/>
                </a:gs>
                <a:gs pos="100000">
                  <a:schemeClr val="bg1">
                    <a:gamma/>
                    <a:shade val="0"/>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rot="10800000" vert="eaVert"/>
            <a:lstStyle/>
            <a:p>
              <a:pPr algn="ctr" fontAlgn="base">
                <a:spcBef>
                  <a:spcPct val="0"/>
                </a:spcBef>
                <a:spcAft>
                  <a:spcPct val="0"/>
                </a:spcAft>
                <a:defRPr/>
              </a:pPr>
              <a:endParaRPr lang="es-ES">
                <a:solidFill>
                  <a:srgbClr val="FFFFFF"/>
                </a:solidFill>
              </a:endParaRPr>
            </a:p>
          </p:txBody>
        </p:sp>
        <p:sp>
          <p:nvSpPr>
            <p:cNvPr id="21"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fontAlgn="base">
                <a:spcBef>
                  <a:spcPct val="0"/>
                </a:spcBef>
                <a:spcAft>
                  <a:spcPct val="0"/>
                </a:spcAft>
                <a:defRPr/>
              </a:pPr>
              <a:endParaRPr lang="es-ES">
                <a:solidFill>
                  <a:srgbClr val="FFFFFF"/>
                </a:solidFill>
              </a:endParaRPr>
            </a:p>
          </p:txBody>
        </p:sp>
        <p:sp>
          <p:nvSpPr>
            <p:cNvPr id="22"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fontAlgn="base">
                <a:spcBef>
                  <a:spcPct val="0"/>
                </a:spcBef>
                <a:spcAft>
                  <a:spcPct val="0"/>
                </a:spcAft>
                <a:defRPr/>
              </a:pPr>
              <a:endParaRPr lang="es-ES">
                <a:solidFill>
                  <a:srgbClr val="FFFFFF"/>
                </a:solidFill>
              </a:endParaRPr>
            </a:p>
          </p:txBody>
        </p:sp>
        <p:sp>
          <p:nvSpPr>
            <p:cNvPr id="23"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fontAlgn="base">
                <a:spcBef>
                  <a:spcPct val="0"/>
                </a:spcBef>
                <a:spcAft>
                  <a:spcPct val="0"/>
                </a:spcAft>
                <a:defRPr/>
              </a:pPr>
              <a:endParaRPr lang="es-ES">
                <a:solidFill>
                  <a:srgbClr val="FFFFFF"/>
                </a:solidFill>
              </a:endParaRPr>
            </a:p>
          </p:txBody>
        </p:sp>
        <p:sp>
          <p:nvSpPr>
            <p:cNvPr id="24"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fontAlgn="base">
                <a:spcBef>
                  <a:spcPct val="0"/>
                </a:spcBef>
                <a:spcAft>
                  <a:spcPct val="0"/>
                </a:spcAft>
                <a:defRPr/>
              </a:pPr>
              <a:endParaRPr lang="es-ES">
                <a:solidFill>
                  <a:srgbClr val="FFFFFF"/>
                </a:solidFill>
              </a:endParaRPr>
            </a:p>
          </p:txBody>
        </p:sp>
        <p:sp>
          <p:nvSpPr>
            <p:cNvPr id="25"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fontAlgn="base">
                <a:spcBef>
                  <a:spcPct val="0"/>
                </a:spcBef>
                <a:spcAft>
                  <a:spcPct val="0"/>
                </a:spcAft>
                <a:defRPr/>
              </a:pPr>
              <a:endParaRPr lang="es-ES">
                <a:solidFill>
                  <a:srgbClr val="FFFFFF"/>
                </a:solidFill>
              </a:endParaRPr>
            </a:p>
          </p:txBody>
        </p:sp>
        <p:sp>
          <p:nvSpPr>
            <p:cNvPr id="26"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fontAlgn="base">
                <a:spcBef>
                  <a:spcPct val="0"/>
                </a:spcBef>
                <a:spcAft>
                  <a:spcPct val="0"/>
                </a:spcAft>
                <a:defRPr/>
              </a:pPr>
              <a:endParaRPr lang="es-ES">
                <a:solidFill>
                  <a:srgbClr val="FFFFFF"/>
                </a:solidFill>
              </a:endParaRPr>
            </a:p>
          </p:txBody>
        </p:sp>
        <p:sp>
          <p:nvSpPr>
            <p:cNvPr id="27"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rot="10800000"/>
            <a:lstStyle/>
            <a:p>
              <a:pPr algn="ctr" fontAlgn="base">
                <a:spcBef>
                  <a:spcPct val="0"/>
                </a:spcBef>
                <a:spcAft>
                  <a:spcPct val="0"/>
                </a:spcAft>
                <a:defRPr/>
              </a:pPr>
              <a:endParaRPr lang="es-ES">
                <a:solidFill>
                  <a:srgbClr val="FFFFFF"/>
                </a:solidFill>
              </a:endParaRPr>
            </a:p>
          </p:txBody>
        </p:sp>
        <p:sp>
          <p:nvSpPr>
            <p:cNvPr id="28"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fontAlgn="base">
                <a:spcBef>
                  <a:spcPct val="0"/>
                </a:spcBef>
                <a:spcAft>
                  <a:spcPct val="0"/>
                </a:spcAft>
                <a:defRPr/>
              </a:pPr>
              <a:endParaRPr lang="es-ES">
                <a:solidFill>
                  <a:srgbClr val="FFFFFF"/>
                </a:solidFill>
              </a:endParaRPr>
            </a:p>
          </p:txBody>
        </p:sp>
        <p:sp>
          <p:nvSpPr>
            <p:cNvPr id="29"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fontAlgn="base">
                <a:spcBef>
                  <a:spcPct val="0"/>
                </a:spcBef>
                <a:spcAft>
                  <a:spcPct val="0"/>
                </a:spcAft>
                <a:defRPr/>
              </a:pPr>
              <a:endParaRPr lang="es-ES">
                <a:solidFill>
                  <a:srgbClr val="FFFFFF"/>
                </a:solidFill>
              </a:endParaRPr>
            </a:p>
          </p:txBody>
        </p:sp>
        <p:sp>
          <p:nvSpPr>
            <p:cNvPr id="30"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fontAlgn="base">
                <a:spcBef>
                  <a:spcPct val="0"/>
                </a:spcBef>
                <a:spcAft>
                  <a:spcPct val="0"/>
                </a:spcAft>
                <a:defRPr/>
              </a:pPr>
              <a:endParaRPr lang="es-ES">
                <a:solidFill>
                  <a:srgbClr val="FFFFFF"/>
                </a:solidFill>
              </a:endParaRPr>
            </a:p>
          </p:txBody>
        </p:sp>
        <p:sp>
          <p:nvSpPr>
            <p:cNvPr id="31"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fontAlgn="base">
                <a:spcBef>
                  <a:spcPct val="0"/>
                </a:spcBef>
                <a:spcAft>
                  <a:spcPct val="0"/>
                </a:spcAft>
                <a:defRPr/>
              </a:pPr>
              <a:endParaRPr lang="es-ES">
                <a:solidFill>
                  <a:srgbClr val="FFFFFF"/>
                </a:solidFill>
              </a:endParaRPr>
            </a:p>
          </p:txBody>
        </p:sp>
        <p:sp>
          <p:nvSpPr>
            <p:cNvPr id="32"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rot="10800000"/>
            <a:lstStyle/>
            <a:p>
              <a:pPr algn="ctr" fontAlgn="base">
                <a:spcBef>
                  <a:spcPct val="0"/>
                </a:spcBef>
                <a:spcAft>
                  <a:spcPct val="0"/>
                </a:spcAft>
                <a:defRPr/>
              </a:pPr>
              <a:endParaRPr lang="es-ES">
                <a:solidFill>
                  <a:srgbClr val="FFFFFF"/>
                </a:solidFill>
              </a:endParaRPr>
            </a:p>
          </p:txBody>
        </p:sp>
        <p:sp>
          <p:nvSpPr>
            <p:cNvPr id="33"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rot="10800000"/>
            <a:lstStyle/>
            <a:p>
              <a:pPr algn="ctr" fontAlgn="base">
                <a:spcBef>
                  <a:spcPct val="0"/>
                </a:spcBef>
                <a:spcAft>
                  <a:spcPct val="0"/>
                </a:spcAft>
                <a:defRPr/>
              </a:pPr>
              <a:endParaRPr lang="es-ES">
                <a:solidFill>
                  <a:srgbClr val="FFFFFF"/>
                </a:solidFill>
              </a:endParaRPr>
            </a:p>
          </p:txBody>
        </p:sp>
        <p:sp>
          <p:nvSpPr>
            <p:cNvPr id="34"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rot="10800000"/>
            <a:lstStyle/>
            <a:p>
              <a:pPr algn="ctr" fontAlgn="base">
                <a:spcBef>
                  <a:spcPct val="0"/>
                </a:spcBef>
                <a:spcAft>
                  <a:spcPct val="0"/>
                </a:spcAft>
                <a:defRPr/>
              </a:pPr>
              <a:endParaRPr lang="es-ES">
                <a:solidFill>
                  <a:srgbClr val="FFFFFF"/>
                </a:solidFill>
              </a:endParaRPr>
            </a:p>
          </p:txBody>
        </p:sp>
        <p:sp>
          <p:nvSpPr>
            <p:cNvPr id="35"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rot="10800000"/>
            <a:lstStyle/>
            <a:p>
              <a:pPr algn="ctr" fontAlgn="base">
                <a:spcBef>
                  <a:spcPct val="0"/>
                </a:spcBef>
                <a:spcAft>
                  <a:spcPct val="0"/>
                </a:spcAft>
                <a:defRPr/>
              </a:pPr>
              <a:endParaRPr lang="es-ES">
                <a:solidFill>
                  <a:srgbClr val="FFFFFF"/>
                </a:solidFill>
              </a:endParaRPr>
            </a:p>
          </p:txBody>
        </p:sp>
        <p:sp>
          <p:nvSpPr>
            <p:cNvPr id="36"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rot="10800000"/>
            <a:lstStyle/>
            <a:p>
              <a:pPr algn="ctr" fontAlgn="base">
                <a:spcBef>
                  <a:spcPct val="0"/>
                </a:spcBef>
                <a:spcAft>
                  <a:spcPct val="0"/>
                </a:spcAft>
                <a:defRPr/>
              </a:pPr>
              <a:endParaRPr lang="es-ES">
                <a:solidFill>
                  <a:srgbClr val="FFFFFF"/>
                </a:solidFill>
              </a:endParaRPr>
            </a:p>
          </p:txBody>
        </p:sp>
        <p:sp>
          <p:nvSpPr>
            <p:cNvPr id="37"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38"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39"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40"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41"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42"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43"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44"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45"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46"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47"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48"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49"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50"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51"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52"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53"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54"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55"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56"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57"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58"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59"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0"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1"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2"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3"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4"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5"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6"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7"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9"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70"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71"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72"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73"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74"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75"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76"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77"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78"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79"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80"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81"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82"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83"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84"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85"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86"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87"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88"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89"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90"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91"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92"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93"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94"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95"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96"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97"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98"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99"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100"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101"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102"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103"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104"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105"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106"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107"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108"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109"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110"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111"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112"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113"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114"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115"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116"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117"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118"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119"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120"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121"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122"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123"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124"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125"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126"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127"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128"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129"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130"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131"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132"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133"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134"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135"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136"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137"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138"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139"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140"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141"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142"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143"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144"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145"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146"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147"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148"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149"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150"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151"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152"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153"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154"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155"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156"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157"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158"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159"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160"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161"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162"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163"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164"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165"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166"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167"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168"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169"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170"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171"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172"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173"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174"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175"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176"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177"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178"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179"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180"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181"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182"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183"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184"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185"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186"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187"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188"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189"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190"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191"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192"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193"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194"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195"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196"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197"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198" name="Oval 196"/>
            <p:cNvSpPr>
              <a:spLocks noChangeArrowheads="1"/>
            </p:cNvSpPr>
            <p:nvPr/>
          </p:nvSpPr>
          <p:spPr bwMode="hidden">
            <a:xfrm>
              <a:off x="3255" y="4071"/>
              <a:ext cx="196" cy="106"/>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199" name="Oval 197"/>
            <p:cNvSpPr>
              <a:spLocks noChangeArrowheads="1"/>
            </p:cNvSpPr>
            <p:nvPr/>
          </p:nvSpPr>
          <p:spPr bwMode="hidden">
            <a:xfrm>
              <a:off x="3651" y="3693"/>
              <a:ext cx="196" cy="111"/>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200" name="Oval 198"/>
            <p:cNvSpPr>
              <a:spLocks noChangeArrowheads="1"/>
            </p:cNvSpPr>
            <p:nvPr/>
          </p:nvSpPr>
          <p:spPr bwMode="hidden">
            <a:xfrm>
              <a:off x="4773" y="3705"/>
              <a:ext cx="201" cy="106"/>
            </a:xfrm>
            <a:prstGeom prst="ellipse">
              <a:avLst/>
            </a:prstGeom>
            <a:gradFill rotWithShape="0">
              <a:gsLst>
                <a:gs pos="0">
                  <a:schemeClr val="bg1"/>
                </a:gs>
                <a:gs pos="100000">
                  <a:schemeClr val="bg1">
                    <a:gamma/>
                    <a:shade val="3921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201" name="Oval 199"/>
            <p:cNvSpPr>
              <a:spLocks noChangeArrowheads="1"/>
            </p:cNvSpPr>
            <p:nvPr/>
          </p:nvSpPr>
          <p:spPr bwMode="hidden">
            <a:xfrm>
              <a:off x="4491" y="4049"/>
              <a:ext cx="196" cy="105"/>
            </a:xfrm>
            <a:prstGeom prst="ellipse">
              <a:avLst/>
            </a:prstGeom>
            <a:gradFill rotWithShape="0">
              <a:gsLst>
                <a:gs pos="0">
                  <a:schemeClr val="bg1"/>
                </a:gs>
                <a:gs pos="100000">
                  <a:schemeClr val="bg1">
                    <a:gamma/>
                    <a:shade val="3921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202" name="Oval 200"/>
            <p:cNvSpPr>
              <a:spLocks noChangeArrowheads="1"/>
            </p:cNvSpPr>
            <p:nvPr/>
          </p:nvSpPr>
          <p:spPr bwMode="hidden">
            <a:xfrm>
              <a:off x="3989" y="3396"/>
              <a:ext cx="168" cy="96"/>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203" name="Oval 201"/>
            <p:cNvSpPr>
              <a:spLocks noChangeArrowheads="1"/>
            </p:cNvSpPr>
            <p:nvPr/>
          </p:nvSpPr>
          <p:spPr bwMode="hidden">
            <a:xfrm>
              <a:off x="4263" y="3141"/>
              <a:ext cx="167" cy="95"/>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204" name="Oval 202"/>
            <p:cNvSpPr>
              <a:spLocks noChangeArrowheads="1"/>
            </p:cNvSpPr>
            <p:nvPr/>
          </p:nvSpPr>
          <p:spPr bwMode="hidden">
            <a:xfrm>
              <a:off x="5044" y="3418"/>
              <a:ext cx="167" cy="95"/>
            </a:xfrm>
            <a:prstGeom prst="ellipse">
              <a:avLst/>
            </a:prstGeom>
            <a:gradFill rotWithShape="0">
              <a:gsLst>
                <a:gs pos="0">
                  <a:schemeClr val="bg1"/>
                </a:gs>
                <a:gs pos="100000">
                  <a:schemeClr val="bg1">
                    <a:gamma/>
                    <a:shade val="3921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205" name="Oval 203"/>
            <p:cNvSpPr>
              <a:spLocks noChangeArrowheads="1"/>
            </p:cNvSpPr>
            <p:nvPr/>
          </p:nvSpPr>
          <p:spPr bwMode="hidden">
            <a:xfrm>
              <a:off x="4553" y="2873"/>
              <a:ext cx="156" cy="83"/>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206" name="Oval 204"/>
            <p:cNvSpPr>
              <a:spLocks noChangeArrowheads="1"/>
            </p:cNvSpPr>
            <p:nvPr/>
          </p:nvSpPr>
          <p:spPr bwMode="hidden">
            <a:xfrm>
              <a:off x="5293" y="3116"/>
              <a:ext cx="168" cy="95"/>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207" name="Oval 205"/>
            <p:cNvSpPr>
              <a:spLocks noChangeArrowheads="1"/>
            </p:cNvSpPr>
            <p:nvPr/>
          </p:nvSpPr>
          <p:spPr bwMode="hidden">
            <a:xfrm>
              <a:off x="5497" y="2879"/>
              <a:ext cx="156" cy="89"/>
            </a:xfrm>
            <a:prstGeom prst="ellipse">
              <a:avLst/>
            </a:prstGeom>
            <a:gradFill rotWithShape="0">
              <a:gsLst>
                <a:gs pos="0">
                  <a:schemeClr val="bg1"/>
                </a:gs>
                <a:gs pos="100000">
                  <a:schemeClr val="bg1">
                    <a:gamma/>
                    <a:shade val="3921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208" name="Oval 206"/>
            <p:cNvSpPr>
              <a:spLocks noChangeArrowheads="1"/>
            </p:cNvSpPr>
            <p:nvPr/>
          </p:nvSpPr>
          <p:spPr bwMode="hidden">
            <a:xfrm>
              <a:off x="4772" y="2673"/>
              <a:ext cx="156" cy="83"/>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209" name="Oval 207"/>
            <p:cNvSpPr>
              <a:spLocks noChangeArrowheads="1"/>
            </p:cNvSpPr>
            <p:nvPr/>
          </p:nvSpPr>
          <p:spPr bwMode="hidden">
            <a:xfrm>
              <a:off x="4966" y="2488"/>
              <a:ext cx="156" cy="84"/>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210" name="Oval 208"/>
            <p:cNvSpPr>
              <a:spLocks noChangeArrowheads="1"/>
            </p:cNvSpPr>
            <p:nvPr/>
          </p:nvSpPr>
          <p:spPr bwMode="hidden">
            <a:xfrm>
              <a:off x="5444" y="2052"/>
              <a:ext cx="134" cy="73"/>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211" name="Oval 209"/>
            <p:cNvSpPr>
              <a:spLocks noChangeArrowheads="1"/>
            </p:cNvSpPr>
            <p:nvPr/>
          </p:nvSpPr>
          <p:spPr bwMode="hidden">
            <a:xfrm>
              <a:off x="5161" y="2314"/>
              <a:ext cx="140" cy="73"/>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212" name="Oval 210"/>
            <p:cNvSpPr>
              <a:spLocks noChangeArrowheads="1"/>
            </p:cNvSpPr>
            <p:nvPr/>
          </p:nvSpPr>
          <p:spPr bwMode="hidden">
            <a:xfrm>
              <a:off x="5318" y="2176"/>
              <a:ext cx="134" cy="61"/>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213" name="Oval 211"/>
            <p:cNvSpPr>
              <a:spLocks noChangeArrowheads="1"/>
            </p:cNvSpPr>
            <p:nvPr/>
          </p:nvSpPr>
          <p:spPr bwMode="hidden">
            <a:xfrm>
              <a:off x="5581" y="1933"/>
              <a:ext cx="128" cy="61"/>
            </a:xfrm>
            <a:prstGeom prst="ellipse">
              <a:avLst/>
            </a:prstGeom>
            <a:gradFill rotWithShape="0">
              <a:gsLst>
                <a:gs pos="0">
                  <a:schemeClr val="bg1"/>
                </a:gs>
                <a:gs pos="100000">
                  <a:schemeClr val="bg1">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214" name="Oval 212"/>
            <p:cNvSpPr>
              <a:spLocks noChangeArrowheads="1"/>
            </p:cNvSpPr>
            <p:nvPr/>
          </p:nvSpPr>
          <p:spPr bwMode="hidden">
            <a:xfrm>
              <a:off x="5689" y="1811"/>
              <a:ext cx="128" cy="61"/>
            </a:xfrm>
            <a:prstGeom prst="ellipse">
              <a:avLst/>
            </a:prstGeom>
            <a:gradFill rotWithShape="0">
              <a:gsLst>
                <a:gs pos="0">
                  <a:schemeClr val="bg1"/>
                </a:gs>
                <a:gs pos="100000">
                  <a:schemeClr val="bg1">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215" name="Oval 213"/>
            <p:cNvSpPr>
              <a:spLocks noChangeArrowheads="1"/>
            </p:cNvSpPr>
            <p:nvPr/>
          </p:nvSpPr>
          <p:spPr bwMode="hidden">
            <a:xfrm>
              <a:off x="5663" y="2680"/>
              <a:ext cx="156" cy="83"/>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216"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217"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218"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219" name="Oval 217"/>
            <p:cNvSpPr>
              <a:spLocks noChangeArrowheads="1"/>
            </p:cNvSpPr>
            <p:nvPr/>
          </p:nvSpPr>
          <p:spPr bwMode="hidden">
            <a:xfrm>
              <a:off x="5624" y="4010"/>
              <a:ext cx="201" cy="106"/>
            </a:xfrm>
            <a:prstGeom prst="ellipse">
              <a:avLst/>
            </a:prstGeom>
            <a:gradFill rotWithShape="0">
              <a:gsLst>
                <a:gs pos="0">
                  <a:schemeClr val="bg1"/>
                </a:gs>
                <a:gs pos="100000">
                  <a:schemeClr val="bg1">
                    <a:gamma/>
                    <a:shade val="3921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grpSp>
      <p:sp>
        <p:nvSpPr>
          <p:cNvPr id="69850" name="Rectangle 218"/>
          <p:cNvSpPr>
            <a:spLocks noGrp="1" noChangeArrowheads="1"/>
          </p:cNvSpPr>
          <p:nvPr>
            <p:ph type="ctrTitle" sz="quarter"/>
          </p:nvPr>
        </p:nvSpPr>
        <p:spPr>
          <a:xfrm>
            <a:off x="685800" y="1844675"/>
            <a:ext cx="7772400" cy="1736725"/>
          </a:xfrm>
        </p:spPr>
        <p:txBody>
          <a:bodyPr anchor="b" anchorCtr="1"/>
          <a:lstStyle>
            <a:lvl1pPr>
              <a:defRPr sz="5400"/>
            </a:lvl1pPr>
          </a:lstStyle>
          <a:p>
            <a:pPr lvl="0"/>
            <a:r>
              <a:rPr lang="es-ES" noProof="0" smtClean="0"/>
              <a:t>Haga clic para cambiar el estilo de título	</a:t>
            </a:r>
          </a:p>
        </p:txBody>
      </p:sp>
      <p:sp>
        <p:nvSpPr>
          <p:cNvPr id="69851" name="Rectangle 219"/>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s-ES" noProof="0" smtClean="0"/>
              <a:t>Haga clic para modificar el estilo de subtítulo del patrón</a:t>
            </a:r>
          </a:p>
        </p:txBody>
      </p:sp>
      <p:sp>
        <p:nvSpPr>
          <p:cNvPr id="220" name="Rectangle 220"/>
          <p:cNvSpPr>
            <a:spLocks noGrp="1" noChangeArrowheads="1"/>
          </p:cNvSpPr>
          <p:nvPr>
            <p:ph type="dt" sz="quarter" idx="10"/>
          </p:nvPr>
        </p:nvSpPr>
        <p:spPr>
          <a:extLst>
            <a:ext uri="{FAA26D3D-D897-4be2-8F04-BA451C77F1D7}">
              <ma14:placeholderFlag xmlns="" xmlns:ma14="http://schemas.microsoft.com/office/mac/drawingml/2011/main" val="1"/>
            </a:ext>
          </a:extLst>
        </p:spPr>
        <p:txBody>
          <a:bodyPr/>
          <a:lstStyle>
            <a:lvl1pPr>
              <a:defRPr smtClean="0"/>
            </a:lvl1pPr>
          </a:lstStyle>
          <a:p>
            <a:pPr>
              <a:defRPr/>
            </a:pPr>
            <a:endParaRPr lang="es-ES">
              <a:solidFill>
                <a:srgbClr val="FFFFFF"/>
              </a:solidFill>
            </a:endParaRPr>
          </a:p>
        </p:txBody>
      </p:sp>
      <p:sp>
        <p:nvSpPr>
          <p:cNvPr id="221" name="Rectangle 221"/>
          <p:cNvSpPr>
            <a:spLocks noGrp="1" noChangeArrowheads="1"/>
          </p:cNvSpPr>
          <p:nvPr>
            <p:ph type="ftr" sz="quarter" idx="11"/>
          </p:nvPr>
        </p:nvSpPr>
        <p:spPr>
          <a:xfrm>
            <a:off x="3124200" y="6248400"/>
            <a:ext cx="2895600" cy="457200"/>
          </a:xfrm>
          <a:extLst>
            <a:ext uri="{FAA26D3D-D897-4be2-8F04-BA451C77F1D7}">
              <ma14:placeholderFlag xmlns="" xmlns:ma14="http://schemas.microsoft.com/office/mac/drawingml/2011/main" val="1"/>
            </a:ext>
          </a:extLst>
        </p:spPr>
        <p:txBody>
          <a:bodyPr/>
          <a:lstStyle>
            <a:lvl1pPr>
              <a:defRPr smtClean="0"/>
            </a:lvl1pPr>
          </a:lstStyle>
          <a:p>
            <a:pPr>
              <a:defRPr/>
            </a:pPr>
            <a:endParaRPr lang="es-ES">
              <a:solidFill>
                <a:srgbClr val="FFFFFF"/>
              </a:solidFill>
            </a:endParaRPr>
          </a:p>
        </p:txBody>
      </p:sp>
      <p:sp>
        <p:nvSpPr>
          <p:cNvPr id="222" name="Rectangle 222"/>
          <p:cNvSpPr>
            <a:spLocks noGrp="1" noChangeArrowheads="1"/>
          </p:cNvSpPr>
          <p:nvPr>
            <p:ph type="sldNum" sz="quarter" idx="12"/>
          </p:nvPr>
        </p:nvSpPr>
        <p:spPr>
          <a:extLst>
            <a:ext uri="{FAA26D3D-D897-4be2-8F04-BA451C77F1D7}">
              <ma14:placeholderFlag xmlns="" xmlns:ma14="http://schemas.microsoft.com/office/mac/drawingml/2011/main" val="1"/>
            </a:ext>
          </a:extLst>
        </p:spPr>
        <p:txBody>
          <a:bodyPr/>
          <a:lstStyle>
            <a:lvl1pPr>
              <a:defRPr/>
            </a:lvl1pPr>
          </a:lstStyle>
          <a:p>
            <a:fld id="{A5030F3F-5867-48AC-A738-18A5044ACBFA}" type="slidenum">
              <a:rPr lang="es-ES" altLang="es-ES">
                <a:solidFill>
                  <a:srgbClr val="FFFFFF"/>
                </a:solidFill>
              </a:rPr>
              <a:pPr/>
              <a:t>‹Nº›</a:t>
            </a:fld>
            <a:endParaRPr lang="es-ES" altLang="es-ES">
              <a:solidFill>
                <a:srgbClr val="FFFFFF"/>
              </a:solidFill>
            </a:endParaRPr>
          </a:p>
        </p:txBody>
      </p:sp>
    </p:spTree>
    <p:extLst>
      <p:ext uri="{BB962C8B-B14F-4D97-AF65-F5344CB8AC3E}">
        <p14:creationId xmlns:p14="http://schemas.microsoft.com/office/powerpoint/2010/main" val="5185452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1C21BC54-AE44-4E9C-9AFD-EF01C1151D94}" type="datetimeFigureOut">
              <a:rPr lang="es-ES" smtClean="0"/>
              <a:pPr/>
              <a:t>15/09/2018</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D3A71973-B897-4592-A585-F07440BE1AA9}" type="slidenum">
              <a:rPr lang="es-ES" smtClean="0"/>
              <a:pPr/>
              <a:t>‹Nº›</a:t>
            </a:fld>
            <a:endParaRPr lang="es-ES"/>
          </a:p>
        </p:txBody>
      </p:sp>
    </p:spTree>
    <p:extLst>
      <p:ext uri="{BB962C8B-B14F-4D97-AF65-F5344CB8AC3E}">
        <p14:creationId xmlns:p14="http://schemas.microsoft.com/office/powerpoint/2010/main" val="393480957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Rectangle 218"/>
          <p:cNvSpPr>
            <a:spLocks noGrp="1" noChangeArrowheads="1"/>
          </p:cNvSpPr>
          <p:nvPr>
            <p:ph type="sldNum" sz="quarter" idx="10"/>
          </p:nvPr>
        </p:nvSpPr>
        <p:spPr>
          <a:ln/>
        </p:spPr>
        <p:txBody>
          <a:bodyPr/>
          <a:lstStyle>
            <a:lvl1pPr>
              <a:defRPr/>
            </a:lvl1pPr>
          </a:lstStyle>
          <a:p>
            <a:fld id="{36E1BA13-2C61-4FA8-A415-3C3F7DD29C05}" type="slidenum">
              <a:rPr lang="es-ES" altLang="es-ES">
                <a:solidFill>
                  <a:srgbClr val="FFFFFF"/>
                </a:solidFill>
              </a:rPr>
              <a:pPr/>
              <a:t>‹Nº›</a:t>
            </a:fld>
            <a:endParaRPr lang="es-ES" altLang="es-ES">
              <a:solidFill>
                <a:srgbClr val="FFFFFF"/>
              </a:solidFill>
            </a:endParaRPr>
          </a:p>
        </p:txBody>
      </p:sp>
      <p:sp>
        <p:nvSpPr>
          <p:cNvPr id="5" name="Rectangle 219"/>
          <p:cNvSpPr>
            <a:spLocks noGrp="1" noChangeArrowheads="1"/>
          </p:cNvSpPr>
          <p:nvPr>
            <p:ph type="dt" sz="half" idx="11"/>
          </p:nvPr>
        </p:nvSpPr>
        <p:spPr>
          <a:ln/>
        </p:spPr>
        <p:txBody>
          <a:bodyPr/>
          <a:lstStyle>
            <a:lvl1pPr>
              <a:defRPr/>
            </a:lvl1pPr>
          </a:lstStyle>
          <a:p>
            <a:pPr>
              <a:defRPr/>
            </a:pPr>
            <a:endParaRPr lang="es-ES">
              <a:solidFill>
                <a:srgbClr val="FFFFFF"/>
              </a:solidFill>
            </a:endParaRPr>
          </a:p>
        </p:txBody>
      </p:sp>
      <p:sp>
        <p:nvSpPr>
          <p:cNvPr id="6" name="Rectangle 220"/>
          <p:cNvSpPr>
            <a:spLocks noGrp="1" noChangeArrowheads="1"/>
          </p:cNvSpPr>
          <p:nvPr>
            <p:ph type="ftr" sz="quarter" idx="12"/>
          </p:nvPr>
        </p:nvSpPr>
        <p:spPr>
          <a:ln/>
        </p:spPr>
        <p:txBody>
          <a:bodyPr/>
          <a:lstStyle>
            <a:lvl1pPr>
              <a:defRPr/>
            </a:lvl1pPr>
          </a:lstStyle>
          <a:p>
            <a:pPr>
              <a:defRPr/>
            </a:pPr>
            <a:endParaRPr lang="es-ES">
              <a:solidFill>
                <a:srgbClr val="FFFFFF"/>
              </a:solidFill>
            </a:endParaRPr>
          </a:p>
        </p:txBody>
      </p:sp>
    </p:spTree>
    <p:extLst>
      <p:ext uri="{BB962C8B-B14F-4D97-AF65-F5344CB8AC3E}">
        <p14:creationId xmlns:p14="http://schemas.microsoft.com/office/powerpoint/2010/main" val="35140244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Haga clic para modificar el estilo de texto del patrón</a:t>
            </a:r>
          </a:p>
        </p:txBody>
      </p:sp>
      <p:sp>
        <p:nvSpPr>
          <p:cNvPr id="4" name="Rectangle 218"/>
          <p:cNvSpPr>
            <a:spLocks noGrp="1" noChangeArrowheads="1"/>
          </p:cNvSpPr>
          <p:nvPr>
            <p:ph type="sldNum" sz="quarter" idx="10"/>
          </p:nvPr>
        </p:nvSpPr>
        <p:spPr>
          <a:ln/>
        </p:spPr>
        <p:txBody>
          <a:bodyPr/>
          <a:lstStyle>
            <a:lvl1pPr>
              <a:defRPr/>
            </a:lvl1pPr>
          </a:lstStyle>
          <a:p>
            <a:fld id="{B89AEBD3-E4B6-4DC1-A1B8-8069FDE81966}" type="slidenum">
              <a:rPr lang="es-ES" altLang="es-ES">
                <a:solidFill>
                  <a:srgbClr val="FFFFFF"/>
                </a:solidFill>
              </a:rPr>
              <a:pPr/>
              <a:t>‹Nº›</a:t>
            </a:fld>
            <a:endParaRPr lang="es-ES" altLang="es-ES">
              <a:solidFill>
                <a:srgbClr val="FFFFFF"/>
              </a:solidFill>
            </a:endParaRPr>
          </a:p>
        </p:txBody>
      </p:sp>
      <p:sp>
        <p:nvSpPr>
          <p:cNvPr id="5" name="Rectangle 219"/>
          <p:cNvSpPr>
            <a:spLocks noGrp="1" noChangeArrowheads="1"/>
          </p:cNvSpPr>
          <p:nvPr>
            <p:ph type="dt" sz="half" idx="11"/>
          </p:nvPr>
        </p:nvSpPr>
        <p:spPr>
          <a:ln/>
        </p:spPr>
        <p:txBody>
          <a:bodyPr/>
          <a:lstStyle>
            <a:lvl1pPr>
              <a:defRPr/>
            </a:lvl1pPr>
          </a:lstStyle>
          <a:p>
            <a:pPr>
              <a:defRPr/>
            </a:pPr>
            <a:endParaRPr lang="es-ES">
              <a:solidFill>
                <a:srgbClr val="FFFFFF"/>
              </a:solidFill>
            </a:endParaRPr>
          </a:p>
        </p:txBody>
      </p:sp>
      <p:sp>
        <p:nvSpPr>
          <p:cNvPr id="6" name="Rectangle 220"/>
          <p:cNvSpPr>
            <a:spLocks noGrp="1" noChangeArrowheads="1"/>
          </p:cNvSpPr>
          <p:nvPr>
            <p:ph type="ftr" sz="quarter" idx="12"/>
          </p:nvPr>
        </p:nvSpPr>
        <p:spPr>
          <a:ln/>
        </p:spPr>
        <p:txBody>
          <a:bodyPr/>
          <a:lstStyle>
            <a:lvl1pPr>
              <a:defRPr/>
            </a:lvl1pPr>
          </a:lstStyle>
          <a:p>
            <a:pPr>
              <a:defRPr/>
            </a:pPr>
            <a:endParaRPr lang="es-ES">
              <a:solidFill>
                <a:srgbClr val="FFFFFF"/>
              </a:solidFill>
            </a:endParaRPr>
          </a:p>
        </p:txBody>
      </p:sp>
    </p:spTree>
    <p:extLst>
      <p:ext uri="{BB962C8B-B14F-4D97-AF65-F5344CB8AC3E}">
        <p14:creationId xmlns:p14="http://schemas.microsoft.com/office/powerpoint/2010/main" val="20025904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457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4648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Rectangle 218"/>
          <p:cNvSpPr>
            <a:spLocks noGrp="1" noChangeArrowheads="1"/>
          </p:cNvSpPr>
          <p:nvPr>
            <p:ph type="sldNum" sz="quarter" idx="10"/>
          </p:nvPr>
        </p:nvSpPr>
        <p:spPr>
          <a:ln/>
        </p:spPr>
        <p:txBody>
          <a:bodyPr/>
          <a:lstStyle>
            <a:lvl1pPr>
              <a:defRPr/>
            </a:lvl1pPr>
          </a:lstStyle>
          <a:p>
            <a:fld id="{46FB25FB-3311-4325-BA84-BD11CE8A15C9}" type="slidenum">
              <a:rPr lang="es-ES" altLang="es-ES">
                <a:solidFill>
                  <a:srgbClr val="FFFFFF"/>
                </a:solidFill>
              </a:rPr>
              <a:pPr/>
              <a:t>‹Nº›</a:t>
            </a:fld>
            <a:endParaRPr lang="es-ES" altLang="es-ES">
              <a:solidFill>
                <a:srgbClr val="FFFFFF"/>
              </a:solidFill>
            </a:endParaRPr>
          </a:p>
        </p:txBody>
      </p:sp>
      <p:sp>
        <p:nvSpPr>
          <p:cNvPr id="6" name="Rectangle 219"/>
          <p:cNvSpPr>
            <a:spLocks noGrp="1" noChangeArrowheads="1"/>
          </p:cNvSpPr>
          <p:nvPr>
            <p:ph type="dt" sz="half" idx="11"/>
          </p:nvPr>
        </p:nvSpPr>
        <p:spPr>
          <a:ln/>
        </p:spPr>
        <p:txBody>
          <a:bodyPr/>
          <a:lstStyle>
            <a:lvl1pPr>
              <a:defRPr/>
            </a:lvl1pPr>
          </a:lstStyle>
          <a:p>
            <a:pPr>
              <a:defRPr/>
            </a:pPr>
            <a:endParaRPr lang="es-ES">
              <a:solidFill>
                <a:srgbClr val="FFFFFF"/>
              </a:solidFill>
            </a:endParaRPr>
          </a:p>
        </p:txBody>
      </p:sp>
      <p:sp>
        <p:nvSpPr>
          <p:cNvPr id="7" name="Rectangle 220"/>
          <p:cNvSpPr>
            <a:spLocks noGrp="1" noChangeArrowheads="1"/>
          </p:cNvSpPr>
          <p:nvPr>
            <p:ph type="ftr" sz="quarter" idx="12"/>
          </p:nvPr>
        </p:nvSpPr>
        <p:spPr>
          <a:ln/>
        </p:spPr>
        <p:txBody>
          <a:bodyPr/>
          <a:lstStyle>
            <a:lvl1pPr>
              <a:defRPr/>
            </a:lvl1pPr>
          </a:lstStyle>
          <a:p>
            <a:pPr>
              <a:defRPr/>
            </a:pPr>
            <a:endParaRPr lang="es-ES">
              <a:solidFill>
                <a:srgbClr val="FFFFFF"/>
              </a:solidFill>
            </a:endParaRPr>
          </a:p>
        </p:txBody>
      </p:sp>
    </p:spTree>
    <p:extLst>
      <p:ext uri="{BB962C8B-B14F-4D97-AF65-F5344CB8AC3E}">
        <p14:creationId xmlns:p14="http://schemas.microsoft.com/office/powerpoint/2010/main" val="10318486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7" name="Rectangle 218"/>
          <p:cNvSpPr>
            <a:spLocks noGrp="1" noChangeArrowheads="1"/>
          </p:cNvSpPr>
          <p:nvPr>
            <p:ph type="sldNum" sz="quarter" idx="10"/>
          </p:nvPr>
        </p:nvSpPr>
        <p:spPr>
          <a:ln/>
        </p:spPr>
        <p:txBody>
          <a:bodyPr/>
          <a:lstStyle>
            <a:lvl1pPr>
              <a:defRPr/>
            </a:lvl1pPr>
          </a:lstStyle>
          <a:p>
            <a:fld id="{E0BE9BD8-4CB1-4D26-8359-A604927C2310}" type="slidenum">
              <a:rPr lang="es-ES" altLang="es-ES">
                <a:solidFill>
                  <a:srgbClr val="FFFFFF"/>
                </a:solidFill>
              </a:rPr>
              <a:pPr/>
              <a:t>‹Nº›</a:t>
            </a:fld>
            <a:endParaRPr lang="es-ES" altLang="es-ES">
              <a:solidFill>
                <a:srgbClr val="FFFFFF"/>
              </a:solidFill>
            </a:endParaRPr>
          </a:p>
        </p:txBody>
      </p:sp>
      <p:sp>
        <p:nvSpPr>
          <p:cNvPr id="8" name="Rectangle 219"/>
          <p:cNvSpPr>
            <a:spLocks noGrp="1" noChangeArrowheads="1"/>
          </p:cNvSpPr>
          <p:nvPr>
            <p:ph type="dt" sz="half" idx="11"/>
          </p:nvPr>
        </p:nvSpPr>
        <p:spPr>
          <a:ln/>
        </p:spPr>
        <p:txBody>
          <a:bodyPr/>
          <a:lstStyle>
            <a:lvl1pPr>
              <a:defRPr/>
            </a:lvl1pPr>
          </a:lstStyle>
          <a:p>
            <a:pPr>
              <a:defRPr/>
            </a:pPr>
            <a:endParaRPr lang="es-ES">
              <a:solidFill>
                <a:srgbClr val="FFFFFF"/>
              </a:solidFill>
            </a:endParaRPr>
          </a:p>
        </p:txBody>
      </p:sp>
      <p:sp>
        <p:nvSpPr>
          <p:cNvPr id="9" name="Rectangle 220"/>
          <p:cNvSpPr>
            <a:spLocks noGrp="1" noChangeArrowheads="1"/>
          </p:cNvSpPr>
          <p:nvPr>
            <p:ph type="ftr" sz="quarter" idx="12"/>
          </p:nvPr>
        </p:nvSpPr>
        <p:spPr>
          <a:ln/>
        </p:spPr>
        <p:txBody>
          <a:bodyPr/>
          <a:lstStyle>
            <a:lvl1pPr>
              <a:defRPr/>
            </a:lvl1pPr>
          </a:lstStyle>
          <a:p>
            <a:pPr>
              <a:defRPr/>
            </a:pPr>
            <a:endParaRPr lang="es-ES">
              <a:solidFill>
                <a:srgbClr val="FFFFFF"/>
              </a:solidFill>
            </a:endParaRPr>
          </a:p>
        </p:txBody>
      </p:sp>
    </p:spTree>
    <p:extLst>
      <p:ext uri="{BB962C8B-B14F-4D97-AF65-F5344CB8AC3E}">
        <p14:creationId xmlns:p14="http://schemas.microsoft.com/office/powerpoint/2010/main" val="11984867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Rectangle 218"/>
          <p:cNvSpPr>
            <a:spLocks noGrp="1" noChangeArrowheads="1"/>
          </p:cNvSpPr>
          <p:nvPr>
            <p:ph type="sldNum" sz="quarter" idx="10"/>
          </p:nvPr>
        </p:nvSpPr>
        <p:spPr>
          <a:ln/>
        </p:spPr>
        <p:txBody>
          <a:bodyPr/>
          <a:lstStyle>
            <a:lvl1pPr>
              <a:defRPr/>
            </a:lvl1pPr>
          </a:lstStyle>
          <a:p>
            <a:fld id="{4455B78E-F5D8-4E86-9D54-4533BA5CAD1E}" type="slidenum">
              <a:rPr lang="es-ES" altLang="es-ES">
                <a:solidFill>
                  <a:srgbClr val="FFFFFF"/>
                </a:solidFill>
              </a:rPr>
              <a:pPr/>
              <a:t>‹Nº›</a:t>
            </a:fld>
            <a:endParaRPr lang="es-ES" altLang="es-ES">
              <a:solidFill>
                <a:srgbClr val="FFFFFF"/>
              </a:solidFill>
            </a:endParaRPr>
          </a:p>
        </p:txBody>
      </p:sp>
      <p:sp>
        <p:nvSpPr>
          <p:cNvPr id="4" name="Rectangle 219"/>
          <p:cNvSpPr>
            <a:spLocks noGrp="1" noChangeArrowheads="1"/>
          </p:cNvSpPr>
          <p:nvPr>
            <p:ph type="dt" sz="half" idx="11"/>
          </p:nvPr>
        </p:nvSpPr>
        <p:spPr>
          <a:ln/>
        </p:spPr>
        <p:txBody>
          <a:bodyPr/>
          <a:lstStyle>
            <a:lvl1pPr>
              <a:defRPr/>
            </a:lvl1pPr>
          </a:lstStyle>
          <a:p>
            <a:pPr>
              <a:defRPr/>
            </a:pPr>
            <a:endParaRPr lang="es-ES">
              <a:solidFill>
                <a:srgbClr val="FFFFFF"/>
              </a:solidFill>
            </a:endParaRPr>
          </a:p>
        </p:txBody>
      </p:sp>
      <p:sp>
        <p:nvSpPr>
          <p:cNvPr id="5" name="Rectangle 220"/>
          <p:cNvSpPr>
            <a:spLocks noGrp="1" noChangeArrowheads="1"/>
          </p:cNvSpPr>
          <p:nvPr>
            <p:ph type="ftr" sz="quarter" idx="12"/>
          </p:nvPr>
        </p:nvSpPr>
        <p:spPr>
          <a:ln/>
        </p:spPr>
        <p:txBody>
          <a:bodyPr/>
          <a:lstStyle>
            <a:lvl1pPr>
              <a:defRPr/>
            </a:lvl1pPr>
          </a:lstStyle>
          <a:p>
            <a:pPr>
              <a:defRPr/>
            </a:pPr>
            <a:endParaRPr lang="es-ES">
              <a:solidFill>
                <a:srgbClr val="FFFFFF"/>
              </a:solidFill>
            </a:endParaRPr>
          </a:p>
        </p:txBody>
      </p:sp>
    </p:spTree>
    <p:extLst>
      <p:ext uri="{BB962C8B-B14F-4D97-AF65-F5344CB8AC3E}">
        <p14:creationId xmlns:p14="http://schemas.microsoft.com/office/powerpoint/2010/main" val="41524709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218"/>
          <p:cNvSpPr>
            <a:spLocks noGrp="1" noChangeArrowheads="1"/>
          </p:cNvSpPr>
          <p:nvPr>
            <p:ph type="sldNum" sz="quarter" idx="10"/>
          </p:nvPr>
        </p:nvSpPr>
        <p:spPr>
          <a:ln/>
        </p:spPr>
        <p:txBody>
          <a:bodyPr/>
          <a:lstStyle>
            <a:lvl1pPr>
              <a:defRPr/>
            </a:lvl1pPr>
          </a:lstStyle>
          <a:p>
            <a:fld id="{2E20507B-A28B-4303-9C44-613B694861EF}" type="slidenum">
              <a:rPr lang="es-ES" altLang="es-ES">
                <a:solidFill>
                  <a:srgbClr val="FFFFFF"/>
                </a:solidFill>
              </a:rPr>
              <a:pPr/>
              <a:t>‹Nº›</a:t>
            </a:fld>
            <a:endParaRPr lang="es-ES" altLang="es-ES">
              <a:solidFill>
                <a:srgbClr val="FFFFFF"/>
              </a:solidFill>
            </a:endParaRPr>
          </a:p>
        </p:txBody>
      </p:sp>
      <p:sp>
        <p:nvSpPr>
          <p:cNvPr id="3" name="Rectangle 219"/>
          <p:cNvSpPr>
            <a:spLocks noGrp="1" noChangeArrowheads="1"/>
          </p:cNvSpPr>
          <p:nvPr>
            <p:ph type="dt" sz="half" idx="11"/>
          </p:nvPr>
        </p:nvSpPr>
        <p:spPr>
          <a:ln/>
        </p:spPr>
        <p:txBody>
          <a:bodyPr/>
          <a:lstStyle>
            <a:lvl1pPr>
              <a:defRPr/>
            </a:lvl1pPr>
          </a:lstStyle>
          <a:p>
            <a:pPr>
              <a:defRPr/>
            </a:pPr>
            <a:endParaRPr lang="es-ES">
              <a:solidFill>
                <a:srgbClr val="FFFFFF"/>
              </a:solidFill>
            </a:endParaRPr>
          </a:p>
        </p:txBody>
      </p:sp>
      <p:sp>
        <p:nvSpPr>
          <p:cNvPr id="4" name="Rectangle 220"/>
          <p:cNvSpPr>
            <a:spLocks noGrp="1" noChangeArrowheads="1"/>
          </p:cNvSpPr>
          <p:nvPr>
            <p:ph type="ftr" sz="quarter" idx="12"/>
          </p:nvPr>
        </p:nvSpPr>
        <p:spPr>
          <a:ln/>
        </p:spPr>
        <p:txBody>
          <a:bodyPr/>
          <a:lstStyle>
            <a:lvl1pPr>
              <a:defRPr/>
            </a:lvl1pPr>
          </a:lstStyle>
          <a:p>
            <a:pPr>
              <a:defRPr/>
            </a:pPr>
            <a:endParaRPr lang="es-ES">
              <a:solidFill>
                <a:srgbClr val="FFFFFF"/>
              </a:solidFill>
            </a:endParaRPr>
          </a:p>
        </p:txBody>
      </p:sp>
    </p:spTree>
    <p:extLst>
      <p:ext uri="{BB962C8B-B14F-4D97-AF65-F5344CB8AC3E}">
        <p14:creationId xmlns:p14="http://schemas.microsoft.com/office/powerpoint/2010/main" val="3616391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Rectangle 218"/>
          <p:cNvSpPr>
            <a:spLocks noGrp="1" noChangeArrowheads="1"/>
          </p:cNvSpPr>
          <p:nvPr>
            <p:ph type="sldNum" sz="quarter" idx="10"/>
          </p:nvPr>
        </p:nvSpPr>
        <p:spPr>
          <a:ln/>
        </p:spPr>
        <p:txBody>
          <a:bodyPr/>
          <a:lstStyle>
            <a:lvl1pPr>
              <a:defRPr/>
            </a:lvl1pPr>
          </a:lstStyle>
          <a:p>
            <a:fld id="{C9F09C5F-7336-43B3-8E9E-6C39D7BB0D99}" type="slidenum">
              <a:rPr lang="es-ES" altLang="es-ES">
                <a:solidFill>
                  <a:srgbClr val="FFFFFF"/>
                </a:solidFill>
              </a:rPr>
              <a:pPr/>
              <a:t>‹Nº›</a:t>
            </a:fld>
            <a:endParaRPr lang="es-ES" altLang="es-ES">
              <a:solidFill>
                <a:srgbClr val="FFFFFF"/>
              </a:solidFill>
            </a:endParaRPr>
          </a:p>
        </p:txBody>
      </p:sp>
      <p:sp>
        <p:nvSpPr>
          <p:cNvPr id="6" name="Rectangle 219"/>
          <p:cNvSpPr>
            <a:spLocks noGrp="1" noChangeArrowheads="1"/>
          </p:cNvSpPr>
          <p:nvPr>
            <p:ph type="dt" sz="half" idx="11"/>
          </p:nvPr>
        </p:nvSpPr>
        <p:spPr>
          <a:ln/>
        </p:spPr>
        <p:txBody>
          <a:bodyPr/>
          <a:lstStyle>
            <a:lvl1pPr>
              <a:defRPr/>
            </a:lvl1pPr>
          </a:lstStyle>
          <a:p>
            <a:pPr>
              <a:defRPr/>
            </a:pPr>
            <a:endParaRPr lang="es-ES">
              <a:solidFill>
                <a:srgbClr val="FFFFFF"/>
              </a:solidFill>
            </a:endParaRPr>
          </a:p>
        </p:txBody>
      </p:sp>
      <p:sp>
        <p:nvSpPr>
          <p:cNvPr id="7" name="Rectangle 220"/>
          <p:cNvSpPr>
            <a:spLocks noGrp="1" noChangeArrowheads="1"/>
          </p:cNvSpPr>
          <p:nvPr>
            <p:ph type="ftr" sz="quarter" idx="12"/>
          </p:nvPr>
        </p:nvSpPr>
        <p:spPr>
          <a:ln/>
        </p:spPr>
        <p:txBody>
          <a:bodyPr/>
          <a:lstStyle>
            <a:lvl1pPr>
              <a:defRPr/>
            </a:lvl1pPr>
          </a:lstStyle>
          <a:p>
            <a:pPr>
              <a:defRPr/>
            </a:pPr>
            <a:endParaRPr lang="es-ES">
              <a:solidFill>
                <a:srgbClr val="FFFFFF"/>
              </a:solidFill>
            </a:endParaRPr>
          </a:p>
        </p:txBody>
      </p:sp>
    </p:spTree>
    <p:extLst>
      <p:ext uri="{BB962C8B-B14F-4D97-AF65-F5344CB8AC3E}">
        <p14:creationId xmlns:p14="http://schemas.microsoft.com/office/powerpoint/2010/main" val="821566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Rectangle 218"/>
          <p:cNvSpPr>
            <a:spLocks noGrp="1" noChangeArrowheads="1"/>
          </p:cNvSpPr>
          <p:nvPr>
            <p:ph type="sldNum" sz="quarter" idx="10"/>
          </p:nvPr>
        </p:nvSpPr>
        <p:spPr>
          <a:ln/>
        </p:spPr>
        <p:txBody>
          <a:bodyPr/>
          <a:lstStyle>
            <a:lvl1pPr>
              <a:defRPr/>
            </a:lvl1pPr>
          </a:lstStyle>
          <a:p>
            <a:fld id="{B52FBA8F-5B2D-4B4A-B46F-167FC1D78605}" type="slidenum">
              <a:rPr lang="es-ES" altLang="es-ES">
                <a:solidFill>
                  <a:srgbClr val="FFFFFF"/>
                </a:solidFill>
              </a:rPr>
              <a:pPr/>
              <a:t>‹Nº›</a:t>
            </a:fld>
            <a:endParaRPr lang="es-ES" altLang="es-ES">
              <a:solidFill>
                <a:srgbClr val="FFFFFF"/>
              </a:solidFill>
            </a:endParaRPr>
          </a:p>
        </p:txBody>
      </p:sp>
      <p:sp>
        <p:nvSpPr>
          <p:cNvPr id="6" name="Rectangle 219"/>
          <p:cNvSpPr>
            <a:spLocks noGrp="1" noChangeArrowheads="1"/>
          </p:cNvSpPr>
          <p:nvPr>
            <p:ph type="dt" sz="half" idx="11"/>
          </p:nvPr>
        </p:nvSpPr>
        <p:spPr>
          <a:ln/>
        </p:spPr>
        <p:txBody>
          <a:bodyPr/>
          <a:lstStyle>
            <a:lvl1pPr>
              <a:defRPr/>
            </a:lvl1pPr>
          </a:lstStyle>
          <a:p>
            <a:pPr>
              <a:defRPr/>
            </a:pPr>
            <a:endParaRPr lang="es-ES">
              <a:solidFill>
                <a:srgbClr val="FFFFFF"/>
              </a:solidFill>
            </a:endParaRPr>
          </a:p>
        </p:txBody>
      </p:sp>
      <p:sp>
        <p:nvSpPr>
          <p:cNvPr id="7" name="Rectangle 220"/>
          <p:cNvSpPr>
            <a:spLocks noGrp="1" noChangeArrowheads="1"/>
          </p:cNvSpPr>
          <p:nvPr>
            <p:ph type="ftr" sz="quarter" idx="12"/>
          </p:nvPr>
        </p:nvSpPr>
        <p:spPr>
          <a:ln/>
        </p:spPr>
        <p:txBody>
          <a:bodyPr/>
          <a:lstStyle>
            <a:lvl1pPr>
              <a:defRPr/>
            </a:lvl1pPr>
          </a:lstStyle>
          <a:p>
            <a:pPr>
              <a:defRPr/>
            </a:pPr>
            <a:endParaRPr lang="es-ES">
              <a:solidFill>
                <a:srgbClr val="FFFFFF"/>
              </a:solidFill>
            </a:endParaRPr>
          </a:p>
        </p:txBody>
      </p:sp>
    </p:spTree>
    <p:extLst>
      <p:ext uri="{BB962C8B-B14F-4D97-AF65-F5344CB8AC3E}">
        <p14:creationId xmlns:p14="http://schemas.microsoft.com/office/powerpoint/2010/main" val="23934481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Rectangle 218"/>
          <p:cNvSpPr>
            <a:spLocks noGrp="1" noChangeArrowheads="1"/>
          </p:cNvSpPr>
          <p:nvPr>
            <p:ph type="sldNum" sz="quarter" idx="10"/>
          </p:nvPr>
        </p:nvSpPr>
        <p:spPr>
          <a:ln/>
        </p:spPr>
        <p:txBody>
          <a:bodyPr/>
          <a:lstStyle>
            <a:lvl1pPr>
              <a:defRPr/>
            </a:lvl1pPr>
          </a:lstStyle>
          <a:p>
            <a:fld id="{6C934C69-3617-4683-A715-BC24C6B3A577}" type="slidenum">
              <a:rPr lang="es-ES" altLang="es-ES">
                <a:solidFill>
                  <a:srgbClr val="FFFFFF"/>
                </a:solidFill>
              </a:rPr>
              <a:pPr/>
              <a:t>‹Nº›</a:t>
            </a:fld>
            <a:endParaRPr lang="es-ES" altLang="es-ES">
              <a:solidFill>
                <a:srgbClr val="FFFFFF"/>
              </a:solidFill>
            </a:endParaRPr>
          </a:p>
        </p:txBody>
      </p:sp>
      <p:sp>
        <p:nvSpPr>
          <p:cNvPr id="5" name="Rectangle 219"/>
          <p:cNvSpPr>
            <a:spLocks noGrp="1" noChangeArrowheads="1"/>
          </p:cNvSpPr>
          <p:nvPr>
            <p:ph type="dt" sz="half" idx="11"/>
          </p:nvPr>
        </p:nvSpPr>
        <p:spPr>
          <a:ln/>
        </p:spPr>
        <p:txBody>
          <a:bodyPr/>
          <a:lstStyle>
            <a:lvl1pPr>
              <a:defRPr/>
            </a:lvl1pPr>
          </a:lstStyle>
          <a:p>
            <a:pPr>
              <a:defRPr/>
            </a:pPr>
            <a:endParaRPr lang="es-ES">
              <a:solidFill>
                <a:srgbClr val="FFFFFF"/>
              </a:solidFill>
            </a:endParaRPr>
          </a:p>
        </p:txBody>
      </p:sp>
      <p:sp>
        <p:nvSpPr>
          <p:cNvPr id="6" name="Rectangle 220"/>
          <p:cNvSpPr>
            <a:spLocks noGrp="1" noChangeArrowheads="1"/>
          </p:cNvSpPr>
          <p:nvPr>
            <p:ph type="ftr" sz="quarter" idx="12"/>
          </p:nvPr>
        </p:nvSpPr>
        <p:spPr>
          <a:ln/>
        </p:spPr>
        <p:txBody>
          <a:bodyPr/>
          <a:lstStyle>
            <a:lvl1pPr>
              <a:defRPr/>
            </a:lvl1pPr>
          </a:lstStyle>
          <a:p>
            <a:pPr>
              <a:defRPr/>
            </a:pPr>
            <a:endParaRPr lang="es-ES">
              <a:solidFill>
                <a:srgbClr val="FFFFFF"/>
              </a:solidFill>
            </a:endParaRPr>
          </a:p>
        </p:txBody>
      </p:sp>
    </p:spTree>
    <p:extLst>
      <p:ext uri="{BB962C8B-B14F-4D97-AF65-F5344CB8AC3E}">
        <p14:creationId xmlns:p14="http://schemas.microsoft.com/office/powerpoint/2010/main" val="27287312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9462"/>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457200" y="274638"/>
            <a:ext cx="6019800" cy="5859462"/>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Rectangle 218"/>
          <p:cNvSpPr>
            <a:spLocks noGrp="1" noChangeArrowheads="1"/>
          </p:cNvSpPr>
          <p:nvPr>
            <p:ph type="sldNum" sz="quarter" idx="10"/>
          </p:nvPr>
        </p:nvSpPr>
        <p:spPr>
          <a:ln/>
        </p:spPr>
        <p:txBody>
          <a:bodyPr/>
          <a:lstStyle>
            <a:lvl1pPr>
              <a:defRPr/>
            </a:lvl1pPr>
          </a:lstStyle>
          <a:p>
            <a:fld id="{6AB325BA-EBF1-4D8B-BB93-9F7533AC3545}" type="slidenum">
              <a:rPr lang="es-ES" altLang="es-ES">
                <a:solidFill>
                  <a:srgbClr val="FFFFFF"/>
                </a:solidFill>
              </a:rPr>
              <a:pPr/>
              <a:t>‹Nº›</a:t>
            </a:fld>
            <a:endParaRPr lang="es-ES" altLang="es-ES">
              <a:solidFill>
                <a:srgbClr val="FFFFFF"/>
              </a:solidFill>
            </a:endParaRPr>
          </a:p>
        </p:txBody>
      </p:sp>
      <p:sp>
        <p:nvSpPr>
          <p:cNvPr id="5" name="Rectangle 219"/>
          <p:cNvSpPr>
            <a:spLocks noGrp="1" noChangeArrowheads="1"/>
          </p:cNvSpPr>
          <p:nvPr>
            <p:ph type="dt" sz="half" idx="11"/>
          </p:nvPr>
        </p:nvSpPr>
        <p:spPr>
          <a:ln/>
        </p:spPr>
        <p:txBody>
          <a:bodyPr/>
          <a:lstStyle>
            <a:lvl1pPr>
              <a:defRPr/>
            </a:lvl1pPr>
          </a:lstStyle>
          <a:p>
            <a:pPr>
              <a:defRPr/>
            </a:pPr>
            <a:endParaRPr lang="es-ES">
              <a:solidFill>
                <a:srgbClr val="FFFFFF"/>
              </a:solidFill>
            </a:endParaRPr>
          </a:p>
        </p:txBody>
      </p:sp>
      <p:sp>
        <p:nvSpPr>
          <p:cNvPr id="6" name="Rectangle 220"/>
          <p:cNvSpPr>
            <a:spLocks noGrp="1" noChangeArrowheads="1"/>
          </p:cNvSpPr>
          <p:nvPr>
            <p:ph type="ftr" sz="quarter" idx="12"/>
          </p:nvPr>
        </p:nvSpPr>
        <p:spPr>
          <a:ln/>
        </p:spPr>
        <p:txBody>
          <a:bodyPr/>
          <a:lstStyle>
            <a:lvl1pPr>
              <a:defRPr/>
            </a:lvl1pPr>
          </a:lstStyle>
          <a:p>
            <a:pPr>
              <a:defRPr/>
            </a:pPr>
            <a:endParaRPr lang="es-ES">
              <a:solidFill>
                <a:srgbClr val="FFFFFF"/>
              </a:solidFill>
            </a:endParaRPr>
          </a:p>
        </p:txBody>
      </p:sp>
    </p:spTree>
    <p:extLst>
      <p:ext uri="{BB962C8B-B14F-4D97-AF65-F5344CB8AC3E}">
        <p14:creationId xmlns:p14="http://schemas.microsoft.com/office/powerpoint/2010/main" val="22615060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1C21BC54-AE44-4E9C-9AFD-EF01C1151D94}" type="datetimeFigureOut">
              <a:rPr lang="es-ES" smtClean="0"/>
              <a:pPr/>
              <a:t>15/09/2018</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D3A71973-B897-4592-A585-F07440BE1AA9}" type="slidenum">
              <a:rPr lang="es-ES" smtClean="0"/>
              <a:pPr/>
              <a:t>‹Nº›</a:t>
            </a:fld>
            <a:endParaRPr lang="es-ES"/>
          </a:p>
        </p:txBody>
      </p:sp>
    </p:spTree>
    <p:extLst>
      <p:ext uri="{BB962C8B-B14F-4D97-AF65-F5344CB8AC3E}">
        <p14:creationId xmlns:p14="http://schemas.microsoft.com/office/powerpoint/2010/main" val="279407965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AndObj" preserve="1">
  <p:cSld name="Título, text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p>
            <a:r>
              <a:rPr lang="es-ES_tradnl" smtClean="0"/>
              <a:t>Clic para editar título</a:t>
            </a:r>
            <a:endParaRPr lang="es-ES"/>
          </a:p>
        </p:txBody>
      </p:sp>
      <p:sp>
        <p:nvSpPr>
          <p:cNvPr id="3" name="Marcador de texto 2"/>
          <p:cNvSpPr>
            <a:spLocks noGrp="1"/>
          </p:cNvSpPr>
          <p:nvPr>
            <p:ph type="body" sz="half" idx="1"/>
          </p:nvPr>
        </p:nvSpPr>
        <p:spPr>
          <a:xfrm>
            <a:off x="457200" y="1600200"/>
            <a:ext cx="4038600" cy="4533900"/>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4648200" y="1600200"/>
            <a:ext cx="4038600" cy="4533900"/>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Rectangle 218"/>
          <p:cNvSpPr>
            <a:spLocks noGrp="1" noChangeArrowheads="1"/>
          </p:cNvSpPr>
          <p:nvPr>
            <p:ph type="sldNum" sz="quarter" idx="10"/>
          </p:nvPr>
        </p:nvSpPr>
        <p:spPr>
          <a:ln/>
        </p:spPr>
        <p:txBody>
          <a:bodyPr/>
          <a:lstStyle>
            <a:lvl1pPr>
              <a:defRPr/>
            </a:lvl1pPr>
          </a:lstStyle>
          <a:p>
            <a:fld id="{0860CEAC-BF42-47EB-BD13-6AA64D5C028C}" type="slidenum">
              <a:rPr lang="es-ES" altLang="es-ES">
                <a:solidFill>
                  <a:srgbClr val="FFFFFF"/>
                </a:solidFill>
              </a:rPr>
              <a:pPr/>
              <a:t>‹Nº›</a:t>
            </a:fld>
            <a:endParaRPr lang="es-ES" altLang="es-ES">
              <a:solidFill>
                <a:srgbClr val="FFFFFF"/>
              </a:solidFill>
            </a:endParaRPr>
          </a:p>
        </p:txBody>
      </p:sp>
      <p:sp>
        <p:nvSpPr>
          <p:cNvPr id="6" name="Rectangle 219"/>
          <p:cNvSpPr>
            <a:spLocks noGrp="1" noChangeArrowheads="1"/>
          </p:cNvSpPr>
          <p:nvPr>
            <p:ph type="dt" sz="half" idx="11"/>
          </p:nvPr>
        </p:nvSpPr>
        <p:spPr>
          <a:ln/>
        </p:spPr>
        <p:txBody>
          <a:bodyPr/>
          <a:lstStyle>
            <a:lvl1pPr>
              <a:defRPr/>
            </a:lvl1pPr>
          </a:lstStyle>
          <a:p>
            <a:pPr>
              <a:defRPr/>
            </a:pPr>
            <a:endParaRPr lang="es-ES">
              <a:solidFill>
                <a:srgbClr val="FFFFFF"/>
              </a:solidFill>
            </a:endParaRPr>
          </a:p>
        </p:txBody>
      </p:sp>
      <p:sp>
        <p:nvSpPr>
          <p:cNvPr id="7" name="Rectangle 220"/>
          <p:cNvSpPr>
            <a:spLocks noGrp="1" noChangeArrowheads="1"/>
          </p:cNvSpPr>
          <p:nvPr>
            <p:ph type="ftr" sz="quarter" idx="12"/>
          </p:nvPr>
        </p:nvSpPr>
        <p:spPr>
          <a:ln/>
        </p:spPr>
        <p:txBody>
          <a:bodyPr/>
          <a:lstStyle>
            <a:lvl1pPr>
              <a:defRPr/>
            </a:lvl1pPr>
          </a:lstStyle>
          <a:p>
            <a:pPr>
              <a:defRPr/>
            </a:pPr>
            <a:endParaRPr lang="es-ES">
              <a:solidFill>
                <a:srgbClr val="FFFFFF"/>
              </a:solidFill>
            </a:endParaRPr>
          </a:p>
        </p:txBody>
      </p:sp>
    </p:spTree>
    <p:extLst>
      <p:ext uri="{BB962C8B-B14F-4D97-AF65-F5344CB8AC3E}">
        <p14:creationId xmlns:p14="http://schemas.microsoft.com/office/powerpoint/2010/main" val="11710727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xAndTwoObj" preserve="1">
  <p:cSld name="Título, texto y 2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p>
            <a:r>
              <a:rPr lang="es-ES_tradnl" smtClean="0"/>
              <a:t>Clic para editar título</a:t>
            </a:r>
            <a:endParaRPr lang="es-ES"/>
          </a:p>
        </p:txBody>
      </p:sp>
      <p:sp>
        <p:nvSpPr>
          <p:cNvPr id="3" name="Marcador de texto 2"/>
          <p:cNvSpPr>
            <a:spLocks noGrp="1"/>
          </p:cNvSpPr>
          <p:nvPr>
            <p:ph type="body" sz="half" idx="1"/>
          </p:nvPr>
        </p:nvSpPr>
        <p:spPr>
          <a:xfrm>
            <a:off x="457200" y="1600200"/>
            <a:ext cx="4038600" cy="4533900"/>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quarter" idx="2"/>
          </p:nvPr>
        </p:nvSpPr>
        <p:spPr>
          <a:xfrm>
            <a:off x="4648200" y="1600200"/>
            <a:ext cx="4038600" cy="2190750"/>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contenido 4"/>
          <p:cNvSpPr>
            <a:spLocks noGrp="1"/>
          </p:cNvSpPr>
          <p:nvPr>
            <p:ph sz="quarter" idx="3"/>
          </p:nvPr>
        </p:nvSpPr>
        <p:spPr>
          <a:xfrm>
            <a:off x="4648200" y="3943350"/>
            <a:ext cx="4038600" cy="2190750"/>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6" name="Rectangle 218"/>
          <p:cNvSpPr>
            <a:spLocks noGrp="1" noChangeArrowheads="1"/>
          </p:cNvSpPr>
          <p:nvPr>
            <p:ph type="sldNum" sz="quarter" idx="10"/>
          </p:nvPr>
        </p:nvSpPr>
        <p:spPr>
          <a:ln/>
        </p:spPr>
        <p:txBody>
          <a:bodyPr/>
          <a:lstStyle>
            <a:lvl1pPr>
              <a:defRPr/>
            </a:lvl1pPr>
          </a:lstStyle>
          <a:p>
            <a:fld id="{F4979211-CB69-4AB9-9DB9-210257B3195D}" type="slidenum">
              <a:rPr lang="es-ES" altLang="es-ES">
                <a:solidFill>
                  <a:srgbClr val="FFFFFF"/>
                </a:solidFill>
              </a:rPr>
              <a:pPr/>
              <a:t>‹Nº›</a:t>
            </a:fld>
            <a:endParaRPr lang="es-ES" altLang="es-ES">
              <a:solidFill>
                <a:srgbClr val="FFFFFF"/>
              </a:solidFill>
            </a:endParaRPr>
          </a:p>
        </p:txBody>
      </p:sp>
      <p:sp>
        <p:nvSpPr>
          <p:cNvPr id="7" name="Rectangle 219"/>
          <p:cNvSpPr>
            <a:spLocks noGrp="1" noChangeArrowheads="1"/>
          </p:cNvSpPr>
          <p:nvPr>
            <p:ph type="dt" sz="half" idx="11"/>
          </p:nvPr>
        </p:nvSpPr>
        <p:spPr>
          <a:ln/>
        </p:spPr>
        <p:txBody>
          <a:bodyPr/>
          <a:lstStyle>
            <a:lvl1pPr>
              <a:defRPr/>
            </a:lvl1pPr>
          </a:lstStyle>
          <a:p>
            <a:pPr>
              <a:defRPr/>
            </a:pPr>
            <a:endParaRPr lang="es-ES">
              <a:solidFill>
                <a:srgbClr val="FFFFFF"/>
              </a:solidFill>
            </a:endParaRPr>
          </a:p>
        </p:txBody>
      </p:sp>
      <p:sp>
        <p:nvSpPr>
          <p:cNvPr id="8" name="Rectangle 220"/>
          <p:cNvSpPr>
            <a:spLocks noGrp="1" noChangeArrowheads="1"/>
          </p:cNvSpPr>
          <p:nvPr>
            <p:ph type="ftr" sz="quarter" idx="12"/>
          </p:nvPr>
        </p:nvSpPr>
        <p:spPr>
          <a:ln/>
        </p:spPr>
        <p:txBody>
          <a:bodyPr/>
          <a:lstStyle>
            <a:lvl1pPr>
              <a:defRPr/>
            </a:lvl1pPr>
          </a:lstStyle>
          <a:p>
            <a:pPr>
              <a:defRPr/>
            </a:pPr>
            <a:endParaRPr lang="es-ES">
              <a:solidFill>
                <a:srgbClr val="FFFFFF"/>
              </a:solidFill>
            </a:endParaRPr>
          </a:p>
        </p:txBody>
      </p:sp>
    </p:spTree>
    <p:extLst>
      <p:ext uri="{BB962C8B-B14F-4D97-AF65-F5344CB8AC3E}">
        <p14:creationId xmlns:p14="http://schemas.microsoft.com/office/powerpoint/2010/main" val="9885044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objAndTwoObj" preserve="1">
  <p:cSld name="Título, 1 objeto y 2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p>
            <a:r>
              <a:rPr lang="es-ES_tradnl" smtClean="0"/>
              <a:t>Clic para editar título</a:t>
            </a:r>
            <a:endParaRPr lang="es-ES"/>
          </a:p>
        </p:txBody>
      </p:sp>
      <p:sp>
        <p:nvSpPr>
          <p:cNvPr id="3" name="Marcador de contenido 2"/>
          <p:cNvSpPr>
            <a:spLocks noGrp="1"/>
          </p:cNvSpPr>
          <p:nvPr>
            <p:ph sz="half" idx="1"/>
          </p:nvPr>
        </p:nvSpPr>
        <p:spPr>
          <a:xfrm>
            <a:off x="457200" y="1600200"/>
            <a:ext cx="4038600" cy="4533900"/>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quarter" idx="2"/>
          </p:nvPr>
        </p:nvSpPr>
        <p:spPr>
          <a:xfrm>
            <a:off x="4648200" y="1600200"/>
            <a:ext cx="4038600" cy="2190750"/>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contenido 4"/>
          <p:cNvSpPr>
            <a:spLocks noGrp="1"/>
          </p:cNvSpPr>
          <p:nvPr>
            <p:ph sz="quarter" idx="3"/>
          </p:nvPr>
        </p:nvSpPr>
        <p:spPr>
          <a:xfrm>
            <a:off x="4648200" y="3943350"/>
            <a:ext cx="4038600" cy="2190750"/>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6" name="Rectangle 218"/>
          <p:cNvSpPr>
            <a:spLocks noGrp="1" noChangeArrowheads="1"/>
          </p:cNvSpPr>
          <p:nvPr>
            <p:ph type="sldNum" sz="quarter" idx="10"/>
          </p:nvPr>
        </p:nvSpPr>
        <p:spPr>
          <a:ln/>
        </p:spPr>
        <p:txBody>
          <a:bodyPr/>
          <a:lstStyle>
            <a:lvl1pPr>
              <a:defRPr/>
            </a:lvl1pPr>
          </a:lstStyle>
          <a:p>
            <a:fld id="{60953F5C-555F-4DB8-846F-BD4B88EF8907}" type="slidenum">
              <a:rPr lang="es-ES" altLang="es-ES">
                <a:solidFill>
                  <a:srgbClr val="FFFFFF"/>
                </a:solidFill>
              </a:rPr>
              <a:pPr/>
              <a:t>‹Nº›</a:t>
            </a:fld>
            <a:endParaRPr lang="es-ES" altLang="es-ES">
              <a:solidFill>
                <a:srgbClr val="FFFFFF"/>
              </a:solidFill>
            </a:endParaRPr>
          </a:p>
        </p:txBody>
      </p:sp>
      <p:sp>
        <p:nvSpPr>
          <p:cNvPr id="7" name="Rectangle 219"/>
          <p:cNvSpPr>
            <a:spLocks noGrp="1" noChangeArrowheads="1"/>
          </p:cNvSpPr>
          <p:nvPr>
            <p:ph type="dt" sz="half" idx="11"/>
          </p:nvPr>
        </p:nvSpPr>
        <p:spPr>
          <a:ln/>
        </p:spPr>
        <p:txBody>
          <a:bodyPr/>
          <a:lstStyle>
            <a:lvl1pPr>
              <a:defRPr/>
            </a:lvl1pPr>
          </a:lstStyle>
          <a:p>
            <a:pPr>
              <a:defRPr/>
            </a:pPr>
            <a:endParaRPr lang="es-ES">
              <a:solidFill>
                <a:srgbClr val="FFFFFF"/>
              </a:solidFill>
            </a:endParaRPr>
          </a:p>
        </p:txBody>
      </p:sp>
      <p:sp>
        <p:nvSpPr>
          <p:cNvPr id="8" name="Rectangle 220"/>
          <p:cNvSpPr>
            <a:spLocks noGrp="1" noChangeArrowheads="1"/>
          </p:cNvSpPr>
          <p:nvPr>
            <p:ph type="ftr" sz="quarter" idx="12"/>
          </p:nvPr>
        </p:nvSpPr>
        <p:spPr>
          <a:ln/>
        </p:spPr>
        <p:txBody>
          <a:bodyPr/>
          <a:lstStyle>
            <a:lvl1pPr>
              <a:defRPr/>
            </a:lvl1pPr>
          </a:lstStyle>
          <a:p>
            <a:pPr>
              <a:defRPr/>
            </a:pPr>
            <a:endParaRPr lang="es-ES">
              <a:solidFill>
                <a:srgbClr val="FFFFFF"/>
              </a:solidFill>
            </a:endParaRPr>
          </a:p>
        </p:txBody>
      </p:sp>
    </p:spTree>
    <p:extLst>
      <p:ext uri="{BB962C8B-B14F-4D97-AF65-F5344CB8AC3E}">
        <p14:creationId xmlns:p14="http://schemas.microsoft.com/office/powerpoint/2010/main" val="35648058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Marcador de contenido 1"/>
          <p:cNvSpPr>
            <a:spLocks noGrp="1"/>
          </p:cNvSpPr>
          <p:nvPr>
            <p:ph/>
          </p:nvPr>
        </p:nvSpPr>
        <p:spPr>
          <a:xfrm>
            <a:off x="457200" y="274638"/>
            <a:ext cx="8229600" cy="5859462"/>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3" name="Rectangle 218"/>
          <p:cNvSpPr>
            <a:spLocks noGrp="1" noChangeArrowheads="1"/>
          </p:cNvSpPr>
          <p:nvPr>
            <p:ph type="sldNum" sz="quarter" idx="10"/>
          </p:nvPr>
        </p:nvSpPr>
        <p:spPr>
          <a:ln/>
        </p:spPr>
        <p:txBody>
          <a:bodyPr/>
          <a:lstStyle>
            <a:lvl1pPr>
              <a:defRPr/>
            </a:lvl1pPr>
          </a:lstStyle>
          <a:p>
            <a:fld id="{8B604C33-A534-4655-AB8A-0D7808653643}" type="slidenum">
              <a:rPr lang="es-ES" altLang="es-ES">
                <a:solidFill>
                  <a:srgbClr val="FFFFFF"/>
                </a:solidFill>
              </a:rPr>
              <a:pPr/>
              <a:t>‹Nº›</a:t>
            </a:fld>
            <a:endParaRPr lang="es-ES" altLang="es-ES">
              <a:solidFill>
                <a:srgbClr val="FFFFFF"/>
              </a:solidFill>
            </a:endParaRPr>
          </a:p>
        </p:txBody>
      </p:sp>
      <p:sp>
        <p:nvSpPr>
          <p:cNvPr id="4" name="Rectangle 219"/>
          <p:cNvSpPr>
            <a:spLocks noGrp="1" noChangeArrowheads="1"/>
          </p:cNvSpPr>
          <p:nvPr>
            <p:ph type="dt" sz="half" idx="11"/>
          </p:nvPr>
        </p:nvSpPr>
        <p:spPr>
          <a:ln/>
        </p:spPr>
        <p:txBody>
          <a:bodyPr/>
          <a:lstStyle>
            <a:lvl1pPr>
              <a:defRPr/>
            </a:lvl1pPr>
          </a:lstStyle>
          <a:p>
            <a:pPr>
              <a:defRPr/>
            </a:pPr>
            <a:endParaRPr lang="es-ES">
              <a:solidFill>
                <a:srgbClr val="FFFFFF"/>
              </a:solidFill>
            </a:endParaRPr>
          </a:p>
        </p:txBody>
      </p:sp>
      <p:sp>
        <p:nvSpPr>
          <p:cNvPr id="5" name="Rectangle 220"/>
          <p:cNvSpPr>
            <a:spLocks noGrp="1" noChangeArrowheads="1"/>
          </p:cNvSpPr>
          <p:nvPr>
            <p:ph type="ftr" sz="quarter" idx="12"/>
          </p:nvPr>
        </p:nvSpPr>
        <p:spPr>
          <a:ln/>
        </p:spPr>
        <p:txBody>
          <a:bodyPr/>
          <a:lstStyle>
            <a:lvl1pPr>
              <a:defRPr/>
            </a:lvl1pPr>
          </a:lstStyle>
          <a:p>
            <a:pPr>
              <a:defRPr/>
            </a:pPr>
            <a:endParaRPr lang="es-ES">
              <a:solidFill>
                <a:srgbClr val="FFFFFF"/>
              </a:solidFill>
            </a:endParaRPr>
          </a:p>
        </p:txBody>
      </p:sp>
    </p:spTree>
    <p:extLst>
      <p:ext uri="{BB962C8B-B14F-4D97-AF65-F5344CB8AC3E}">
        <p14:creationId xmlns:p14="http://schemas.microsoft.com/office/powerpoint/2010/main" val="36204564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dgm" preserve="1">
  <p:cSld name="Título y diagrama u organigram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p>
            <a:r>
              <a:rPr lang="es-ES_tradnl" smtClean="0"/>
              <a:t>Clic para editar título</a:t>
            </a:r>
            <a:endParaRPr lang="es-ES"/>
          </a:p>
        </p:txBody>
      </p:sp>
      <p:sp>
        <p:nvSpPr>
          <p:cNvPr id="3" name="Marcador de SmartArt 2"/>
          <p:cNvSpPr>
            <a:spLocks noGrp="1"/>
          </p:cNvSpPr>
          <p:nvPr>
            <p:ph type="dgm" idx="1"/>
          </p:nvPr>
        </p:nvSpPr>
        <p:spPr>
          <a:xfrm>
            <a:off x="457200" y="1600200"/>
            <a:ext cx="8229600" cy="4533900"/>
          </a:xfrm>
        </p:spPr>
        <p:txBody>
          <a:bodyPr/>
          <a:lstStyle/>
          <a:p>
            <a:pPr lvl="0"/>
            <a:endParaRPr lang="es-ES" noProof="0" smtClean="0"/>
          </a:p>
        </p:txBody>
      </p:sp>
      <p:sp>
        <p:nvSpPr>
          <p:cNvPr id="4" name="Rectangle 218"/>
          <p:cNvSpPr>
            <a:spLocks noGrp="1" noChangeArrowheads="1"/>
          </p:cNvSpPr>
          <p:nvPr>
            <p:ph type="sldNum" sz="quarter" idx="10"/>
          </p:nvPr>
        </p:nvSpPr>
        <p:spPr>
          <a:ln/>
        </p:spPr>
        <p:txBody>
          <a:bodyPr/>
          <a:lstStyle>
            <a:lvl1pPr>
              <a:defRPr/>
            </a:lvl1pPr>
          </a:lstStyle>
          <a:p>
            <a:fld id="{44998889-1DCD-4EFC-85D5-D12849EB79AD}" type="slidenum">
              <a:rPr lang="es-ES" altLang="es-ES">
                <a:solidFill>
                  <a:srgbClr val="FFFFFF"/>
                </a:solidFill>
              </a:rPr>
              <a:pPr/>
              <a:t>‹Nº›</a:t>
            </a:fld>
            <a:endParaRPr lang="es-ES" altLang="es-ES">
              <a:solidFill>
                <a:srgbClr val="FFFFFF"/>
              </a:solidFill>
            </a:endParaRPr>
          </a:p>
        </p:txBody>
      </p:sp>
      <p:sp>
        <p:nvSpPr>
          <p:cNvPr id="5" name="Rectangle 219"/>
          <p:cNvSpPr>
            <a:spLocks noGrp="1" noChangeArrowheads="1"/>
          </p:cNvSpPr>
          <p:nvPr>
            <p:ph type="dt" sz="half" idx="11"/>
          </p:nvPr>
        </p:nvSpPr>
        <p:spPr>
          <a:ln/>
        </p:spPr>
        <p:txBody>
          <a:bodyPr/>
          <a:lstStyle>
            <a:lvl1pPr>
              <a:defRPr/>
            </a:lvl1pPr>
          </a:lstStyle>
          <a:p>
            <a:pPr>
              <a:defRPr/>
            </a:pPr>
            <a:endParaRPr lang="es-ES">
              <a:solidFill>
                <a:srgbClr val="FFFFFF"/>
              </a:solidFill>
            </a:endParaRPr>
          </a:p>
        </p:txBody>
      </p:sp>
      <p:sp>
        <p:nvSpPr>
          <p:cNvPr id="6" name="Rectangle 220"/>
          <p:cNvSpPr>
            <a:spLocks noGrp="1" noChangeArrowheads="1"/>
          </p:cNvSpPr>
          <p:nvPr>
            <p:ph type="ftr" sz="quarter" idx="12"/>
          </p:nvPr>
        </p:nvSpPr>
        <p:spPr>
          <a:ln/>
        </p:spPr>
        <p:txBody>
          <a:bodyPr/>
          <a:lstStyle>
            <a:lvl1pPr>
              <a:defRPr/>
            </a:lvl1pPr>
          </a:lstStyle>
          <a:p>
            <a:pPr>
              <a:defRPr/>
            </a:pPr>
            <a:endParaRPr lang="es-ES">
              <a:solidFill>
                <a:srgbClr val="FFFFFF"/>
              </a:solidFill>
            </a:endParaRPr>
          </a:p>
        </p:txBody>
      </p:sp>
    </p:spTree>
    <p:extLst>
      <p:ext uri="{BB962C8B-B14F-4D97-AF65-F5344CB8AC3E}">
        <p14:creationId xmlns:p14="http://schemas.microsoft.com/office/powerpoint/2010/main" val="7170322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1C21BC54-AE44-4E9C-9AFD-EF01C1151D94}" type="datetimeFigureOut">
              <a:rPr lang="es-ES" smtClean="0">
                <a:solidFill>
                  <a:prstClr val="black">
                    <a:tint val="75000"/>
                  </a:prstClr>
                </a:solidFill>
              </a:rPr>
              <a:pPr/>
              <a:t>15/09/2018</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D3A71973-B897-4592-A585-F07440BE1AA9}"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226466630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1C21BC54-AE44-4E9C-9AFD-EF01C1151D94}" type="datetimeFigureOut">
              <a:rPr lang="es-ES" smtClean="0">
                <a:solidFill>
                  <a:prstClr val="black">
                    <a:tint val="75000"/>
                  </a:prstClr>
                </a:solidFill>
              </a:rPr>
              <a:pPr/>
              <a:t>15/09/2018</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D3A71973-B897-4592-A585-F07440BE1AA9}"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258836423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1C21BC54-AE44-4E9C-9AFD-EF01C1151D94}" type="datetimeFigureOut">
              <a:rPr lang="es-ES" smtClean="0">
                <a:solidFill>
                  <a:prstClr val="black">
                    <a:tint val="75000"/>
                  </a:prstClr>
                </a:solidFill>
              </a:rPr>
              <a:pPr/>
              <a:t>15/09/2018</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D3A71973-B897-4592-A585-F07440BE1AA9}"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264473239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1C21BC54-AE44-4E9C-9AFD-EF01C1151D94}" type="datetimeFigureOut">
              <a:rPr lang="es-ES" smtClean="0">
                <a:solidFill>
                  <a:prstClr val="black">
                    <a:tint val="75000"/>
                  </a:prstClr>
                </a:solidFill>
              </a:rPr>
              <a:pPr/>
              <a:t>15/09/2018</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D3A71973-B897-4592-A585-F07440BE1AA9}"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266514055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1C21BC54-AE44-4E9C-9AFD-EF01C1151D94}" type="datetimeFigureOut">
              <a:rPr lang="es-ES" smtClean="0">
                <a:solidFill>
                  <a:prstClr val="black">
                    <a:tint val="75000"/>
                  </a:prstClr>
                </a:solidFill>
              </a:rPr>
              <a:pPr/>
              <a:t>15/09/2018</a:t>
            </a:fld>
            <a:endParaRPr lang="es-ES">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D3A71973-B897-4592-A585-F07440BE1AA9}"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12846168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2.jpe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image" Target="../media/image3.pn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theme" Target="../theme/theme8.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9.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21BC54-AE44-4E9C-9AFD-EF01C1151D94}" type="datetimeFigureOut">
              <a:rPr lang="es-ES" smtClean="0"/>
              <a:pPr/>
              <a:t>15/09/2018</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A71973-B897-4592-A585-F07440BE1AA9}" type="slidenum">
              <a:rPr lang="es-ES" smtClean="0"/>
              <a:pPr/>
              <a:t>‹Nº›</a:t>
            </a:fld>
            <a:endParaRPr lang="es-ES"/>
          </a:p>
        </p:txBody>
      </p:sp>
    </p:spTree>
    <p:extLst>
      <p:ext uri="{BB962C8B-B14F-4D97-AF65-F5344CB8AC3E}">
        <p14:creationId xmlns:p14="http://schemas.microsoft.com/office/powerpoint/2010/main" val="42555366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7A847CFC-816F-41D0-AAC0-9BF4FEBC753E}" type="datetimeFigureOut">
              <a:rPr lang="es-ES" smtClean="0">
                <a:solidFill>
                  <a:prstClr val="black">
                    <a:lumMod val="50000"/>
                    <a:lumOff val="50000"/>
                  </a:prstClr>
                </a:solidFill>
              </a:rPr>
              <a:pPr/>
              <a:t>15/09/2018</a:t>
            </a:fld>
            <a:endParaRPr lang="es-ES">
              <a:solidFill>
                <a:prstClr val="black">
                  <a:lumMod val="50000"/>
                  <a:lumOff val="50000"/>
                </a:prstClr>
              </a:solidFill>
            </a:endParaRPr>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s-ES">
              <a:solidFill>
                <a:prstClr val="black">
                  <a:lumMod val="50000"/>
                  <a:lumOff val="50000"/>
                </a:prstClr>
              </a:solidFill>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132FADFE-3B8F-471C-ABF0-DBC7717ECBBC}" type="slidenum">
              <a:rPr lang="es-ES" smtClean="0">
                <a:solidFill>
                  <a:prstClr val="black">
                    <a:lumMod val="50000"/>
                    <a:lumOff val="50000"/>
                  </a:prstClr>
                </a:solidFill>
              </a:rPr>
              <a:pPr/>
              <a:t>‹Nº›</a:t>
            </a:fld>
            <a:endParaRPr lang="es-ES">
              <a:solidFill>
                <a:prstClr val="black">
                  <a:lumMod val="50000"/>
                  <a:lumOff val="50000"/>
                </a:prstClr>
              </a:solidFill>
            </a:endParaRPr>
          </a:p>
        </p:txBody>
      </p:sp>
    </p:spTree>
    <p:extLst>
      <p:ext uri="{BB962C8B-B14F-4D97-AF65-F5344CB8AC3E}">
        <p14:creationId xmlns:p14="http://schemas.microsoft.com/office/powerpoint/2010/main" val="112183373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7A847CFC-816F-41D0-AAC0-9BF4FEBC753E}" type="datetimeFigureOut">
              <a:rPr lang="es-ES" smtClean="0">
                <a:solidFill>
                  <a:prstClr val="black">
                    <a:lumMod val="50000"/>
                    <a:lumOff val="50000"/>
                  </a:prstClr>
                </a:solidFill>
              </a:rPr>
              <a:pPr/>
              <a:t>15/09/2018</a:t>
            </a:fld>
            <a:endParaRPr lang="es-ES">
              <a:solidFill>
                <a:prstClr val="black">
                  <a:lumMod val="50000"/>
                  <a:lumOff val="50000"/>
                </a:prstClr>
              </a:solidFill>
            </a:endParaRPr>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s-ES">
              <a:solidFill>
                <a:prstClr val="black">
                  <a:lumMod val="50000"/>
                  <a:lumOff val="50000"/>
                </a:prstClr>
              </a:solidFill>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132FADFE-3B8F-471C-ABF0-DBC7717ECBBC}" type="slidenum">
              <a:rPr lang="es-ES" smtClean="0">
                <a:solidFill>
                  <a:prstClr val="black">
                    <a:lumMod val="50000"/>
                    <a:lumOff val="50000"/>
                  </a:prstClr>
                </a:solidFill>
              </a:rPr>
              <a:pPr/>
              <a:t>‹Nº›</a:t>
            </a:fld>
            <a:endParaRPr lang="es-ES">
              <a:solidFill>
                <a:prstClr val="black">
                  <a:lumMod val="50000"/>
                  <a:lumOff val="50000"/>
                </a:prstClr>
              </a:solidFill>
            </a:endParaRPr>
          </a:p>
        </p:txBody>
      </p:sp>
    </p:spTree>
    <p:extLst>
      <p:ext uri="{BB962C8B-B14F-4D97-AF65-F5344CB8AC3E}">
        <p14:creationId xmlns:p14="http://schemas.microsoft.com/office/powerpoint/2010/main" val="1287454087"/>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7A847CFC-816F-41D0-AAC0-9BF4FEBC753E}" type="datetimeFigureOut">
              <a:rPr lang="es-ES" smtClean="0">
                <a:solidFill>
                  <a:prstClr val="black">
                    <a:lumMod val="50000"/>
                    <a:lumOff val="50000"/>
                  </a:prstClr>
                </a:solidFill>
              </a:rPr>
              <a:pPr/>
              <a:t>15/09/2018</a:t>
            </a:fld>
            <a:endParaRPr lang="es-ES">
              <a:solidFill>
                <a:prstClr val="black">
                  <a:lumMod val="50000"/>
                  <a:lumOff val="50000"/>
                </a:prstClr>
              </a:solidFill>
            </a:endParaRPr>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s-ES">
              <a:solidFill>
                <a:prstClr val="black">
                  <a:lumMod val="50000"/>
                  <a:lumOff val="50000"/>
                </a:prstClr>
              </a:solidFill>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132FADFE-3B8F-471C-ABF0-DBC7717ECBBC}" type="slidenum">
              <a:rPr lang="es-ES" smtClean="0">
                <a:solidFill>
                  <a:prstClr val="black">
                    <a:lumMod val="50000"/>
                    <a:lumOff val="50000"/>
                  </a:prstClr>
                </a:solidFill>
              </a:rPr>
              <a:pPr/>
              <a:t>‹Nº›</a:t>
            </a:fld>
            <a:endParaRPr lang="es-ES">
              <a:solidFill>
                <a:prstClr val="black">
                  <a:lumMod val="50000"/>
                  <a:lumOff val="50000"/>
                </a:prstClr>
              </a:solidFill>
            </a:endParaRPr>
          </a:p>
        </p:txBody>
      </p:sp>
    </p:spTree>
    <p:extLst>
      <p:ext uri="{BB962C8B-B14F-4D97-AF65-F5344CB8AC3E}">
        <p14:creationId xmlns:p14="http://schemas.microsoft.com/office/powerpoint/2010/main" val="410454346"/>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BD72F5CD-A3B1-4FDB-8042-FD07E99DACEB}" type="datetimeFigureOut">
              <a:rPr lang="es-ES" smtClean="0">
                <a:solidFill>
                  <a:srgbClr val="073E87"/>
                </a:solidFill>
              </a:rPr>
              <a:pPr/>
              <a:t>15/09/2018</a:t>
            </a:fld>
            <a:endParaRPr lang="es-ES">
              <a:solidFill>
                <a:srgbClr val="073E87"/>
              </a:solidFill>
            </a:endParaRPr>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s-ES">
              <a:solidFill>
                <a:srgbClr val="073E87"/>
              </a:solidFill>
            </a:endParaRPr>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D7D77334-876C-4DC2-A0B8-00B8B8F06C2C}" type="slidenum">
              <a:rPr lang="es-ES" smtClean="0">
                <a:solidFill>
                  <a:srgbClr val="073E87"/>
                </a:solidFill>
              </a:rPr>
              <a:pPr/>
              <a:t>‹Nº›</a:t>
            </a:fld>
            <a:endParaRPr lang="es-ES">
              <a:solidFill>
                <a:srgbClr val="073E87"/>
              </a:solidFill>
            </a:endParaRPr>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extLst>
      <p:ext uri="{BB962C8B-B14F-4D97-AF65-F5344CB8AC3E}">
        <p14:creationId xmlns:p14="http://schemas.microsoft.com/office/powerpoint/2010/main" val="3453129168"/>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 id="2147483822" r:id="rId12"/>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es-ES" smtClean="0"/>
              <a:t>Haga clic para modificar el estilo de título del patrón</a:t>
            </a:r>
          </a:p>
        </p:txBody>
      </p:sp>
      <p:sp>
        <p:nvSpPr>
          <p:cNvPr id="11878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es-ES" smtClean="0"/>
              <a:t>Haga clic para modificar el estilo de texto del patrón</a:t>
            </a:r>
          </a:p>
          <a:p>
            <a:pPr lvl="1"/>
            <a:r>
              <a:rPr lang="es-ES" altLang="es-ES" smtClean="0"/>
              <a:t>Segundo nivel</a:t>
            </a:r>
          </a:p>
          <a:p>
            <a:pPr lvl="2"/>
            <a:r>
              <a:rPr lang="es-ES" altLang="es-ES" smtClean="0"/>
              <a:t>Tercer nivel</a:t>
            </a:r>
          </a:p>
          <a:p>
            <a:pPr lvl="3"/>
            <a:r>
              <a:rPr lang="es-ES" altLang="es-ES" smtClean="0"/>
              <a:t>Cuarto nivel</a:t>
            </a:r>
          </a:p>
          <a:p>
            <a:pPr lvl="4"/>
            <a:r>
              <a:rPr lang="es-ES" altLang="es-ES" smtClean="0"/>
              <a:t>Quinto nivel</a:t>
            </a:r>
          </a:p>
        </p:txBody>
      </p:sp>
      <p:sp>
        <p:nvSpPr>
          <p:cNvPr id="11878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s-ES" altLang="es-ES" smtClean="0">
              <a:solidFill>
                <a:srgbClr val="463634"/>
              </a:solidFill>
            </a:endParaRPr>
          </a:p>
        </p:txBody>
      </p:sp>
      <p:sp>
        <p:nvSpPr>
          <p:cNvPr id="11878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s-ES" altLang="es-ES" smtClean="0">
              <a:solidFill>
                <a:srgbClr val="463634"/>
              </a:solidFill>
            </a:endParaRPr>
          </a:p>
        </p:txBody>
      </p:sp>
      <p:sp>
        <p:nvSpPr>
          <p:cNvPr id="11879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5C2D509E-828B-4D88-9590-61BF2D06F782}" type="slidenum">
              <a:rPr lang="es-ES" altLang="es-ES" smtClean="0">
                <a:solidFill>
                  <a:srgbClr val="463634"/>
                </a:solidFill>
              </a:rPr>
              <a:pPr fontAlgn="base">
                <a:spcBef>
                  <a:spcPct val="0"/>
                </a:spcBef>
                <a:spcAft>
                  <a:spcPct val="0"/>
                </a:spcAft>
              </a:pPr>
              <a:t>‹Nº›</a:t>
            </a:fld>
            <a:endParaRPr lang="es-ES" altLang="es-ES" smtClean="0">
              <a:solidFill>
                <a:srgbClr val="463634"/>
              </a:solidFill>
            </a:endParaRPr>
          </a:p>
        </p:txBody>
      </p:sp>
    </p:spTree>
    <p:extLst>
      <p:ext uri="{BB962C8B-B14F-4D97-AF65-F5344CB8AC3E}">
        <p14:creationId xmlns:p14="http://schemas.microsoft.com/office/powerpoint/2010/main" val="3459335985"/>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Lst>
  <p:txStyles>
    <p:titleStyle>
      <a:lvl1pPr algn="ctr" rtl="0" fontAlgn="base">
        <a:spcBef>
          <a:spcPct val="0"/>
        </a:spcBef>
        <a:spcAft>
          <a:spcPct val="0"/>
        </a:spcAft>
        <a:defRPr sz="4400" i="1">
          <a:solidFill>
            <a:schemeClr val="tx2"/>
          </a:solidFill>
          <a:latin typeface="+mj-lt"/>
          <a:ea typeface="+mj-ea"/>
          <a:cs typeface="+mj-cs"/>
        </a:defRPr>
      </a:lvl1pPr>
      <a:lvl2pPr algn="ctr" rtl="0" fontAlgn="base">
        <a:spcBef>
          <a:spcPct val="0"/>
        </a:spcBef>
        <a:spcAft>
          <a:spcPct val="0"/>
        </a:spcAft>
        <a:defRPr sz="4400" i="1">
          <a:solidFill>
            <a:schemeClr val="tx2"/>
          </a:solidFill>
          <a:latin typeface="Times New Roman" pitchFamily="18" charset="0"/>
        </a:defRPr>
      </a:lvl2pPr>
      <a:lvl3pPr algn="ctr" rtl="0" fontAlgn="base">
        <a:spcBef>
          <a:spcPct val="0"/>
        </a:spcBef>
        <a:spcAft>
          <a:spcPct val="0"/>
        </a:spcAft>
        <a:defRPr sz="4400" i="1">
          <a:solidFill>
            <a:schemeClr val="tx2"/>
          </a:solidFill>
          <a:latin typeface="Times New Roman" pitchFamily="18" charset="0"/>
        </a:defRPr>
      </a:lvl3pPr>
      <a:lvl4pPr algn="ctr" rtl="0" fontAlgn="base">
        <a:spcBef>
          <a:spcPct val="0"/>
        </a:spcBef>
        <a:spcAft>
          <a:spcPct val="0"/>
        </a:spcAft>
        <a:defRPr sz="4400" i="1">
          <a:solidFill>
            <a:schemeClr val="tx2"/>
          </a:solidFill>
          <a:latin typeface="Times New Roman" pitchFamily="18" charset="0"/>
        </a:defRPr>
      </a:lvl4pPr>
      <a:lvl5pPr algn="ctr" rtl="0" fontAlgn="base">
        <a:spcBef>
          <a:spcPct val="0"/>
        </a:spcBef>
        <a:spcAft>
          <a:spcPct val="0"/>
        </a:spcAft>
        <a:defRPr sz="4400" i="1">
          <a:solidFill>
            <a:schemeClr val="tx2"/>
          </a:solidFill>
          <a:latin typeface="Times New Roman" pitchFamily="18" charset="0"/>
        </a:defRPr>
      </a:lvl5pPr>
      <a:lvl6pPr marL="457200" algn="ctr" rtl="0" fontAlgn="base">
        <a:spcBef>
          <a:spcPct val="0"/>
        </a:spcBef>
        <a:spcAft>
          <a:spcPct val="0"/>
        </a:spcAft>
        <a:defRPr sz="4400" i="1">
          <a:solidFill>
            <a:schemeClr val="tx2"/>
          </a:solidFill>
          <a:latin typeface="Times New Roman" pitchFamily="18" charset="0"/>
        </a:defRPr>
      </a:lvl6pPr>
      <a:lvl7pPr marL="914400" algn="ctr" rtl="0" fontAlgn="base">
        <a:spcBef>
          <a:spcPct val="0"/>
        </a:spcBef>
        <a:spcAft>
          <a:spcPct val="0"/>
        </a:spcAft>
        <a:defRPr sz="4400" i="1">
          <a:solidFill>
            <a:schemeClr val="tx2"/>
          </a:solidFill>
          <a:latin typeface="Times New Roman" pitchFamily="18" charset="0"/>
        </a:defRPr>
      </a:lvl7pPr>
      <a:lvl8pPr marL="1371600" algn="ctr" rtl="0" fontAlgn="base">
        <a:spcBef>
          <a:spcPct val="0"/>
        </a:spcBef>
        <a:spcAft>
          <a:spcPct val="0"/>
        </a:spcAft>
        <a:defRPr sz="4400" i="1">
          <a:solidFill>
            <a:schemeClr val="tx2"/>
          </a:solidFill>
          <a:latin typeface="Times New Roman" pitchFamily="18" charset="0"/>
        </a:defRPr>
      </a:lvl8pPr>
      <a:lvl9pPr marL="1828800" algn="ctr" rtl="0" fontAlgn="base">
        <a:spcBef>
          <a:spcPct val="0"/>
        </a:spcBef>
        <a:spcAft>
          <a:spcPct val="0"/>
        </a:spcAft>
        <a:defRPr sz="4400" i="1">
          <a:solidFill>
            <a:schemeClr val="tx2"/>
          </a:solidFill>
          <a:latin typeface="Times New Roman" pitchFamily="18" charset="0"/>
        </a:defRPr>
      </a:lvl9pPr>
    </p:titleStyle>
    <p:bodyStyle>
      <a:lvl1pPr marL="342900" indent="-342900" algn="l" rtl="0" fontAlgn="base">
        <a:spcBef>
          <a:spcPct val="20000"/>
        </a:spcBef>
        <a:spcAft>
          <a:spcPct val="0"/>
        </a:spcAft>
        <a:buClr>
          <a:schemeClr val="tx2"/>
        </a:buClr>
        <a:buSzPct val="65000"/>
        <a:buFont typeface="Wingdings" pitchFamily="2" charset="2"/>
        <a:buChar char="v"/>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SzPct val="65000"/>
        <a:buChar char="•"/>
        <a:defRPr sz="2000">
          <a:solidFill>
            <a:schemeClr val="tx1"/>
          </a:solidFill>
          <a:latin typeface="+mn-lt"/>
        </a:defRPr>
      </a:lvl5pPr>
      <a:lvl6pPr marL="2514600" indent="-228600" algn="l" rtl="0" fontAlgn="base">
        <a:spcBef>
          <a:spcPct val="20000"/>
        </a:spcBef>
        <a:spcAft>
          <a:spcPct val="0"/>
        </a:spcAft>
        <a:buSzPct val="65000"/>
        <a:buChar char="•"/>
        <a:defRPr sz="2000">
          <a:solidFill>
            <a:schemeClr val="tx1"/>
          </a:solidFill>
          <a:latin typeface="+mn-lt"/>
        </a:defRPr>
      </a:lvl6pPr>
      <a:lvl7pPr marL="2971800" indent="-228600" algn="l" rtl="0" fontAlgn="base">
        <a:spcBef>
          <a:spcPct val="20000"/>
        </a:spcBef>
        <a:spcAft>
          <a:spcPct val="0"/>
        </a:spcAft>
        <a:buSzPct val="65000"/>
        <a:buChar char="•"/>
        <a:defRPr sz="2000">
          <a:solidFill>
            <a:schemeClr val="tx1"/>
          </a:solidFill>
          <a:latin typeface="+mn-lt"/>
        </a:defRPr>
      </a:lvl7pPr>
      <a:lvl8pPr marL="3429000" indent="-228600" algn="l" rtl="0" fontAlgn="base">
        <a:spcBef>
          <a:spcPct val="20000"/>
        </a:spcBef>
        <a:spcAft>
          <a:spcPct val="0"/>
        </a:spcAft>
        <a:buSzPct val="65000"/>
        <a:buChar char="•"/>
        <a:defRPr sz="2000">
          <a:solidFill>
            <a:schemeClr val="tx1"/>
          </a:solidFill>
          <a:latin typeface="+mn-lt"/>
        </a:defRPr>
      </a:lvl8pPr>
      <a:lvl9pPr marL="3886200" indent="-228600" algn="l" rtl="0" fontAlgn="base">
        <a:spcBef>
          <a:spcPct val="20000"/>
        </a:spcBef>
        <a:spcAft>
          <a:spcPct val="0"/>
        </a:spcAft>
        <a:buSzPct val="65000"/>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21BC54-AE44-4E9C-9AFD-EF01C1151D94}" type="datetimeFigureOut">
              <a:rPr lang="es-ES" smtClean="0">
                <a:solidFill>
                  <a:prstClr val="black">
                    <a:tint val="75000"/>
                  </a:prstClr>
                </a:solidFill>
              </a:rPr>
              <a:pPr/>
              <a:t>15/09/2018</a:t>
            </a:fld>
            <a:endParaRPr lang="es-ES">
              <a:solidFill>
                <a:prstClr val="black">
                  <a:tint val="75000"/>
                </a:prstClr>
              </a:solidFill>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A71973-B897-4592-A585-F07440BE1AA9}"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2111125555"/>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2F2F47"/>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96888" y="1308100"/>
            <a:ext cx="10429876" cy="5908675"/>
            <a:chOff x="-313" y="824"/>
            <a:chExt cx="6570" cy="3722"/>
          </a:xfrm>
        </p:grpSpPr>
        <p:sp>
          <p:nvSpPr>
            <p:cNvPr id="68611"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rot="10800000"/>
            <a:lstStyle/>
            <a:p>
              <a:pPr algn="ctr" fontAlgn="base">
                <a:spcBef>
                  <a:spcPct val="0"/>
                </a:spcBef>
                <a:spcAft>
                  <a:spcPct val="0"/>
                </a:spcAft>
                <a:defRPr/>
              </a:pPr>
              <a:endParaRPr lang="es-ES">
                <a:solidFill>
                  <a:srgbClr val="FFFFFF"/>
                </a:solidFill>
                <a:effectLst>
                  <a:outerShdw blurRad="38100" dist="38100" dir="2700000" algn="tl">
                    <a:srgbClr val="000000"/>
                  </a:outerShdw>
                </a:effectLst>
              </a:endParaRPr>
            </a:p>
          </p:txBody>
        </p:sp>
        <p:sp>
          <p:nvSpPr>
            <p:cNvPr id="68612"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rot="10800000"/>
            <a:lstStyle/>
            <a:p>
              <a:pPr algn="ctr" fontAlgn="base">
                <a:spcBef>
                  <a:spcPct val="0"/>
                </a:spcBef>
                <a:spcAft>
                  <a:spcPct val="0"/>
                </a:spcAft>
                <a:defRPr/>
              </a:pPr>
              <a:endParaRPr lang="es-ES">
                <a:solidFill>
                  <a:srgbClr val="FFFFFF"/>
                </a:solidFill>
                <a:effectLst>
                  <a:outerShdw blurRad="38100" dist="38100" dir="2700000" algn="tl">
                    <a:srgbClr val="000000"/>
                  </a:outerShdw>
                </a:effectLst>
              </a:endParaRPr>
            </a:p>
          </p:txBody>
        </p:sp>
        <p:sp>
          <p:nvSpPr>
            <p:cNvPr id="68613"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rot="10800000"/>
            <a:lstStyle/>
            <a:p>
              <a:pPr algn="ctr" fontAlgn="base">
                <a:spcBef>
                  <a:spcPct val="0"/>
                </a:spcBef>
                <a:spcAft>
                  <a:spcPct val="0"/>
                </a:spcAft>
                <a:defRPr/>
              </a:pPr>
              <a:endParaRPr lang="es-ES">
                <a:solidFill>
                  <a:srgbClr val="FFFFFF"/>
                </a:solidFill>
                <a:effectLst>
                  <a:outerShdw blurRad="38100" dist="38100" dir="2700000" algn="tl">
                    <a:srgbClr val="000000"/>
                  </a:outerShdw>
                </a:effectLst>
              </a:endParaRPr>
            </a:p>
          </p:txBody>
        </p:sp>
        <p:sp>
          <p:nvSpPr>
            <p:cNvPr id="68614"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rot="10800000"/>
            <a:lstStyle/>
            <a:p>
              <a:pPr algn="ctr" fontAlgn="base">
                <a:spcBef>
                  <a:spcPct val="0"/>
                </a:spcBef>
                <a:spcAft>
                  <a:spcPct val="0"/>
                </a:spcAft>
                <a:defRPr/>
              </a:pPr>
              <a:endParaRPr lang="es-ES">
                <a:solidFill>
                  <a:srgbClr val="FFFFFF"/>
                </a:solidFill>
                <a:effectLst>
                  <a:outerShdw blurRad="38100" dist="38100" dir="2700000" algn="tl">
                    <a:srgbClr val="000000"/>
                  </a:outerShdw>
                </a:effectLst>
              </a:endParaRPr>
            </a:p>
          </p:txBody>
        </p:sp>
        <p:sp>
          <p:nvSpPr>
            <p:cNvPr id="68615"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rot="10800000"/>
            <a:lstStyle/>
            <a:p>
              <a:pPr algn="ctr" fontAlgn="base">
                <a:spcBef>
                  <a:spcPct val="0"/>
                </a:spcBef>
                <a:spcAft>
                  <a:spcPct val="0"/>
                </a:spcAft>
                <a:defRPr/>
              </a:pPr>
              <a:endParaRPr lang="es-ES">
                <a:solidFill>
                  <a:srgbClr val="FFFFFF"/>
                </a:solidFill>
                <a:effectLst>
                  <a:outerShdw blurRad="38100" dist="38100" dir="2700000" algn="tl">
                    <a:srgbClr val="000000"/>
                  </a:outerShdw>
                </a:effectLst>
              </a:endParaRPr>
            </a:p>
          </p:txBody>
        </p:sp>
        <p:sp>
          <p:nvSpPr>
            <p:cNvPr id="68616"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rot="10800000"/>
            <a:lstStyle/>
            <a:p>
              <a:pPr algn="ctr" fontAlgn="base">
                <a:spcBef>
                  <a:spcPct val="0"/>
                </a:spcBef>
                <a:spcAft>
                  <a:spcPct val="0"/>
                </a:spcAft>
                <a:defRPr/>
              </a:pPr>
              <a:endParaRPr lang="es-ES">
                <a:solidFill>
                  <a:srgbClr val="FFFFFF"/>
                </a:solidFill>
                <a:effectLst>
                  <a:outerShdw blurRad="38100" dist="38100" dir="2700000" algn="tl">
                    <a:srgbClr val="000000"/>
                  </a:outerShdw>
                </a:effectLst>
              </a:endParaRPr>
            </a:p>
          </p:txBody>
        </p:sp>
        <p:sp>
          <p:nvSpPr>
            <p:cNvPr id="68617"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rot="10800000"/>
            <a:lstStyle/>
            <a:p>
              <a:pPr algn="ctr" fontAlgn="base">
                <a:spcBef>
                  <a:spcPct val="0"/>
                </a:spcBef>
                <a:spcAft>
                  <a:spcPct val="0"/>
                </a:spcAft>
                <a:defRPr/>
              </a:pPr>
              <a:endParaRPr lang="es-ES">
                <a:solidFill>
                  <a:srgbClr val="FFFFFF"/>
                </a:solidFill>
                <a:effectLst>
                  <a:outerShdw blurRad="38100" dist="38100" dir="2700000" algn="tl">
                    <a:srgbClr val="000000"/>
                  </a:outerShdw>
                </a:effectLst>
              </a:endParaRPr>
            </a:p>
          </p:txBody>
        </p:sp>
        <p:sp>
          <p:nvSpPr>
            <p:cNvPr id="68618"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rot="10800000"/>
            <a:lstStyle/>
            <a:p>
              <a:pPr algn="ctr" fontAlgn="base">
                <a:spcBef>
                  <a:spcPct val="0"/>
                </a:spcBef>
                <a:spcAft>
                  <a:spcPct val="0"/>
                </a:spcAft>
                <a:defRPr/>
              </a:pPr>
              <a:endParaRPr lang="es-ES">
                <a:solidFill>
                  <a:srgbClr val="FFFFFF"/>
                </a:solidFill>
                <a:effectLst>
                  <a:outerShdw blurRad="38100" dist="38100" dir="2700000" algn="tl">
                    <a:srgbClr val="000000"/>
                  </a:outerShdw>
                </a:effectLst>
              </a:endParaRPr>
            </a:p>
          </p:txBody>
        </p:sp>
        <p:sp>
          <p:nvSpPr>
            <p:cNvPr id="68619"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rot="10800000"/>
            <a:lstStyle/>
            <a:p>
              <a:pPr algn="ctr" fontAlgn="base">
                <a:spcBef>
                  <a:spcPct val="0"/>
                </a:spcBef>
                <a:spcAft>
                  <a:spcPct val="0"/>
                </a:spcAft>
                <a:defRPr/>
              </a:pPr>
              <a:endParaRPr lang="es-ES">
                <a:solidFill>
                  <a:srgbClr val="FFFFFF"/>
                </a:solidFill>
                <a:effectLst>
                  <a:outerShdw blurRad="38100" dist="38100" dir="2700000" algn="tl">
                    <a:srgbClr val="000000"/>
                  </a:outerShdw>
                </a:effectLst>
              </a:endParaRPr>
            </a:p>
          </p:txBody>
        </p:sp>
        <p:sp>
          <p:nvSpPr>
            <p:cNvPr id="68620"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rot="10800000"/>
            <a:lstStyle/>
            <a:p>
              <a:pPr algn="ctr" fontAlgn="base">
                <a:spcBef>
                  <a:spcPct val="0"/>
                </a:spcBef>
                <a:spcAft>
                  <a:spcPct val="0"/>
                </a:spcAft>
                <a:defRPr/>
              </a:pPr>
              <a:endParaRPr lang="es-ES">
                <a:solidFill>
                  <a:srgbClr val="FFFFFF"/>
                </a:solidFill>
                <a:effectLst>
                  <a:outerShdw blurRad="38100" dist="38100" dir="2700000" algn="tl">
                    <a:srgbClr val="000000"/>
                  </a:outerShdw>
                </a:effectLst>
              </a:endParaRPr>
            </a:p>
          </p:txBody>
        </p:sp>
        <p:sp>
          <p:nvSpPr>
            <p:cNvPr id="68621"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rot="10800000"/>
            <a:lstStyle/>
            <a:p>
              <a:pPr algn="ctr" fontAlgn="base">
                <a:spcBef>
                  <a:spcPct val="0"/>
                </a:spcBef>
                <a:spcAft>
                  <a:spcPct val="0"/>
                </a:spcAft>
                <a:defRPr/>
              </a:pPr>
              <a:endParaRPr lang="es-ES">
                <a:solidFill>
                  <a:srgbClr val="FFFFFF"/>
                </a:solidFill>
                <a:effectLst>
                  <a:outerShdw blurRad="38100" dist="38100" dir="2700000" algn="tl">
                    <a:srgbClr val="000000"/>
                  </a:outerShdw>
                </a:effectLst>
              </a:endParaRPr>
            </a:p>
          </p:txBody>
        </p:sp>
        <p:sp>
          <p:nvSpPr>
            <p:cNvPr id="68622"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rot="10800000"/>
            <a:lstStyle/>
            <a:p>
              <a:pPr algn="ctr" fontAlgn="base">
                <a:spcBef>
                  <a:spcPct val="0"/>
                </a:spcBef>
                <a:spcAft>
                  <a:spcPct val="0"/>
                </a:spcAft>
                <a:defRPr/>
              </a:pPr>
              <a:endParaRPr lang="es-ES">
                <a:solidFill>
                  <a:srgbClr val="FFFFFF"/>
                </a:solidFill>
                <a:effectLst>
                  <a:outerShdw blurRad="38100" dist="38100" dir="2700000" algn="tl">
                    <a:srgbClr val="000000"/>
                  </a:outerShdw>
                </a:effectLst>
              </a:endParaRPr>
            </a:p>
          </p:txBody>
        </p:sp>
        <p:sp>
          <p:nvSpPr>
            <p:cNvPr id="68623"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rot="10800000"/>
            <a:lstStyle/>
            <a:p>
              <a:pPr algn="ctr" fontAlgn="base">
                <a:spcBef>
                  <a:spcPct val="0"/>
                </a:spcBef>
                <a:spcAft>
                  <a:spcPct val="0"/>
                </a:spcAft>
                <a:defRPr/>
              </a:pPr>
              <a:endParaRPr lang="es-ES">
                <a:solidFill>
                  <a:srgbClr val="FFFFFF"/>
                </a:solidFill>
                <a:effectLst>
                  <a:outerShdw blurRad="38100" dist="38100" dir="2700000" algn="tl">
                    <a:srgbClr val="000000"/>
                  </a:outerShdw>
                </a:effectLst>
              </a:endParaRPr>
            </a:p>
          </p:txBody>
        </p:sp>
        <p:sp>
          <p:nvSpPr>
            <p:cNvPr id="68624"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rot="10800000"/>
            <a:lstStyle/>
            <a:p>
              <a:pPr algn="ctr" fontAlgn="base">
                <a:spcBef>
                  <a:spcPct val="0"/>
                </a:spcBef>
                <a:spcAft>
                  <a:spcPct val="0"/>
                </a:spcAft>
                <a:defRPr/>
              </a:pPr>
              <a:endParaRPr lang="es-ES">
                <a:solidFill>
                  <a:srgbClr val="FFFFFF"/>
                </a:solidFill>
                <a:effectLst>
                  <a:outerShdw blurRad="38100" dist="38100" dir="2700000" algn="tl">
                    <a:srgbClr val="000000"/>
                  </a:outerShdw>
                </a:effectLst>
              </a:endParaRPr>
            </a:p>
          </p:txBody>
        </p:sp>
        <p:sp>
          <p:nvSpPr>
            <p:cNvPr id="68625" name="Rectangle 17"/>
            <p:cNvSpPr>
              <a:spLocks noChangeArrowheads="1"/>
            </p:cNvSpPr>
            <p:nvPr userDrawn="1"/>
          </p:nvSpPr>
          <p:spPr bwMode="hidden">
            <a:xfrm rot="18603245" flipV="1">
              <a:off x="4053" y="3503"/>
              <a:ext cx="2079" cy="6"/>
            </a:xfrm>
            <a:prstGeom prst="rect">
              <a:avLst/>
            </a:prstGeom>
            <a:gradFill rotWithShape="0">
              <a:gsLst>
                <a:gs pos="0">
                  <a:schemeClr val="bg1"/>
                </a:gs>
                <a:gs pos="100000">
                  <a:schemeClr val="bg1">
                    <a:gamma/>
                    <a:shade val="0"/>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rot="10800000" vert="eaVert"/>
            <a:lstStyle/>
            <a:p>
              <a:pPr algn="ctr" fontAlgn="base">
                <a:spcBef>
                  <a:spcPct val="0"/>
                </a:spcBef>
                <a:spcAft>
                  <a:spcPct val="0"/>
                </a:spcAft>
                <a:defRPr/>
              </a:pPr>
              <a:endParaRPr lang="es-ES">
                <a:solidFill>
                  <a:srgbClr val="FFFFFF"/>
                </a:solidFill>
                <a:effectLst>
                  <a:outerShdw blurRad="38100" dist="38100" dir="2700000" algn="tl">
                    <a:srgbClr val="000000"/>
                  </a:outerShdw>
                </a:effectLst>
              </a:endParaRPr>
            </a:p>
          </p:txBody>
        </p:sp>
        <p:sp>
          <p:nvSpPr>
            <p:cNvPr id="68626" name="Rectangle 18"/>
            <p:cNvSpPr>
              <a:spLocks noChangeArrowheads="1"/>
            </p:cNvSpPr>
            <p:nvPr userDrawn="1"/>
          </p:nvSpPr>
          <p:spPr bwMode="hidden">
            <a:xfrm rot="39991575" flipH="1" flipV="1">
              <a:off x="5368" y="4167"/>
              <a:ext cx="501" cy="6"/>
            </a:xfrm>
            <a:prstGeom prst="rect">
              <a:avLst/>
            </a:prstGeom>
            <a:gradFill rotWithShape="0">
              <a:gsLst>
                <a:gs pos="0">
                  <a:schemeClr val="bg1"/>
                </a:gs>
                <a:gs pos="100000">
                  <a:schemeClr val="bg1">
                    <a:gamma/>
                    <a:shade val="0"/>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rot="10800000" vert="eaVert"/>
            <a:lstStyle/>
            <a:p>
              <a:pPr algn="ctr" fontAlgn="base">
                <a:spcBef>
                  <a:spcPct val="0"/>
                </a:spcBef>
                <a:spcAft>
                  <a:spcPct val="0"/>
                </a:spcAft>
                <a:defRPr/>
              </a:pPr>
              <a:endParaRPr lang="es-ES">
                <a:solidFill>
                  <a:srgbClr val="FFFFFF"/>
                </a:solidFill>
                <a:effectLst>
                  <a:outerShdw blurRad="38100" dist="38100" dir="2700000" algn="tl">
                    <a:srgbClr val="000000"/>
                  </a:outerShdw>
                </a:effectLst>
              </a:endParaRPr>
            </a:p>
          </p:txBody>
        </p:sp>
        <p:sp>
          <p:nvSpPr>
            <p:cNvPr id="68627"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fontAlgn="base">
                <a:spcBef>
                  <a:spcPct val="0"/>
                </a:spcBef>
                <a:spcAft>
                  <a:spcPct val="0"/>
                </a:spcAft>
                <a:defRPr/>
              </a:pPr>
              <a:endParaRPr lang="es-ES">
                <a:solidFill>
                  <a:srgbClr val="FFFFFF"/>
                </a:solidFill>
                <a:effectLst>
                  <a:outerShdw blurRad="38100" dist="38100" dir="2700000" algn="tl">
                    <a:srgbClr val="000000"/>
                  </a:outerShdw>
                </a:effectLst>
              </a:endParaRPr>
            </a:p>
          </p:txBody>
        </p:sp>
        <p:sp>
          <p:nvSpPr>
            <p:cNvPr id="68628"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fontAlgn="base">
                <a:spcBef>
                  <a:spcPct val="0"/>
                </a:spcBef>
                <a:spcAft>
                  <a:spcPct val="0"/>
                </a:spcAft>
                <a:defRPr/>
              </a:pPr>
              <a:endParaRPr lang="es-ES">
                <a:solidFill>
                  <a:srgbClr val="FFFFFF"/>
                </a:solidFill>
                <a:effectLst>
                  <a:outerShdw blurRad="38100" dist="38100" dir="2700000" algn="tl">
                    <a:srgbClr val="000000"/>
                  </a:outerShdw>
                </a:effectLst>
              </a:endParaRPr>
            </a:p>
          </p:txBody>
        </p:sp>
        <p:sp>
          <p:nvSpPr>
            <p:cNvPr id="68629"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fontAlgn="base">
                <a:spcBef>
                  <a:spcPct val="0"/>
                </a:spcBef>
                <a:spcAft>
                  <a:spcPct val="0"/>
                </a:spcAft>
                <a:defRPr/>
              </a:pPr>
              <a:endParaRPr lang="es-ES">
                <a:solidFill>
                  <a:srgbClr val="FFFFFF"/>
                </a:solidFill>
                <a:effectLst>
                  <a:outerShdw blurRad="38100" dist="38100" dir="2700000" algn="tl">
                    <a:srgbClr val="000000"/>
                  </a:outerShdw>
                </a:effectLst>
              </a:endParaRPr>
            </a:p>
          </p:txBody>
        </p:sp>
        <p:sp>
          <p:nvSpPr>
            <p:cNvPr id="68630"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fontAlgn="base">
                <a:spcBef>
                  <a:spcPct val="0"/>
                </a:spcBef>
                <a:spcAft>
                  <a:spcPct val="0"/>
                </a:spcAft>
                <a:defRPr/>
              </a:pPr>
              <a:endParaRPr lang="es-ES">
                <a:solidFill>
                  <a:srgbClr val="FFFFFF"/>
                </a:solidFill>
                <a:effectLst>
                  <a:outerShdw blurRad="38100" dist="38100" dir="2700000" algn="tl">
                    <a:srgbClr val="000000"/>
                  </a:outerShdw>
                </a:effectLst>
              </a:endParaRPr>
            </a:p>
          </p:txBody>
        </p:sp>
        <p:sp>
          <p:nvSpPr>
            <p:cNvPr id="68631"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fontAlgn="base">
                <a:spcBef>
                  <a:spcPct val="0"/>
                </a:spcBef>
                <a:spcAft>
                  <a:spcPct val="0"/>
                </a:spcAft>
                <a:defRPr/>
              </a:pPr>
              <a:endParaRPr lang="es-ES">
                <a:solidFill>
                  <a:srgbClr val="FFFFFF"/>
                </a:solidFill>
                <a:effectLst>
                  <a:outerShdw blurRad="38100" dist="38100" dir="2700000" algn="tl">
                    <a:srgbClr val="000000"/>
                  </a:outerShdw>
                </a:effectLst>
              </a:endParaRPr>
            </a:p>
          </p:txBody>
        </p:sp>
        <p:sp>
          <p:nvSpPr>
            <p:cNvPr id="68632"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fontAlgn="base">
                <a:spcBef>
                  <a:spcPct val="0"/>
                </a:spcBef>
                <a:spcAft>
                  <a:spcPct val="0"/>
                </a:spcAft>
                <a:defRPr/>
              </a:pPr>
              <a:endParaRPr lang="es-ES">
                <a:solidFill>
                  <a:srgbClr val="FFFFFF"/>
                </a:solidFill>
                <a:effectLst>
                  <a:outerShdw blurRad="38100" dist="38100" dir="2700000" algn="tl">
                    <a:srgbClr val="000000"/>
                  </a:outerShdw>
                </a:effectLst>
              </a:endParaRPr>
            </a:p>
          </p:txBody>
        </p:sp>
        <p:sp>
          <p:nvSpPr>
            <p:cNvPr id="68633"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rot="10800000"/>
            <a:lstStyle/>
            <a:p>
              <a:pPr algn="ctr" fontAlgn="base">
                <a:spcBef>
                  <a:spcPct val="0"/>
                </a:spcBef>
                <a:spcAft>
                  <a:spcPct val="0"/>
                </a:spcAft>
                <a:defRPr/>
              </a:pPr>
              <a:endParaRPr lang="es-ES">
                <a:solidFill>
                  <a:srgbClr val="FFFFFF"/>
                </a:solidFill>
                <a:effectLst>
                  <a:outerShdw blurRad="38100" dist="38100" dir="2700000" algn="tl">
                    <a:srgbClr val="000000"/>
                  </a:outerShdw>
                </a:effectLst>
              </a:endParaRPr>
            </a:p>
          </p:txBody>
        </p:sp>
        <p:sp>
          <p:nvSpPr>
            <p:cNvPr id="68634"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fontAlgn="base">
                <a:spcBef>
                  <a:spcPct val="0"/>
                </a:spcBef>
                <a:spcAft>
                  <a:spcPct val="0"/>
                </a:spcAft>
                <a:defRPr/>
              </a:pPr>
              <a:endParaRPr lang="es-ES">
                <a:solidFill>
                  <a:srgbClr val="FFFFFF"/>
                </a:solidFill>
                <a:effectLst>
                  <a:outerShdw blurRad="38100" dist="38100" dir="2700000" algn="tl">
                    <a:srgbClr val="000000"/>
                  </a:outerShdw>
                </a:effectLst>
              </a:endParaRPr>
            </a:p>
          </p:txBody>
        </p:sp>
        <p:sp>
          <p:nvSpPr>
            <p:cNvPr id="68635"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fontAlgn="base">
                <a:spcBef>
                  <a:spcPct val="0"/>
                </a:spcBef>
                <a:spcAft>
                  <a:spcPct val="0"/>
                </a:spcAft>
                <a:defRPr/>
              </a:pPr>
              <a:endParaRPr lang="es-ES">
                <a:solidFill>
                  <a:srgbClr val="FFFFFF"/>
                </a:solidFill>
                <a:effectLst>
                  <a:outerShdw blurRad="38100" dist="38100" dir="2700000" algn="tl">
                    <a:srgbClr val="000000"/>
                  </a:outerShdw>
                </a:effectLst>
              </a:endParaRPr>
            </a:p>
          </p:txBody>
        </p:sp>
        <p:sp>
          <p:nvSpPr>
            <p:cNvPr id="68636"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fontAlgn="base">
                <a:spcBef>
                  <a:spcPct val="0"/>
                </a:spcBef>
                <a:spcAft>
                  <a:spcPct val="0"/>
                </a:spcAft>
                <a:defRPr/>
              </a:pPr>
              <a:endParaRPr lang="es-ES">
                <a:solidFill>
                  <a:srgbClr val="FFFFFF"/>
                </a:solidFill>
                <a:effectLst>
                  <a:outerShdw blurRad="38100" dist="38100" dir="2700000" algn="tl">
                    <a:srgbClr val="000000"/>
                  </a:outerShdw>
                </a:effectLst>
              </a:endParaRPr>
            </a:p>
          </p:txBody>
        </p:sp>
        <p:sp>
          <p:nvSpPr>
            <p:cNvPr id="68637"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fontAlgn="base">
                <a:spcBef>
                  <a:spcPct val="0"/>
                </a:spcBef>
                <a:spcAft>
                  <a:spcPct val="0"/>
                </a:spcAft>
                <a:defRPr/>
              </a:pPr>
              <a:endParaRPr lang="es-ES">
                <a:solidFill>
                  <a:srgbClr val="FFFFFF"/>
                </a:solidFill>
                <a:effectLst>
                  <a:outerShdw blurRad="38100" dist="38100" dir="2700000" algn="tl">
                    <a:srgbClr val="000000"/>
                  </a:outerShdw>
                </a:effectLst>
              </a:endParaRPr>
            </a:p>
          </p:txBody>
        </p:sp>
        <p:sp>
          <p:nvSpPr>
            <p:cNvPr id="68638"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rot="10800000"/>
            <a:lstStyle/>
            <a:p>
              <a:pPr algn="ctr" fontAlgn="base">
                <a:spcBef>
                  <a:spcPct val="0"/>
                </a:spcBef>
                <a:spcAft>
                  <a:spcPct val="0"/>
                </a:spcAft>
                <a:defRPr/>
              </a:pPr>
              <a:endParaRPr lang="es-ES">
                <a:solidFill>
                  <a:srgbClr val="FFFFFF"/>
                </a:solidFill>
                <a:effectLst>
                  <a:outerShdw blurRad="38100" dist="38100" dir="2700000" algn="tl">
                    <a:srgbClr val="000000"/>
                  </a:outerShdw>
                </a:effectLst>
              </a:endParaRPr>
            </a:p>
          </p:txBody>
        </p:sp>
        <p:sp>
          <p:nvSpPr>
            <p:cNvPr id="68639"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rot="10800000"/>
            <a:lstStyle/>
            <a:p>
              <a:pPr algn="ctr" fontAlgn="base">
                <a:spcBef>
                  <a:spcPct val="0"/>
                </a:spcBef>
                <a:spcAft>
                  <a:spcPct val="0"/>
                </a:spcAft>
                <a:defRPr/>
              </a:pPr>
              <a:endParaRPr lang="es-ES">
                <a:solidFill>
                  <a:srgbClr val="FFFFFF"/>
                </a:solidFill>
                <a:effectLst>
                  <a:outerShdw blurRad="38100" dist="38100" dir="2700000" algn="tl">
                    <a:srgbClr val="000000"/>
                  </a:outerShdw>
                </a:effectLst>
              </a:endParaRPr>
            </a:p>
          </p:txBody>
        </p:sp>
        <p:sp>
          <p:nvSpPr>
            <p:cNvPr id="68640"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rot="10800000"/>
            <a:lstStyle/>
            <a:p>
              <a:pPr algn="ctr" fontAlgn="base">
                <a:spcBef>
                  <a:spcPct val="0"/>
                </a:spcBef>
                <a:spcAft>
                  <a:spcPct val="0"/>
                </a:spcAft>
                <a:defRPr/>
              </a:pPr>
              <a:endParaRPr lang="es-ES">
                <a:solidFill>
                  <a:srgbClr val="FFFFFF"/>
                </a:solidFill>
                <a:effectLst>
                  <a:outerShdw blurRad="38100" dist="38100" dir="2700000" algn="tl">
                    <a:srgbClr val="000000"/>
                  </a:outerShdw>
                </a:effectLst>
              </a:endParaRPr>
            </a:p>
          </p:txBody>
        </p:sp>
        <p:sp>
          <p:nvSpPr>
            <p:cNvPr id="68641"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rot="10800000"/>
            <a:lstStyle/>
            <a:p>
              <a:pPr algn="ctr" fontAlgn="base">
                <a:spcBef>
                  <a:spcPct val="0"/>
                </a:spcBef>
                <a:spcAft>
                  <a:spcPct val="0"/>
                </a:spcAft>
                <a:defRPr/>
              </a:pPr>
              <a:endParaRPr lang="es-ES">
                <a:solidFill>
                  <a:srgbClr val="FFFFFF"/>
                </a:solidFill>
                <a:effectLst>
                  <a:outerShdw blurRad="38100" dist="38100" dir="2700000" algn="tl">
                    <a:srgbClr val="000000"/>
                  </a:outerShdw>
                </a:effectLst>
              </a:endParaRPr>
            </a:p>
          </p:txBody>
        </p:sp>
        <p:sp>
          <p:nvSpPr>
            <p:cNvPr id="68642"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rot="10800000"/>
            <a:lstStyle/>
            <a:p>
              <a:pPr algn="ctr" fontAlgn="base">
                <a:spcBef>
                  <a:spcPct val="0"/>
                </a:spcBef>
                <a:spcAft>
                  <a:spcPct val="0"/>
                </a:spcAft>
                <a:defRPr/>
              </a:pPr>
              <a:endParaRPr lang="es-ES">
                <a:solidFill>
                  <a:srgbClr val="FFFFFF"/>
                </a:solidFill>
                <a:effectLst>
                  <a:outerShdw blurRad="38100" dist="38100" dir="2700000" algn="tl">
                    <a:srgbClr val="000000"/>
                  </a:outerShdw>
                </a:effectLst>
              </a:endParaRPr>
            </a:p>
          </p:txBody>
        </p:sp>
        <p:sp>
          <p:nvSpPr>
            <p:cNvPr id="68643"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644"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645"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646"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647"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648"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649"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650"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651"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652"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653"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654"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655"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656"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657"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658"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659"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660"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661"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662"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663"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664"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665"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666"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667"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668"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669"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670"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671"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672"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673"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674"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675"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676"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677"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678"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679"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680"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681"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682"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683"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684"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685"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686"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687"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688"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689"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690"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691"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692"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693"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694"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695"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696"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697"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698"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699"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700"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701"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702"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703"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704"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705"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706"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707"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708"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709"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710"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711"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712"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713"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714"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715"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716"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717"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718"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719"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720"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721"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722"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723"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724"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725"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726"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727"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728"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729"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730"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731"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732"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733"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734"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735"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736"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737"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738"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739"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740"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741"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742"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743"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744"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745"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746"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747"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748"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749"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750"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751"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752"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753"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754"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755"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756"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757"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758"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759"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760"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761"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762"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763"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764"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765"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766"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767"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768"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769"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770"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771"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772"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773"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774"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775"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776"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777"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778"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779"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780"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781"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782"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783"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784"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785"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786"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787"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788"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789"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790"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791"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792"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793"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794"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795"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796"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797"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798"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799"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800"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801"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802"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803"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804" name="Oval 196"/>
            <p:cNvSpPr>
              <a:spLocks noChangeArrowheads="1"/>
            </p:cNvSpPr>
            <p:nvPr/>
          </p:nvSpPr>
          <p:spPr bwMode="hidden">
            <a:xfrm>
              <a:off x="3255" y="4071"/>
              <a:ext cx="196" cy="106"/>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805" name="Oval 197"/>
            <p:cNvSpPr>
              <a:spLocks noChangeArrowheads="1"/>
            </p:cNvSpPr>
            <p:nvPr/>
          </p:nvSpPr>
          <p:spPr bwMode="hidden">
            <a:xfrm>
              <a:off x="3651" y="3693"/>
              <a:ext cx="196" cy="111"/>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806" name="Oval 198"/>
            <p:cNvSpPr>
              <a:spLocks noChangeArrowheads="1"/>
            </p:cNvSpPr>
            <p:nvPr/>
          </p:nvSpPr>
          <p:spPr bwMode="hidden">
            <a:xfrm>
              <a:off x="4773" y="3705"/>
              <a:ext cx="201" cy="106"/>
            </a:xfrm>
            <a:prstGeom prst="ellipse">
              <a:avLst/>
            </a:prstGeom>
            <a:gradFill rotWithShape="0">
              <a:gsLst>
                <a:gs pos="0">
                  <a:schemeClr val="accent2"/>
                </a:gs>
                <a:gs pos="100000">
                  <a:schemeClr val="accent2">
                    <a:gamma/>
                    <a:shade val="3921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807" name="Oval 199"/>
            <p:cNvSpPr>
              <a:spLocks noChangeArrowheads="1"/>
            </p:cNvSpPr>
            <p:nvPr/>
          </p:nvSpPr>
          <p:spPr bwMode="hidden">
            <a:xfrm>
              <a:off x="4491" y="4049"/>
              <a:ext cx="196" cy="105"/>
            </a:xfrm>
            <a:prstGeom prst="ellipse">
              <a:avLst/>
            </a:prstGeom>
            <a:gradFill rotWithShape="0">
              <a:gsLst>
                <a:gs pos="0">
                  <a:schemeClr val="accent2"/>
                </a:gs>
                <a:gs pos="100000">
                  <a:schemeClr val="accent2">
                    <a:gamma/>
                    <a:shade val="3921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808" name="Oval 200"/>
            <p:cNvSpPr>
              <a:spLocks noChangeArrowheads="1"/>
            </p:cNvSpPr>
            <p:nvPr/>
          </p:nvSpPr>
          <p:spPr bwMode="hidden">
            <a:xfrm>
              <a:off x="3989" y="3396"/>
              <a:ext cx="168" cy="96"/>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809" name="Oval 201"/>
            <p:cNvSpPr>
              <a:spLocks noChangeArrowheads="1"/>
            </p:cNvSpPr>
            <p:nvPr/>
          </p:nvSpPr>
          <p:spPr bwMode="hidden">
            <a:xfrm>
              <a:off x="4263" y="3141"/>
              <a:ext cx="167" cy="95"/>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810" name="Oval 202"/>
            <p:cNvSpPr>
              <a:spLocks noChangeArrowheads="1"/>
            </p:cNvSpPr>
            <p:nvPr/>
          </p:nvSpPr>
          <p:spPr bwMode="hidden">
            <a:xfrm>
              <a:off x="5044" y="3418"/>
              <a:ext cx="167" cy="95"/>
            </a:xfrm>
            <a:prstGeom prst="ellipse">
              <a:avLst/>
            </a:prstGeom>
            <a:gradFill rotWithShape="0">
              <a:gsLst>
                <a:gs pos="0">
                  <a:schemeClr val="accent2"/>
                </a:gs>
                <a:gs pos="100000">
                  <a:schemeClr val="accent2">
                    <a:gamma/>
                    <a:shade val="3921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811" name="Oval 203"/>
            <p:cNvSpPr>
              <a:spLocks noChangeArrowheads="1"/>
            </p:cNvSpPr>
            <p:nvPr/>
          </p:nvSpPr>
          <p:spPr bwMode="hidden">
            <a:xfrm>
              <a:off x="4553" y="2873"/>
              <a:ext cx="156" cy="83"/>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812" name="Oval 204"/>
            <p:cNvSpPr>
              <a:spLocks noChangeArrowheads="1"/>
            </p:cNvSpPr>
            <p:nvPr/>
          </p:nvSpPr>
          <p:spPr bwMode="hidden">
            <a:xfrm>
              <a:off x="5293" y="3116"/>
              <a:ext cx="168" cy="95"/>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813" name="Oval 205"/>
            <p:cNvSpPr>
              <a:spLocks noChangeArrowheads="1"/>
            </p:cNvSpPr>
            <p:nvPr/>
          </p:nvSpPr>
          <p:spPr bwMode="hidden">
            <a:xfrm>
              <a:off x="5497" y="2879"/>
              <a:ext cx="156" cy="89"/>
            </a:xfrm>
            <a:prstGeom prst="ellipse">
              <a:avLst/>
            </a:prstGeom>
            <a:gradFill rotWithShape="0">
              <a:gsLst>
                <a:gs pos="0">
                  <a:schemeClr val="accent2"/>
                </a:gs>
                <a:gs pos="100000">
                  <a:schemeClr val="accent2">
                    <a:gamma/>
                    <a:shade val="3921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814" name="Oval 206"/>
            <p:cNvSpPr>
              <a:spLocks noChangeArrowheads="1"/>
            </p:cNvSpPr>
            <p:nvPr/>
          </p:nvSpPr>
          <p:spPr bwMode="hidden">
            <a:xfrm>
              <a:off x="4772" y="2673"/>
              <a:ext cx="156" cy="83"/>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815" name="Oval 207"/>
            <p:cNvSpPr>
              <a:spLocks noChangeArrowheads="1"/>
            </p:cNvSpPr>
            <p:nvPr/>
          </p:nvSpPr>
          <p:spPr bwMode="hidden">
            <a:xfrm>
              <a:off x="4966" y="2488"/>
              <a:ext cx="156" cy="84"/>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816" name="Oval 208"/>
            <p:cNvSpPr>
              <a:spLocks noChangeArrowheads="1"/>
            </p:cNvSpPr>
            <p:nvPr/>
          </p:nvSpPr>
          <p:spPr bwMode="hidden">
            <a:xfrm>
              <a:off x="5444" y="2052"/>
              <a:ext cx="134" cy="73"/>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817" name="Oval 209"/>
            <p:cNvSpPr>
              <a:spLocks noChangeArrowheads="1"/>
            </p:cNvSpPr>
            <p:nvPr/>
          </p:nvSpPr>
          <p:spPr bwMode="hidden">
            <a:xfrm>
              <a:off x="5161" y="2314"/>
              <a:ext cx="140" cy="73"/>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818" name="Oval 210"/>
            <p:cNvSpPr>
              <a:spLocks noChangeArrowheads="1"/>
            </p:cNvSpPr>
            <p:nvPr/>
          </p:nvSpPr>
          <p:spPr bwMode="hidden">
            <a:xfrm>
              <a:off x="5318" y="2176"/>
              <a:ext cx="134" cy="61"/>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819" name="Oval 211"/>
            <p:cNvSpPr>
              <a:spLocks noChangeArrowheads="1"/>
            </p:cNvSpPr>
            <p:nvPr/>
          </p:nvSpPr>
          <p:spPr bwMode="hidden">
            <a:xfrm>
              <a:off x="5581" y="1933"/>
              <a:ext cx="128" cy="61"/>
            </a:xfrm>
            <a:prstGeom prst="ellipse">
              <a:avLst/>
            </a:prstGeom>
            <a:gradFill rotWithShape="0">
              <a:gsLst>
                <a:gs pos="0">
                  <a:schemeClr val="accent2"/>
                </a:gs>
                <a:gs pos="100000">
                  <a:schemeClr val="accent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820" name="Oval 212"/>
            <p:cNvSpPr>
              <a:spLocks noChangeArrowheads="1"/>
            </p:cNvSpPr>
            <p:nvPr/>
          </p:nvSpPr>
          <p:spPr bwMode="hidden">
            <a:xfrm>
              <a:off x="5689" y="1811"/>
              <a:ext cx="128" cy="61"/>
            </a:xfrm>
            <a:prstGeom prst="ellipse">
              <a:avLst/>
            </a:prstGeom>
            <a:gradFill rotWithShape="0">
              <a:gsLst>
                <a:gs pos="0">
                  <a:schemeClr val="accent2"/>
                </a:gs>
                <a:gs pos="100000">
                  <a:schemeClr val="accent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821" name="Oval 213"/>
            <p:cNvSpPr>
              <a:spLocks noChangeArrowheads="1"/>
            </p:cNvSpPr>
            <p:nvPr/>
          </p:nvSpPr>
          <p:spPr bwMode="hidden">
            <a:xfrm>
              <a:off x="5663" y="2680"/>
              <a:ext cx="156" cy="83"/>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822"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823"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824"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sp>
          <p:nvSpPr>
            <p:cNvPr id="68825" name="Oval 217"/>
            <p:cNvSpPr>
              <a:spLocks noChangeArrowheads="1"/>
            </p:cNvSpPr>
            <p:nvPr/>
          </p:nvSpPr>
          <p:spPr bwMode="hidden">
            <a:xfrm>
              <a:off x="5624" y="4010"/>
              <a:ext cx="201" cy="106"/>
            </a:xfrm>
            <a:prstGeom prst="ellipse">
              <a:avLst/>
            </a:prstGeom>
            <a:gradFill rotWithShape="0">
              <a:gsLst>
                <a:gs pos="0">
                  <a:schemeClr val="accent2"/>
                </a:gs>
                <a:gs pos="100000">
                  <a:schemeClr val="accent2">
                    <a:gamma/>
                    <a:shade val="3921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defRPr/>
              </a:pPr>
              <a:endParaRPr lang="es-ES">
                <a:solidFill>
                  <a:srgbClr val="FFFFFF"/>
                </a:solidFill>
              </a:endParaRPr>
            </a:p>
          </p:txBody>
        </p:sp>
      </p:grpSp>
      <p:sp>
        <p:nvSpPr>
          <p:cNvPr id="68826" name="Rectangle 218"/>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defRPr>
            </a:lvl1pPr>
          </a:lstStyle>
          <a:p>
            <a:pPr fontAlgn="base">
              <a:spcBef>
                <a:spcPct val="0"/>
              </a:spcBef>
              <a:spcAft>
                <a:spcPct val="0"/>
              </a:spcAft>
            </a:pPr>
            <a:fld id="{4004C68B-FAE9-4AE1-8F4E-13691BC2666E}" type="slidenum">
              <a:rPr lang="es-ES" altLang="es-ES" smtClean="0">
                <a:solidFill>
                  <a:srgbClr val="FFFFFF"/>
                </a:solidFill>
              </a:rPr>
              <a:pPr fontAlgn="base">
                <a:spcBef>
                  <a:spcPct val="0"/>
                </a:spcBef>
                <a:spcAft>
                  <a:spcPct val="0"/>
                </a:spcAft>
              </a:pPr>
              <a:t>‹Nº›</a:t>
            </a:fld>
            <a:endParaRPr lang="es-ES" altLang="es-ES" smtClean="0">
              <a:solidFill>
                <a:srgbClr val="FFFFFF"/>
              </a:solidFill>
            </a:endParaRPr>
          </a:p>
        </p:txBody>
      </p:sp>
      <p:sp>
        <p:nvSpPr>
          <p:cNvPr id="68827" name="Rectangle 219"/>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smtClean="0">
                <a:effectLst>
                  <a:outerShdw blurRad="38100" dist="38100" dir="2700000" algn="tl">
                    <a:srgbClr val="000000"/>
                  </a:outerShdw>
                </a:effectLst>
                <a:latin typeface="Arial" charset="0"/>
                <a:ea typeface="ＭＳ Ｐゴシック" charset="0"/>
              </a:defRPr>
            </a:lvl1pPr>
          </a:lstStyle>
          <a:p>
            <a:pPr fontAlgn="base">
              <a:spcBef>
                <a:spcPct val="0"/>
              </a:spcBef>
              <a:spcAft>
                <a:spcPct val="0"/>
              </a:spcAft>
              <a:defRPr/>
            </a:pPr>
            <a:endParaRPr lang="es-ES">
              <a:solidFill>
                <a:srgbClr val="FFFFFF"/>
              </a:solidFill>
            </a:endParaRPr>
          </a:p>
        </p:txBody>
      </p:sp>
      <p:sp>
        <p:nvSpPr>
          <p:cNvPr id="68828" name="Rectangle 220"/>
          <p:cNvSpPr>
            <a:spLocks noGrp="1" noChangeArrowheads="1"/>
          </p:cNvSpPr>
          <p:nvPr>
            <p:ph type="ftr" sz="quarter" idx="3"/>
          </p:nvPr>
        </p:nvSpPr>
        <p:spPr bwMode="auto">
          <a:xfrm>
            <a:off x="3124200" y="6243638"/>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defRPr sz="1200" smtClean="0">
                <a:effectLst>
                  <a:outerShdw blurRad="38100" dist="38100" dir="2700000" algn="tl">
                    <a:srgbClr val="000000"/>
                  </a:outerShdw>
                </a:effectLst>
                <a:latin typeface="Arial" charset="0"/>
                <a:ea typeface="ＭＳ Ｐゴシック" charset="0"/>
              </a:defRPr>
            </a:lvl1pPr>
          </a:lstStyle>
          <a:p>
            <a:pPr fontAlgn="base">
              <a:spcBef>
                <a:spcPct val="0"/>
              </a:spcBef>
              <a:spcAft>
                <a:spcPct val="0"/>
              </a:spcAft>
              <a:defRPr/>
            </a:pPr>
            <a:endParaRPr lang="es-ES">
              <a:solidFill>
                <a:srgbClr val="FFFFFF"/>
              </a:solidFill>
            </a:endParaRPr>
          </a:p>
        </p:txBody>
      </p:sp>
      <p:sp>
        <p:nvSpPr>
          <p:cNvPr id="68829" name="Rectangle 221"/>
          <p:cNvSpPr>
            <a:spLocks noGrp="1" noChangeArrowheads="1"/>
          </p:cNvSpPr>
          <p:nvPr>
            <p:ph type="body" idx="1"/>
          </p:nvPr>
        </p:nvSpPr>
        <p:spPr bwMode="auto">
          <a:xfrm>
            <a:off x="457200" y="1600200"/>
            <a:ext cx="8229600" cy="453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s-ES" altLang="es-ES" smtClean="0"/>
              <a:t>Haga clic para modificar el estilo de texto del patrón</a:t>
            </a:r>
          </a:p>
          <a:p>
            <a:pPr lvl="1"/>
            <a:r>
              <a:rPr lang="es-ES" altLang="es-ES" smtClean="0"/>
              <a:t>Segundo nivel</a:t>
            </a:r>
          </a:p>
          <a:p>
            <a:pPr lvl="2"/>
            <a:r>
              <a:rPr lang="es-ES" altLang="es-ES" smtClean="0"/>
              <a:t>Tercer nivel</a:t>
            </a:r>
          </a:p>
          <a:p>
            <a:pPr lvl="3"/>
            <a:r>
              <a:rPr lang="es-ES" altLang="es-ES" smtClean="0"/>
              <a:t>Cuarto nivel</a:t>
            </a:r>
          </a:p>
          <a:p>
            <a:pPr lvl="4"/>
            <a:r>
              <a:rPr lang="es-ES" altLang="es-ES" smtClean="0"/>
              <a:t>Quinto nivel</a:t>
            </a:r>
          </a:p>
        </p:txBody>
      </p:sp>
      <p:sp>
        <p:nvSpPr>
          <p:cNvPr id="68830" name="Rectangle 22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s-ES" altLang="es-ES" smtClean="0"/>
              <a:t>Haga clic para cambiar el estilo de título	</a:t>
            </a:r>
          </a:p>
        </p:txBody>
      </p:sp>
    </p:spTree>
    <p:extLst>
      <p:ext uri="{BB962C8B-B14F-4D97-AF65-F5344CB8AC3E}">
        <p14:creationId xmlns:p14="http://schemas.microsoft.com/office/powerpoint/2010/main" val="2934836818"/>
      </p:ext>
    </p:extLst>
  </p:cSld>
  <p:clrMap bg1="dk2" tx1="lt1" bg2="dk1" tx2="lt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 id="2147483859" r:id="rId12"/>
    <p:sldLayoutId id="2147483860" r:id="rId13"/>
    <p:sldLayoutId id="2147483861" r:id="rId14"/>
    <p:sldLayoutId id="2147483862" r:id="rId15"/>
    <p:sldLayoutId id="2147483863" r:id="rId16"/>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Font typeface="Wingdings" pitchFamily="2" charset="2"/>
        <a:buBlip>
          <a:blip r:embed="rId18"/>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50000"/>
        <a:buFont typeface="Wingdings" pitchFamily="2" charset="2"/>
        <a:buChar char="n"/>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pitchFamily="2" charset="2"/>
        <a:buBlip>
          <a:blip r:embed="rId18"/>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folHlink"/>
        </a:buClr>
        <a:buSzPct val="50000"/>
        <a:buFont typeface="Wingdings" pitchFamily="2" charset="2"/>
        <a:buChar char="n"/>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pitchFamily="2" charset="2"/>
        <a:buBlip>
          <a:blip r:embed="rId18"/>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Blip>
          <a:blip r:embed="rId18"/>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Blip>
          <a:blip r:embed="rId18"/>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Blip>
          <a:blip r:embed="rId18"/>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Blip>
          <a:blip r:embed="rId18"/>
        </a:buBlip>
        <a:defRPr sz="2000">
          <a:solidFill>
            <a:schemeClr val="tx1"/>
          </a:solidFill>
          <a:effectLst>
            <a:outerShdw blurRad="38100" dist="38100" dir="2700000" algn="tl">
              <a:srgbClr val="000000"/>
            </a:outerShdw>
          </a:effectLst>
          <a:latin typeface="+mn-lt"/>
          <a:ea typeface="+mn-ea"/>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21BC54-AE44-4E9C-9AFD-EF01C1151D94}" type="datetimeFigureOut">
              <a:rPr lang="es-ES" smtClean="0">
                <a:solidFill>
                  <a:prstClr val="black">
                    <a:tint val="75000"/>
                  </a:prstClr>
                </a:solidFill>
              </a:rPr>
              <a:pPr/>
              <a:t>15/09/2018</a:t>
            </a:fld>
            <a:endParaRPr lang="es-ES">
              <a:solidFill>
                <a:prstClr val="black">
                  <a:tint val="75000"/>
                </a:prstClr>
              </a:solidFill>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A71973-B897-4592-A585-F07440BE1AA9}"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3155302913"/>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3.xml"/><Relationship Id="rId1" Type="http://schemas.openxmlformats.org/officeDocument/2006/relationships/themeOverride" Target="../theme/themeOverride2.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hemeOverride" Target="../theme/themeOverride3.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13.xml"/><Relationship Id="rId1" Type="http://schemas.openxmlformats.org/officeDocument/2006/relationships/themeOverride" Target="../theme/themeOverride4.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slideLayout" Target="../slideLayouts/slideLayout13.xml"/><Relationship Id="rId1" Type="http://schemas.openxmlformats.org/officeDocument/2006/relationships/themeOverride" Target="../theme/themeOverride5.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hemeOverride" Target="../theme/themeOverride6.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3.xml"/><Relationship Id="rId1" Type="http://schemas.openxmlformats.org/officeDocument/2006/relationships/themeOverride" Target="../theme/themeOverride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13.xml"/><Relationship Id="rId1" Type="http://schemas.openxmlformats.org/officeDocument/2006/relationships/themeOverride" Target="../theme/themeOverride8.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35.xml"/><Relationship Id="rId1" Type="http://schemas.openxmlformats.org/officeDocument/2006/relationships/themeOverride" Target="../theme/themeOverride9.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13.xml"/><Relationship Id="rId1" Type="http://schemas.openxmlformats.org/officeDocument/2006/relationships/themeOverride" Target="../theme/themeOverride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13.xml"/><Relationship Id="rId1" Type="http://schemas.openxmlformats.org/officeDocument/2006/relationships/themeOverride" Target="../theme/themeOverride11.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8.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hemeOverride" Target="../theme/themeOverride12.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13.xml"/><Relationship Id="rId1" Type="http://schemas.openxmlformats.org/officeDocument/2006/relationships/themeOverride" Target="../theme/themeOverride13.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13.xml"/><Relationship Id="rId1" Type="http://schemas.openxmlformats.org/officeDocument/2006/relationships/themeOverride" Target="../theme/themeOverride14.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13.xml"/><Relationship Id="rId1" Type="http://schemas.openxmlformats.org/officeDocument/2006/relationships/themeOverride" Target="../theme/themeOverride15.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hemeOverride" Target="../theme/themeOverride1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5.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6.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hemeOverride" Target="../theme/themeOverride17.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13.xml"/><Relationship Id="rId1" Type="http://schemas.openxmlformats.org/officeDocument/2006/relationships/vmlDrawing" Target="../drawings/vmlDrawing2.vml"/><Relationship Id="rId5" Type="http://schemas.openxmlformats.org/officeDocument/2006/relationships/image" Target="../media/image32.wmf"/><Relationship Id="rId4" Type="http://schemas.openxmlformats.org/officeDocument/2006/relationships/oleObject" Target="../embeddings/oleObject2.bin"/></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57.xml"/></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6.xml"/><Relationship Id="rId1" Type="http://schemas.openxmlformats.org/officeDocument/2006/relationships/vmlDrawing" Target="../drawings/vmlDrawing1.vml"/><Relationship Id="rId4" Type="http://schemas.openxmlformats.org/officeDocument/2006/relationships/image" Target="../media/image6.w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3.xml"/><Relationship Id="rId1" Type="http://schemas.openxmlformats.org/officeDocument/2006/relationships/themeOverride" Target="../theme/themeOverride1.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ubtítulo"/>
          <p:cNvSpPr>
            <a:spLocks noGrp="1"/>
          </p:cNvSpPr>
          <p:nvPr>
            <p:ph type="subTitle" idx="1"/>
          </p:nvPr>
        </p:nvSpPr>
        <p:spPr>
          <a:xfrm>
            <a:off x="3491880" y="4221088"/>
            <a:ext cx="5400481" cy="896735"/>
          </a:xfrm>
        </p:spPr>
        <p:txBody>
          <a:bodyPr>
            <a:normAutofit lnSpcReduction="10000"/>
          </a:bodyPr>
          <a:lstStyle/>
          <a:p>
            <a:pPr algn="ctr"/>
            <a:r>
              <a:rPr lang="es-ES" dirty="0" smtClean="0"/>
              <a:t>David del Castillo </a:t>
            </a:r>
            <a:r>
              <a:rPr lang="es-ES" dirty="0" err="1" smtClean="0"/>
              <a:t>Alles</a:t>
            </a:r>
            <a:endParaRPr lang="es-ES" dirty="0" smtClean="0"/>
          </a:p>
          <a:p>
            <a:pPr algn="ctr"/>
            <a:r>
              <a:rPr lang="es-ES" dirty="0" smtClean="0"/>
              <a:t>Psicólogo </a:t>
            </a:r>
            <a:r>
              <a:rPr lang="es-ES" dirty="0"/>
              <a:t>y </a:t>
            </a:r>
            <a:r>
              <a:rPr lang="es-ES" dirty="0" smtClean="0"/>
              <a:t>Director </a:t>
            </a:r>
            <a:r>
              <a:rPr lang="es-ES" dirty="0"/>
              <a:t>de </a:t>
            </a:r>
            <a:r>
              <a:rPr lang="es-ES" dirty="0" smtClean="0"/>
              <a:t>DOA </a:t>
            </a:r>
            <a:r>
              <a:rPr lang="es-ES" dirty="0" err="1"/>
              <a:t>Saúde</a:t>
            </a:r>
            <a:r>
              <a:rPr lang="es-ES" dirty="0"/>
              <a:t> Mental. </a:t>
            </a:r>
          </a:p>
          <a:p>
            <a:pPr algn="ctr"/>
            <a:endParaRPr lang="es-E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372333"/>
            <a:ext cx="8602663" cy="4103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83623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3" name="2 Marcador de contenido"/>
          <p:cNvSpPr>
            <a:spLocks noGrp="1"/>
          </p:cNvSpPr>
          <p:nvPr>
            <p:ph sz="quarter" idx="13"/>
          </p:nvPr>
        </p:nvSpPr>
        <p:spPr>
          <a:xfrm>
            <a:off x="323528" y="1484784"/>
            <a:ext cx="8568952" cy="5112568"/>
          </a:xfrm>
        </p:spPr>
        <p:txBody>
          <a:bodyPr/>
          <a:lstStyle/>
          <a:p>
            <a:pPr marL="45720" indent="0">
              <a:buNone/>
            </a:pPr>
            <a:r>
              <a:rPr lang="es-ES" dirty="0" smtClean="0"/>
              <a:t>	Individual                         				Grupal</a:t>
            </a:r>
          </a:p>
          <a:p>
            <a:pPr marL="45720" indent="0">
              <a:buNone/>
            </a:pPr>
            <a:endParaRPr lang="es-ES" dirty="0"/>
          </a:p>
          <a:p>
            <a:pPr marL="45720" indent="0">
              <a:buNone/>
            </a:pPr>
            <a:endParaRPr lang="es-ES" dirty="0" smtClean="0"/>
          </a:p>
          <a:p>
            <a:pPr marL="45720" indent="0">
              <a:buNone/>
            </a:pPr>
            <a:endParaRPr lang="es-ES" dirty="0"/>
          </a:p>
          <a:p>
            <a:pPr marL="45720" indent="0">
              <a:buNone/>
            </a:pPr>
            <a:endParaRPr lang="es-ES" dirty="0" smtClean="0"/>
          </a:p>
          <a:p>
            <a:pPr marL="45720" indent="0">
              <a:buNone/>
            </a:pPr>
            <a:endParaRPr lang="es-ES" dirty="0" smtClean="0"/>
          </a:p>
          <a:p>
            <a:pPr marL="45720" indent="0">
              <a:buNone/>
            </a:pPr>
            <a:r>
              <a:rPr lang="es-ES" dirty="0" smtClean="0"/>
              <a:t>	</a:t>
            </a:r>
          </a:p>
          <a:p>
            <a:pPr marL="45720" indent="0">
              <a:buNone/>
            </a:pPr>
            <a:r>
              <a:rPr lang="es-ES" dirty="0"/>
              <a:t>	</a:t>
            </a:r>
            <a:r>
              <a:rPr lang="es-ES" dirty="0" smtClean="0"/>
              <a:t>				Terapia Asistida con Perros</a:t>
            </a:r>
            <a:endParaRPr lang="es-ES" dirty="0"/>
          </a:p>
        </p:txBody>
      </p:sp>
      <p:sp>
        <p:nvSpPr>
          <p:cNvPr id="4" name="1 Título"/>
          <p:cNvSpPr>
            <a:spLocks noGrp="1"/>
          </p:cNvSpPr>
          <p:nvPr>
            <p:ph type="title"/>
          </p:nvPr>
        </p:nvSpPr>
        <p:spPr>
          <a:xfrm>
            <a:off x="1258888" y="333375"/>
            <a:ext cx="6513512" cy="1143000"/>
          </a:xfrm>
        </p:spPr>
        <p:txBody>
          <a:bodyPr/>
          <a:lstStyle/>
          <a:p>
            <a:pPr marL="0" indent="0" algn="ctr">
              <a:buNone/>
            </a:pPr>
            <a:r>
              <a:rPr lang="es-ES" dirty="0"/>
              <a:t>Atención </a:t>
            </a:r>
            <a:r>
              <a:rPr lang="es-ES" dirty="0" smtClean="0"/>
              <a:t>psicológica</a:t>
            </a:r>
            <a:r>
              <a:rPr lang="es-ES" dirty="0"/>
              <a:t/>
            </a:r>
            <a:br>
              <a:rPr lang="es-ES" dirty="0"/>
            </a:br>
            <a:endParaRPr lang="es-ES" dirty="0"/>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916832"/>
            <a:ext cx="4767263" cy="357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4614" y="1988840"/>
            <a:ext cx="3025894"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8105" y="5005388"/>
            <a:ext cx="2160240" cy="1617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08195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fade">
                                      <p:cBhvr>
                                        <p:cTn id="16" dur="500"/>
                                        <p:tgtEl>
                                          <p:spTgt spid="3">
                                            <p:txEl>
                                              <p:pRg st="6" end="6"/>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362"/>
                                        </p:tgtEl>
                                        <p:attrNameLst>
                                          <p:attrName>style.visibility</p:attrName>
                                        </p:attrNameLst>
                                      </p:cBhvr>
                                      <p:to>
                                        <p:strVal val="visible"/>
                                      </p:to>
                                    </p:set>
                                    <p:anim calcmode="lin" valueType="num">
                                      <p:cBhvr additive="base">
                                        <p:cTn id="25" dur="500" fill="hold"/>
                                        <p:tgtEl>
                                          <p:spTgt spid="15362"/>
                                        </p:tgtEl>
                                        <p:attrNameLst>
                                          <p:attrName>ppt_x</p:attrName>
                                        </p:attrNameLst>
                                      </p:cBhvr>
                                      <p:tavLst>
                                        <p:tav tm="0">
                                          <p:val>
                                            <p:strVal val="#ppt_x"/>
                                          </p:val>
                                        </p:tav>
                                        <p:tav tm="100000">
                                          <p:val>
                                            <p:strVal val="#ppt_x"/>
                                          </p:val>
                                        </p:tav>
                                      </p:tavLst>
                                    </p:anim>
                                    <p:anim calcmode="lin" valueType="num">
                                      <p:cBhvr additive="base">
                                        <p:cTn id="26" dur="500" fill="hold"/>
                                        <p:tgtEl>
                                          <p:spTgt spid="15362"/>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5363"/>
                                        </p:tgtEl>
                                        <p:attrNameLst>
                                          <p:attrName>style.visibility</p:attrName>
                                        </p:attrNameLst>
                                      </p:cBhvr>
                                      <p:to>
                                        <p:strVal val="visible"/>
                                      </p:to>
                                    </p:set>
                                    <p:anim calcmode="lin" valueType="num">
                                      <p:cBhvr additive="base">
                                        <p:cTn id="29" dur="500" fill="hold"/>
                                        <p:tgtEl>
                                          <p:spTgt spid="15363"/>
                                        </p:tgtEl>
                                        <p:attrNameLst>
                                          <p:attrName>ppt_x</p:attrName>
                                        </p:attrNameLst>
                                      </p:cBhvr>
                                      <p:tavLst>
                                        <p:tav tm="0">
                                          <p:val>
                                            <p:strVal val="#ppt_x"/>
                                          </p:val>
                                        </p:tav>
                                        <p:tav tm="100000">
                                          <p:val>
                                            <p:strVal val="#ppt_x"/>
                                          </p:val>
                                        </p:tav>
                                      </p:tavLst>
                                    </p:anim>
                                    <p:anim calcmode="lin" valueType="num">
                                      <p:cBhvr additive="base">
                                        <p:cTn id="30" dur="500" fill="hold"/>
                                        <p:tgtEl>
                                          <p:spTgt spid="1536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5364"/>
                                        </p:tgtEl>
                                        <p:attrNameLst>
                                          <p:attrName>style.visibility</p:attrName>
                                        </p:attrNameLst>
                                      </p:cBhvr>
                                      <p:to>
                                        <p:strVal val="visible"/>
                                      </p:to>
                                    </p:set>
                                    <p:anim calcmode="lin" valueType="num">
                                      <p:cBhvr additive="base">
                                        <p:cTn id="35" dur="500" fill="hold"/>
                                        <p:tgtEl>
                                          <p:spTgt spid="15364"/>
                                        </p:tgtEl>
                                        <p:attrNameLst>
                                          <p:attrName>ppt_x</p:attrName>
                                        </p:attrNameLst>
                                      </p:cBhvr>
                                      <p:tavLst>
                                        <p:tav tm="0">
                                          <p:val>
                                            <p:strVal val="#ppt_x"/>
                                          </p:val>
                                        </p:tav>
                                        <p:tav tm="100000">
                                          <p:val>
                                            <p:strVal val="#ppt_x"/>
                                          </p:val>
                                        </p:tav>
                                      </p:tavLst>
                                    </p:anim>
                                    <p:anim calcmode="lin" valueType="num">
                                      <p:cBhvr additive="base">
                                        <p:cTn id="36" dur="500" fill="hold"/>
                                        <p:tgtEl>
                                          <p:spTgt spid="153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3" name="2 Título"/>
          <p:cNvSpPr>
            <a:spLocks noGrp="1"/>
          </p:cNvSpPr>
          <p:nvPr>
            <p:ph type="title"/>
          </p:nvPr>
        </p:nvSpPr>
        <p:spPr>
          <a:xfrm>
            <a:off x="1115616" y="332656"/>
            <a:ext cx="6512511" cy="1143000"/>
          </a:xfrm>
        </p:spPr>
        <p:txBody>
          <a:bodyPr/>
          <a:lstStyle/>
          <a:p>
            <a:pPr marL="0" indent="0">
              <a:buNone/>
            </a:pPr>
            <a:r>
              <a:rPr lang="es-ES" dirty="0" smtClean="0"/>
              <a:t>Talleres </a:t>
            </a:r>
            <a:r>
              <a:rPr lang="es-ES" dirty="0" err="1" smtClean="0"/>
              <a:t>Prelaborales</a:t>
            </a:r>
            <a:endParaRPr lang="es-ES" dirty="0"/>
          </a:p>
        </p:txBody>
      </p:sp>
      <p:sp>
        <p:nvSpPr>
          <p:cNvPr id="4" name="3 Marcador de contenido"/>
          <p:cNvSpPr>
            <a:spLocks noGrp="1"/>
          </p:cNvSpPr>
          <p:nvPr>
            <p:ph sz="quarter" idx="13"/>
          </p:nvPr>
        </p:nvSpPr>
        <p:spPr>
          <a:xfrm>
            <a:off x="1331640" y="1628800"/>
            <a:ext cx="6768752" cy="4122792"/>
          </a:xfrm>
        </p:spPr>
        <p:txBody>
          <a:bodyPr>
            <a:normAutofit/>
          </a:bodyPr>
          <a:lstStyle/>
          <a:p>
            <a:pPr marL="45720" indent="0">
              <a:buNone/>
            </a:pPr>
            <a:r>
              <a:rPr lang="es-ES" sz="2000" kern="1400" dirty="0">
                <a:solidFill>
                  <a:srgbClr val="073763"/>
                </a:solidFill>
                <a:effectLst>
                  <a:outerShdw blurRad="50800" dist="38100" algn="tr" rotWithShape="0">
                    <a:prstClr val="black">
                      <a:alpha val="40000"/>
                    </a:prstClr>
                  </a:outerShdw>
                </a:effectLst>
                <a:latin typeface="Open Sans"/>
              </a:rPr>
              <a:t>E</a:t>
            </a:r>
            <a:r>
              <a:rPr lang="es-ES" sz="2000" kern="1400" dirty="0" smtClean="0">
                <a:solidFill>
                  <a:srgbClr val="073763"/>
                </a:solidFill>
                <a:effectLst>
                  <a:outerShdw blurRad="50800" dist="38100" algn="tr" rotWithShape="0">
                    <a:prstClr val="black">
                      <a:alpha val="40000"/>
                    </a:prstClr>
                  </a:outerShdw>
                </a:effectLst>
                <a:latin typeface="Open Sans"/>
              </a:rPr>
              <a:t>l/la </a:t>
            </a:r>
            <a:r>
              <a:rPr lang="es-ES" sz="2000" kern="1400" dirty="0">
                <a:solidFill>
                  <a:srgbClr val="073763"/>
                </a:solidFill>
                <a:effectLst>
                  <a:outerShdw blurRad="50800" dist="38100" algn="tr" rotWithShape="0">
                    <a:prstClr val="black">
                      <a:alpha val="40000"/>
                    </a:prstClr>
                  </a:outerShdw>
                </a:effectLst>
                <a:latin typeface="Open Sans"/>
              </a:rPr>
              <a:t>Monitor/a de Taller será el encargado de diseñar e implementar las actividades requeridas para la intervención en el taller </a:t>
            </a:r>
            <a:r>
              <a:rPr lang="es-ES" sz="2000" kern="1400" dirty="0" err="1">
                <a:solidFill>
                  <a:srgbClr val="073763"/>
                </a:solidFill>
                <a:effectLst>
                  <a:outerShdw blurRad="50800" dist="38100" algn="tr" rotWithShape="0">
                    <a:prstClr val="black">
                      <a:alpha val="40000"/>
                    </a:prstClr>
                  </a:outerShdw>
                </a:effectLst>
                <a:latin typeface="Open Sans"/>
              </a:rPr>
              <a:t>prelaboral</a:t>
            </a:r>
            <a:r>
              <a:rPr lang="es-ES" sz="2000" kern="1400" dirty="0" smtClean="0">
                <a:solidFill>
                  <a:srgbClr val="073763"/>
                </a:solidFill>
                <a:effectLst>
                  <a:outerShdw blurRad="50800" dist="38100" algn="tr" rotWithShape="0">
                    <a:prstClr val="black">
                      <a:alpha val="40000"/>
                    </a:prstClr>
                  </a:outerShdw>
                </a:effectLst>
                <a:latin typeface="Open Sans"/>
              </a:rPr>
              <a:t>.</a:t>
            </a:r>
          </a:p>
          <a:p>
            <a:pPr marL="45720" indent="0">
              <a:buNone/>
            </a:pPr>
            <a:r>
              <a:rPr lang="es-ES" sz="2000" kern="1400" dirty="0" smtClean="0">
                <a:solidFill>
                  <a:srgbClr val="073763"/>
                </a:solidFill>
                <a:effectLst>
                  <a:outerShdw blurRad="50800" dist="38100" algn="tr" rotWithShape="0">
                    <a:prstClr val="black">
                      <a:alpha val="40000"/>
                    </a:prstClr>
                  </a:outerShdw>
                </a:effectLst>
                <a:latin typeface="Open Sans"/>
              </a:rPr>
              <a:t>Algunos de estos talleres son:</a:t>
            </a:r>
          </a:p>
          <a:p>
            <a:pPr>
              <a:buFont typeface="Arial" panose="020B0604020202020204" pitchFamily="34" charset="0"/>
              <a:buChar char="•"/>
            </a:pPr>
            <a:r>
              <a:rPr lang="es-ES" sz="2000" kern="1400" dirty="0" smtClean="0">
                <a:solidFill>
                  <a:srgbClr val="073763"/>
                </a:solidFill>
                <a:effectLst>
                  <a:outerShdw blurRad="50800" dist="38100" algn="tr" rotWithShape="0">
                    <a:prstClr val="black">
                      <a:alpha val="40000"/>
                    </a:prstClr>
                  </a:outerShdw>
                </a:effectLst>
                <a:latin typeface="Open Sans"/>
              </a:rPr>
              <a:t>Jardinería.</a:t>
            </a:r>
          </a:p>
          <a:p>
            <a:pPr>
              <a:buFont typeface="Arial" panose="020B0604020202020204" pitchFamily="34" charset="0"/>
              <a:buChar char="•"/>
            </a:pPr>
            <a:r>
              <a:rPr lang="es-ES" sz="2000" kern="1400" dirty="0" smtClean="0">
                <a:solidFill>
                  <a:srgbClr val="073763"/>
                </a:solidFill>
                <a:effectLst>
                  <a:outerShdw blurRad="50800" dist="38100" algn="tr" rotWithShape="0">
                    <a:prstClr val="black">
                      <a:alpha val="40000"/>
                    </a:prstClr>
                  </a:outerShdw>
                </a:effectLst>
                <a:latin typeface="Open Sans"/>
              </a:rPr>
              <a:t>Huerta.</a:t>
            </a:r>
          </a:p>
          <a:p>
            <a:pPr>
              <a:buFont typeface="Arial" panose="020B0604020202020204" pitchFamily="34" charset="0"/>
              <a:buChar char="•"/>
            </a:pPr>
            <a:r>
              <a:rPr lang="es-ES" sz="2000" kern="1400" dirty="0" smtClean="0">
                <a:solidFill>
                  <a:srgbClr val="073763"/>
                </a:solidFill>
                <a:effectLst>
                  <a:outerShdw blurRad="50800" dist="38100" algn="tr" rotWithShape="0">
                    <a:prstClr val="black">
                      <a:alpha val="40000"/>
                    </a:prstClr>
                  </a:outerShdw>
                </a:effectLst>
                <a:latin typeface="Open Sans"/>
              </a:rPr>
              <a:t>Cerámica.</a:t>
            </a:r>
          </a:p>
          <a:p>
            <a:pPr>
              <a:buFont typeface="Arial" panose="020B0604020202020204" pitchFamily="34" charset="0"/>
              <a:buChar char="•"/>
            </a:pPr>
            <a:r>
              <a:rPr lang="es-ES" sz="2000" kern="1400" dirty="0" smtClean="0">
                <a:solidFill>
                  <a:srgbClr val="073763"/>
                </a:solidFill>
                <a:effectLst>
                  <a:outerShdw blurRad="50800" dist="38100" algn="tr" rotWithShape="0">
                    <a:prstClr val="black">
                      <a:alpha val="40000"/>
                    </a:prstClr>
                  </a:outerShdw>
                </a:effectLst>
                <a:latin typeface="Open Sans"/>
              </a:rPr>
              <a:t>Cartón piedra.</a:t>
            </a:r>
          </a:p>
          <a:p>
            <a:pPr>
              <a:buFont typeface="Arial" panose="020B0604020202020204" pitchFamily="34" charset="0"/>
              <a:buChar char="•"/>
            </a:pPr>
            <a:r>
              <a:rPr lang="es-ES" sz="2000" kern="1400" dirty="0" smtClean="0">
                <a:solidFill>
                  <a:srgbClr val="073763"/>
                </a:solidFill>
                <a:effectLst>
                  <a:outerShdw blurRad="50800" dist="38100" algn="tr" rotWithShape="0">
                    <a:prstClr val="black">
                      <a:alpha val="40000"/>
                    </a:prstClr>
                  </a:outerShdw>
                </a:effectLst>
                <a:latin typeface="Open Sans"/>
              </a:rPr>
              <a:t>Enmarcado.</a:t>
            </a:r>
          </a:p>
          <a:p>
            <a:pPr>
              <a:buFont typeface="Arial" panose="020B0604020202020204" pitchFamily="34" charset="0"/>
              <a:buChar char="•"/>
            </a:pPr>
            <a:endParaRPr lang="es-ES" sz="2000" kern="1400" dirty="0">
              <a:solidFill>
                <a:srgbClr val="073763"/>
              </a:solidFill>
              <a:effectLst>
                <a:outerShdw blurRad="50800" dist="38100" algn="tr" rotWithShape="0">
                  <a:prstClr val="black">
                    <a:alpha val="40000"/>
                  </a:prstClr>
                </a:outerShdw>
              </a:effectLst>
              <a:latin typeface="Open Sans"/>
            </a:endParaRPr>
          </a:p>
        </p:txBody>
      </p:sp>
    </p:spTree>
    <p:extLst>
      <p:ext uri="{BB962C8B-B14F-4D97-AF65-F5344CB8AC3E}">
        <p14:creationId xmlns:p14="http://schemas.microsoft.com/office/powerpoint/2010/main" val="365721410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1000"/>
                                        <p:tgtEl>
                                          <p:spTgt spid="4">
                                            <p:txEl>
                                              <p:pRg st="5" end="5"/>
                                            </p:txEl>
                                          </p:spTgt>
                                        </p:tgtEl>
                                      </p:cBhvr>
                                    </p:animEffect>
                                    <p:anim calcmode="lin" valueType="num">
                                      <p:cBhvr>
                                        <p:cTn id="4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Effect transition="in" filter="fade">
                                      <p:cBhvr>
                                        <p:cTn id="49" dur="1000"/>
                                        <p:tgtEl>
                                          <p:spTgt spid="4">
                                            <p:txEl>
                                              <p:pRg st="6" end="6"/>
                                            </p:txEl>
                                          </p:spTgt>
                                        </p:tgtEl>
                                      </p:cBhvr>
                                    </p:animEffect>
                                    <p:anim calcmode="lin" valueType="num">
                                      <p:cBhvr>
                                        <p:cTn id="50"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395536" y="188640"/>
            <a:ext cx="8208912" cy="1143000"/>
          </a:xfrm>
        </p:spPr>
        <p:txBody>
          <a:bodyPr/>
          <a:lstStyle/>
          <a:p>
            <a:pPr marL="0" indent="0" algn="ctr">
              <a:buNone/>
            </a:pPr>
            <a:r>
              <a:rPr lang="es-ES" dirty="0" smtClean="0"/>
              <a:t>Talleres de Ocio y Tiempo Libre</a:t>
            </a:r>
            <a:endParaRPr lang="es-ES" dirty="0"/>
          </a:p>
        </p:txBody>
      </p:sp>
      <p:pic>
        <p:nvPicPr>
          <p:cNvPr id="16386" name="Picture 2"/>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1835696" y="1340768"/>
            <a:ext cx="5255207" cy="2109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Marcador de contenido"/>
          <p:cNvSpPr txBox="1">
            <a:spLocks/>
          </p:cNvSpPr>
          <p:nvPr/>
        </p:nvSpPr>
        <p:spPr>
          <a:xfrm>
            <a:off x="179512" y="3645024"/>
            <a:ext cx="8712968" cy="2952328"/>
          </a:xfrm>
          <a:prstGeom prst="rect">
            <a:avLst/>
          </a:prstGeom>
        </p:spPr>
        <p:txBody>
          <a:bodyPr vert="horz" lIns="91440" tIns="45720" rIns="91440" bIns="45720" rtlCol="0">
            <a:norm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a:buFont typeface="Arial" panose="020B0604020202020204" pitchFamily="34" charset="0"/>
              <a:buChar char="•"/>
            </a:pPr>
            <a:r>
              <a:rPr lang="es-ES" sz="2000" kern="1400" dirty="0" err="1" smtClean="0">
                <a:solidFill>
                  <a:srgbClr val="073763"/>
                </a:solidFill>
                <a:effectLst>
                  <a:outerShdw blurRad="50800" dist="38100" algn="tr" rotWithShape="0">
                    <a:prstClr val="black">
                      <a:alpha val="40000"/>
                    </a:prstClr>
                  </a:outerShdw>
                </a:effectLst>
                <a:latin typeface="Open Sans"/>
              </a:rPr>
              <a:t>Cineforum</a:t>
            </a:r>
            <a:r>
              <a:rPr lang="es-ES" sz="2000" kern="1400" dirty="0" smtClean="0">
                <a:solidFill>
                  <a:srgbClr val="073763"/>
                </a:solidFill>
                <a:effectLst>
                  <a:outerShdw blurRad="50800" dist="38100" algn="tr" rotWithShape="0">
                    <a:prstClr val="black">
                      <a:alpha val="40000"/>
                    </a:prstClr>
                  </a:outerShdw>
                </a:effectLst>
                <a:latin typeface="Open Sans"/>
              </a:rPr>
              <a:t>.</a:t>
            </a:r>
          </a:p>
          <a:p>
            <a:pPr>
              <a:buFont typeface="Arial" panose="020B0604020202020204" pitchFamily="34" charset="0"/>
              <a:buChar char="•"/>
            </a:pPr>
            <a:r>
              <a:rPr lang="es-ES" sz="2000" kern="1400" dirty="0" smtClean="0">
                <a:solidFill>
                  <a:srgbClr val="073763"/>
                </a:solidFill>
                <a:effectLst>
                  <a:outerShdw blurRad="50800" dist="38100" algn="tr" rotWithShape="0">
                    <a:prstClr val="black">
                      <a:alpha val="40000"/>
                    </a:prstClr>
                  </a:outerShdw>
                </a:effectLst>
                <a:latin typeface="Open Sans"/>
              </a:rPr>
              <a:t>Ocio saludable, actividades de ocio extraordinarias y </a:t>
            </a:r>
            <a:r>
              <a:rPr lang="es-ES" sz="2000" kern="1400" dirty="0" err="1" smtClean="0">
                <a:solidFill>
                  <a:srgbClr val="073763"/>
                </a:solidFill>
                <a:effectLst>
                  <a:outerShdw blurRad="50800" dist="38100" algn="tr" rotWithShape="0">
                    <a:prstClr val="black">
                      <a:alpha val="40000"/>
                    </a:prstClr>
                  </a:outerShdw>
                </a:effectLst>
                <a:latin typeface="Open Sans"/>
              </a:rPr>
              <a:t>clud</a:t>
            </a:r>
            <a:r>
              <a:rPr lang="es-ES" sz="2000" kern="1400" dirty="0" smtClean="0">
                <a:solidFill>
                  <a:srgbClr val="073763"/>
                </a:solidFill>
                <a:effectLst>
                  <a:outerShdw blurRad="50800" dist="38100" algn="tr" rotWithShape="0">
                    <a:prstClr val="black">
                      <a:alpha val="40000"/>
                    </a:prstClr>
                  </a:outerShdw>
                </a:effectLst>
                <a:latin typeface="Open Sans"/>
              </a:rPr>
              <a:t> de ocio de fin de semana.</a:t>
            </a:r>
          </a:p>
          <a:p>
            <a:pPr>
              <a:buFont typeface="Arial" panose="020B0604020202020204" pitchFamily="34" charset="0"/>
              <a:buChar char="•"/>
            </a:pPr>
            <a:r>
              <a:rPr lang="es-ES" sz="2000" kern="1400" dirty="0" smtClean="0">
                <a:solidFill>
                  <a:srgbClr val="073763"/>
                </a:solidFill>
                <a:effectLst>
                  <a:outerShdw blurRad="50800" dist="38100" algn="tr" rotWithShape="0">
                    <a:prstClr val="black">
                      <a:alpha val="40000"/>
                    </a:prstClr>
                  </a:outerShdw>
                </a:effectLst>
                <a:latin typeface="Open Sans"/>
              </a:rPr>
              <a:t>Taller de carnaval.</a:t>
            </a:r>
          </a:p>
          <a:p>
            <a:pPr>
              <a:buFont typeface="Arial" panose="020B0604020202020204" pitchFamily="34" charset="0"/>
              <a:buChar char="•"/>
            </a:pPr>
            <a:r>
              <a:rPr lang="es-ES" sz="2000" kern="1400" dirty="0" smtClean="0">
                <a:solidFill>
                  <a:srgbClr val="073763"/>
                </a:solidFill>
                <a:effectLst>
                  <a:outerShdw blurRad="50800" dist="38100" algn="tr" rotWithShape="0">
                    <a:prstClr val="black">
                      <a:alpha val="40000"/>
                    </a:prstClr>
                  </a:outerShdw>
                </a:effectLst>
                <a:latin typeface="Open Sans"/>
              </a:rPr>
              <a:t>Taller de postales navideñas.</a:t>
            </a:r>
          </a:p>
          <a:p>
            <a:pPr>
              <a:buFont typeface="Arial" panose="020B0604020202020204" pitchFamily="34" charset="0"/>
              <a:buChar char="•"/>
            </a:pPr>
            <a:r>
              <a:rPr lang="es-ES" sz="2000" kern="1400" dirty="0" smtClean="0">
                <a:solidFill>
                  <a:srgbClr val="073763"/>
                </a:solidFill>
                <a:effectLst>
                  <a:outerShdw blurRad="50800" dist="38100" algn="tr" rotWithShape="0">
                    <a:prstClr val="black">
                      <a:alpha val="40000"/>
                    </a:prstClr>
                  </a:outerShdw>
                </a:effectLst>
                <a:latin typeface="Open Sans"/>
              </a:rPr>
              <a:t>Casa de respiro.</a:t>
            </a:r>
          </a:p>
          <a:p>
            <a:pPr>
              <a:buFont typeface="Arial" panose="020B0604020202020204" pitchFamily="34" charset="0"/>
              <a:buChar char="•"/>
            </a:pPr>
            <a:r>
              <a:rPr lang="es-ES" sz="2000" kern="1400" dirty="0" smtClean="0">
                <a:solidFill>
                  <a:srgbClr val="073763"/>
                </a:solidFill>
                <a:effectLst>
                  <a:outerShdw blurRad="50800" dist="38100" algn="tr" rotWithShape="0">
                    <a:prstClr val="black">
                      <a:alpha val="40000"/>
                    </a:prstClr>
                  </a:outerShdw>
                </a:effectLst>
                <a:latin typeface="Open Sans"/>
              </a:rPr>
              <a:t>Enmarcado.</a:t>
            </a:r>
          </a:p>
          <a:p>
            <a:pPr>
              <a:buFont typeface="Arial" panose="020B0604020202020204" pitchFamily="34" charset="0"/>
              <a:buChar char="•"/>
            </a:pPr>
            <a:endParaRPr lang="es-ES" sz="2000" kern="1400" dirty="0">
              <a:solidFill>
                <a:srgbClr val="073763"/>
              </a:solidFill>
              <a:effectLst>
                <a:outerShdw blurRad="50800" dist="38100" algn="tr" rotWithShape="0">
                  <a:prstClr val="black">
                    <a:alpha val="40000"/>
                  </a:prstClr>
                </a:outerShdw>
              </a:effectLst>
              <a:latin typeface="Open Sans"/>
            </a:endParaRPr>
          </a:p>
        </p:txBody>
      </p:sp>
    </p:spTree>
    <p:extLst>
      <p:ext uri="{BB962C8B-B14F-4D97-AF65-F5344CB8AC3E}">
        <p14:creationId xmlns:p14="http://schemas.microsoft.com/office/powerpoint/2010/main" val="107513048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6386"/>
                                        </p:tgtEl>
                                        <p:attrNameLst>
                                          <p:attrName>style.visibility</p:attrName>
                                        </p:attrNameLst>
                                      </p:cBhvr>
                                      <p:to>
                                        <p:strVal val="visible"/>
                                      </p:to>
                                    </p:set>
                                    <p:animEffect transition="in" filter="fade">
                                      <p:cBhvr>
                                        <p:cTn id="11" dur="1000"/>
                                        <p:tgtEl>
                                          <p:spTgt spid="16386"/>
                                        </p:tgtEl>
                                      </p:cBhvr>
                                    </p:animEffect>
                                    <p:anim calcmode="lin" valueType="num">
                                      <p:cBhvr>
                                        <p:cTn id="12" dur="1000" fill="hold"/>
                                        <p:tgtEl>
                                          <p:spTgt spid="16386"/>
                                        </p:tgtEl>
                                        <p:attrNameLst>
                                          <p:attrName>ppt_x</p:attrName>
                                        </p:attrNameLst>
                                      </p:cBhvr>
                                      <p:tavLst>
                                        <p:tav tm="0">
                                          <p:val>
                                            <p:strVal val="#ppt_x"/>
                                          </p:val>
                                        </p:tav>
                                        <p:tav tm="100000">
                                          <p:val>
                                            <p:strVal val="#ppt_x"/>
                                          </p:val>
                                        </p:tav>
                                      </p:tavLst>
                                    </p:anim>
                                    <p:anim calcmode="lin" valueType="num">
                                      <p:cBhvr>
                                        <p:cTn id="13" dur="1000" fill="hold"/>
                                        <p:tgtEl>
                                          <p:spTgt spid="1638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331640" y="620688"/>
            <a:ext cx="6512511" cy="1143000"/>
          </a:xfrm>
        </p:spPr>
        <p:txBody>
          <a:bodyPr/>
          <a:lstStyle/>
          <a:p>
            <a:pPr marL="0" indent="0" algn="ctr">
              <a:buNone/>
            </a:pPr>
            <a:r>
              <a:rPr lang="es-ES" dirty="0" smtClean="0"/>
              <a:t>Deportes</a:t>
            </a:r>
            <a:endParaRPr lang="es-ES" dirty="0"/>
          </a:p>
        </p:txBody>
      </p:sp>
      <p:sp>
        <p:nvSpPr>
          <p:cNvPr id="3" name="2 Marcador de contenido"/>
          <p:cNvSpPr>
            <a:spLocks noGrp="1"/>
          </p:cNvSpPr>
          <p:nvPr>
            <p:ph sz="quarter" idx="13"/>
          </p:nvPr>
        </p:nvSpPr>
        <p:spPr>
          <a:xfrm>
            <a:off x="179512" y="1628800"/>
            <a:ext cx="4248472" cy="4941168"/>
          </a:xfrm>
        </p:spPr>
        <p:txBody>
          <a:bodyPr>
            <a:normAutofit lnSpcReduction="10000"/>
          </a:bodyPr>
          <a:lstStyle/>
          <a:p>
            <a:pPr marL="45720" indent="0" algn="just">
              <a:buNone/>
            </a:pPr>
            <a:r>
              <a:rPr lang="es-ES" sz="3200" kern="1400" dirty="0" err="1">
                <a:solidFill>
                  <a:srgbClr val="073763"/>
                </a:solidFill>
                <a:effectLst>
                  <a:outerShdw blurRad="50800" dist="38100" algn="tr" rotWithShape="0">
                    <a:prstClr val="black">
                      <a:alpha val="40000"/>
                    </a:prstClr>
                  </a:outerShdw>
                </a:effectLst>
                <a:latin typeface="Open Sans"/>
              </a:rPr>
              <a:t>Tai</a:t>
            </a:r>
            <a:r>
              <a:rPr lang="es-ES" sz="3200" kern="1400" dirty="0">
                <a:solidFill>
                  <a:srgbClr val="073763"/>
                </a:solidFill>
                <a:effectLst>
                  <a:outerShdw blurRad="50800" dist="38100" algn="tr" rotWithShape="0">
                    <a:prstClr val="black">
                      <a:alpha val="40000"/>
                    </a:prstClr>
                  </a:outerShdw>
                </a:effectLst>
                <a:latin typeface="Open Sans"/>
              </a:rPr>
              <a:t> </a:t>
            </a:r>
            <a:r>
              <a:rPr lang="es-ES" sz="3200" kern="1400" dirty="0" err="1">
                <a:solidFill>
                  <a:srgbClr val="073763"/>
                </a:solidFill>
                <a:effectLst>
                  <a:outerShdw blurRad="50800" dist="38100" algn="tr" rotWithShape="0">
                    <a:prstClr val="black">
                      <a:alpha val="40000"/>
                    </a:prstClr>
                  </a:outerShdw>
                </a:effectLst>
                <a:latin typeface="Open Sans"/>
              </a:rPr>
              <a:t>chi</a:t>
            </a:r>
            <a:r>
              <a:rPr lang="es-ES" sz="3200" kern="1400" dirty="0">
                <a:solidFill>
                  <a:srgbClr val="073763"/>
                </a:solidFill>
                <a:effectLst>
                  <a:outerShdw blurRad="50800" dist="38100" algn="tr" rotWithShape="0">
                    <a:prstClr val="black">
                      <a:alpha val="40000"/>
                    </a:prstClr>
                  </a:outerShdw>
                </a:effectLst>
                <a:latin typeface="Open Sans"/>
              </a:rPr>
              <a:t>, gimnasia de mantenimiento, tenis de mesa, petanca, futbol y baloncesto (en estos dos últimos participamos en la liga organizada por </a:t>
            </a:r>
            <a:r>
              <a:rPr lang="es-ES" sz="3200" kern="1400" dirty="0" smtClean="0">
                <a:solidFill>
                  <a:srgbClr val="073763"/>
                </a:solidFill>
                <a:effectLst>
                  <a:outerShdw blurRad="50800" dist="38100" algn="tr" rotWithShape="0">
                    <a:prstClr val="black">
                      <a:alpha val="40000"/>
                    </a:prstClr>
                  </a:outerShdw>
                </a:effectLst>
                <a:latin typeface="Open Sans"/>
              </a:rPr>
              <a:t>FEAFES y recientemente en el </a:t>
            </a:r>
            <a:r>
              <a:rPr lang="es-ES" sz="3200" kern="1400" dirty="0" err="1" smtClean="0">
                <a:solidFill>
                  <a:srgbClr val="073763"/>
                </a:solidFill>
                <a:effectLst>
                  <a:outerShdw blurRad="50800" dist="38100" algn="tr" rotWithShape="0">
                    <a:prstClr val="black">
                      <a:alpha val="40000"/>
                    </a:prstClr>
                  </a:outerShdw>
                </a:effectLst>
                <a:latin typeface="Open Sans"/>
              </a:rPr>
              <a:t>Mentatlón</a:t>
            </a:r>
            <a:r>
              <a:rPr lang="es-ES" sz="3200" kern="1400" dirty="0" smtClean="0">
                <a:solidFill>
                  <a:srgbClr val="073763"/>
                </a:solidFill>
                <a:effectLst>
                  <a:outerShdw blurRad="50800" dist="38100" algn="tr" rotWithShape="0">
                    <a:prstClr val="black">
                      <a:alpha val="40000"/>
                    </a:prstClr>
                  </a:outerShdw>
                </a:effectLst>
                <a:latin typeface="Open Sans"/>
              </a:rPr>
              <a:t> de Bilbao).</a:t>
            </a:r>
            <a:endParaRPr lang="es-ES" sz="3200" kern="1400" dirty="0">
              <a:solidFill>
                <a:srgbClr val="073763"/>
              </a:solidFill>
              <a:effectLst>
                <a:outerShdw blurRad="50800" dist="38100" algn="tr" rotWithShape="0">
                  <a:prstClr val="black">
                    <a:alpha val="40000"/>
                  </a:prstClr>
                </a:outerShdw>
              </a:effectLst>
              <a:latin typeface="Open Sans"/>
            </a:endParaRP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0518" y="1916832"/>
            <a:ext cx="457200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75331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quarter" idx="13"/>
          </p:nvPr>
        </p:nvSpPr>
        <p:spPr>
          <a:xfrm>
            <a:off x="4139952" y="1628800"/>
            <a:ext cx="4860032" cy="4248472"/>
          </a:xfrm>
        </p:spPr>
        <p:txBody>
          <a:bodyPr>
            <a:normAutofit fontScale="47500" lnSpcReduction="20000"/>
          </a:bodyPr>
          <a:lstStyle/>
          <a:p>
            <a:pPr indent="0" algn="just">
              <a:lnSpc>
                <a:spcPct val="150000"/>
              </a:lnSpc>
              <a:spcAft>
                <a:spcPts val="1000"/>
              </a:spcAft>
              <a:buNone/>
            </a:pPr>
            <a:r>
              <a:rPr lang="es-ES" sz="4200" kern="1400" dirty="0" smtClean="0">
                <a:solidFill>
                  <a:srgbClr val="073763"/>
                </a:solidFill>
                <a:effectLst>
                  <a:outerShdw blurRad="50800" dist="38100" algn="tr" rotWithShape="0">
                    <a:prstClr val="black">
                      <a:alpha val="40000"/>
                    </a:prstClr>
                  </a:outerShdw>
                </a:effectLst>
                <a:latin typeface="Open Sans"/>
              </a:rPr>
              <a:t>Los </a:t>
            </a:r>
            <a:r>
              <a:rPr lang="es-ES" sz="4200" b="1" kern="1400" dirty="0">
                <a:solidFill>
                  <a:srgbClr val="073763"/>
                </a:solidFill>
                <a:effectLst>
                  <a:outerShdw blurRad="50800" dist="38100" algn="tr" rotWithShape="0">
                    <a:prstClr val="black">
                      <a:alpha val="40000"/>
                    </a:prstClr>
                  </a:outerShdw>
                </a:effectLst>
                <a:latin typeface="Open Sans"/>
              </a:rPr>
              <a:t>PISOS PROTEGIDOS </a:t>
            </a:r>
            <a:r>
              <a:rPr lang="es-ES" sz="4200" kern="1400" dirty="0">
                <a:solidFill>
                  <a:srgbClr val="073763"/>
                </a:solidFill>
                <a:effectLst>
                  <a:outerShdw blurRad="50800" dist="38100" algn="tr" rotWithShape="0">
                    <a:prstClr val="black">
                      <a:alpha val="40000"/>
                    </a:prstClr>
                  </a:outerShdw>
                </a:effectLst>
                <a:latin typeface="Open Sans"/>
              </a:rPr>
              <a:t>como fórmulas de alojamiento alternativas a la institucionalización, públicos y privados, son unidades de apoyo comunitario que acogen pacientes con autonomía de conducta pero sin posibilidades de convivencia familiar, y que requieren ayuda psicosocial para su desarrollo e integración social en la comunidad.</a:t>
            </a:r>
          </a:p>
          <a:p>
            <a:pPr marL="45720" indent="0">
              <a:buNone/>
            </a:pPr>
            <a:endParaRPr lang="es-ES" dirty="0"/>
          </a:p>
        </p:txBody>
      </p:sp>
      <p:sp>
        <p:nvSpPr>
          <p:cNvPr id="4" name="1 Título"/>
          <p:cNvSpPr>
            <a:spLocks noGrp="1"/>
          </p:cNvSpPr>
          <p:nvPr>
            <p:ph type="title"/>
          </p:nvPr>
        </p:nvSpPr>
        <p:spPr>
          <a:xfrm>
            <a:off x="1259632" y="260648"/>
            <a:ext cx="6512511" cy="1143000"/>
          </a:xfrm>
        </p:spPr>
        <p:txBody>
          <a:bodyPr/>
          <a:lstStyle/>
          <a:p>
            <a:pPr marL="0" indent="0" algn="ctr">
              <a:buNone/>
            </a:pPr>
            <a:r>
              <a:rPr lang="es-ES" sz="4000" b="1" dirty="0" smtClean="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rPr>
              <a:t>PROGRAMA DE PISOS PROTEGIDOS</a:t>
            </a:r>
            <a:endParaRPr lang="es-ES" sz="4000" b="1" dirty="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916832"/>
            <a:ext cx="3240360" cy="3240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74906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1043608" y="260648"/>
            <a:ext cx="6512511" cy="1143000"/>
          </a:xfrm>
        </p:spPr>
        <p:txBody>
          <a:bodyPr/>
          <a:lstStyle/>
          <a:p>
            <a:pPr marL="0" indent="0" algn="ctr">
              <a:buNone/>
            </a:pPr>
            <a:r>
              <a:rPr lang="es-ES" sz="4000" b="1" dirty="0" smtClean="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rPr>
              <a:t>Los pisos</a:t>
            </a:r>
            <a:endParaRPr lang="es-ES" sz="4000" b="1" dirty="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endParaRPr>
          </a:p>
        </p:txBody>
      </p:sp>
      <p:pic>
        <p:nvPicPr>
          <p:cNvPr id="4" name="3 Marcador de contenido" descr="Resultado de imagen de mapa de la provincia de pontevedra"/>
          <p:cNvPicPr>
            <a:picLocks noGrp="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755576" y="1556792"/>
            <a:ext cx="4314825" cy="4914900"/>
          </a:xfrm>
          <a:prstGeom prst="rect">
            <a:avLst/>
          </a:prstGeom>
          <a:noFill/>
          <a:ln>
            <a:noFill/>
          </a:ln>
        </p:spPr>
      </p:pic>
      <p:sp>
        <p:nvSpPr>
          <p:cNvPr id="8" name="10 Elipse"/>
          <p:cNvSpPr/>
          <p:nvPr/>
        </p:nvSpPr>
        <p:spPr>
          <a:xfrm>
            <a:off x="1893259" y="4449746"/>
            <a:ext cx="45719" cy="45719"/>
          </a:xfrm>
          <a:prstGeom prst="ellipse">
            <a:avLst/>
          </a:prstGeom>
          <a:solidFill>
            <a:srgbClr val="FF0000"/>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2816" y="4449746"/>
            <a:ext cx="66675" cy="7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10 Elipse"/>
          <p:cNvSpPr/>
          <p:nvPr/>
        </p:nvSpPr>
        <p:spPr>
          <a:xfrm>
            <a:off x="1155523" y="6092553"/>
            <a:ext cx="45719" cy="45719"/>
          </a:xfrm>
          <a:prstGeom prst="ellipse">
            <a:avLst/>
          </a:prstGeom>
          <a:solidFill>
            <a:srgbClr val="FF0000"/>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13" name="10 Elipse"/>
          <p:cNvSpPr/>
          <p:nvPr/>
        </p:nvSpPr>
        <p:spPr>
          <a:xfrm>
            <a:off x="2187454" y="5444381"/>
            <a:ext cx="45719" cy="45719"/>
          </a:xfrm>
          <a:prstGeom prst="ellipse">
            <a:avLst/>
          </a:prstGeom>
          <a:solidFill>
            <a:srgbClr val="FF0000"/>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14" name="10 Elipse"/>
          <p:cNvSpPr/>
          <p:nvPr/>
        </p:nvSpPr>
        <p:spPr>
          <a:xfrm>
            <a:off x="1463274" y="4683268"/>
            <a:ext cx="45719" cy="45719"/>
          </a:xfrm>
          <a:prstGeom prst="ellipse">
            <a:avLst/>
          </a:prstGeom>
          <a:solidFill>
            <a:srgbClr val="FF0000"/>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graphicFrame>
        <p:nvGraphicFramePr>
          <p:cNvPr id="10" name="9 Tabla"/>
          <p:cNvGraphicFramePr>
            <a:graphicFrameLocks noGrp="1"/>
          </p:cNvGraphicFramePr>
          <p:nvPr>
            <p:extLst>
              <p:ext uri="{D42A27DB-BD31-4B8C-83A1-F6EECF244321}">
                <p14:modId xmlns:p14="http://schemas.microsoft.com/office/powerpoint/2010/main" val="2811647365"/>
              </p:ext>
            </p:extLst>
          </p:nvPr>
        </p:nvGraphicFramePr>
        <p:xfrm>
          <a:off x="5364088" y="1700808"/>
          <a:ext cx="3384376" cy="2595880"/>
        </p:xfrm>
        <a:graphic>
          <a:graphicData uri="http://schemas.openxmlformats.org/drawingml/2006/table">
            <a:tbl>
              <a:tblPr firstRow="1" bandRow="1">
                <a:tableStyleId>{5C22544A-7EE6-4342-B048-85BDC9FD1C3A}</a:tableStyleId>
              </a:tblPr>
              <a:tblGrid>
                <a:gridCol w="1692188"/>
                <a:gridCol w="1692188"/>
              </a:tblGrid>
              <a:tr h="370840">
                <a:tc>
                  <a:txBody>
                    <a:bodyPr/>
                    <a:lstStyle/>
                    <a:p>
                      <a:r>
                        <a:rPr lang="es-ES" dirty="0" smtClean="0"/>
                        <a:t>Pisos</a:t>
                      </a:r>
                      <a:endParaRPr lang="es-ES" dirty="0"/>
                    </a:p>
                  </a:txBody>
                  <a:tcPr/>
                </a:tc>
                <a:tc>
                  <a:txBody>
                    <a:bodyPr/>
                    <a:lstStyle/>
                    <a:p>
                      <a:r>
                        <a:rPr lang="es-ES" dirty="0" smtClean="0"/>
                        <a:t>Plazas</a:t>
                      </a:r>
                      <a:endParaRPr lang="es-ES" dirty="0"/>
                    </a:p>
                  </a:txBody>
                  <a:tcPr/>
                </a:tc>
              </a:tr>
              <a:tr h="370840">
                <a:tc>
                  <a:txBody>
                    <a:bodyPr/>
                    <a:lstStyle/>
                    <a:p>
                      <a:r>
                        <a:rPr lang="es-ES" dirty="0" smtClean="0"/>
                        <a:t>Vigo (3)</a:t>
                      </a:r>
                      <a:endParaRPr lang="es-ES" dirty="0"/>
                    </a:p>
                  </a:txBody>
                  <a:tcPr/>
                </a:tc>
                <a:tc>
                  <a:txBody>
                    <a:bodyPr/>
                    <a:lstStyle/>
                    <a:p>
                      <a:pPr algn="ctr"/>
                      <a:r>
                        <a:rPr lang="es-ES" dirty="0" smtClean="0"/>
                        <a:t>15</a:t>
                      </a:r>
                      <a:endParaRPr lang="es-ES" dirty="0"/>
                    </a:p>
                  </a:txBody>
                  <a:tcPr/>
                </a:tc>
              </a:tr>
              <a:tr h="370840">
                <a:tc>
                  <a:txBody>
                    <a:bodyPr/>
                    <a:lstStyle/>
                    <a:p>
                      <a:r>
                        <a:rPr lang="es-ES" dirty="0" smtClean="0"/>
                        <a:t>Cangas (1)</a:t>
                      </a:r>
                      <a:endParaRPr lang="es-ES" dirty="0"/>
                    </a:p>
                  </a:txBody>
                  <a:tcPr/>
                </a:tc>
                <a:tc>
                  <a:txBody>
                    <a:bodyPr/>
                    <a:lstStyle/>
                    <a:p>
                      <a:pPr algn="ctr"/>
                      <a:r>
                        <a:rPr lang="es-ES" dirty="0" smtClean="0"/>
                        <a:t>4</a:t>
                      </a:r>
                      <a:endParaRPr lang="es-ES" dirty="0"/>
                    </a:p>
                  </a:txBody>
                  <a:tcPr/>
                </a:tc>
              </a:tr>
              <a:tr h="370840">
                <a:tc>
                  <a:txBody>
                    <a:bodyPr/>
                    <a:lstStyle/>
                    <a:p>
                      <a:r>
                        <a:rPr lang="es-ES" dirty="0" err="1" smtClean="0"/>
                        <a:t>Chapela</a:t>
                      </a:r>
                      <a:r>
                        <a:rPr lang="es-ES" dirty="0" smtClean="0"/>
                        <a:t> (1)</a:t>
                      </a:r>
                      <a:endParaRPr lang="es-ES" dirty="0"/>
                    </a:p>
                  </a:txBody>
                  <a:tcPr/>
                </a:tc>
                <a:tc>
                  <a:txBody>
                    <a:bodyPr/>
                    <a:lstStyle/>
                    <a:p>
                      <a:pPr algn="ctr"/>
                      <a:r>
                        <a:rPr lang="es-ES" dirty="0" smtClean="0"/>
                        <a:t>5</a:t>
                      </a:r>
                      <a:endParaRPr lang="es-ES" dirty="0"/>
                    </a:p>
                  </a:txBody>
                  <a:tcPr/>
                </a:tc>
              </a:tr>
              <a:tr h="370840">
                <a:tc>
                  <a:txBody>
                    <a:bodyPr/>
                    <a:lstStyle/>
                    <a:p>
                      <a:r>
                        <a:rPr lang="es-ES" dirty="0" smtClean="0"/>
                        <a:t>Salceda (1)</a:t>
                      </a:r>
                      <a:endParaRPr lang="es-ES" dirty="0"/>
                    </a:p>
                  </a:txBody>
                  <a:tcPr/>
                </a:tc>
                <a:tc>
                  <a:txBody>
                    <a:bodyPr/>
                    <a:lstStyle/>
                    <a:p>
                      <a:pPr algn="ctr"/>
                      <a:r>
                        <a:rPr lang="es-ES" dirty="0" smtClean="0"/>
                        <a:t>5</a:t>
                      </a:r>
                      <a:endParaRPr lang="es-ES" dirty="0"/>
                    </a:p>
                  </a:txBody>
                  <a:tcPr/>
                </a:tc>
              </a:tr>
              <a:tr h="370840">
                <a:tc>
                  <a:txBody>
                    <a:bodyPr/>
                    <a:lstStyle/>
                    <a:p>
                      <a:r>
                        <a:rPr lang="es-ES" dirty="0" smtClean="0"/>
                        <a:t>O Rosal</a:t>
                      </a:r>
                      <a:endParaRPr lang="es-ES" dirty="0"/>
                    </a:p>
                  </a:txBody>
                  <a:tcPr/>
                </a:tc>
                <a:tc>
                  <a:txBody>
                    <a:bodyPr/>
                    <a:lstStyle/>
                    <a:p>
                      <a:pPr algn="ctr"/>
                      <a:r>
                        <a:rPr lang="es-ES" dirty="0" smtClean="0"/>
                        <a:t>5</a:t>
                      </a:r>
                      <a:endParaRPr lang="es-ES" dirty="0"/>
                    </a:p>
                  </a:txBody>
                  <a:tcPr/>
                </a:tc>
              </a:tr>
              <a:tr h="370840">
                <a:tc>
                  <a:txBody>
                    <a:bodyPr/>
                    <a:lstStyle/>
                    <a:p>
                      <a:r>
                        <a:rPr lang="es-ES" b="1" dirty="0" smtClean="0"/>
                        <a:t>Total Plazas</a:t>
                      </a:r>
                      <a:endParaRPr lang="es-ES" b="1" dirty="0"/>
                    </a:p>
                  </a:txBody>
                  <a:tcPr/>
                </a:tc>
                <a:tc>
                  <a:txBody>
                    <a:bodyPr/>
                    <a:lstStyle/>
                    <a:p>
                      <a:pPr algn="ctr"/>
                      <a:r>
                        <a:rPr lang="es-ES" b="1" dirty="0" smtClean="0"/>
                        <a:t>34</a:t>
                      </a:r>
                      <a:endParaRPr lang="es-ES" b="1" dirty="0"/>
                    </a:p>
                  </a:txBody>
                  <a:tcPr/>
                </a:tc>
              </a:tr>
            </a:tbl>
          </a:graphicData>
        </a:graphic>
      </p:graphicFrame>
    </p:spTree>
    <p:extLst>
      <p:ext uri="{BB962C8B-B14F-4D97-AF65-F5344CB8AC3E}">
        <p14:creationId xmlns:p14="http://schemas.microsoft.com/office/powerpoint/2010/main" val="301034193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07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12" grpId="0" animBg="1"/>
      <p:bldP spid="13"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3" name="2 Marcador de contenido"/>
          <p:cNvSpPr>
            <a:spLocks noGrp="1"/>
          </p:cNvSpPr>
          <p:nvPr>
            <p:ph sz="quarter" idx="13"/>
          </p:nvPr>
        </p:nvSpPr>
        <p:spPr>
          <a:xfrm>
            <a:off x="107504" y="1052736"/>
            <a:ext cx="8712967" cy="3528392"/>
          </a:xfrm>
        </p:spPr>
        <p:txBody>
          <a:bodyPr>
            <a:noAutofit/>
          </a:bodyPr>
          <a:lstStyle/>
          <a:p>
            <a:pPr indent="0" algn="just">
              <a:lnSpc>
                <a:spcPct val="150000"/>
              </a:lnSpc>
              <a:spcAft>
                <a:spcPts val="1000"/>
              </a:spcAft>
              <a:buNone/>
            </a:pPr>
            <a:r>
              <a:rPr lang="es-ES" sz="2400" kern="1400" dirty="0">
                <a:solidFill>
                  <a:srgbClr val="073763"/>
                </a:solidFill>
                <a:effectLst>
                  <a:outerShdw blurRad="50800" dist="38100" algn="tr" rotWithShape="0">
                    <a:prstClr val="black">
                      <a:alpha val="40000"/>
                    </a:prstClr>
                  </a:outerShdw>
                </a:effectLst>
                <a:latin typeface="Open Sans"/>
              </a:rPr>
              <a:t>La dispersión de la población, las deficiencias en el servicio de transporte público, la falta de recursos o el nivel de afectación por la enfermedad, hacen que existan personas que no tienen acceso a ciertos servicios como pueden ser los Centros de Rehabilitación Psicosocial y Laboral. La Atención a Domicilio intenta cubrir esta necesidad.</a:t>
            </a:r>
          </a:p>
          <a:p>
            <a:pPr indent="0" algn="just">
              <a:lnSpc>
                <a:spcPct val="150000"/>
              </a:lnSpc>
              <a:spcAft>
                <a:spcPts val="1000"/>
              </a:spcAft>
              <a:buNone/>
            </a:pPr>
            <a:r>
              <a:rPr lang="es-ES" sz="2400" kern="1400" dirty="0">
                <a:solidFill>
                  <a:srgbClr val="073763"/>
                </a:solidFill>
                <a:effectLst>
                  <a:outerShdw blurRad="50800" dist="38100" algn="tr" rotWithShape="0">
                    <a:prstClr val="black">
                      <a:alpha val="40000"/>
                    </a:prstClr>
                  </a:outerShdw>
                </a:effectLst>
                <a:latin typeface="Open Sans"/>
              </a:rPr>
              <a:t>Nuestro programa se lleva a cabo en el área de Vigo (gracias a la financiación obtenida por el Ministerio de Trabajo a cargo del  IRPF) y en el área del Morrazo (Cangas, </a:t>
            </a:r>
            <a:r>
              <a:rPr lang="es-ES" sz="2400" kern="1400" dirty="0" err="1">
                <a:solidFill>
                  <a:srgbClr val="073763"/>
                </a:solidFill>
                <a:effectLst>
                  <a:outerShdw blurRad="50800" dist="38100" algn="tr" rotWithShape="0">
                    <a:prstClr val="black">
                      <a:alpha val="40000"/>
                    </a:prstClr>
                  </a:outerShdw>
                </a:effectLst>
                <a:latin typeface="Open Sans"/>
              </a:rPr>
              <a:t>Moaña</a:t>
            </a:r>
            <a:r>
              <a:rPr lang="es-ES" sz="2400" kern="1400" dirty="0">
                <a:solidFill>
                  <a:srgbClr val="073763"/>
                </a:solidFill>
                <a:effectLst>
                  <a:outerShdw blurRad="50800" dist="38100" algn="tr" rotWithShape="0">
                    <a:prstClr val="black">
                      <a:alpha val="40000"/>
                    </a:prstClr>
                  </a:outerShdw>
                </a:effectLst>
                <a:latin typeface="Open Sans"/>
              </a:rPr>
              <a:t> y </a:t>
            </a:r>
            <a:r>
              <a:rPr lang="es-ES" sz="2400" kern="1400" dirty="0" err="1">
                <a:solidFill>
                  <a:srgbClr val="073763"/>
                </a:solidFill>
                <a:effectLst>
                  <a:outerShdw blurRad="50800" dist="38100" algn="tr" rotWithShape="0">
                    <a:prstClr val="black">
                      <a:alpha val="40000"/>
                    </a:prstClr>
                  </a:outerShdw>
                </a:effectLst>
                <a:latin typeface="Open Sans"/>
              </a:rPr>
              <a:t>Domaio</a:t>
            </a:r>
            <a:r>
              <a:rPr lang="es-ES" sz="2400" kern="1400" dirty="0">
                <a:solidFill>
                  <a:srgbClr val="073763"/>
                </a:solidFill>
                <a:effectLst>
                  <a:outerShdw blurRad="50800" dist="38100" algn="tr" rotWithShape="0">
                    <a:prstClr val="black">
                      <a:alpha val="40000"/>
                    </a:prstClr>
                  </a:outerShdw>
                </a:effectLst>
                <a:latin typeface="Open Sans"/>
              </a:rPr>
              <a:t>).</a:t>
            </a:r>
          </a:p>
        </p:txBody>
      </p:sp>
      <p:sp>
        <p:nvSpPr>
          <p:cNvPr id="4" name="1 Título"/>
          <p:cNvSpPr txBox="1">
            <a:spLocks/>
          </p:cNvSpPr>
          <p:nvPr/>
        </p:nvSpPr>
        <p:spPr>
          <a:xfrm>
            <a:off x="1043608" y="260648"/>
            <a:ext cx="6512511" cy="11430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914400" rtl="0" eaLnBrk="1" fontAlgn="auto" latinLnBrk="0" hangingPunct="1">
              <a:lnSpc>
                <a:spcPct val="100000"/>
              </a:lnSpc>
              <a:spcBef>
                <a:spcPct val="0"/>
              </a:spcBef>
              <a:spcAft>
                <a:spcPts val="0"/>
              </a:spcAft>
              <a:buClr>
                <a:srgbClr val="F14124">
                  <a:lumMod val="75000"/>
                </a:srgbClr>
              </a:buClr>
              <a:buSzPct val="128000"/>
              <a:buFont typeface="Georgia" pitchFamily="18" charset="0"/>
              <a:buNone/>
              <a:tabLst/>
              <a:defRPr/>
            </a:pPr>
            <a:r>
              <a:rPr kumimoji="0" lang="es-ES" sz="4000" b="1" i="0" u="none" strike="noStrike" kern="1200" cap="none" spc="0" normalizeH="0" baseline="0" noProof="0" dirty="0" smtClean="0">
                <a:ln>
                  <a:noFill/>
                </a:ln>
                <a:gradFill>
                  <a:gsLst>
                    <a:gs pos="0">
                      <a:sysClr val="windowText" lastClr="000000"/>
                    </a:gs>
                    <a:gs pos="40000">
                      <a:sysClr val="windowText" lastClr="000000">
                        <a:lumMod val="75000"/>
                        <a:lumOff val="25000"/>
                      </a:sysClr>
                    </a:gs>
                    <a:gs pos="100000">
                      <a:srgbClr val="212745">
                        <a:alpha val="65000"/>
                      </a:srgbClr>
                    </a:gs>
                  </a:gsLst>
                  <a:lin ang="5400000" scaled="0"/>
                </a:gradFill>
                <a:effectLst>
                  <a:reflection blurRad="6350" stA="55000" endA="300" endPos="45500" dir="5400000" sy="-100000" algn="bl" rotWithShape="0"/>
                </a:effectLst>
                <a:uLnTx/>
                <a:uFillTx/>
                <a:latin typeface="Calibri"/>
                <a:ea typeface="+mj-ea"/>
                <a:cs typeface="+mj-cs"/>
              </a:rPr>
              <a:t>S.A.</a:t>
            </a:r>
            <a:r>
              <a:rPr lang="es-ES" sz="4000" dirty="0" smtClean="0">
                <a:gradFill>
                  <a:gsLst>
                    <a:gs pos="0">
                      <a:sysClr val="windowText" lastClr="000000"/>
                    </a:gs>
                    <a:gs pos="40000">
                      <a:sysClr val="windowText" lastClr="000000">
                        <a:lumMod val="75000"/>
                        <a:lumOff val="25000"/>
                      </a:sysClr>
                    </a:gs>
                    <a:gs pos="100000">
                      <a:srgbClr val="212745">
                        <a:alpha val="65000"/>
                      </a:srgbClr>
                    </a:gs>
                  </a:gsLst>
                  <a:lin ang="5400000" scaled="0"/>
                </a:gradFill>
                <a:latin typeface="Calibri"/>
              </a:rPr>
              <a:t>D</a:t>
            </a:r>
            <a:endParaRPr kumimoji="0" lang="es-ES" sz="4000" b="1" i="0" u="none" strike="noStrike" kern="1200" cap="none" spc="0" normalizeH="0" baseline="0" noProof="0" dirty="0">
              <a:ln>
                <a:noFill/>
              </a:ln>
              <a:gradFill>
                <a:gsLst>
                  <a:gs pos="0">
                    <a:sysClr val="windowText" lastClr="000000"/>
                  </a:gs>
                  <a:gs pos="40000">
                    <a:sysClr val="windowText" lastClr="000000">
                      <a:lumMod val="75000"/>
                      <a:lumOff val="25000"/>
                    </a:sysClr>
                  </a:gs>
                  <a:gs pos="100000">
                    <a:srgbClr val="212745">
                      <a:alpha val="65000"/>
                    </a:srgbClr>
                  </a:gs>
                </a:gsLst>
                <a:lin ang="5400000" scaled="0"/>
              </a:gradFill>
              <a:effectLst>
                <a:reflection blurRad="6350" stA="55000" endA="300" endPos="45500" dir="5400000" sy="-100000" algn="bl" rotWithShape="0"/>
              </a:effectLst>
              <a:uLnTx/>
              <a:uFillTx/>
              <a:latin typeface="Calibri"/>
              <a:ea typeface="+mj-ea"/>
              <a:cs typeface="+mj-cs"/>
            </a:endParaRPr>
          </a:p>
        </p:txBody>
      </p:sp>
    </p:spTree>
    <p:extLst>
      <p:ext uri="{BB962C8B-B14F-4D97-AF65-F5344CB8AC3E}">
        <p14:creationId xmlns:p14="http://schemas.microsoft.com/office/powerpoint/2010/main" val="174924888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539552" y="188640"/>
            <a:ext cx="8064896" cy="1143000"/>
          </a:xfrm>
        </p:spPr>
        <p:txBody>
          <a:bodyPr>
            <a:normAutofit fontScale="90000"/>
          </a:bodyPr>
          <a:lstStyle/>
          <a:p>
            <a:pPr marL="0" indent="0" algn="ctr">
              <a:buNone/>
            </a:pPr>
            <a:r>
              <a:rPr lang="es-ES" dirty="0" smtClean="0"/>
              <a:t>ATENCIÓN A FAMILIAS Y ALLEGADOS</a:t>
            </a:r>
            <a:br>
              <a:rPr lang="es-ES" dirty="0" smtClean="0"/>
            </a:br>
            <a:endParaRPr lang="es-ES" dirty="0"/>
          </a:p>
        </p:txBody>
      </p:sp>
      <p:pic>
        <p:nvPicPr>
          <p:cNvPr id="10243" name="Picture 3"/>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2771800" y="1700808"/>
            <a:ext cx="3516285" cy="4351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3575459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quarter" idx="13"/>
          </p:nvPr>
        </p:nvSpPr>
        <p:spPr>
          <a:xfrm>
            <a:off x="683568" y="620688"/>
            <a:ext cx="3346704" cy="5274920"/>
          </a:xfrm>
        </p:spPr>
        <p:txBody>
          <a:bodyPr>
            <a:noAutofit/>
          </a:bodyPr>
          <a:lstStyle/>
          <a:p>
            <a:pPr marL="45720" indent="0" algn="just">
              <a:lnSpc>
                <a:spcPct val="150000"/>
              </a:lnSpc>
              <a:buNone/>
            </a:pPr>
            <a:r>
              <a:rPr lang="es-ES" sz="1600" b="1" kern="1400" dirty="0">
                <a:solidFill>
                  <a:srgbClr val="073763"/>
                </a:solidFill>
                <a:effectLst>
                  <a:outerShdw blurRad="50800" dist="38100" algn="tr" rotWithShape="0">
                    <a:prstClr val="black">
                      <a:alpha val="40000"/>
                    </a:prstClr>
                  </a:outerShdw>
                </a:effectLst>
                <a:latin typeface="Open Sans"/>
              </a:rPr>
              <a:t>GRUPOS DE AUTOAYUDA. </a:t>
            </a:r>
            <a:r>
              <a:rPr lang="es-ES" sz="1600" kern="1400" dirty="0">
                <a:solidFill>
                  <a:srgbClr val="073763"/>
                </a:solidFill>
                <a:effectLst>
                  <a:outerShdw blurRad="50800" dist="38100" algn="tr" rotWithShape="0">
                    <a:prstClr val="black">
                      <a:alpha val="40000"/>
                    </a:prstClr>
                  </a:outerShdw>
                </a:effectLst>
                <a:latin typeface="Open Sans"/>
              </a:rPr>
              <a:t>Son grupos compuestos por personas que comparten un problema (en este caso, tener a alguien cerca con problemas de salud mental), cuyo objetivo es compartir experiencia y conocimiento. Las personas del grupo acuden voluntariamente y se comprometen a crear un círculo de apoyo y un lugar donde todos/as se sientan cómodos/as. </a:t>
            </a:r>
          </a:p>
        </p:txBody>
      </p:sp>
      <p:sp>
        <p:nvSpPr>
          <p:cNvPr id="4" name="3 Marcador de contenido"/>
          <p:cNvSpPr>
            <a:spLocks noGrp="1"/>
          </p:cNvSpPr>
          <p:nvPr>
            <p:ph sz="quarter" idx="14"/>
          </p:nvPr>
        </p:nvSpPr>
        <p:spPr>
          <a:xfrm>
            <a:off x="4788024" y="548680"/>
            <a:ext cx="3346704" cy="5904656"/>
          </a:xfrm>
        </p:spPr>
        <p:txBody>
          <a:bodyPr>
            <a:noAutofit/>
          </a:bodyPr>
          <a:lstStyle/>
          <a:p>
            <a:pPr marL="45720" lvl="0" indent="0" algn="just">
              <a:lnSpc>
                <a:spcPct val="150000"/>
              </a:lnSpc>
              <a:buNone/>
              <a:tabLst>
                <a:tab pos="180340" algn="l"/>
              </a:tabLst>
            </a:pPr>
            <a:r>
              <a:rPr lang="es-ES" sz="1600" b="1" kern="1400" dirty="0">
                <a:solidFill>
                  <a:srgbClr val="073763"/>
                </a:solidFill>
                <a:effectLst>
                  <a:outerShdw blurRad="50800" dist="38100" algn="tr" rotWithShape="0">
                    <a:prstClr val="black">
                      <a:alpha val="40000"/>
                    </a:prstClr>
                  </a:outerShdw>
                </a:effectLst>
                <a:latin typeface="Open Sans"/>
              </a:rPr>
              <a:t>ESCUELAS DE FAMILIAS. </a:t>
            </a:r>
            <a:r>
              <a:rPr lang="es-ES" sz="1600" kern="1400" dirty="0">
                <a:solidFill>
                  <a:srgbClr val="073763"/>
                </a:solidFill>
                <a:effectLst>
                  <a:outerShdw blurRad="50800" dist="38100" algn="tr" rotWithShape="0">
                    <a:prstClr val="black">
                      <a:alpha val="40000"/>
                    </a:prstClr>
                  </a:outerShdw>
                </a:effectLst>
                <a:latin typeface="Open Sans"/>
              </a:rPr>
              <a:t>Se celebra con una frecuencia quincenal, que consta de 5 MÓDULOS (Información sobre la enfermedad, habilidades de comunicación y mejora del clima familiar, manejo del estrés y solución de problemas, fomento de la autonomía desde casa, mejora de la red de apoyo social). Son 11 sesiones, impartidas por profesionales propios y externo expertos/as en salud mental y rehabilitación psicosocial.</a:t>
            </a:r>
          </a:p>
          <a:p>
            <a:endParaRPr lang="es-ES" sz="1600" dirty="0"/>
          </a:p>
        </p:txBody>
      </p:sp>
    </p:spTree>
    <p:extLst>
      <p:ext uri="{BB962C8B-B14F-4D97-AF65-F5344CB8AC3E}">
        <p14:creationId xmlns:p14="http://schemas.microsoft.com/office/powerpoint/2010/main" val="2970746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971600" y="1196752"/>
            <a:ext cx="7128792" cy="5041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title"/>
          </p:nvPr>
        </p:nvSpPr>
        <p:spPr>
          <a:xfrm>
            <a:off x="1259632" y="260648"/>
            <a:ext cx="6512511" cy="1143000"/>
          </a:xfrm>
        </p:spPr>
        <p:txBody>
          <a:bodyPr/>
          <a:lstStyle/>
          <a:p>
            <a:pPr marL="45720" lvl="0" indent="0" algn="ctr">
              <a:spcBef>
                <a:spcPct val="20000"/>
              </a:spcBef>
              <a:spcAft>
                <a:spcPts val="300"/>
              </a:spcAft>
              <a:buNone/>
            </a:pPr>
            <a:r>
              <a:rPr lang="es-ES" altLang="es-ES" sz="4100" dirty="0"/>
              <a:t>DIVULGACIÓN- ESTIGMA</a:t>
            </a:r>
            <a:r>
              <a:rPr lang="es-ES" altLang="es-ES" sz="2000" b="0" dirty="0">
                <a:solidFill>
                  <a:prstClr val="black">
                    <a:lumMod val="75000"/>
                    <a:lumOff val="25000"/>
                  </a:prstClr>
                </a:solidFill>
                <a:effectLst/>
                <a:ea typeface="+mn-ea"/>
                <a:cs typeface="+mn-cs"/>
              </a:rPr>
              <a:t/>
            </a:r>
            <a:br>
              <a:rPr lang="es-ES" altLang="es-ES" sz="2000" b="0" dirty="0">
                <a:solidFill>
                  <a:prstClr val="black">
                    <a:lumMod val="75000"/>
                    <a:lumOff val="25000"/>
                  </a:prstClr>
                </a:solidFill>
                <a:effectLst/>
                <a:ea typeface="+mn-ea"/>
                <a:cs typeface="+mn-cs"/>
              </a:rPr>
            </a:br>
            <a:endParaRPr lang="es-ES" dirty="0"/>
          </a:p>
        </p:txBody>
      </p:sp>
    </p:spTree>
    <p:extLst>
      <p:ext uri="{BB962C8B-B14F-4D97-AF65-F5344CB8AC3E}">
        <p14:creationId xmlns:p14="http://schemas.microsoft.com/office/powerpoint/2010/main" val="24910871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115616" y="332656"/>
            <a:ext cx="6512511" cy="1143000"/>
          </a:xfrm>
        </p:spPr>
        <p:txBody>
          <a:bodyPr/>
          <a:lstStyle/>
          <a:p>
            <a:pPr marL="0" indent="0" algn="ctr">
              <a:buNone/>
            </a:pPr>
            <a:r>
              <a:rPr lang="es-ES" dirty="0" err="1" smtClean="0"/>
              <a:t>Doa</a:t>
            </a:r>
            <a:r>
              <a:rPr lang="es-ES" dirty="0" smtClean="0"/>
              <a:t> significa…</a:t>
            </a:r>
            <a:endParaRPr lang="es-ES" dirty="0"/>
          </a:p>
        </p:txBody>
      </p:sp>
      <p:sp>
        <p:nvSpPr>
          <p:cNvPr id="3" name="2 Marcador de contenido"/>
          <p:cNvSpPr>
            <a:spLocks noGrp="1"/>
          </p:cNvSpPr>
          <p:nvPr>
            <p:ph sz="quarter" idx="13"/>
          </p:nvPr>
        </p:nvSpPr>
        <p:spPr>
          <a:xfrm>
            <a:off x="611560" y="1556792"/>
            <a:ext cx="8136904" cy="4698856"/>
          </a:xfrm>
        </p:spPr>
        <p:txBody>
          <a:bodyPr>
            <a:normAutofit fontScale="92500" lnSpcReduction="20000"/>
          </a:bodyPr>
          <a:lstStyle/>
          <a:p>
            <a:pPr marL="0" marR="0" indent="0" algn="just">
              <a:lnSpc>
                <a:spcPct val="125000"/>
              </a:lnSpc>
              <a:spcBef>
                <a:spcPts val="0"/>
              </a:spcBef>
              <a:spcAft>
                <a:spcPts val="800"/>
              </a:spcAft>
            </a:pPr>
            <a:r>
              <a:rPr lang="es-ES" sz="2400" kern="1400" dirty="0" err="1">
                <a:solidFill>
                  <a:srgbClr val="073763"/>
                </a:solidFill>
                <a:effectLst>
                  <a:outerShdw blurRad="50800" dist="38100" algn="tr" rotWithShape="0">
                    <a:prstClr val="black">
                      <a:alpha val="40000"/>
                    </a:prstClr>
                  </a:outerShdw>
                </a:effectLst>
                <a:latin typeface="Open Sans"/>
              </a:rPr>
              <a:t>Doa</a:t>
            </a:r>
            <a:r>
              <a:rPr lang="es-ES" sz="2400" kern="1400" dirty="0">
                <a:solidFill>
                  <a:srgbClr val="073763"/>
                </a:solidFill>
                <a:effectLst>
                  <a:outerShdw blurRad="50800" dist="38100" algn="tr" rotWithShape="0">
                    <a:prstClr val="black">
                      <a:alpha val="40000"/>
                    </a:prstClr>
                  </a:outerShdw>
                </a:effectLst>
                <a:latin typeface="Open Sans"/>
              </a:rPr>
              <a:t> en </a:t>
            </a:r>
            <a:r>
              <a:rPr lang="es-ES" sz="2400" kern="1400" dirty="0" smtClean="0">
                <a:solidFill>
                  <a:srgbClr val="073763"/>
                </a:solidFill>
                <a:effectLst>
                  <a:outerShdw blurRad="50800" dist="38100" algn="tr" rotWithShape="0">
                    <a:prstClr val="black">
                      <a:alpha val="40000"/>
                    </a:prstClr>
                  </a:outerShdw>
                </a:effectLst>
                <a:latin typeface="Open Sans"/>
              </a:rPr>
              <a:t>gallego </a:t>
            </a:r>
            <a:r>
              <a:rPr lang="es-ES" sz="2400" kern="1400" dirty="0">
                <a:solidFill>
                  <a:srgbClr val="073763"/>
                </a:solidFill>
                <a:effectLst>
                  <a:outerShdw blurRad="50800" dist="38100" algn="tr" rotWithShape="0">
                    <a:prstClr val="black">
                      <a:alpha val="40000"/>
                    </a:prstClr>
                  </a:outerShdw>
                </a:effectLst>
                <a:latin typeface="Open Sans"/>
              </a:rPr>
              <a:t>significa “</a:t>
            </a:r>
            <a:r>
              <a:rPr lang="es-ES" sz="2400" kern="1400" dirty="0" smtClean="0">
                <a:solidFill>
                  <a:srgbClr val="073763"/>
                </a:solidFill>
                <a:effectLst>
                  <a:outerShdw blurRad="50800" dist="38100" algn="tr" rotWithShape="0">
                    <a:prstClr val="black">
                      <a:alpha val="40000"/>
                    </a:prstClr>
                  </a:outerShdw>
                </a:effectLst>
                <a:latin typeface="Open Sans"/>
              </a:rPr>
              <a:t>bolita pequeña </a:t>
            </a:r>
            <a:r>
              <a:rPr lang="es-ES" sz="2400" kern="1400" dirty="0">
                <a:solidFill>
                  <a:srgbClr val="073763"/>
                </a:solidFill>
                <a:effectLst>
                  <a:outerShdw blurRad="50800" dist="38100" algn="tr" rotWithShape="0">
                    <a:prstClr val="black">
                      <a:alpha val="40000"/>
                    </a:prstClr>
                  </a:outerShdw>
                </a:effectLst>
                <a:latin typeface="Open Sans"/>
              </a:rPr>
              <a:t>de </a:t>
            </a:r>
            <a:r>
              <a:rPr lang="es-ES" sz="2400" kern="1400" dirty="0" smtClean="0">
                <a:solidFill>
                  <a:srgbClr val="073763"/>
                </a:solidFill>
                <a:effectLst>
                  <a:outerShdw blurRad="50800" dist="38100" algn="tr" rotWithShape="0">
                    <a:prstClr val="black">
                      <a:alpha val="40000"/>
                    </a:prstClr>
                  </a:outerShdw>
                </a:effectLst>
                <a:latin typeface="Open Sans"/>
              </a:rPr>
              <a:t>vidrio o de otro </a:t>
            </a:r>
            <a:r>
              <a:rPr lang="es-ES" sz="2400" kern="1400" dirty="0">
                <a:solidFill>
                  <a:srgbClr val="073763"/>
                </a:solidFill>
                <a:effectLst>
                  <a:outerShdw blurRad="50800" dist="38100" algn="tr" rotWithShape="0">
                    <a:prstClr val="black">
                      <a:alpha val="40000"/>
                    </a:prstClr>
                  </a:outerShdw>
                </a:effectLst>
                <a:latin typeface="Open Sans"/>
              </a:rPr>
              <a:t>material, </a:t>
            </a:r>
            <a:r>
              <a:rPr lang="es-ES" sz="2400" kern="1400" dirty="0" smtClean="0">
                <a:solidFill>
                  <a:srgbClr val="073763"/>
                </a:solidFill>
                <a:effectLst>
                  <a:outerShdw blurRad="50800" dist="38100" algn="tr" rotWithShape="0">
                    <a:prstClr val="black">
                      <a:alpha val="40000"/>
                    </a:prstClr>
                  </a:outerShdw>
                </a:effectLst>
                <a:latin typeface="Open Sans"/>
              </a:rPr>
              <a:t>con un agujero por el </a:t>
            </a:r>
            <a:r>
              <a:rPr lang="es-ES" sz="2400" kern="1400" dirty="0">
                <a:solidFill>
                  <a:srgbClr val="073763"/>
                </a:solidFill>
                <a:effectLst>
                  <a:outerShdw blurRad="50800" dist="38100" algn="tr" rotWithShape="0">
                    <a:prstClr val="black">
                      <a:alpha val="40000"/>
                    </a:prstClr>
                  </a:outerShdw>
                </a:effectLst>
                <a:latin typeface="Open Sans"/>
              </a:rPr>
              <a:t>que se </a:t>
            </a:r>
            <a:r>
              <a:rPr lang="es-ES" sz="2400" kern="1400" dirty="0" smtClean="0">
                <a:solidFill>
                  <a:srgbClr val="073763"/>
                </a:solidFill>
                <a:effectLst>
                  <a:outerShdw blurRad="50800" dist="38100" algn="tr" rotWithShape="0">
                    <a:prstClr val="black">
                      <a:alpha val="40000"/>
                    </a:prstClr>
                  </a:outerShdw>
                </a:effectLst>
                <a:latin typeface="Open Sans"/>
              </a:rPr>
              <a:t>une con otras piezas y </a:t>
            </a:r>
            <a:r>
              <a:rPr lang="es-ES" sz="2400" kern="1400" dirty="0">
                <a:solidFill>
                  <a:srgbClr val="073763"/>
                </a:solidFill>
                <a:effectLst>
                  <a:outerShdw blurRad="50800" dist="38100" algn="tr" rotWithShape="0">
                    <a:prstClr val="black">
                      <a:alpha val="40000"/>
                    </a:prstClr>
                  </a:outerShdw>
                </a:effectLst>
                <a:latin typeface="Open Sans"/>
              </a:rPr>
              <a:t>forman un </a:t>
            </a:r>
            <a:r>
              <a:rPr lang="es-ES" sz="2400" kern="1400" dirty="0" smtClean="0">
                <a:solidFill>
                  <a:srgbClr val="073763"/>
                </a:solidFill>
                <a:effectLst>
                  <a:outerShdw blurRad="50800" dist="38100" algn="tr" rotWithShape="0">
                    <a:prstClr val="black">
                      <a:alpha val="40000"/>
                    </a:prstClr>
                  </a:outerShdw>
                </a:effectLst>
                <a:latin typeface="Open Sans"/>
              </a:rPr>
              <a:t>collar</a:t>
            </a:r>
            <a:r>
              <a:rPr lang="es-ES" sz="2400" kern="1400" dirty="0">
                <a:solidFill>
                  <a:srgbClr val="073763"/>
                </a:solidFill>
                <a:effectLst>
                  <a:outerShdw blurRad="50800" dist="38100" algn="tr" rotWithShape="0">
                    <a:prstClr val="black">
                      <a:alpha val="40000"/>
                    </a:prstClr>
                  </a:outerShdw>
                </a:effectLst>
                <a:latin typeface="Open Sans"/>
              </a:rPr>
              <a:t>”.</a:t>
            </a:r>
            <a:endParaRPr lang="es-ES" sz="1600" kern="1400" dirty="0">
              <a:solidFill>
                <a:srgbClr val="4D4D4D"/>
              </a:solidFill>
              <a:latin typeface="Arial"/>
            </a:endParaRPr>
          </a:p>
          <a:p>
            <a:pPr marL="0" marR="0" indent="0" algn="just">
              <a:lnSpc>
                <a:spcPct val="125000"/>
              </a:lnSpc>
              <a:spcBef>
                <a:spcPts val="0"/>
              </a:spcBef>
              <a:spcAft>
                <a:spcPts val="800"/>
              </a:spcAft>
            </a:pPr>
            <a:r>
              <a:rPr lang="es-ES" sz="2400" kern="1400" dirty="0" smtClean="0">
                <a:solidFill>
                  <a:srgbClr val="073763"/>
                </a:solidFill>
                <a:effectLst>
                  <a:outerShdw blurRad="50800" dist="38100" algn="tr" rotWithShape="0">
                    <a:prstClr val="black">
                      <a:alpha val="40000"/>
                    </a:prstClr>
                  </a:outerShdw>
                </a:effectLst>
                <a:latin typeface="Open Sans"/>
              </a:rPr>
              <a:t>Muchas </a:t>
            </a:r>
            <a:r>
              <a:rPr lang="es-ES" sz="2400" kern="1400" dirty="0">
                <a:solidFill>
                  <a:srgbClr val="073763"/>
                </a:solidFill>
                <a:effectLst>
                  <a:outerShdw blurRad="50800" dist="38100" algn="tr" rotWithShape="0">
                    <a:prstClr val="black">
                      <a:alpha val="40000"/>
                    </a:prstClr>
                  </a:outerShdw>
                </a:effectLst>
                <a:latin typeface="Open Sans"/>
              </a:rPr>
              <a:t>“</a:t>
            </a:r>
            <a:r>
              <a:rPr lang="es-ES" sz="2400" kern="1400" dirty="0" err="1">
                <a:solidFill>
                  <a:srgbClr val="073763"/>
                </a:solidFill>
                <a:effectLst>
                  <a:outerShdw blurRad="50800" dist="38100" algn="tr" rotWithShape="0">
                    <a:prstClr val="black">
                      <a:alpha val="40000"/>
                    </a:prstClr>
                  </a:outerShdw>
                </a:effectLst>
                <a:latin typeface="Open Sans"/>
              </a:rPr>
              <a:t>doas</a:t>
            </a:r>
            <a:r>
              <a:rPr lang="es-ES" sz="2400" kern="1400" dirty="0">
                <a:solidFill>
                  <a:srgbClr val="073763"/>
                </a:solidFill>
                <a:effectLst>
                  <a:outerShdw blurRad="50800" dist="38100" algn="tr" rotWithShape="0">
                    <a:prstClr val="black">
                      <a:alpha val="40000"/>
                    </a:prstClr>
                  </a:outerShdw>
                </a:effectLst>
                <a:latin typeface="Open Sans"/>
              </a:rPr>
              <a:t>” </a:t>
            </a:r>
            <a:r>
              <a:rPr lang="es-ES" sz="2400" kern="1400" dirty="0" smtClean="0">
                <a:solidFill>
                  <a:srgbClr val="073763"/>
                </a:solidFill>
                <a:effectLst>
                  <a:outerShdw blurRad="50800" dist="38100" algn="tr" rotWithShape="0">
                    <a:prstClr val="black">
                      <a:alpha val="40000"/>
                    </a:prstClr>
                  </a:outerShdw>
                </a:effectLst>
                <a:latin typeface="Open Sans"/>
              </a:rPr>
              <a:t>juntas </a:t>
            </a:r>
            <a:r>
              <a:rPr lang="es-ES" sz="2400" kern="1400" dirty="0">
                <a:solidFill>
                  <a:srgbClr val="073763"/>
                </a:solidFill>
                <a:effectLst>
                  <a:outerShdw blurRad="50800" dist="38100" algn="tr" rotWithShape="0">
                    <a:prstClr val="black">
                      <a:alpha val="40000"/>
                    </a:prstClr>
                  </a:outerShdw>
                </a:effectLst>
                <a:latin typeface="Open Sans"/>
              </a:rPr>
              <a:t>forman un todo. Cada </a:t>
            </a:r>
            <a:r>
              <a:rPr lang="es-ES" sz="2400" kern="1400" dirty="0" smtClean="0">
                <a:solidFill>
                  <a:srgbClr val="073763"/>
                </a:solidFill>
                <a:effectLst>
                  <a:outerShdw blurRad="50800" dist="38100" algn="tr" rotWithShape="0">
                    <a:prstClr val="black">
                      <a:alpha val="40000"/>
                    </a:prstClr>
                  </a:outerShdw>
                </a:effectLst>
                <a:latin typeface="Open Sans"/>
              </a:rPr>
              <a:t>uno </a:t>
            </a:r>
            <a:r>
              <a:rPr lang="es-ES" sz="2400" kern="1400" dirty="0">
                <a:solidFill>
                  <a:srgbClr val="073763"/>
                </a:solidFill>
                <a:effectLst>
                  <a:outerShdw blurRad="50800" dist="38100" algn="tr" rotWithShape="0">
                    <a:prstClr val="black">
                      <a:alpha val="40000"/>
                    </a:prstClr>
                  </a:outerShdw>
                </a:effectLst>
                <a:latin typeface="Open Sans"/>
              </a:rPr>
              <a:t>de </a:t>
            </a:r>
            <a:r>
              <a:rPr lang="es-ES" sz="2400" kern="1400" dirty="0" err="1" smtClean="0">
                <a:solidFill>
                  <a:srgbClr val="073763"/>
                </a:solidFill>
                <a:effectLst>
                  <a:outerShdw blurRad="50800" dist="38100" algn="tr" rotWithShape="0">
                    <a:prstClr val="black">
                      <a:alpha val="40000"/>
                    </a:prstClr>
                  </a:outerShdw>
                </a:effectLst>
                <a:latin typeface="Open Sans"/>
              </a:rPr>
              <a:t>nosot@s</a:t>
            </a:r>
            <a:r>
              <a:rPr lang="es-ES" sz="2400" kern="1400" dirty="0" smtClean="0">
                <a:solidFill>
                  <a:srgbClr val="073763"/>
                </a:solidFill>
                <a:effectLst>
                  <a:outerShdw blurRad="50800" dist="38100" algn="tr" rotWithShape="0">
                    <a:prstClr val="black">
                      <a:alpha val="40000"/>
                    </a:prstClr>
                  </a:outerShdw>
                </a:effectLst>
                <a:latin typeface="Open Sans"/>
              </a:rPr>
              <a:t> </a:t>
            </a:r>
            <a:r>
              <a:rPr lang="es-ES" sz="2400" kern="1400" dirty="0">
                <a:solidFill>
                  <a:srgbClr val="073763"/>
                </a:solidFill>
                <a:effectLst>
                  <a:outerShdw blurRad="50800" dist="38100" algn="tr" rotWithShape="0">
                    <a:prstClr val="black">
                      <a:alpha val="40000"/>
                    </a:prstClr>
                  </a:outerShdw>
                </a:effectLst>
                <a:latin typeface="Open Sans"/>
              </a:rPr>
              <a:t>somos como un </a:t>
            </a:r>
            <a:r>
              <a:rPr lang="es-ES" sz="2400" kern="1400" dirty="0" smtClean="0">
                <a:solidFill>
                  <a:srgbClr val="073763"/>
                </a:solidFill>
                <a:effectLst>
                  <a:outerShdw blurRad="50800" dist="38100" algn="tr" rotWithShape="0">
                    <a:prstClr val="black">
                      <a:alpha val="40000"/>
                    </a:prstClr>
                  </a:outerShdw>
                </a:effectLst>
                <a:latin typeface="Open Sans"/>
              </a:rPr>
              <a:t>collar </a:t>
            </a:r>
            <a:r>
              <a:rPr lang="es-ES" sz="2400" kern="1400" dirty="0">
                <a:solidFill>
                  <a:srgbClr val="073763"/>
                </a:solidFill>
                <a:effectLst>
                  <a:outerShdw blurRad="50800" dist="38100" algn="tr" rotWithShape="0">
                    <a:prstClr val="black">
                      <a:alpha val="40000"/>
                    </a:prstClr>
                  </a:outerShdw>
                </a:effectLst>
                <a:latin typeface="Open Sans"/>
              </a:rPr>
              <a:t>INTEGRADO por múltiples </a:t>
            </a:r>
            <a:r>
              <a:rPr lang="es-ES" sz="2400" kern="1400" dirty="0" smtClean="0">
                <a:solidFill>
                  <a:srgbClr val="073763"/>
                </a:solidFill>
                <a:effectLst>
                  <a:outerShdw blurRad="50800" dist="38100" algn="tr" rotWithShape="0">
                    <a:prstClr val="black">
                      <a:alpha val="40000"/>
                    </a:prstClr>
                  </a:outerShdw>
                </a:effectLst>
                <a:latin typeface="Open Sans"/>
              </a:rPr>
              <a:t>piezas </a:t>
            </a:r>
            <a:r>
              <a:rPr lang="es-ES" sz="2400" kern="1400" dirty="0">
                <a:solidFill>
                  <a:srgbClr val="073763"/>
                </a:solidFill>
                <a:effectLst>
                  <a:outerShdw blurRad="50800" dist="38100" algn="tr" rotWithShape="0">
                    <a:prstClr val="black">
                      <a:alpha val="40000"/>
                    </a:prstClr>
                  </a:outerShdw>
                </a:effectLst>
                <a:latin typeface="Open Sans"/>
              </a:rPr>
              <a:t>que, </a:t>
            </a:r>
            <a:r>
              <a:rPr lang="es-ES" sz="2400" kern="1400" dirty="0" smtClean="0">
                <a:solidFill>
                  <a:srgbClr val="073763"/>
                </a:solidFill>
                <a:effectLst>
                  <a:outerShdw blurRad="50800" dist="38100" algn="tr" rotWithShape="0">
                    <a:prstClr val="black">
                      <a:alpha val="40000"/>
                    </a:prstClr>
                  </a:outerShdw>
                </a:effectLst>
                <a:latin typeface="Open Sans"/>
              </a:rPr>
              <a:t>bien encajadas</a:t>
            </a:r>
            <a:r>
              <a:rPr lang="es-ES" sz="2400" kern="1400" dirty="0">
                <a:solidFill>
                  <a:srgbClr val="073763"/>
                </a:solidFill>
                <a:effectLst>
                  <a:outerShdw blurRad="50800" dist="38100" algn="tr" rotWithShape="0">
                    <a:prstClr val="black">
                      <a:alpha val="40000"/>
                    </a:prstClr>
                  </a:outerShdw>
                </a:effectLst>
                <a:latin typeface="Open Sans"/>
              </a:rPr>
              <a:t>, </a:t>
            </a:r>
            <a:r>
              <a:rPr lang="es-ES" sz="2400" kern="1400" dirty="0" smtClean="0">
                <a:solidFill>
                  <a:srgbClr val="073763"/>
                </a:solidFill>
                <a:effectLst>
                  <a:outerShdw blurRad="50800" dist="38100" algn="tr" rotWithShape="0">
                    <a:prstClr val="black">
                      <a:alpha val="40000"/>
                    </a:prstClr>
                  </a:outerShdw>
                </a:effectLst>
                <a:latin typeface="Open Sans"/>
              </a:rPr>
              <a:t>hacen </a:t>
            </a:r>
            <a:r>
              <a:rPr lang="es-ES" sz="2400" kern="1400" dirty="0">
                <a:solidFill>
                  <a:srgbClr val="073763"/>
                </a:solidFill>
                <a:effectLst>
                  <a:outerShdw blurRad="50800" dist="38100" algn="tr" rotWithShape="0">
                    <a:prstClr val="black">
                      <a:alpha val="40000"/>
                    </a:prstClr>
                  </a:outerShdw>
                </a:effectLst>
                <a:latin typeface="Open Sans"/>
              </a:rPr>
              <a:t>que nos sintamos en harmonía e </a:t>
            </a:r>
            <a:r>
              <a:rPr lang="es-ES" sz="2400" kern="1400" dirty="0" smtClean="0">
                <a:solidFill>
                  <a:srgbClr val="073763"/>
                </a:solidFill>
                <a:effectLst>
                  <a:outerShdw blurRad="50800" dist="38100" algn="tr" rotWithShape="0">
                    <a:prstClr val="black">
                      <a:alpha val="40000"/>
                    </a:prstClr>
                  </a:outerShdw>
                </a:effectLst>
                <a:latin typeface="Open Sans"/>
              </a:rPr>
              <a:t>bienestar. Tenemos Salud </a:t>
            </a:r>
            <a:r>
              <a:rPr lang="es-ES" sz="2400" kern="1400" dirty="0">
                <a:solidFill>
                  <a:srgbClr val="073763"/>
                </a:solidFill>
                <a:effectLst>
                  <a:outerShdw blurRad="50800" dist="38100" algn="tr" rotWithShape="0">
                    <a:prstClr val="black">
                      <a:alpha val="40000"/>
                    </a:prstClr>
                  </a:outerShdw>
                </a:effectLst>
                <a:latin typeface="Open Sans"/>
              </a:rPr>
              <a:t>Mental.</a:t>
            </a:r>
            <a:endParaRPr lang="es-ES" sz="1600" kern="1400" dirty="0">
              <a:solidFill>
                <a:srgbClr val="4D4D4D"/>
              </a:solidFill>
              <a:latin typeface="Arial"/>
            </a:endParaRPr>
          </a:p>
          <a:p>
            <a:pPr marL="0" marR="0" indent="0" algn="just">
              <a:lnSpc>
                <a:spcPct val="125000"/>
              </a:lnSpc>
              <a:spcBef>
                <a:spcPts val="0"/>
              </a:spcBef>
              <a:spcAft>
                <a:spcPts val="800"/>
              </a:spcAft>
            </a:pPr>
            <a:r>
              <a:rPr lang="es-ES" sz="2400" kern="1400" dirty="0">
                <a:solidFill>
                  <a:srgbClr val="073763"/>
                </a:solidFill>
                <a:effectLst>
                  <a:outerShdw blurRad="50800" dist="38100" algn="tr" rotWithShape="0">
                    <a:prstClr val="black">
                      <a:alpha val="40000"/>
                    </a:prstClr>
                  </a:outerShdw>
                </a:effectLst>
                <a:latin typeface="Open Sans"/>
              </a:rPr>
              <a:t>DOA </a:t>
            </a:r>
            <a:r>
              <a:rPr lang="es-ES" sz="2400" kern="1400" dirty="0" smtClean="0">
                <a:solidFill>
                  <a:srgbClr val="073763"/>
                </a:solidFill>
                <a:effectLst>
                  <a:outerShdw blurRad="50800" dist="38100" algn="tr" rotWithShape="0">
                    <a:prstClr val="black">
                      <a:alpha val="40000"/>
                    </a:prstClr>
                  </a:outerShdw>
                </a:effectLst>
                <a:latin typeface="Open Sans"/>
              </a:rPr>
              <a:t>quiere </a:t>
            </a:r>
            <a:r>
              <a:rPr lang="es-ES" sz="2400" kern="1400" dirty="0">
                <a:solidFill>
                  <a:srgbClr val="073763"/>
                </a:solidFill>
                <a:effectLst>
                  <a:outerShdw blurRad="50800" dist="38100" algn="tr" rotWithShape="0">
                    <a:prstClr val="black">
                      <a:alpha val="40000"/>
                    </a:prstClr>
                  </a:outerShdw>
                </a:effectLst>
                <a:latin typeface="Open Sans"/>
              </a:rPr>
              <a:t>estar </a:t>
            </a:r>
            <a:r>
              <a:rPr lang="es-ES" sz="2400" kern="1400" dirty="0" smtClean="0">
                <a:solidFill>
                  <a:srgbClr val="073763"/>
                </a:solidFill>
                <a:effectLst>
                  <a:outerShdw blurRad="50800" dist="38100" algn="tr" rotWithShape="0">
                    <a:prstClr val="black">
                      <a:alpha val="40000"/>
                    </a:prstClr>
                  </a:outerShdw>
                </a:effectLst>
                <a:latin typeface="Open Sans"/>
              </a:rPr>
              <a:t>ahí</a:t>
            </a:r>
            <a:r>
              <a:rPr lang="es-ES" sz="2400" kern="1400" dirty="0">
                <a:solidFill>
                  <a:srgbClr val="073763"/>
                </a:solidFill>
                <a:effectLst>
                  <a:outerShdw blurRad="50800" dist="38100" algn="tr" rotWithShape="0">
                    <a:prstClr val="black">
                      <a:alpha val="40000"/>
                    </a:prstClr>
                  </a:outerShdw>
                </a:effectLst>
                <a:latin typeface="Open Sans"/>
              </a:rPr>
              <a:t>, próxima, para acompañarte cando precises </a:t>
            </a:r>
            <a:r>
              <a:rPr lang="es-ES" sz="2400" kern="1400" dirty="0" smtClean="0">
                <a:solidFill>
                  <a:srgbClr val="073763"/>
                </a:solidFill>
                <a:effectLst>
                  <a:outerShdw blurRad="50800" dist="38100" algn="tr" rotWithShape="0">
                    <a:prstClr val="black">
                      <a:alpha val="40000"/>
                    </a:prstClr>
                  </a:outerShdw>
                </a:effectLst>
                <a:latin typeface="Open Sans"/>
              </a:rPr>
              <a:t>recomponer las piezas</a:t>
            </a:r>
            <a:r>
              <a:rPr lang="es-ES" sz="2400" kern="1400" dirty="0">
                <a:solidFill>
                  <a:srgbClr val="073763"/>
                </a:solidFill>
                <a:effectLst>
                  <a:outerShdw blurRad="50800" dist="38100" algn="tr" rotWithShape="0">
                    <a:prstClr val="black">
                      <a:alpha val="40000"/>
                    </a:prstClr>
                  </a:outerShdw>
                </a:effectLst>
                <a:latin typeface="Open Sans"/>
              </a:rPr>
              <a:t>. </a:t>
            </a:r>
            <a:r>
              <a:rPr lang="es-ES" sz="2400" kern="1400" dirty="0" smtClean="0">
                <a:solidFill>
                  <a:srgbClr val="073763"/>
                </a:solidFill>
                <a:effectLst>
                  <a:outerShdw blurRad="50800" dist="38100" algn="tr" rotWithShape="0">
                    <a:prstClr val="black">
                      <a:alpha val="40000"/>
                    </a:prstClr>
                  </a:outerShdw>
                </a:effectLst>
                <a:latin typeface="Open Sans"/>
              </a:rPr>
              <a:t>También </a:t>
            </a:r>
            <a:r>
              <a:rPr lang="es-ES" sz="2400" kern="1400" dirty="0">
                <a:solidFill>
                  <a:srgbClr val="073763"/>
                </a:solidFill>
                <a:effectLst>
                  <a:outerShdw blurRad="50800" dist="38100" algn="tr" rotWithShape="0">
                    <a:prstClr val="black">
                      <a:alpha val="40000"/>
                    </a:prstClr>
                  </a:outerShdw>
                </a:effectLst>
                <a:latin typeface="Open Sans"/>
              </a:rPr>
              <a:t>queremos </a:t>
            </a:r>
            <a:r>
              <a:rPr lang="es-ES" sz="2400" kern="1400" dirty="0" smtClean="0">
                <a:solidFill>
                  <a:srgbClr val="073763"/>
                </a:solidFill>
                <a:effectLst>
                  <a:outerShdw blurRad="50800" dist="38100" algn="tr" rotWithShape="0">
                    <a:prstClr val="black">
                      <a:alpha val="40000"/>
                    </a:prstClr>
                  </a:outerShdw>
                </a:effectLst>
                <a:latin typeface="Open Sans"/>
              </a:rPr>
              <a:t>hacer </a:t>
            </a:r>
            <a:r>
              <a:rPr lang="es-ES" sz="2400" kern="1400" dirty="0">
                <a:solidFill>
                  <a:srgbClr val="073763"/>
                </a:solidFill>
                <a:effectLst>
                  <a:outerShdw blurRad="50800" dist="38100" algn="tr" rotWithShape="0">
                    <a:prstClr val="black">
                      <a:alpha val="40000"/>
                    </a:prstClr>
                  </a:outerShdw>
                </a:effectLst>
                <a:latin typeface="Open Sans"/>
              </a:rPr>
              <a:t>ver </a:t>
            </a:r>
            <a:r>
              <a:rPr lang="es-ES" sz="2400" kern="1400" dirty="0" smtClean="0">
                <a:solidFill>
                  <a:srgbClr val="073763"/>
                </a:solidFill>
                <a:effectLst>
                  <a:outerShdw blurRad="50800" dist="38100" algn="tr" rotWithShape="0">
                    <a:prstClr val="black">
                      <a:alpha val="40000"/>
                    </a:prstClr>
                  </a:outerShdw>
                </a:effectLst>
                <a:latin typeface="Open Sans"/>
              </a:rPr>
              <a:t>al </a:t>
            </a:r>
            <a:r>
              <a:rPr lang="es-ES" sz="2400" kern="1400" dirty="0">
                <a:solidFill>
                  <a:srgbClr val="073763"/>
                </a:solidFill>
                <a:effectLst>
                  <a:outerShdw blurRad="50800" dist="38100" algn="tr" rotWithShape="0">
                    <a:prstClr val="black">
                      <a:alpha val="40000"/>
                    </a:prstClr>
                  </a:outerShdw>
                </a:effectLst>
                <a:latin typeface="Open Sans"/>
              </a:rPr>
              <a:t>mundo que o </a:t>
            </a:r>
            <a:r>
              <a:rPr lang="es-ES" sz="2400" kern="1400" dirty="0" smtClean="0">
                <a:solidFill>
                  <a:srgbClr val="073763"/>
                </a:solidFill>
                <a:effectLst>
                  <a:outerShdw blurRad="50800" dist="38100" algn="tr" rotWithShape="0">
                    <a:prstClr val="black">
                      <a:alpha val="40000"/>
                    </a:prstClr>
                  </a:outerShdw>
                </a:effectLst>
                <a:latin typeface="Open Sans"/>
              </a:rPr>
              <a:t>hecho </a:t>
            </a:r>
            <a:r>
              <a:rPr lang="es-ES" sz="2400" kern="1400" dirty="0">
                <a:solidFill>
                  <a:srgbClr val="073763"/>
                </a:solidFill>
                <a:effectLst>
                  <a:outerShdw blurRad="50800" dist="38100" algn="tr" rotWithShape="0">
                    <a:prstClr val="black">
                      <a:alpha val="40000"/>
                    </a:prstClr>
                  </a:outerShdw>
                </a:effectLst>
                <a:latin typeface="Open Sans"/>
              </a:rPr>
              <a:t>de que cada </a:t>
            </a:r>
            <a:r>
              <a:rPr lang="es-ES" sz="2400" kern="1400" dirty="0" smtClean="0">
                <a:solidFill>
                  <a:srgbClr val="073763"/>
                </a:solidFill>
                <a:effectLst>
                  <a:outerShdw blurRad="50800" dist="38100" algn="tr" rotWithShape="0">
                    <a:prstClr val="black">
                      <a:alpha val="40000"/>
                    </a:prstClr>
                  </a:outerShdw>
                </a:effectLst>
                <a:latin typeface="Open Sans"/>
              </a:rPr>
              <a:t>pieza encaje </a:t>
            </a:r>
            <a:r>
              <a:rPr lang="es-ES" sz="2400" kern="1400" dirty="0">
                <a:solidFill>
                  <a:srgbClr val="073763"/>
                </a:solidFill>
                <a:effectLst>
                  <a:outerShdw blurRad="50800" dist="38100" algn="tr" rotWithShape="0">
                    <a:prstClr val="black">
                      <a:alpha val="40000"/>
                    </a:prstClr>
                  </a:outerShdw>
                </a:effectLst>
                <a:latin typeface="Open Sans"/>
              </a:rPr>
              <a:t>dentro </a:t>
            </a:r>
            <a:r>
              <a:rPr lang="es-ES" sz="2400" kern="1400" dirty="0" smtClean="0">
                <a:solidFill>
                  <a:srgbClr val="073763"/>
                </a:solidFill>
                <a:effectLst>
                  <a:outerShdw blurRad="50800" dist="38100" algn="tr" rotWithShape="0">
                    <a:prstClr val="black">
                      <a:alpha val="40000"/>
                    </a:prstClr>
                  </a:outerShdw>
                </a:effectLst>
                <a:latin typeface="Open Sans"/>
              </a:rPr>
              <a:t>de un conjunto no </a:t>
            </a:r>
            <a:r>
              <a:rPr lang="es-ES" sz="2400" kern="1400" dirty="0">
                <a:solidFill>
                  <a:srgbClr val="073763"/>
                </a:solidFill>
                <a:effectLst>
                  <a:outerShdw blurRad="50800" dist="38100" algn="tr" rotWithShape="0">
                    <a:prstClr val="black">
                      <a:alpha val="40000"/>
                    </a:prstClr>
                  </a:outerShdw>
                </a:effectLst>
                <a:latin typeface="Open Sans"/>
              </a:rPr>
              <a:t>significa que </a:t>
            </a:r>
            <a:r>
              <a:rPr lang="es-ES" sz="2400" kern="1400" dirty="0" smtClean="0">
                <a:solidFill>
                  <a:srgbClr val="073763"/>
                </a:solidFill>
                <a:effectLst>
                  <a:outerShdw blurRad="50800" dist="38100" algn="tr" rotWithShape="0">
                    <a:prstClr val="black">
                      <a:alpha val="40000"/>
                    </a:prstClr>
                  </a:outerShdw>
                </a:effectLst>
                <a:latin typeface="Open Sans"/>
              </a:rPr>
              <a:t>tengan </a:t>
            </a:r>
            <a:r>
              <a:rPr lang="es-ES" sz="2400" kern="1400" dirty="0">
                <a:solidFill>
                  <a:srgbClr val="073763"/>
                </a:solidFill>
                <a:effectLst>
                  <a:outerShdw blurRad="50800" dist="38100" algn="tr" rotWithShape="0">
                    <a:prstClr val="black">
                      <a:alpha val="40000"/>
                    </a:prstClr>
                  </a:outerShdw>
                </a:effectLst>
                <a:latin typeface="Open Sans"/>
              </a:rPr>
              <a:t>que ser </a:t>
            </a:r>
            <a:r>
              <a:rPr lang="es-ES" sz="2400" kern="1400" dirty="0" smtClean="0">
                <a:solidFill>
                  <a:srgbClr val="073763"/>
                </a:solidFill>
                <a:effectLst>
                  <a:outerShdw blurRad="50800" dist="38100" algn="tr" rotWithShape="0">
                    <a:prstClr val="black">
                      <a:alpha val="40000"/>
                    </a:prstClr>
                  </a:outerShdw>
                </a:effectLst>
                <a:latin typeface="Open Sans"/>
              </a:rPr>
              <a:t>iguales</a:t>
            </a:r>
            <a:r>
              <a:rPr lang="es-ES" sz="2400" kern="1400" dirty="0">
                <a:solidFill>
                  <a:srgbClr val="073763"/>
                </a:solidFill>
                <a:effectLst>
                  <a:outerShdw blurRad="50800" dist="38100" algn="tr" rotWithShape="0">
                    <a:prstClr val="black">
                      <a:alpha val="40000"/>
                    </a:prstClr>
                  </a:outerShdw>
                </a:effectLst>
                <a:latin typeface="Open Sans"/>
              </a:rPr>
              <a:t>, se </a:t>
            </a:r>
            <a:r>
              <a:rPr lang="es-ES" sz="2400" kern="1400" dirty="0" smtClean="0">
                <a:solidFill>
                  <a:srgbClr val="073763"/>
                </a:solidFill>
                <a:effectLst>
                  <a:outerShdw blurRad="50800" dist="38100" algn="tr" rotWithShape="0">
                    <a:prstClr val="black">
                      <a:alpha val="40000"/>
                    </a:prstClr>
                  </a:outerShdw>
                </a:effectLst>
                <a:latin typeface="Open Sans"/>
              </a:rPr>
              <a:t>no </a:t>
            </a:r>
            <a:r>
              <a:rPr lang="es-ES" sz="2400" kern="1400" dirty="0">
                <a:solidFill>
                  <a:srgbClr val="073763"/>
                </a:solidFill>
                <a:effectLst>
                  <a:outerShdw blurRad="50800" dist="38100" algn="tr" rotWithShape="0">
                    <a:prstClr val="black">
                      <a:alpha val="40000"/>
                    </a:prstClr>
                  </a:outerShdw>
                </a:effectLst>
                <a:latin typeface="Open Sans"/>
              </a:rPr>
              <a:t>que comparten un </a:t>
            </a:r>
            <a:r>
              <a:rPr lang="es-ES" sz="2400" kern="1400" dirty="0" smtClean="0">
                <a:solidFill>
                  <a:srgbClr val="073763"/>
                </a:solidFill>
                <a:effectLst>
                  <a:outerShdw blurRad="50800" dist="38100" algn="tr" rotWithShape="0">
                    <a:prstClr val="black">
                      <a:alpha val="40000"/>
                    </a:prstClr>
                  </a:outerShdw>
                </a:effectLst>
                <a:latin typeface="Open Sans"/>
              </a:rPr>
              <a:t>hilo</a:t>
            </a:r>
            <a:r>
              <a:rPr lang="es-ES" sz="2400" kern="1400" dirty="0">
                <a:solidFill>
                  <a:srgbClr val="073763"/>
                </a:solidFill>
                <a:effectLst>
                  <a:outerShdw blurRad="50800" dist="38100" algn="tr" rotWithShape="0">
                    <a:prstClr val="black">
                      <a:alpha val="40000"/>
                    </a:prstClr>
                  </a:outerShdw>
                </a:effectLst>
                <a:latin typeface="Open Sans"/>
              </a:rPr>
              <a:t>, un lugar, UN  TODO: </a:t>
            </a:r>
            <a:r>
              <a:rPr lang="es-ES" sz="2400" kern="1400" dirty="0" smtClean="0">
                <a:solidFill>
                  <a:srgbClr val="073763"/>
                </a:solidFill>
                <a:effectLst>
                  <a:outerShdw blurRad="50800" dist="38100" algn="tr" rotWithShape="0">
                    <a:prstClr val="black">
                      <a:alpha val="40000"/>
                    </a:prstClr>
                  </a:outerShdw>
                </a:effectLst>
                <a:latin typeface="Open Sans"/>
              </a:rPr>
              <a:t>LA </a:t>
            </a:r>
            <a:r>
              <a:rPr lang="es-ES" sz="2400" kern="1400" dirty="0">
                <a:solidFill>
                  <a:srgbClr val="073763"/>
                </a:solidFill>
                <a:effectLst>
                  <a:outerShdw blurRad="50800" dist="38100" algn="tr" rotWithShape="0">
                    <a:prstClr val="black">
                      <a:alpha val="40000"/>
                    </a:prstClr>
                  </a:outerShdw>
                </a:effectLst>
                <a:latin typeface="Open Sans"/>
              </a:rPr>
              <a:t>SOCIEDADE</a:t>
            </a:r>
            <a:endParaRPr lang="es-ES" sz="1600" kern="1400" dirty="0">
              <a:solidFill>
                <a:srgbClr val="4D4D4D"/>
              </a:solidFill>
              <a:latin typeface="Arial"/>
            </a:endParaRPr>
          </a:p>
          <a:p>
            <a:pPr marL="0" indent="0">
              <a:lnSpc>
                <a:spcPct val="125000"/>
              </a:lnSpc>
              <a:spcBef>
                <a:spcPts val="0"/>
              </a:spcBef>
              <a:spcAft>
                <a:spcPts val="1000"/>
              </a:spcAft>
            </a:pPr>
            <a:endParaRPr lang="es-ES" sz="1600" kern="1400" dirty="0">
              <a:solidFill>
                <a:srgbClr val="4D4D4D"/>
              </a:solidFill>
              <a:latin typeface="Arial"/>
            </a:endParaRPr>
          </a:p>
          <a:p>
            <a:pPr marL="45720" indent="0">
              <a:buNone/>
            </a:pPr>
            <a:endParaRPr lang="es-ES" dirty="0"/>
          </a:p>
        </p:txBody>
      </p:sp>
    </p:spTree>
    <p:extLst>
      <p:ext uri="{BB962C8B-B14F-4D97-AF65-F5344CB8AC3E}">
        <p14:creationId xmlns:p14="http://schemas.microsoft.com/office/powerpoint/2010/main" val="25499747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quarter" idx="13"/>
          </p:nvPr>
        </p:nvSpPr>
        <p:spPr>
          <a:xfrm>
            <a:off x="311335" y="1628800"/>
            <a:ext cx="8496944" cy="3672408"/>
          </a:xfrm>
        </p:spPr>
        <p:txBody>
          <a:bodyPr>
            <a:normAutofit/>
          </a:bodyPr>
          <a:lstStyle/>
          <a:p>
            <a:pPr marL="45720" indent="0" algn="just">
              <a:lnSpc>
                <a:spcPct val="150000"/>
              </a:lnSpc>
              <a:spcAft>
                <a:spcPts val="1000"/>
              </a:spcAft>
              <a:buNone/>
            </a:pPr>
            <a:r>
              <a:rPr lang="es-ES" sz="2400" kern="1400" dirty="0">
                <a:solidFill>
                  <a:srgbClr val="073763"/>
                </a:solidFill>
                <a:effectLst>
                  <a:outerShdw blurRad="50800" dist="38100" algn="tr" rotWithShape="0">
                    <a:prstClr val="black">
                      <a:alpha val="40000"/>
                    </a:prstClr>
                  </a:outerShdw>
                </a:effectLst>
                <a:latin typeface="Open Sans"/>
              </a:rPr>
              <a:t>Desde DOA trabajamos porque las falsas creencias acerca de la SALUD MENTAL desaparezcan, entendiendo la intervención contra el estigma como una cuenta más del collar en el tratamiento integral e integrador de las personas con enfermedad mental.</a:t>
            </a:r>
          </a:p>
          <a:p>
            <a:pPr marL="45720" indent="0" algn="r">
              <a:buNone/>
            </a:pPr>
            <a:endParaRPr lang="es-ES" dirty="0"/>
          </a:p>
        </p:txBody>
      </p:sp>
      <p:sp>
        <p:nvSpPr>
          <p:cNvPr id="6" name="5 Título"/>
          <p:cNvSpPr>
            <a:spLocks noGrp="1"/>
          </p:cNvSpPr>
          <p:nvPr>
            <p:ph type="title"/>
          </p:nvPr>
        </p:nvSpPr>
        <p:spPr>
          <a:xfrm>
            <a:off x="467544" y="620688"/>
            <a:ext cx="8208912" cy="1008112"/>
          </a:xfrm>
        </p:spPr>
        <p:txBody>
          <a:bodyPr/>
          <a:lstStyle/>
          <a:p>
            <a:pPr marL="0" indent="0" algn="ctr">
              <a:buNone/>
            </a:pPr>
            <a:r>
              <a:rPr lang="es-ES" dirty="0" err="1" smtClean="0"/>
              <a:t>Doa</a:t>
            </a:r>
            <a:r>
              <a:rPr lang="es-ES" dirty="0" smtClean="0"/>
              <a:t> está presente en…</a:t>
            </a:r>
            <a:br>
              <a:rPr lang="es-ES" dirty="0" smtClean="0"/>
            </a:br>
            <a:endParaRPr lang="es-ES" dirty="0"/>
          </a:p>
        </p:txBody>
      </p:sp>
      <p:sp>
        <p:nvSpPr>
          <p:cNvPr id="8" name="7 Conector"/>
          <p:cNvSpPr/>
          <p:nvPr/>
        </p:nvSpPr>
        <p:spPr>
          <a:xfrm>
            <a:off x="323528" y="1628800"/>
            <a:ext cx="2664296" cy="244827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latin typeface="Open Sans"/>
                <a:ea typeface="Times New Roman"/>
              </a:rPr>
              <a:t>Centros</a:t>
            </a:r>
            <a:r>
              <a:rPr lang="es-ES" dirty="0" smtClean="0"/>
              <a:t> </a:t>
            </a:r>
            <a:r>
              <a:rPr lang="es-ES" b="1" dirty="0">
                <a:latin typeface="Open Sans"/>
                <a:ea typeface="Times New Roman"/>
              </a:rPr>
              <a:t>Educativos</a:t>
            </a:r>
          </a:p>
        </p:txBody>
      </p:sp>
      <p:sp>
        <p:nvSpPr>
          <p:cNvPr id="9" name="8 Conector"/>
          <p:cNvSpPr/>
          <p:nvPr/>
        </p:nvSpPr>
        <p:spPr>
          <a:xfrm>
            <a:off x="3319730" y="1628800"/>
            <a:ext cx="2664296" cy="2448272"/>
          </a:xfrm>
          <a:prstGeom prst="flowChartConnector">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latin typeface="Open Sans"/>
                <a:ea typeface="Times New Roman"/>
              </a:rPr>
              <a:t>Calle</a:t>
            </a:r>
          </a:p>
        </p:txBody>
      </p:sp>
      <p:sp>
        <p:nvSpPr>
          <p:cNvPr id="10" name="9 Conector"/>
          <p:cNvSpPr/>
          <p:nvPr/>
        </p:nvSpPr>
        <p:spPr>
          <a:xfrm>
            <a:off x="6300192" y="1628800"/>
            <a:ext cx="2520280" cy="2376264"/>
          </a:xfrm>
          <a:prstGeom prst="flowChartConnector">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latin typeface="Open Sans"/>
                <a:ea typeface="Times New Roman"/>
              </a:rPr>
              <a:t>Foros</a:t>
            </a:r>
            <a:r>
              <a:rPr lang="es-ES" sz="1400" dirty="0" smtClean="0"/>
              <a:t> </a:t>
            </a:r>
            <a:r>
              <a:rPr lang="es-ES" b="1" dirty="0">
                <a:latin typeface="Open Sans"/>
                <a:ea typeface="Times New Roman"/>
              </a:rPr>
              <a:t>profesionales</a:t>
            </a:r>
            <a:r>
              <a:rPr lang="es-ES" sz="1400" dirty="0" smtClean="0"/>
              <a:t> </a:t>
            </a:r>
            <a:r>
              <a:rPr lang="es-ES" b="1" dirty="0">
                <a:latin typeface="Open Sans"/>
                <a:ea typeface="Times New Roman"/>
              </a:rPr>
              <a:t>y</a:t>
            </a:r>
            <a:r>
              <a:rPr lang="es-ES" sz="1400" dirty="0" smtClean="0"/>
              <a:t> </a:t>
            </a:r>
            <a:r>
              <a:rPr lang="es-ES" b="1" dirty="0">
                <a:latin typeface="Open Sans"/>
                <a:ea typeface="Times New Roman"/>
              </a:rPr>
              <a:t>divulgativos</a:t>
            </a:r>
            <a:r>
              <a:rPr lang="es-ES" sz="1400" dirty="0" smtClean="0"/>
              <a:t> </a:t>
            </a:r>
            <a:endParaRPr lang="es-ES" sz="1400" dirty="0"/>
          </a:p>
        </p:txBody>
      </p:sp>
      <p:sp>
        <p:nvSpPr>
          <p:cNvPr id="11" name="10 Conector"/>
          <p:cNvSpPr/>
          <p:nvPr/>
        </p:nvSpPr>
        <p:spPr>
          <a:xfrm>
            <a:off x="323528" y="4211002"/>
            <a:ext cx="2664296" cy="2458358"/>
          </a:xfrm>
          <a:prstGeom prst="flowChartConnector">
            <a:avLst/>
          </a:prstGeom>
          <a:solidFill>
            <a:srgbClr val="DF3A2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latin typeface="Open Sans"/>
                <a:ea typeface="Times New Roman"/>
              </a:rPr>
              <a:t>Día</a:t>
            </a:r>
            <a:r>
              <a:rPr lang="es-ES" dirty="0" smtClean="0"/>
              <a:t> </a:t>
            </a:r>
            <a:r>
              <a:rPr lang="es-ES" b="1" dirty="0">
                <a:latin typeface="Open Sans"/>
                <a:ea typeface="Times New Roman"/>
              </a:rPr>
              <a:t>Mundial</a:t>
            </a:r>
            <a:r>
              <a:rPr lang="es-ES" dirty="0" smtClean="0"/>
              <a:t> </a:t>
            </a:r>
            <a:r>
              <a:rPr lang="es-ES" b="1" dirty="0">
                <a:latin typeface="Open Sans"/>
                <a:ea typeface="Times New Roman"/>
              </a:rPr>
              <a:t>de</a:t>
            </a:r>
            <a:r>
              <a:rPr lang="es-ES" dirty="0" smtClean="0"/>
              <a:t> </a:t>
            </a:r>
            <a:r>
              <a:rPr lang="es-ES" b="1" dirty="0">
                <a:latin typeface="Open Sans"/>
                <a:ea typeface="Times New Roman"/>
              </a:rPr>
              <a:t>la</a:t>
            </a:r>
            <a:r>
              <a:rPr lang="es-ES" dirty="0" smtClean="0"/>
              <a:t> </a:t>
            </a:r>
            <a:r>
              <a:rPr lang="es-ES" b="1" dirty="0">
                <a:latin typeface="Open Sans"/>
                <a:ea typeface="Times New Roman"/>
              </a:rPr>
              <a:t>Salud</a:t>
            </a:r>
            <a:r>
              <a:rPr lang="es-ES" dirty="0" smtClean="0"/>
              <a:t> </a:t>
            </a:r>
            <a:r>
              <a:rPr lang="es-ES" b="1" dirty="0">
                <a:latin typeface="Open Sans"/>
                <a:ea typeface="Times New Roman"/>
              </a:rPr>
              <a:t>Mental</a:t>
            </a:r>
          </a:p>
        </p:txBody>
      </p:sp>
      <p:sp>
        <p:nvSpPr>
          <p:cNvPr id="12" name="11 Conector"/>
          <p:cNvSpPr/>
          <p:nvPr/>
        </p:nvSpPr>
        <p:spPr>
          <a:xfrm>
            <a:off x="3332389" y="4211002"/>
            <a:ext cx="2664296" cy="245835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latin typeface="Open Sans"/>
                <a:ea typeface="Times New Roman"/>
              </a:rPr>
              <a:t>www.asodoa.org</a:t>
            </a:r>
            <a:r>
              <a:rPr lang="es-ES" b="1" dirty="0" smtClean="0">
                <a:latin typeface="Open Sans"/>
                <a:ea typeface="Times New Roman"/>
              </a:rPr>
              <a:t> </a:t>
            </a:r>
            <a:endParaRPr lang="es-ES" dirty="0"/>
          </a:p>
        </p:txBody>
      </p:sp>
      <p:sp>
        <p:nvSpPr>
          <p:cNvPr id="14" name="13 Conector"/>
          <p:cNvSpPr/>
          <p:nvPr/>
        </p:nvSpPr>
        <p:spPr>
          <a:xfrm>
            <a:off x="6300192" y="4211002"/>
            <a:ext cx="2664296" cy="245835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latin typeface="Open Sans"/>
                <a:ea typeface="Times New Roman"/>
              </a:rPr>
              <a:t>DOA </a:t>
            </a:r>
            <a:r>
              <a:rPr lang="es-ES" b="1" dirty="0" err="1">
                <a:latin typeface="Open Sans"/>
                <a:ea typeface="Times New Roman"/>
              </a:rPr>
              <a:t>Saúde</a:t>
            </a:r>
            <a:r>
              <a:rPr lang="es-ES" b="1" dirty="0">
                <a:latin typeface="Open Sans"/>
                <a:ea typeface="Times New Roman"/>
              </a:rPr>
              <a:t> </a:t>
            </a:r>
            <a:r>
              <a:rPr lang="es-ES" b="1" dirty="0" smtClean="0">
                <a:latin typeface="Open Sans"/>
                <a:ea typeface="Times New Roman"/>
              </a:rPr>
              <a:t>Mental (</a:t>
            </a:r>
            <a:r>
              <a:rPr lang="es-ES" b="1" dirty="0" smtClean="0">
                <a:solidFill>
                  <a:prstClr val="white"/>
                </a:solidFill>
                <a:latin typeface="Open Sans"/>
                <a:ea typeface="Times New Roman"/>
              </a:rPr>
              <a:t>Facebook)</a:t>
            </a:r>
          </a:p>
          <a:p>
            <a:pPr algn="ctr"/>
            <a:endParaRPr lang="es-ES" dirty="0"/>
          </a:p>
        </p:txBody>
      </p:sp>
    </p:spTree>
    <p:extLst>
      <p:ext uri="{BB962C8B-B14F-4D97-AF65-F5344CB8AC3E}">
        <p14:creationId xmlns:p14="http://schemas.microsoft.com/office/powerpoint/2010/main" val="3319945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3">
                                            <p:txEl>
                                              <p:pRg st="0" end="0"/>
                                            </p:txEl>
                                          </p:spTgt>
                                        </p:tgtEl>
                                      </p:cBhvr>
                                    </p:animEffect>
                                    <p:set>
                                      <p:cBhvr>
                                        <p:cTn id="7"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ppt_x"/>
                                          </p:val>
                                        </p:tav>
                                        <p:tav tm="100000">
                                          <p:val>
                                            <p:strVal val="#ppt_x"/>
                                          </p:val>
                                        </p:tav>
                                      </p:tavLst>
                                    </p:anim>
                                    <p:anim calcmode="lin" valueType="num">
                                      <p:cBhvr additive="base">
                                        <p:cTn id="3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ppt_x"/>
                                          </p:val>
                                        </p:tav>
                                        <p:tav tm="100000">
                                          <p:val>
                                            <p:strVal val="#ppt_x"/>
                                          </p:val>
                                        </p:tav>
                                      </p:tavLst>
                                    </p:anim>
                                    <p:anim calcmode="lin" valueType="num">
                                      <p:cBhvr additive="base">
                                        <p:cTn id="3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500" fill="hold"/>
                                        <p:tgtEl>
                                          <p:spTgt spid="12"/>
                                        </p:tgtEl>
                                        <p:attrNameLst>
                                          <p:attrName>ppt_x</p:attrName>
                                        </p:attrNameLst>
                                      </p:cBhvr>
                                      <p:tavLst>
                                        <p:tav tm="0">
                                          <p:val>
                                            <p:strVal val="#ppt_x"/>
                                          </p:val>
                                        </p:tav>
                                        <p:tav tm="100000">
                                          <p:val>
                                            <p:strVal val="#ppt_x"/>
                                          </p:val>
                                        </p:tav>
                                      </p:tavLst>
                                    </p:anim>
                                    <p:anim calcmode="lin" valueType="num">
                                      <p:cBhvr additive="base">
                                        <p:cTn id="4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additive="base">
                                        <p:cTn id="48" dur="500" fill="hold"/>
                                        <p:tgtEl>
                                          <p:spTgt spid="14"/>
                                        </p:tgtEl>
                                        <p:attrNameLst>
                                          <p:attrName>ppt_x</p:attrName>
                                        </p:attrNameLst>
                                      </p:cBhvr>
                                      <p:tavLst>
                                        <p:tav tm="0">
                                          <p:val>
                                            <p:strVal val="#ppt_x"/>
                                          </p:val>
                                        </p:tav>
                                        <p:tav tm="100000">
                                          <p:val>
                                            <p:strVal val="#ppt_x"/>
                                          </p:val>
                                        </p:tav>
                                      </p:tavLst>
                                    </p:anim>
                                    <p:anim calcmode="lin" valueType="num">
                                      <p:cBhvr additive="base">
                                        <p:cTn id="4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8" grpId="0" animBg="1"/>
      <p:bldP spid="9" grpId="0" animBg="1"/>
      <p:bldP spid="10" grpId="0" animBg="1"/>
      <p:bldP spid="11" grpId="0" animBg="1"/>
      <p:bldP spid="12"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1331640" y="5229200"/>
            <a:ext cx="6512511" cy="1143000"/>
          </a:xfrm>
        </p:spPr>
        <p:txBody>
          <a:bodyPr/>
          <a:lstStyle/>
          <a:p>
            <a:pPr marL="0" marR="0" indent="0" algn="ctr">
              <a:spcBef>
                <a:spcPts val="0"/>
              </a:spcBef>
              <a:spcAft>
                <a:spcPts val="0"/>
              </a:spcAft>
              <a:buNone/>
            </a:pPr>
            <a:r>
              <a:rPr lang="es-ES" sz="2800" kern="1400" dirty="0" smtClean="0">
                <a:solidFill>
                  <a:srgbClr val="073763"/>
                </a:solidFill>
                <a:effectLst>
                  <a:outerShdw blurRad="50800" dist="38100" algn="tr" rotWithShape="0">
                    <a:prstClr val="black">
                      <a:alpha val="40000"/>
                    </a:prstClr>
                  </a:outerShdw>
                </a:effectLst>
                <a:latin typeface="Comic Sans MS"/>
              </a:rPr>
              <a:t>Programa de Intervención Precoz en Psicosis</a:t>
            </a:r>
            <a:r>
              <a:rPr lang="es-ES" sz="5400" kern="1400" dirty="0">
                <a:solidFill>
                  <a:srgbClr val="FFFFFF"/>
                </a:solidFill>
                <a:effectLst/>
                <a:latin typeface="Arial"/>
              </a:rPr>
              <a:t/>
            </a:r>
            <a:br>
              <a:rPr lang="es-ES" sz="5400" kern="1400" dirty="0">
                <a:solidFill>
                  <a:srgbClr val="FFFFFF"/>
                </a:solidFill>
                <a:effectLst/>
                <a:latin typeface="Arial"/>
              </a:rPr>
            </a:br>
            <a:r>
              <a:rPr lang="es-ES" sz="2800" kern="1400" dirty="0">
                <a:solidFill>
                  <a:srgbClr val="4D4D4D"/>
                </a:solidFill>
                <a:effectLst/>
                <a:latin typeface="Arial"/>
              </a:rPr>
              <a:t> </a:t>
            </a:r>
            <a:br>
              <a:rPr lang="es-ES" sz="2800" kern="1400" dirty="0">
                <a:solidFill>
                  <a:srgbClr val="4D4D4D"/>
                </a:solidFill>
                <a:effectLst/>
                <a:latin typeface="Arial"/>
              </a:rPr>
            </a:br>
            <a:endParaRPr lang="es-ES" dirty="0"/>
          </a:p>
        </p:txBody>
      </p:sp>
      <p:pic>
        <p:nvPicPr>
          <p:cNvPr id="1026" name="Picture 2"/>
          <p:cNvPicPr>
            <a:picLocks noGrp="1" noChangeAspect="1" noChangeArrowheads="1"/>
          </p:cNvPicPr>
          <p:nvPr>
            <p:ph sz="quarter" idx="13"/>
          </p:nvPr>
        </p:nvPicPr>
        <p:blipFill>
          <a:blip r:embed="rId3" cstate="print">
            <a:extLst>
              <a:ext uri="{28A0092B-C50C-407E-A947-70E740481C1C}">
                <a14:useLocalDpi xmlns:a14="http://schemas.microsoft.com/office/drawing/2010/main" val="0"/>
              </a:ext>
            </a:extLst>
          </a:blip>
          <a:srcRect/>
          <a:stretch>
            <a:fillRect/>
          </a:stretch>
        </p:blipFill>
        <p:spPr bwMode="auto">
          <a:xfrm>
            <a:off x="0" y="908720"/>
            <a:ext cx="9036496" cy="3899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148866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Título"/>
          <p:cNvSpPr>
            <a:spLocks noGrp="1"/>
          </p:cNvSpPr>
          <p:nvPr>
            <p:ph type="title"/>
          </p:nvPr>
        </p:nvSpPr>
        <p:spPr>
          <a:xfrm>
            <a:off x="107504" y="692696"/>
            <a:ext cx="8640960" cy="1143000"/>
          </a:xfrm>
        </p:spPr>
        <p:txBody>
          <a:bodyPr>
            <a:normAutofit fontScale="90000"/>
          </a:bodyPr>
          <a:lstStyle/>
          <a:p>
            <a:pPr marL="0" indent="0">
              <a:buNone/>
            </a:pPr>
            <a:r>
              <a:rPr lang="es-ES" b="1" dirty="0" smtClean="0"/>
              <a:t>Los primeros episodios psicóticos…</a:t>
            </a:r>
            <a:endParaRPr lang="es-ES" b="1" dirty="0"/>
          </a:p>
        </p:txBody>
      </p:sp>
      <p:sp>
        <p:nvSpPr>
          <p:cNvPr id="3" name="2 Marcador de contenido"/>
          <p:cNvSpPr>
            <a:spLocks noGrp="1"/>
          </p:cNvSpPr>
          <p:nvPr>
            <p:ph sz="quarter" idx="13"/>
          </p:nvPr>
        </p:nvSpPr>
        <p:spPr>
          <a:xfrm>
            <a:off x="219472" y="1868350"/>
            <a:ext cx="3837361" cy="4842872"/>
          </a:xfrm>
        </p:spPr>
        <p:txBody>
          <a:bodyPr>
            <a:normAutofit fontScale="92500" lnSpcReduction="10000"/>
          </a:bodyPr>
          <a:lstStyle/>
          <a:p>
            <a:pPr lvl="0" algn="just">
              <a:buClr>
                <a:srgbClr val="F14124">
                  <a:lumMod val="75000"/>
                </a:srgbClr>
              </a:buClr>
            </a:pPr>
            <a:r>
              <a:rPr lang="es-ES" dirty="0"/>
              <a:t>Los trastornos psicóticos afectan al 2% de la población y están entre las enfermedades mentales potencialmente más graves y que más discapacidad </a:t>
            </a:r>
            <a:r>
              <a:rPr lang="es-ES" dirty="0" smtClean="0"/>
              <a:t>ocasionan</a:t>
            </a:r>
            <a:r>
              <a:rPr lang="es-ES" dirty="0" smtClean="0">
                <a:solidFill>
                  <a:prstClr val="black">
                    <a:lumMod val="75000"/>
                    <a:lumOff val="25000"/>
                  </a:prstClr>
                </a:solidFill>
              </a:rPr>
              <a:t>.</a:t>
            </a:r>
            <a:endParaRPr lang="es-ES" dirty="0"/>
          </a:p>
          <a:p>
            <a:pPr algn="just"/>
            <a:r>
              <a:rPr lang="es-ES" dirty="0" smtClean="0"/>
              <a:t>El 10-20 % de </a:t>
            </a:r>
            <a:r>
              <a:rPr lang="es-ES" dirty="0"/>
              <a:t>los adolescentes y jóvenes del mundo sufren una enfermedad mental. </a:t>
            </a:r>
            <a:endParaRPr lang="es-ES" dirty="0" smtClean="0"/>
          </a:p>
          <a:p>
            <a:pPr algn="just"/>
            <a:r>
              <a:rPr lang="es-ES" dirty="0"/>
              <a:t>Se estima por cada </a:t>
            </a:r>
            <a:r>
              <a:rPr lang="es-ES" dirty="0" smtClean="0"/>
              <a:t>100.000 </a:t>
            </a:r>
            <a:r>
              <a:rPr lang="es-ES" dirty="0"/>
              <a:t>habitantes, alrededor 5-10 jóvenes se verán afectados por la </a:t>
            </a:r>
            <a:r>
              <a:rPr lang="es-ES" dirty="0" smtClean="0"/>
              <a:t>enfermedad. </a:t>
            </a:r>
          </a:p>
          <a:p>
            <a:pPr algn="just"/>
            <a:r>
              <a:rPr lang="es-ES" dirty="0" smtClean="0"/>
              <a:t>De </a:t>
            </a:r>
            <a:r>
              <a:rPr lang="es-ES" dirty="0"/>
              <a:t>l</a:t>
            </a:r>
            <a:r>
              <a:rPr lang="es-ES" dirty="0" smtClean="0"/>
              <a:t>os nuevos casos, alrededor </a:t>
            </a:r>
            <a:r>
              <a:rPr lang="es-ES" dirty="0"/>
              <a:t>del 25% </a:t>
            </a:r>
            <a:r>
              <a:rPr lang="es-ES" dirty="0" smtClean="0"/>
              <a:t>se </a:t>
            </a:r>
            <a:r>
              <a:rPr lang="es-ES" dirty="0"/>
              <a:t>convierte en crónica.</a:t>
            </a:r>
          </a:p>
        </p:txBody>
      </p:sp>
    </p:spTree>
    <p:extLst>
      <p:ext uri="{BB962C8B-B14F-4D97-AF65-F5344CB8AC3E}">
        <p14:creationId xmlns:p14="http://schemas.microsoft.com/office/powerpoint/2010/main" val="34679952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83568" y="404664"/>
            <a:ext cx="7920880" cy="1143000"/>
          </a:xfrm>
        </p:spPr>
        <p:txBody>
          <a:bodyPr>
            <a:normAutofit/>
          </a:bodyPr>
          <a:lstStyle/>
          <a:p>
            <a:pPr marL="0" indent="0">
              <a:buNone/>
            </a:pPr>
            <a:r>
              <a:rPr lang="es-ES" b="1" dirty="0" smtClean="0"/>
              <a:t>Esquizofrenia de inicio infanti</a:t>
            </a:r>
            <a:r>
              <a:rPr lang="es-ES" dirty="0"/>
              <a:t>l</a:t>
            </a:r>
            <a:endParaRPr lang="es-ES" b="1" dirty="0"/>
          </a:p>
        </p:txBody>
      </p:sp>
      <p:sp>
        <p:nvSpPr>
          <p:cNvPr id="3" name="2 Marcador de contenido"/>
          <p:cNvSpPr>
            <a:spLocks noGrp="1"/>
          </p:cNvSpPr>
          <p:nvPr>
            <p:ph sz="quarter" idx="13"/>
          </p:nvPr>
        </p:nvSpPr>
        <p:spPr>
          <a:xfrm>
            <a:off x="343507" y="1811812"/>
            <a:ext cx="8521101" cy="4929556"/>
          </a:xfrm>
        </p:spPr>
        <p:txBody>
          <a:bodyPr>
            <a:normAutofit/>
          </a:bodyPr>
          <a:lstStyle/>
          <a:p>
            <a:pPr>
              <a:spcAft>
                <a:spcPts val="600"/>
              </a:spcAft>
            </a:pPr>
            <a:r>
              <a:rPr lang="es-ES" dirty="0"/>
              <a:t>La mayoría de </a:t>
            </a:r>
            <a:r>
              <a:rPr lang="es-ES" dirty="0" smtClean="0"/>
              <a:t>las personas con </a:t>
            </a:r>
            <a:r>
              <a:rPr lang="es-ES" dirty="0"/>
              <a:t>esquizofrenia de inicio en la infancia tienen </a:t>
            </a:r>
            <a:r>
              <a:rPr lang="es-ES" i="1" dirty="0"/>
              <a:t>anomalías </a:t>
            </a:r>
            <a:r>
              <a:rPr lang="es-ES" i="1" dirty="0" err="1" smtClean="0"/>
              <a:t>premórbidas</a:t>
            </a:r>
            <a:r>
              <a:rPr lang="es-ES" dirty="0" smtClean="0"/>
              <a:t>. </a:t>
            </a:r>
            <a:endParaRPr lang="es-ES" sz="1000" dirty="0" smtClean="0"/>
          </a:p>
          <a:p>
            <a:pPr>
              <a:spcAft>
                <a:spcPts val="0"/>
              </a:spcAft>
            </a:pPr>
            <a:r>
              <a:rPr lang="es-ES" dirty="0" smtClean="0"/>
              <a:t>La </a:t>
            </a:r>
            <a:r>
              <a:rPr lang="es-ES" dirty="0"/>
              <a:t>esquizofrenia de inicio infantil es </a:t>
            </a:r>
            <a:endParaRPr lang="es-ES" dirty="0" smtClean="0"/>
          </a:p>
          <a:p>
            <a:pPr marL="45720" indent="0">
              <a:spcBef>
                <a:spcPts val="0"/>
              </a:spcBef>
              <a:spcAft>
                <a:spcPts val="600"/>
              </a:spcAft>
              <a:buNone/>
            </a:pPr>
            <a:r>
              <a:rPr lang="es-ES" dirty="0" smtClean="0"/>
              <a:t>generalmente </a:t>
            </a:r>
            <a:r>
              <a:rPr lang="es-ES" dirty="0"/>
              <a:t>gradual. </a:t>
            </a:r>
          </a:p>
          <a:p>
            <a:pPr marL="45720" indent="0">
              <a:spcBef>
                <a:spcPts val="0"/>
              </a:spcBef>
              <a:spcAft>
                <a:spcPts val="600"/>
              </a:spcAft>
              <a:buNone/>
            </a:pPr>
            <a:endParaRPr lang="es-ES" sz="1000" dirty="0"/>
          </a:p>
          <a:p>
            <a:pPr>
              <a:spcBef>
                <a:spcPts val="0"/>
              </a:spcBef>
              <a:spcAft>
                <a:spcPts val="0"/>
              </a:spcAft>
            </a:pPr>
            <a:r>
              <a:rPr lang="es-ES" dirty="0"/>
              <a:t>Los síntomas suelen aparecen en </a:t>
            </a:r>
            <a:r>
              <a:rPr lang="es-ES" dirty="0" smtClean="0"/>
              <a:t>torno </a:t>
            </a:r>
          </a:p>
          <a:p>
            <a:pPr marL="45720" indent="0">
              <a:spcBef>
                <a:spcPts val="0"/>
              </a:spcBef>
              <a:spcAft>
                <a:spcPts val="0"/>
              </a:spcAft>
              <a:buNone/>
            </a:pPr>
            <a:r>
              <a:rPr lang="es-ES" dirty="0" smtClean="0"/>
              <a:t>a </a:t>
            </a:r>
            <a:r>
              <a:rPr lang="es-ES" dirty="0"/>
              <a:t>los 12 años, </a:t>
            </a:r>
            <a:r>
              <a:rPr lang="es-ES" dirty="0" smtClean="0"/>
              <a:t>aunque </a:t>
            </a:r>
            <a:r>
              <a:rPr lang="es-ES" dirty="0"/>
              <a:t>en raras </a:t>
            </a:r>
            <a:r>
              <a:rPr lang="es-ES" dirty="0" smtClean="0"/>
              <a:t>ocasiones</a:t>
            </a:r>
          </a:p>
          <a:p>
            <a:pPr marL="45720" indent="0">
              <a:spcBef>
                <a:spcPts val="0"/>
              </a:spcBef>
              <a:spcAft>
                <a:spcPts val="600"/>
              </a:spcAft>
              <a:buNone/>
            </a:pPr>
            <a:r>
              <a:rPr lang="es-ES" dirty="0" smtClean="0"/>
              <a:t>aparece antes </a:t>
            </a:r>
            <a:r>
              <a:rPr lang="es-ES" dirty="0"/>
              <a:t>de los 9 años</a:t>
            </a:r>
            <a:r>
              <a:rPr lang="es-ES" dirty="0" smtClean="0"/>
              <a:t>.</a:t>
            </a:r>
          </a:p>
          <a:p>
            <a:pPr marL="45720" indent="0">
              <a:spcBef>
                <a:spcPts val="0"/>
              </a:spcBef>
              <a:spcAft>
                <a:spcPts val="600"/>
              </a:spcAft>
              <a:buNone/>
            </a:pPr>
            <a:endParaRPr lang="es-ES" sz="1000" dirty="0"/>
          </a:p>
          <a:p>
            <a:pPr>
              <a:spcBef>
                <a:spcPts val="0"/>
              </a:spcBef>
              <a:spcAft>
                <a:spcPts val="0"/>
              </a:spcAft>
            </a:pPr>
            <a:r>
              <a:rPr lang="es-ES" dirty="0"/>
              <a:t>Tanto en la esquizofrenia de inicio infantil </a:t>
            </a:r>
            <a:endParaRPr lang="es-ES" dirty="0" smtClean="0"/>
          </a:p>
          <a:p>
            <a:pPr marL="45720" indent="0">
              <a:spcBef>
                <a:spcPts val="0"/>
              </a:spcBef>
              <a:spcAft>
                <a:spcPts val="0"/>
              </a:spcAft>
              <a:buNone/>
            </a:pPr>
            <a:r>
              <a:rPr lang="es-ES" dirty="0" smtClean="0"/>
              <a:t>como </a:t>
            </a:r>
            <a:r>
              <a:rPr lang="es-ES" dirty="0"/>
              <a:t>en la esquizofrenia de inicio </a:t>
            </a:r>
            <a:r>
              <a:rPr lang="es-ES" dirty="0" smtClean="0"/>
              <a:t>adulto,</a:t>
            </a:r>
          </a:p>
          <a:p>
            <a:pPr marL="45720" indent="0">
              <a:spcBef>
                <a:spcPts val="0"/>
              </a:spcBef>
              <a:spcAft>
                <a:spcPts val="600"/>
              </a:spcAft>
              <a:buNone/>
            </a:pPr>
            <a:r>
              <a:rPr lang="es-ES" dirty="0" smtClean="0"/>
              <a:t>están </a:t>
            </a:r>
            <a:r>
              <a:rPr lang="es-ES" dirty="0"/>
              <a:t>presentes los mismos síntomas.</a:t>
            </a:r>
          </a:p>
          <a:p>
            <a:endParaRPr lang="es-ES" dirty="0"/>
          </a:p>
        </p:txBody>
      </p:sp>
      <p:pic>
        <p:nvPicPr>
          <p:cNvPr id="6" name="Picture 3"/>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2000"/>
                    </a14:imgEffect>
                    <a14:imgEffect>
                      <a14:colorTemperature colorTemp="15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5473299" y="3429000"/>
            <a:ext cx="3631041" cy="2736304"/>
          </a:xfrm>
          <a:prstGeom prst="rect">
            <a:avLst/>
          </a:prstGeom>
          <a:noFill/>
          <a:ln>
            <a:noFill/>
          </a:ln>
          <a:effectLst>
            <a:reflection stA="0" endPos="65000" dist="508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8258793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3218" y="908720"/>
            <a:ext cx="3210781" cy="5949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Título"/>
          <p:cNvSpPr>
            <a:spLocks noGrp="1"/>
          </p:cNvSpPr>
          <p:nvPr>
            <p:ph type="title"/>
          </p:nvPr>
        </p:nvSpPr>
        <p:spPr/>
        <p:txBody>
          <a:bodyPr>
            <a:normAutofit fontScale="90000"/>
          </a:bodyPr>
          <a:lstStyle/>
          <a:p>
            <a:r>
              <a:rPr lang="es-ES_tradnl" altLang="es-ES" b="1" dirty="0" smtClean="0">
                <a:solidFill>
                  <a:srgbClr val="C93D3D"/>
                </a:solidFill>
                <a:effectLst>
                  <a:outerShdw blurRad="38100" dist="38100" dir="2700000" algn="tl">
                    <a:srgbClr val="000000"/>
                  </a:outerShdw>
                </a:effectLst>
                <a:latin typeface="Bookman Old Style" pitchFamily="18" charset="0"/>
              </a:rPr>
              <a:t/>
            </a:r>
            <a:br>
              <a:rPr lang="es-ES_tradnl" altLang="es-ES" b="1" dirty="0" smtClean="0">
                <a:solidFill>
                  <a:srgbClr val="C93D3D"/>
                </a:solidFill>
                <a:effectLst>
                  <a:outerShdw blurRad="38100" dist="38100" dir="2700000" algn="tl">
                    <a:srgbClr val="000000"/>
                  </a:outerShdw>
                </a:effectLst>
                <a:latin typeface="Bookman Old Style" pitchFamily="18" charset="0"/>
              </a:rPr>
            </a:br>
            <a:r>
              <a:rPr lang="es-ES_tradnl" altLang="es-ES" b="1" dirty="0" smtClean="0">
                <a:solidFill>
                  <a:srgbClr val="C93D3D"/>
                </a:solidFill>
                <a:effectLst>
                  <a:outerShdw blurRad="38100" dist="38100" dir="2700000" algn="tl">
                    <a:srgbClr val="000000"/>
                  </a:outerShdw>
                </a:effectLst>
                <a:latin typeface="Bookman Old Style" pitchFamily="18" charset="0"/>
              </a:rPr>
              <a:t>Implicaciones </a:t>
            </a:r>
            <a:r>
              <a:rPr lang="es-ES_tradnl" altLang="es-ES" b="1" dirty="0">
                <a:solidFill>
                  <a:srgbClr val="C93D3D"/>
                </a:solidFill>
                <a:effectLst>
                  <a:outerShdw blurRad="38100" dist="38100" dir="2700000" algn="tl">
                    <a:srgbClr val="000000"/>
                  </a:outerShdw>
                </a:effectLst>
                <a:latin typeface="Bookman Old Style" pitchFamily="18" charset="0"/>
              </a:rPr>
              <a:t>frecuentes en </a:t>
            </a:r>
            <a:r>
              <a:rPr lang="es-ES_tradnl" altLang="es-ES" b="1" dirty="0" smtClean="0">
                <a:solidFill>
                  <a:srgbClr val="C93D3D"/>
                </a:solidFill>
                <a:effectLst>
                  <a:outerShdw blurRad="38100" dist="38100" dir="2700000" algn="tl">
                    <a:srgbClr val="000000"/>
                  </a:outerShdw>
                </a:effectLst>
                <a:latin typeface="Bookman Old Style" pitchFamily="18" charset="0"/>
              </a:rPr>
              <a:t>la esquizofrenia</a:t>
            </a:r>
            <a:r>
              <a:rPr lang="es-ES_tradnl" altLang="es-ES" b="1" dirty="0">
                <a:solidFill>
                  <a:srgbClr val="C93D3D"/>
                </a:solidFill>
                <a:effectLst>
                  <a:outerShdw blurRad="38100" dist="38100" dir="2700000" algn="tl">
                    <a:srgbClr val="000000"/>
                  </a:outerShdw>
                </a:effectLst>
                <a:latin typeface="Bookman Old Style" pitchFamily="18" charset="0"/>
              </a:rPr>
              <a:t/>
            </a:r>
            <a:br>
              <a:rPr lang="es-ES_tradnl" altLang="es-ES" b="1" dirty="0">
                <a:solidFill>
                  <a:srgbClr val="C93D3D"/>
                </a:solidFill>
                <a:effectLst>
                  <a:outerShdw blurRad="38100" dist="38100" dir="2700000" algn="tl">
                    <a:srgbClr val="000000"/>
                  </a:outerShdw>
                </a:effectLst>
                <a:latin typeface="Bookman Old Style" pitchFamily="18" charset="0"/>
              </a:rPr>
            </a:br>
            <a:r>
              <a:rPr lang="es-ES" dirty="0"/>
              <a:t/>
            </a:r>
            <a:br>
              <a:rPr lang="es-ES" dirty="0"/>
            </a:br>
            <a:endParaRPr lang="es-ES" dirty="0"/>
          </a:p>
        </p:txBody>
      </p:sp>
      <p:sp>
        <p:nvSpPr>
          <p:cNvPr id="3" name="2 Marcador de contenido"/>
          <p:cNvSpPr>
            <a:spLocks noGrp="1"/>
          </p:cNvSpPr>
          <p:nvPr>
            <p:ph idx="1"/>
          </p:nvPr>
        </p:nvSpPr>
        <p:spPr>
          <a:xfrm>
            <a:off x="1" y="836712"/>
            <a:ext cx="6012159" cy="6021288"/>
          </a:xfrm>
        </p:spPr>
        <p:txBody>
          <a:bodyPr>
            <a:normAutofit fontScale="47500" lnSpcReduction="20000"/>
          </a:bodyPr>
          <a:lstStyle/>
          <a:p>
            <a:pPr>
              <a:buFont typeface="Wingdings" panose="05000000000000000000" pitchFamily="2" charset="2"/>
              <a:buChar char="Ø"/>
            </a:pPr>
            <a:endParaRPr lang="es-ES" sz="4000" dirty="0" smtClean="0"/>
          </a:p>
          <a:p>
            <a:pPr algn="just">
              <a:buFont typeface="Wingdings" panose="05000000000000000000" pitchFamily="2" charset="2"/>
              <a:buChar char="Ø"/>
            </a:pPr>
            <a:r>
              <a:rPr lang="es-ES" sz="4000" dirty="0" smtClean="0">
                <a:solidFill>
                  <a:schemeClr val="accent2">
                    <a:lumMod val="75000"/>
                  </a:schemeClr>
                </a:solidFill>
              </a:rPr>
              <a:t>Abuso </a:t>
            </a:r>
            <a:r>
              <a:rPr lang="es-ES" sz="4000" dirty="0">
                <a:solidFill>
                  <a:schemeClr val="accent2">
                    <a:lumMod val="75000"/>
                  </a:schemeClr>
                </a:solidFill>
              </a:rPr>
              <a:t>de </a:t>
            </a:r>
            <a:r>
              <a:rPr lang="es-ES" sz="4000" dirty="0" smtClean="0">
                <a:solidFill>
                  <a:schemeClr val="accent2">
                    <a:lumMod val="75000"/>
                  </a:schemeClr>
                </a:solidFill>
              </a:rPr>
              <a:t>substancias legales e ilegales.</a:t>
            </a:r>
          </a:p>
          <a:p>
            <a:pPr algn="just">
              <a:buFont typeface="Wingdings" panose="05000000000000000000" pitchFamily="2" charset="2"/>
              <a:buChar char="Ø"/>
            </a:pPr>
            <a:r>
              <a:rPr lang="es-ES" sz="4000" dirty="0">
                <a:solidFill>
                  <a:schemeClr val="accent2">
                    <a:lumMod val="75000"/>
                  </a:schemeClr>
                </a:solidFill>
              </a:rPr>
              <a:t>Los síntomas suelen aparecen en trono a los 12 años, aun que en raras ocasiones aparece entes de los 9 años</a:t>
            </a:r>
            <a:r>
              <a:rPr lang="es-ES" sz="4000" dirty="0" smtClean="0">
                <a:solidFill>
                  <a:schemeClr val="accent2">
                    <a:lumMod val="75000"/>
                  </a:schemeClr>
                </a:solidFill>
              </a:rPr>
              <a:t>.</a:t>
            </a:r>
          </a:p>
          <a:p>
            <a:pPr algn="just">
              <a:buFont typeface="Wingdings" panose="05000000000000000000" pitchFamily="2" charset="2"/>
              <a:buChar char="Ø"/>
            </a:pPr>
            <a:r>
              <a:rPr lang="es-ES" sz="4000" dirty="0">
                <a:solidFill>
                  <a:schemeClr val="accent2">
                    <a:lumMod val="75000"/>
                  </a:schemeClr>
                </a:solidFill>
              </a:rPr>
              <a:t>La esquizofrenia de inicio infantil es generalmente gradual. </a:t>
            </a:r>
            <a:endParaRPr lang="es-ES" sz="4000" dirty="0" smtClean="0">
              <a:solidFill>
                <a:schemeClr val="accent2">
                  <a:lumMod val="75000"/>
                </a:schemeClr>
              </a:solidFill>
            </a:endParaRPr>
          </a:p>
          <a:p>
            <a:pPr algn="just">
              <a:buFont typeface="Wingdings" panose="05000000000000000000" pitchFamily="2" charset="2"/>
              <a:buChar char="Ø"/>
            </a:pPr>
            <a:r>
              <a:rPr lang="es-ES" sz="4000" dirty="0" smtClean="0">
                <a:solidFill>
                  <a:schemeClr val="accent2">
                    <a:lumMod val="75000"/>
                  </a:schemeClr>
                </a:solidFill>
              </a:rPr>
              <a:t>Síntomas </a:t>
            </a:r>
            <a:r>
              <a:rPr lang="es-ES" sz="4000" dirty="0">
                <a:solidFill>
                  <a:schemeClr val="accent2">
                    <a:lumMod val="75000"/>
                  </a:schemeClr>
                </a:solidFill>
              </a:rPr>
              <a:t>conductuales generales e </a:t>
            </a:r>
            <a:r>
              <a:rPr lang="es-ES" sz="4000" dirty="0" smtClean="0">
                <a:solidFill>
                  <a:schemeClr val="accent2">
                    <a:lumMod val="75000"/>
                  </a:schemeClr>
                </a:solidFill>
              </a:rPr>
              <a:t>inespecíficos, </a:t>
            </a:r>
            <a:r>
              <a:rPr lang="es-ES" sz="4000" dirty="0">
                <a:solidFill>
                  <a:schemeClr val="accent2">
                    <a:lumMod val="75000"/>
                  </a:schemeClr>
                </a:solidFill>
              </a:rPr>
              <a:t>dificultades cognitivas, problemas del lenguaje y retraso del habla, </a:t>
            </a:r>
            <a:r>
              <a:rPr lang="es-ES" sz="4000" dirty="0" smtClean="0">
                <a:solidFill>
                  <a:schemeClr val="accent2">
                    <a:lumMod val="75000"/>
                  </a:schemeClr>
                </a:solidFill>
              </a:rPr>
              <a:t>etc.</a:t>
            </a:r>
          </a:p>
          <a:p>
            <a:pPr algn="just">
              <a:buFont typeface="Wingdings" panose="05000000000000000000" pitchFamily="2" charset="2"/>
              <a:buChar char="Ø"/>
            </a:pPr>
            <a:r>
              <a:rPr lang="es-ES" sz="4000" dirty="0" smtClean="0">
                <a:solidFill>
                  <a:schemeClr val="accent2">
                    <a:lumMod val="75000"/>
                  </a:schemeClr>
                </a:solidFill>
              </a:rPr>
              <a:t>Deterioro </a:t>
            </a:r>
            <a:r>
              <a:rPr lang="es-ES" sz="4000" dirty="0">
                <a:solidFill>
                  <a:schemeClr val="accent2">
                    <a:lumMod val="75000"/>
                  </a:schemeClr>
                </a:solidFill>
              </a:rPr>
              <a:t>del CI (24-48 meses después del inicio de la psicosis este deterioro parece sugerir que podría existir un proceso patológico en curso que continuamente erosiona la función cerebral en la esquizofrenia de inicio en la infancia),</a:t>
            </a:r>
            <a:endParaRPr lang="es-ES" sz="4000" dirty="0" smtClean="0">
              <a:solidFill>
                <a:schemeClr val="accent2">
                  <a:lumMod val="75000"/>
                </a:schemeClr>
              </a:solidFill>
            </a:endParaRPr>
          </a:p>
          <a:p>
            <a:pPr algn="just">
              <a:buFont typeface="Wingdings" panose="05000000000000000000" pitchFamily="2" charset="2"/>
              <a:buChar char="Ø"/>
            </a:pPr>
            <a:r>
              <a:rPr lang="es-ES" sz="4000" dirty="0" smtClean="0">
                <a:solidFill>
                  <a:schemeClr val="accent2">
                    <a:lumMod val="75000"/>
                  </a:schemeClr>
                </a:solidFill>
              </a:rPr>
              <a:t>Fracaso </a:t>
            </a:r>
            <a:r>
              <a:rPr lang="es-ES" sz="4000" dirty="0">
                <a:solidFill>
                  <a:schemeClr val="accent2">
                    <a:lumMod val="75000"/>
                  </a:schemeClr>
                </a:solidFill>
              </a:rPr>
              <a:t>escolar (18% expulsiones, 23% repetir año, 40% deja la escuela</a:t>
            </a:r>
            <a:r>
              <a:rPr lang="es-ES" sz="4000" dirty="0" smtClean="0">
                <a:solidFill>
                  <a:schemeClr val="accent2">
                    <a:lumMod val="75000"/>
                  </a:schemeClr>
                </a:solidFill>
              </a:rPr>
              <a:t>).</a:t>
            </a:r>
          </a:p>
          <a:p>
            <a:pPr algn="just">
              <a:buFont typeface="Wingdings" panose="05000000000000000000" pitchFamily="2" charset="2"/>
              <a:buChar char="Ø"/>
            </a:pPr>
            <a:r>
              <a:rPr lang="es-ES" sz="4000" dirty="0" smtClean="0">
                <a:solidFill>
                  <a:schemeClr val="accent2">
                    <a:lumMod val="75000"/>
                  </a:schemeClr>
                </a:solidFill>
              </a:rPr>
              <a:t>Educación incompleta.</a:t>
            </a:r>
          </a:p>
          <a:p>
            <a:pPr algn="just">
              <a:buFont typeface="Wingdings" panose="05000000000000000000" pitchFamily="2" charset="2"/>
              <a:buChar char="Ø"/>
            </a:pPr>
            <a:r>
              <a:rPr lang="es-ES" sz="4000" dirty="0" smtClean="0">
                <a:solidFill>
                  <a:schemeClr val="accent2">
                    <a:lumMod val="75000"/>
                  </a:schemeClr>
                </a:solidFill>
              </a:rPr>
              <a:t>Baja autoestima.</a:t>
            </a:r>
          </a:p>
          <a:p>
            <a:pPr algn="just">
              <a:buFont typeface="Wingdings" panose="05000000000000000000" pitchFamily="2" charset="2"/>
              <a:buChar char="Ø"/>
            </a:pPr>
            <a:r>
              <a:rPr lang="es-ES" sz="4000" dirty="0" smtClean="0">
                <a:solidFill>
                  <a:schemeClr val="accent2">
                    <a:lumMod val="75000"/>
                  </a:schemeClr>
                </a:solidFill>
              </a:rPr>
              <a:t>Dificultades familiares.</a:t>
            </a:r>
          </a:p>
          <a:p>
            <a:pPr algn="just">
              <a:buFont typeface="Wingdings" panose="05000000000000000000" pitchFamily="2" charset="2"/>
              <a:buChar char="Ø"/>
            </a:pPr>
            <a:r>
              <a:rPr lang="es-ES" sz="4000" dirty="0" smtClean="0">
                <a:solidFill>
                  <a:schemeClr val="accent2">
                    <a:lumMod val="75000"/>
                  </a:schemeClr>
                </a:solidFill>
              </a:rPr>
              <a:t>Problemas </a:t>
            </a:r>
            <a:r>
              <a:rPr lang="es-ES" sz="4000" dirty="0">
                <a:solidFill>
                  <a:schemeClr val="accent2">
                    <a:lumMod val="75000"/>
                  </a:schemeClr>
                </a:solidFill>
              </a:rPr>
              <a:t>de interacciones </a:t>
            </a:r>
            <a:r>
              <a:rPr lang="es-ES" sz="4000" dirty="0" smtClean="0">
                <a:solidFill>
                  <a:schemeClr val="accent2">
                    <a:lumMod val="75000"/>
                  </a:schemeClr>
                </a:solidFill>
              </a:rPr>
              <a:t>sociales.</a:t>
            </a:r>
          </a:p>
          <a:p>
            <a:pPr algn="just">
              <a:buFont typeface="Wingdings" panose="05000000000000000000" pitchFamily="2" charset="2"/>
              <a:buChar char="Ø"/>
            </a:pPr>
            <a:r>
              <a:rPr lang="es-ES" sz="4000" dirty="0" smtClean="0">
                <a:solidFill>
                  <a:schemeClr val="accent2">
                    <a:lumMod val="75000"/>
                  </a:schemeClr>
                </a:solidFill>
              </a:rPr>
              <a:t>Fracaso laboral (subempleo</a:t>
            </a:r>
            <a:r>
              <a:rPr lang="es-ES" sz="4000" dirty="0">
                <a:solidFill>
                  <a:schemeClr val="accent2">
                    <a:lumMod val="75000"/>
                  </a:schemeClr>
                </a:solidFill>
              </a:rPr>
              <a:t>, cambio de empleos</a:t>
            </a:r>
            <a:r>
              <a:rPr lang="es-ES" sz="4000" dirty="0" smtClean="0">
                <a:solidFill>
                  <a:schemeClr val="accent2">
                    <a:lumMod val="75000"/>
                  </a:schemeClr>
                </a:solidFill>
              </a:rPr>
              <a:t>, etc.).</a:t>
            </a:r>
          </a:p>
          <a:p>
            <a:pPr algn="just">
              <a:buFont typeface="Wingdings" panose="05000000000000000000" pitchFamily="2" charset="2"/>
              <a:buChar char="Ø"/>
            </a:pPr>
            <a:r>
              <a:rPr lang="es-ES" sz="4000" dirty="0" smtClean="0">
                <a:solidFill>
                  <a:schemeClr val="accent2">
                    <a:lumMod val="75000"/>
                  </a:schemeClr>
                </a:solidFill>
              </a:rPr>
              <a:t>Pérdidas económicas. Desarrollo </a:t>
            </a:r>
            <a:r>
              <a:rPr lang="es-ES" sz="4000" dirty="0">
                <a:solidFill>
                  <a:schemeClr val="accent2">
                    <a:lumMod val="75000"/>
                  </a:schemeClr>
                </a:solidFill>
              </a:rPr>
              <a:t>personal insuficiente</a:t>
            </a:r>
            <a:r>
              <a:rPr lang="es-ES" sz="3800" dirty="0">
                <a:solidFill>
                  <a:schemeClr val="accent2">
                    <a:lumMod val="75000"/>
                  </a:schemeClr>
                </a:solidFill>
              </a:rPr>
              <a:t>.</a:t>
            </a:r>
          </a:p>
          <a:p>
            <a:endParaRPr lang="es-ES" dirty="0"/>
          </a:p>
        </p:txBody>
      </p:sp>
    </p:spTree>
    <p:extLst>
      <p:ext uri="{BB962C8B-B14F-4D97-AF65-F5344CB8AC3E}">
        <p14:creationId xmlns:p14="http://schemas.microsoft.com/office/powerpoint/2010/main" val="40409580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116632"/>
            <a:ext cx="8229600" cy="922114"/>
          </a:xfrm>
        </p:spPr>
        <p:style>
          <a:lnRef idx="1">
            <a:schemeClr val="accent5"/>
          </a:lnRef>
          <a:fillRef idx="2">
            <a:schemeClr val="accent5"/>
          </a:fillRef>
          <a:effectRef idx="1">
            <a:schemeClr val="accent5"/>
          </a:effectRef>
          <a:fontRef idx="minor">
            <a:schemeClr val="dk1"/>
          </a:fontRef>
        </p:style>
        <p:txBody>
          <a:bodyPr vert="horz" lIns="91440" tIns="45720" rIns="91440" bIns="45720" rtlCol="0" anchor="ctr">
            <a:normAutofit/>
          </a:bodyPr>
          <a:lstStyle/>
          <a:p>
            <a:r>
              <a:rPr lang="es-ES" dirty="0">
                <a:solidFill>
                  <a:srgbClr val="0070C0"/>
                </a:solidFill>
                <a:effectLst>
                  <a:outerShdw blurRad="38100" dist="38100" dir="2700000" algn="tl">
                    <a:srgbClr val="000000">
                      <a:alpha val="43137"/>
                    </a:srgbClr>
                  </a:outerShdw>
                </a:effectLst>
                <a:latin typeface="+mn-lt"/>
                <a:ea typeface="+mn-ea"/>
                <a:cs typeface="+mn-cs"/>
              </a:rPr>
              <a:t>PROTOCOLO</a:t>
            </a:r>
          </a:p>
        </p:txBody>
      </p:sp>
      <p:sp>
        <p:nvSpPr>
          <p:cNvPr id="3" name="2 Marcador de contenido"/>
          <p:cNvSpPr>
            <a:spLocks noGrp="1"/>
          </p:cNvSpPr>
          <p:nvPr>
            <p:ph idx="1"/>
          </p:nvPr>
        </p:nvSpPr>
        <p:spPr>
          <a:xfrm>
            <a:off x="29356" y="1084430"/>
            <a:ext cx="6192688" cy="5661248"/>
          </a:xfrm>
        </p:spPr>
        <p:txBody>
          <a:bodyPr>
            <a:normAutofit fontScale="25000" lnSpcReduction="20000"/>
          </a:bodyPr>
          <a:lstStyle/>
          <a:p>
            <a:pPr algn="just">
              <a:lnSpc>
                <a:spcPct val="170000"/>
              </a:lnSpc>
            </a:pPr>
            <a:r>
              <a:rPr lang="es-ES" sz="5600" dirty="0">
                <a:latin typeface="Arial" panose="020B0604020202020204" pitchFamily="34" charset="0"/>
                <a:cs typeface="Arial" panose="020B0604020202020204" pitchFamily="34" charset="0"/>
              </a:rPr>
              <a:t>El PRIMER PASO es </a:t>
            </a:r>
            <a:r>
              <a:rPr lang="es-ES" sz="5600" dirty="0" smtClean="0">
                <a:latin typeface="Arial" panose="020B0604020202020204" pitchFamily="34" charset="0"/>
                <a:cs typeface="Arial" panose="020B0604020202020204" pitchFamily="34" charset="0"/>
              </a:rPr>
              <a:t>la </a:t>
            </a:r>
            <a:r>
              <a:rPr lang="es-ES" sz="5600" b="1" dirty="0" smtClean="0">
                <a:solidFill>
                  <a:schemeClr val="accent6">
                    <a:lumMod val="60000"/>
                    <a:lumOff val="4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DERIVACIÓN </a:t>
            </a:r>
            <a:r>
              <a:rPr lang="es-ES" sz="5600" dirty="0">
                <a:latin typeface="Arial" panose="020B0604020202020204" pitchFamily="34" charset="0"/>
                <a:cs typeface="Arial" panose="020B0604020202020204" pitchFamily="34" charset="0"/>
              </a:rPr>
              <a:t>por parte </a:t>
            </a:r>
            <a:r>
              <a:rPr lang="es-ES" sz="5600" dirty="0" smtClean="0">
                <a:latin typeface="Arial" panose="020B0604020202020204" pitchFamily="34" charset="0"/>
                <a:cs typeface="Arial" panose="020B0604020202020204" pitchFamily="34" charset="0"/>
              </a:rPr>
              <a:t>de Servicios sanitarios, centros </a:t>
            </a:r>
            <a:r>
              <a:rPr lang="es-ES" sz="5600" dirty="0">
                <a:latin typeface="Arial" panose="020B0604020202020204" pitchFamily="34" charset="0"/>
                <a:cs typeface="Arial" panose="020B0604020202020204" pitchFamily="34" charset="0"/>
              </a:rPr>
              <a:t>escolares,</a:t>
            </a:r>
            <a:r>
              <a:rPr lang="es-ES" sz="5600" b="1" dirty="0" smtClean="0">
                <a:solidFill>
                  <a:schemeClr val="accent6">
                    <a:lumMod val="60000"/>
                    <a:lumOff val="4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ES" sz="5600" dirty="0" smtClean="0">
                <a:latin typeface="Arial" panose="020B0604020202020204" pitchFamily="34" charset="0"/>
                <a:cs typeface="Arial" panose="020B0604020202020204" pitchFamily="34" charset="0"/>
              </a:rPr>
              <a:t>familias u otros recursos. Una vez obtenida la documentación necesaria a través de entrevistas, informes médicos y/o psicológicos y sociales), se inicia la </a:t>
            </a:r>
            <a:r>
              <a:rPr lang="es-ES" sz="5600" b="1" dirty="0">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EVALUACIÓN</a:t>
            </a:r>
            <a:r>
              <a:rPr lang="es-ES" sz="5600" dirty="0">
                <a:latin typeface="Arial" panose="020B0604020202020204" pitchFamily="34" charset="0"/>
                <a:cs typeface="Arial" panose="020B0604020202020204" pitchFamily="34" charset="0"/>
              </a:rPr>
              <a:t> de las dificultades de nuestros pacientes relacionadas con la salud mental, primordial para establecer el diagnóstico adecuado. La evaluación nos permite DETECTAR no sólo las ALTERACIONES, sino también aquellas capacidades que se mantienen PRESERVADAS de cara a su empleo en la fase de tratamiento. Esta </a:t>
            </a:r>
            <a:r>
              <a:rPr lang="es-ES" sz="5600" dirty="0" smtClean="0">
                <a:latin typeface="Arial" panose="020B0604020202020204" pitchFamily="34" charset="0"/>
                <a:cs typeface="Arial" panose="020B0604020202020204" pitchFamily="34" charset="0"/>
              </a:rPr>
              <a:t>segunda </a:t>
            </a:r>
            <a:r>
              <a:rPr lang="es-ES" sz="5600" dirty="0">
                <a:latin typeface="Arial" panose="020B0604020202020204" pitchFamily="34" charset="0"/>
                <a:cs typeface="Arial" panose="020B0604020202020204" pitchFamily="34" charset="0"/>
              </a:rPr>
              <a:t>fase comenzaría con la EVALUACION PSIQUIÁTRICA y la EVALUACIÓN NEUROPSICOLÓGICA y PSICOLÓGICA, para la elaboración de un  DIAGNÓSTICO Y PLAN </a:t>
            </a:r>
            <a:r>
              <a:rPr lang="es-ES" sz="5600" dirty="0" smtClean="0">
                <a:latin typeface="Arial" panose="020B0604020202020204" pitchFamily="34" charset="0"/>
                <a:cs typeface="Arial" panose="020B0604020202020204" pitchFamily="34" charset="0"/>
              </a:rPr>
              <a:t>INDIVIDUALIZADO DE REHABILITACIÓN (</a:t>
            </a:r>
            <a:r>
              <a:rPr lang="es-ES" sz="5600" dirty="0" smtClean="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PIR</a:t>
            </a:r>
            <a:r>
              <a:rPr lang="es-ES" sz="5600" dirty="0" smtClean="0">
                <a:latin typeface="Arial" panose="020B0604020202020204" pitchFamily="34" charset="0"/>
                <a:cs typeface="Arial" panose="020B0604020202020204" pitchFamily="34" charset="0"/>
              </a:rPr>
              <a:t>). </a:t>
            </a:r>
          </a:p>
          <a:p>
            <a:pPr marL="0" indent="0" algn="just">
              <a:buNone/>
            </a:pPr>
            <a:endParaRPr lang="es-ES" sz="5600" dirty="0">
              <a:latin typeface="Arial" panose="020B0604020202020204" pitchFamily="34" charset="0"/>
              <a:cs typeface="Arial" panose="020B0604020202020204" pitchFamily="34" charset="0"/>
            </a:endParaRPr>
          </a:p>
          <a:p>
            <a:pPr algn="just">
              <a:lnSpc>
                <a:spcPct val="170000"/>
              </a:lnSpc>
            </a:pPr>
            <a:r>
              <a:rPr lang="es-ES" sz="5600" dirty="0">
                <a:latin typeface="Arial" panose="020B0604020202020204" pitchFamily="34" charset="0"/>
                <a:cs typeface="Arial" panose="020B0604020202020204" pitchFamily="34" charset="0"/>
              </a:rPr>
              <a:t>POSTERIORMENTE se iniciaría la </a:t>
            </a:r>
            <a:r>
              <a:rPr lang="es-ES" sz="5600" b="1" dirty="0">
                <a:solidFill>
                  <a:schemeClr val="accent6">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FASE INTERVENCIÓN </a:t>
            </a:r>
            <a:r>
              <a:rPr lang="es-ES" sz="5600" b="1" dirty="0" smtClean="0">
                <a:solidFill>
                  <a:schemeClr val="accent6">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TERAPÉUTICA</a:t>
            </a:r>
            <a:r>
              <a:rPr lang="es-ES" sz="5600" dirty="0" smtClean="0">
                <a:solidFill>
                  <a:srgbClr val="FF0000"/>
                </a:solidFill>
                <a:latin typeface="Arial" panose="020B0604020202020204" pitchFamily="34" charset="0"/>
                <a:cs typeface="Arial" panose="020B0604020202020204" pitchFamily="34" charset="0"/>
              </a:rPr>
              <a:t> </a:t>
            </a:r>
            <a:r>
              <a:rPr lang="es-ES" sz="5600" dirty="0" smtClean="0">
                <a:latin typeface="Arial" panose="020B0604020202020204" pitchFamily="34" charset="0"/>
                <a:cs typeface="Arial" panose="020B0604020202020204" pitchFamily="34" charset="0"/>
              </a:rPr>
              <a:t>(desde una perspectiva psiquiátrica, neuropsicológica,  cognitivo-conductual y educativa). </a:t>
            </a:r>
            <a:r>
              <a:rPr lang="es-ES" sz="5600" dirty="0">
                <a:latin typeface="Arial" panose="020B0604020202020204" pitchFamily="34" charset="0"/>
                <a:cs typeface="Arial" panose="020B0604020202020204" pitchFamily="34" charset="0"/>
              </a:rPr>
              <a:t>A</a:t>
            </a:r>
            <a:r>
              <a:rPr lang="es-ES" sz="5600" dirty="0" smtClean="0">
                <a:latin typeface="Arial" panose="020B0604020202020204" pitchFamily="34" charset="0"/>
                <a:cs typeface="Arial" panose="020B0604020202020204" pitchFamily="34" charset="0"/>
              </a:rPr>
              <a:t>compañada </a:t>
            </a:r>
            <a:r>
              <a:rPr lang="es-ES" sz="5600" dirty="0">
                <a:latin typeface="Arial" panose="020B0604020202020204" pitchFamily="34" charset="0"/>
                <a:cs typeface="Arial" panose="020B0604020202020204" pitchFamily="34" charset="0"/>
              </a:rPr>
              <a:t>por la </a:t>
            </a:r>
            <a:r>
              <a:rPr lang="es-ES" sz="5600" b="1" dirty="0">
                <a:solidFill>
                  <a:srgbClr val="ED73AA"/>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FASE DE SEGUIMIENTO </a:t>
            </a:r>
            <a:r>
              <a:rPr lang="es-ES" sz="5600" dirty="0" smtClean="0">
                <a:latin typeface="Arial" panose="020B0604020202020204" pitchFamily="34" charset="0"/>
                <a:cs typeface="Arial" panose="020B0604020202020204" pitchFamily="34" charset="0"/>
              </a:rPr>
              <a:t>para aquellos casos que se considere oportuno.</a:t>
            </a:r>
          </a:p>
          <a:p>
            <a:pPr algn="just"/>
            <a:endParaRPr lang="es-ES" dirty="0"/>
          </a:p>
        </p:txBody>
      </p:sp>
      <p:sp>
        <p:nvSpPr>
          <p:cNvPr id="4" name="3 Elipse"/>
          <p:cNvSpPr/>
          <p:nvPr/>
        </p:nvSpPr>
        <p:spPr>
          <a:xfrm>
            <a:off x="6527644" y="2714242"/>
            <a:ext cx="2304256" cy="87898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2</a:t>
            </a:r>
            <a:r>
              <a:rPr lang="es-ES" dirty="0" smtClean="0">
                <a:solidFill>
                  <a:prstClr val="white"/>
                </a:solidFill>
              </a:rPr>
              <a:t>º Fase de  Evaluación</a:t>
            </a:r>
            <a:endParaRPr lang="es-ES" dirty="0">
              <a:solidFill>
                <a:prstClr val="white"/>
              </a:solidFill>
            </a:endParaRPr>
          </a:p>
        </p:txBody>
      </p:sp>
      <p:sp>
        <p:nvSpPr>
          <p:cNvPr id="7" name="6 Elipse"/>
          <p:cNvSpPr/>
          <p:nvPr/>
        </p:nvSpPr>
        <p:spPr>
          <a:xfrm>
            <a:off x="6527644" y="4221088"/>
            <a:ext cx="2304256" cy="936104"/>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3</a:t>
            </a:r>
            <a:r>
              <a:rPr lang="es-ES" dirty="0" smtClean="0">
                <a:solidFill>
                  <a:prstClr val="white"/>
                </a:solidFill>
              </a:rPr>
              <a:t>º  Fase de Intervención terapéutica</a:t>
            </a:r>
            <a:endParaRPr lang="es-ES" dirty="0">
              <a:solidFill>
                <a:prstClr val="white"/>
              </a:solidFill>
            </a:endParaRPr>
          </a:p>
        </p:txBody>
      </p:sp>
      <p:sp>
        <p:nvSpPr>
          <p:cNvPr id="10" name="9 Flecha abajo"/>
          <p:cNvSpPr/>
          <p:nvPr/>
        </p:nvSpPr>
        <p:spPr>
          <a:xfrm>
            <a:off x="7560287" y="3609020"/>
            <a:ext cx="218542" cy="6120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sp>
        <p:nvSpPr>
          <p:cNvPr id="11" name="10 Flecha abajo"/>
          <p:cNvSpPr/>
          <p:nvPr/>
        </p:nvSpPr>
        <p:spPr>
          <a:xfrm>
            <a:off x="7574233" y="5157192"/>
            <a:ext cx="204596" cy="77239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sp>
        <p:nvSpPr>
          <p:cNvPr id="12" name="11 Elipse"/>
          <p:cNvSpPr/>
          <p:nvPr/>
        </p:nvSpPr>
        <p:spPr>
          <a:xfrm>
            <a:off x="6517261" y="5949280"/>
            <a:ext cx="2314639" cy="720080"/>
          </a:xfrm>
          <a:prstGeom prst="ellipse">
            <a:avLst/>
          </a:prstGeom>
          <a:solidFill>
            <a:srgbClr val="ED73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4</a:t>
            </a:r>
            <a:r>
              <a:rPr lang="es-ES" dirty="0" smtClean="0">
                <a:solidFill>
                  <a:prstClr val="white"/>
                </a:solidFill>
              </a:rPr>
              <a:t>º Fase de  Seguimiento</a:t>
            </a:r>
            <a:endParaRPr lang="es-ES" dirty="0">
              <a:solidFill>
                <a:prstClr val="white"/>
              </a:solidFill>
            </a:endParaRPr>
          </a:p>
        </p:txBody>
      </p:sp>
      <p:sp>
        <p:nvSpPr>
          <p:cNvPr id="5" name="4 Elipse"/>
          <p:cNvSpPr/>
          <p:nvPr/>
        </p:nvSpPr>
        <p:spPr>
          <a:xfrm>
            <a:off x="6527644" y="1505488"/>
            <a:ext cx="2304256" cy="792088"/>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prstClr val="white"/>
                </a:solidFill>
              </a:rPr>
              <a:t>1ª Fase </a:t>
            </a:r>
          </a:p>
          <a:p>
            <a:pPr algn="ctr"/>
            <a:r>
              <a:rPr lang="es-ES" dirty="0" smtClean="0">
                <a:solidFill>
                  <a:prstClr val="white"/>
                </a:solidFill>
              </a:rPr>
              <a:t>La derivación</a:t>
            </a:r>
            <a:endParaRPr lang="es-ES" dirty="0">
              <a:solidFill>
                <a:prstClr val="white"/>
              </a:solidFill>
            </a:endParaRPr>
          </a:p>
        </p:txBody>
      </p:sp>
      <p:sp>
        <p:nvSpPr>
          <p:cNvPr id="13" name="12 Flecha abajo"/>
          <p:cNvSpPr/>
          <p:nvPr/>
        </p:nvSpPr>
        <p:spPr>
          <a:xfrm>
            <a:off x="7560287" y="2297576"/>
            <a:ext cx="218542" cy="41666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spTree>
    <p:extLst>
      <p:ext uri="{BB962C8B-B14F-4D97-AF65-F5344CB8AC3E}">
        <p14:creationId xmlns:p14="http://schemas.microsoft.com/office/powerpoint/2010/main" val="158088511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99592" y="188640"/>
            <a:ext cx="7848872" cy="1143000"/>
          </a:xfrm>
        </p:spPr>
        <p:txBody>
          <a:bodyPr>
            <a:normAutofit fontScale="90000"/>
          </a:bodyPr>
          <a:lstStyle/>
          <a:p>
            <a:pPr marL="0" indent="0" algn="ctr">
              <a:buNone/>
            </a:pPr>
            <a:r>
              <a:rPr lang="es-ES" b="1" dirty="0" smtClean="0"/>
              <a:t>¿Por qué una persona enferma?</a:t>
            </a:r>
            <a:endParaRPr lang="es-ES" b="1" dirty="0"/>
          </a:p>
        </p:txBody>
      </p:sp>
      <p:graphicFrame>
        <p:nvGraphicFramePr>
          <p:cNvPr id="4" name="3 Marcador de contenido"/>
          <p:cNvGraphicFramePr>
            <a:graphicFrameLocks noGrp="1"/>
          </p:cNvGraphicFramePr>
          <p:nvPr>
            <p:ph sz="quarter" idx="13"/>
            <p:extLst/>
          </p:nvPr>
        </p:nvGraphicFramePr>
        <p:xfrm>
          <a:off x="323528" y="1052736"/>
          <a:ext cx="8496944" cy="54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94591972"/>
      </p:ext>
    </p:extLst>
  </p:cSld>
  <p:clrMapOvr>
    <a:masterClrMapping/>
  </p:clrMapOvr>
  <p:transition spd="slow">
    <p:wheel spokes="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611560" y="332656"/>
            <a:ext cx="7848872" cy="1143000"/>
          </a:xfrm>
          <a:effectLst/>
        </p:spPr>
        <p:txBody>
          <a:bodyPr vert="horz" lIns="91440" tIns="45720" rIns="91440" bIns="45720" rtlCol="0" anchor="t" anchorCtr="0">
            <a:normAutofit/>
          </a:bodyPr>
          <a:lstStyle/>
          <a:p>
            <a:pPr marL="0" indent="0" algn="ctr">
              <a:buNone/>
            </a:pPr>
            <a:r>
              <a:rPr lang="es-ES" dirty="0">
                <a:gradFill>
                  <a:gsLst>
                    <a:gs pos="0">
                      <a:schemeClr val="tx1"/>
                    </a:gs>
                    <a:gs pos="40000">
                      <a:schemeClr val="tx1">
                        <a:lumMod val="75000"/>
                        <a:lumOff val="25000"/>
                      </a:schemeClr>
                    </a:gs>
                    <a:gs pos="100000">
                      <a:schemeClr val="tx2">
                        <a:alpha val="65000"/>
                      </a:schemeClr>
                    </a:gs>
                  </a:gsLst>
                  <a:lin ang="5400000" scaled="0"/>
                </a:gradFill>
                <a:latin typeface="+mj-lt"/>
                <a:ea typeface="+mj-ea"/>
                <a:cs typeface="+mj-cs"/>
              </a:rPr>
              <a:t>Pródromos</a:t>
            </a:r>
          </a:p>
        </p:txBody>
      </p:sp>
      <p:sp>
        <p:nvSpPr>
          <p:cNvPr id="5" name="4 Rectángulo redondeado"/>
          <p:cNvSpPr/>
          <p:nvPr/>
        </p:nvSpPr>
        <p:spPr>
          <a:xfrm>
            <a:off x="467544" y="1412776"/>
            <a:ext cx="8229600" cy="5040560"/>
          </a:xfrm>
          <a:prstGeom prst="roundRect">
            <a:avLst/>
          </a:prstGeom>
          <a:gradFill>
            <a:gsLst>
              <a:gs pos="0">
                <a:schemeClr val="accent6"/>
              </a:gs>
              <a:gs pos="100000">
                <a:schemeClr val="accent5">
                  <a:tint val="37000"/>
                  <a:satMod val="300000"/>
                </a:schemeClr>
              </a:gs>
              <a:gs pos="100000">
                <a:schemeClr val="accent5">
                  <a:tint val="15000"/>
                  <a:satMod val="350000"/>
                </a:schemeClr>
              </a:gs>
            </a:gsLst>
          </a:gradFill>
          <a:effectLst/>
        </p:spPr>
        <p:style>
          <a:lnRef idx="1">
            <a:schemeClr val="accent5"/>
          </a:lnRef>
          <a:fillRef idx="2">
            <a:schemeClr val="accent5"/>
          </a:fillRef>
          <a:effectRef idx="1">
            <a:schemeClr val="accent5"/>
          </a:effectRef>
          <a:fontRef idx="minor">
            <a:schemeClr val="dk1"/>
          </a:fontRef>
        </p:style>
        <p:txBody>
          <a:bodyPr vert="horz" lIns="91440" tIns="45720" rIns="91440" bIns="45720" rtlCol="0" anchor="ctr" anchorCtr="0">
            <a:normAutofit/>
          </a:bodyPr>
          <a:lstStyle/>
          <a:p>
            <a:pPr algn="ctr">
              <a:spcBef>
                <a:spcPct val="0"/>
              </a:spcBef>
              <a:buClr>
                <a:schemeClr val="accent6">
                  <a:lumMod val="75000"/>
                </a:schemeClr>
              </a:buClr>
              <a:buSzPct val="128000"/>
            </a:pPr>
            <a:r>
              <a:rPr lang="es-ES" sz="3200" b="1" dirty="0">
                <a:solidFill>
                  <a:schemeClr val="bg1"/>
                </a:solidFill>
                <a:effectLst>
                  <a:outerShdw blurRad="38100" dist="38100" dir="2700000" algn="tl">
                    <a:srgbClr val="000000">
                      <a:alpha val="43137"/>
                    </a:srgbClr>
                  </a:outerShdw>
                </a:effectLst>
              </a:rPr>
              <a:t>En la psicosis, muchas de las personas atendidas presentan una duración de hasta 5 años desde el inicio prodrómico, sin que se haya detectado su patología, incluso a pesar de que en el último año ya podían presentar claros síntomas psicóticos. </a:t>
            </a:r>
          </a:p>
          <a:p>
            <a:pPr marL="320040" indent="-320040" algn="ctr">
              <a:spcBef>
                <a:spcPct val="0"/>
              </a:spcBef>
              <a:buClr>
                <a:schemeClr val="accent6">
                  <a:lumMod val="75000"/>
                </a:schemeClr>
              </a:buClr>
              <a:buSzPct val="128000"/>
              <a:buFont typeface="Georgia" pitchFamily="18" charset="0"/>
              <a:buChar char="*"/>
            </a:pPr>
            <a:endParaRPr lang="es-ES" sz="46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730333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pic>
        <p:nvPicPr>
          <p:cNvPr id="2050" name="Picture 2"/>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2051720" y="1628800"/>
            <a:ext cx="9875440" cy="3309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Rectángulo"/>
          <p:cNvSpPr/>
          <p:nvPr/>
        </p:nvSpPr>
        <p:spPr>
          <a:xfrm>
            <a:off x="3097687" y="5085184"/>
            <a:ext cx="3164649" cy="461665"/>
          </a:xfrm>
          <a:prstGeom prst="rect">
            <a:avLst/>
          </a:prstGeom>
        </p:spPr>
        <p:txBody>
          <a:bodyPr wrap="none">
            <a:spAutoFit/>
          </a:bodyPr>
          <a:lstStyle/>
          <a:p>
            <a:pPr>
              <a:defRPr/>
            </a:pPr>
            <a:r>
              <a:rPr lang="es-ES" sz="2400" kern="0" dirty="0" smtClean="0">
                <a:solidFill>
                  <a:prstClr val="black">
                    <a:lumMod val="75000"/>
                    <a:lumOff val="25000"/>
                  </a:prstClr>
                </a:solidFill>
              </a:rPr>
              <a:t>Pi y Margal nº139, Vigo </a:t>
            </a:r>
            <a:endParaRPr lang="es-ES" kern="0" dirty="0" smtClean="0">
              <a:solidFill>
                <a:prstClr val="black"/>
              </a:solidFill>
            </a:endParaRPr>
          </a:p>
        </p:txBody>
      </p:sp>
      <p:sp>
        <p:nvSpPr>
          <p:cNvPr id="6" name="1 Título"/>
          <p:cNvSpPr txBox="1">
            <a:spLocks/>
          </p:cNvSpPr>
          <p:nvPr/>
        </p:nvSpPr>
        <p:spPr>
          <a:xfrm>
            <a:off x="755576" y="188640"/>
            <a:ext cx="7848872" cy="1143000"/>
          </a:xfrm>
          <a:prstGeom prst="rect">
            <a:avLst/>
          </a:prstGeom>
          <a:effectLst/>
        </p:spPr>
        <p:txBody>
          <a:bodyPr vert="horz" lIns="91440" tIns="45720" rIns="91440" bIns="45720" rtlCol="0" anchor="t" anchorCtr="0">
            <a:norm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Clr>
                <a:srgbClr val="F14124">
                  <a:lumMod val="75000"/>
                </a:srgbClr>
              </a:buClr>
              <a:buFont typeface="Georgia" pitchFamily="18" charset="0"/>
              <a:buNone/>
              <a:defRPr/>
            </a:pPr>
            <a:r>
              <a:rPr lang="es-ES" dirty="0" smtClean="0">
                <a:gradFill>
                  <a:gsLst>
                    <a:gs pos="0">
                      <a:sysClr val="windowText" lastClr="000000"/>
                    </a:gs>
                    <a:gs pos="40000">
                      <a:sysClr val="windowText" lastClr="000000">
                        <a:lumMod val="75000"/>
                        <a:lumOff val="25000"/>
                      </a:sysClr>
                    </a:gs>
                    <a:gs pos="100000">
                      <a:srgbClr val="212745">
                        <a:alpha val="65000"/>
                      </a:srgbClr>
                    </a:gs>
                  </a:gsLst>
                  <a:lin ang="5400000" scaled="0"/>
                </a:gradFill>
              </a:rPr>
              <a:t>El Centro</a:t>
            </a:r>
            <a:endParaRPr lang="es-ES" dirty="0">
              <a:gradFill>
                <a:gsLst>
                  <a:gs pos="0">
                    <a:sysClr val="windowText" lastClr="000000"/>
                  </a:gs>
                  <a:gs pos="40000">
                    <a:sysClr val="windowText" lastClr="000000">
                      <a:lumMod val="75000"/>
                      <a:lumOff val="25000"/>
                    </a:sysClr>
                  </a:gs>
                  <a:gs pos="100000">
                    <a:srgbClr val="212745">
                      <a:alpha val="65000"/>
                    </a:srgbClr>
                  </a:gs>
                </a:gsLst>
                <a:lin ang="5400000" scaled="0"/>
              </a:gradFill>
            </a:endParaRPr>
          </a:p>
        </p:txBody>
      </p:sp>
    </p:spTree>
    <p:extLst>
      <p:ext uri="{BB962C8B-B14F-4D97-AF65-F5344CB8AC3E}">
        <p14:creationId xmlns:p14="http://schemas.microsoft.com/office/powerpoint/2010/main" val="239653525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63688" y="5013176"/>
            <a:ext cx="6512511" cy="1143000"/>
          </a:xfrm>
        </p:spPr>
        <p:txBody>
          <a:bodyPr/>
          <a:lstStyle/>
          <a:p>
            <a:pPr marL="0" marR="0" indent="0" algn="l">
              <a:lnSpc>
                <a:spcPct val="84000"/>
              </a:lnSpc>
              <a:spcBef>
                <a:spcPts val="0"/>
              </a:spcBef>
              <a:spcAft>
                <a:spcPts val="800"/>
              </a:spcAft>
              <a:buNone/>
            </a:pPr>
            <a:r>
              <a:rPr lang="es-ES" sz="4000" kern="1400" dirty="0">
                <a:solidFill>
                  <a:srgbClr val="073763"/>
                </a:solidFill>
                <a:effectLst>
                  <a:outerShdw blurRad="50800" dist="38100" algn="tr" rotWithShape="0">
                    <a:prstClr val="black">
                      <a:alpha val="40000"/>
                    </a:prstClr>
                  </a:outerShdw>
                </a:effectLst>
                <a:latin typeface="Comic Sans MS"/>
              </a:rPr>
              <a:t>Qué es </a:t>
            </a:r>
            <a:r>
              <a:rPr lang="es-ES" sz="4000" kern="1400" dirty="0" err="1">
                <a:solidFill>
                  <a:srgbClr val="073763"/>
                </a:solidFill>
                <a:effectLst>
                  <a:outerShdw blurRad="50800" dist="38100" algn="tr" rotWithShape="0">
                    <a:prstClr val="black">
                      <a:alpha val="40000"/>
                    </a:prstClr>
                  </a:outerShdw>
                </a:effectLst>
                <a:latin typeface="Comic Sans MS"/>
              </a:rPr>
              <a:t>PIPPs</a:t>
            </a:r>
            <a:r>
              <a:rPr lang="es-ES" sz="4800" kern="1400" dirty="0">
                <a:solidFill>
                  <a:srgbClr val="1C1C1C"/>
                </a:solidFill>
                <a:effectLst/>
                <a:latin typeface="Arial"/>
              </a:rPr>
              <a:t/>
            </a:r>
            <a:br>
              <a:rPr lang="es-ES" sz="4800" kern="1400" dirty="0">
                <a:solidFill>
                  <a:srgbClr val="1C1C1C"/>
                </a:solidFill>
                <a:effectLst/>
                <a:latin typeface="Arial"/>
              </a:rPr>
            </a:br>
            <a:r>
              <a:rPr lang="es-ES" sz="2000" kern="1400" dirty="0">
                <a:solidFill>
                  <a:srgbClr val="4D4D4D"/>
                </a:solidFill>
                <a:effectLst/>
                <a:latin typeface="Arial"/>
              </a:rPr>
              <a:t> </a:t>
            </a:r>
            <a:br>
              <a:rPr lang="es-ES" sz="2000" kern="1400" dirty="0">
                <a:solidFill>
                  <a:srgbClr val="4D4D4D"/>
                </a:solidFill>
                <a:effectLst/>
                <a:latin typeface="Arial"/>
              </a:rPr>
            </a:br>
            <a:r>
              <a:rPr lang="es-ES" sz="3700" kern="1400" dirty="0">
                <a:solidFill>
                  <a:srgbClr val="FFFFFF"/>
                </a:solidFill>
                <a:effectLst/>
                <a:latin typeface="Arial"/>
                <a:ea typeface="+mn-ea"/>
                <a:cs typeface="+mn-cs"/>
              </a:rPr>
              <a:t/>
            </a:r>
            <a:br>
              <a:rPr lang="es-ES" sz="3700" kern="1400" dirty="0">
                <a:solidFill>
                  <a:srgbClr val="FFFFFF"/>
                </a:solidFill>
                <a:effectLst/>
                <a:latin typeface="Arial"/>
                <a:ea typeface="+mn-ea"/>
                <a:cs typeface="+mn-cs"/>
              </a:rPr>
            </a:br>
            <a:endParaRPr lang="es-ES" dirty="0"/>
          </a:p>
        </p:txBody>
      </p:sp>
      <p:sp>
        <p:nvSpPr>
          <p:cNvPr id="3" name="2 Marcador de contenido"/>
          <p:cNvSpPr>
            <a:spLocks noGrp="1"/>
          </p:cNvSpPr>
          <p:nvPr>
            <p:ph sz="quarter" idx="13"/>
          </p:nvPr>
        </p:nvSpPr>
        <p:spPr>
          <a:xfrm>
            <a:off x="467544" y="332656"/>
            <a:ext cx="8208912" cy="4392488"/>
          </a:xfrm>
        </p:spPr>
        <p:txBody>
          <a:bodyPr>
            <a:normAutofit/>
          </a:bodyPr>
          <a:lstStyle/>
          <a:p>
            <a:pPr marL="0" marR="0" indent="0" algn="just">
              <a:lnSpc>
                <a:spcPct val="125000"/>
              </a:lnSpc>
              <a:spcBef>
                <a:spcPts val="0"/>
              </a:spcBef>
              <a:spcAft>
                <a:spcPts val="800"/>
              </a:spcAft>
              <a:buNone/>
            </a:pPr>
            <a:r>
              <a:rPr lang="es-ES" sz="2400" kern="1400" dirty="0">
                <a:solidFill>
                  <a:srgbClr val="073763"/>
                </a:solidFill>
                <a:effectLst>
                  <a:outerShdw blurRad="50800" dist="38100" algn="tr" rotWithShape="0">
                    <a:prstClr val="black">
                      <a:alpha val="40000"/>
                    </a:prstClr>
                  </a:outerShdw>
                </a:effectLst>
                <a:latin typeface="Open Sans"/>
              </a:rPr>
              <a:t>Es un programa de Atención Precoz en psicosis para jóvenes que han sufrido un primer episodio psicótico o están en los cinco primeros años tras el diagnóstico de la psicosis.</a:t>
            </a:r>
            <a:endParaRPr lang="es-ES" sz="2400" kern="1400" dirty="0">
              <a:solidFill>
                <a:srgbClr val="4D4D4D"/>
              </a:solidFill>
              <a:latin typeface="Arial"/>
            </a:endParaRPr>
          </a:p>
          <a:p>
            <a:pPr marL="0" marR="0" indent="0" algn="just">
              <a:lnSpc>
                <a:spcPct val="125000"/>
              </a:lnSpc>
              <a:spcBef>
                <a:spcPts val="0"/>
              </a:spcBef>
              <a:spcAft>
                <a:spcPts val="800"/>
              </a:spcAft>
              <a:buNone/>
            </a:pPr>
            <a:r>
              <a:rPr lang="es-ES" sz="2400" kern="1400" dirty="0">
                <a:solidFill>
                  <a:srgbClr val="073763"/>
                </a:solidFill>
                <a:effectLst>
                  <a:outerShdw blurRad="50800" dist="38100" algn="tr" rotWithShape="0">
                    <a:prstClr val="black">
                      <a:alpha val="40000"/>
                    </a:prstClr>
                  </a:outerShdw>
                </a:effectLst>
                <a:latin typeface="Open Sans"/>
              </a:rPr>
              <a:t>Cuyo objetivo principal sería detectar el trastorno con la mayor precocidad posible y a instaurar el tratamiento más adecuado a cada individua y en cada situación. </a:t>
            </a:r>
            <a:endParaRPr lang="es-ES" sz="2400" kern="1400" dirty="0">
              <a:solidFill>
                <a:srgbClr val="4D4D4D"/>
              </a:solidFill>
              <a:latin typeface="Arial"/>
            </a:endParaRPr>
          </a:p>
          <a:p>
            <a:pPr marL="0" indent="0">
              <a:lnSpc>
                <a:spcPct val="125000"/>
              </a:lnSpc>
              <a:spcBef>
                <a:spcPts val="0"/>
              </a:spcBef>
              <a:spcAft>
                <a:spcPts val="1000"/>
              </a:spcAft>
              <a:buNone/>
            </a:pPr>
            <a:endParaRPr lang="es-ES" sz="2400" kern="1400" dirty="0">
              <a:solidFill>
                <a:srgbClr val="4D4D4D"/>
              </a:solidFill>
              <a:latin typeface="Arial"/>
            </a:endParaRPr>
          </a:p>
          <a:p>
            <a:pPr marL="0" indent="0">
              <a:lnSpc>
                <a:spcPct val="125000"/>
              </a:lnSpc>
              <a:spcBef>
                <a:spcPts val="0"/>
              </a:spcBef>
              <a:spcAft>
                <a:spcPts val="1000"/>
              </a:spcAft>
              <a:buNone/>
            </a:pPr>
            <a:endParaRPr lang="es-ES" sz="2400" kern="1400" dirty="0">
              <a:solidFill>
                <a:srgbClr val="4D4D4D"/>
              </a:solidFill>
              <a:latin typeface="Arial"/>
            </a:endParaRPr>
          </a:p>
          <a:p>
            <a:endParaRPr lang="es-ES" dirty="0"/>
          </a:p>
        </p:txBody>
      </p:sp>
    </p:spTree>
    <p:extLst>
      <p:ext uri="{BB962C8B-B14F-4D97-AF65-F5344CB8AC3E}">
        <p14:creationId xmlns:p14="http://schemas.microsoft.com/office/powerpoint/2010/main" val="2430816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23528" y="620688"/>
            <a:ext cx="8229600" cy="5616624"/>
          </a:xfrm>
        </p:spPr>
        <p:txBody>
          <a:bodyPr>
            <a:noAutofit/>
          </a:bodyPr>
          <a:lstStyle/>
          <a:p>
            <a:pPr algn="ctr">
              <a:spcBef>
                <a:spcPct val="50000"/>
              </a:spcBef>
              <a:buNone/>
            </a:pPr>
            <a:r>
              <a:rPr lang="es-ES" altLang="es-ES" sz="2400" b="1" dirty="0">
                <a:latin typeface="Arial" charset="0"/>
              </a:rPr>
              <a:t>Es una Asociación sin ánimo de lucro, cuya mayor preocupación es la defensa de los derechos y la calidad de vida del enfermo mental y sus familiares</a:t>
            </a:r>
            <a:r>
              <a:rPr lang="es-ES" altLang="es-ES" sz="2400" b="1" dirty="0" smtClean="0">
                <a:latin typeface="Arial" charset="0"/>
              </a:rPr>
              <a:t>.</a:t>
            </a:r>
          </a:p>
          <a:p>
            <a:pPr algn="ctr">
              <a:spcBef>
                <a:spcPct val="50000"/>
              </a:spcBef>
              <a:buNone/>
            </a:pPr>
            <a:endParaRPr lang="es-ES" altLang="es-ES" sz="2400" b="1" dirty="0" smtClean="0">
              <a:latin typeface="Arial" charset="0"/>
            </a:endParaRPr>
          </a:p>
          <a:p>
            <a:pPr algn="ctr">
              <a:spcBef>
                <a:spcPct val="50000"/>
              </a:spcBef>
              <a:buNone/>
            </a:pPr>
            <a:r>
              <a:rPr lang="es-ES" altLang="es-ES" sz="2400" b="1" dirty="0" smtClean="0">
                <a:latin typeface="Arial" charset="0"/>
              </a:rPr>
              <a:t>CREADA POR FAMILIARES Y ALLEGADOS en 1986</a:t>
            </a:r>
          </a:p>
          <a:p>
            <a:pPr algn="ctr">
              <a:spcBef>
                <a:spcPct val="50000"/>
              </a:spcBef>
              <a:buNone/>
            </a:pPr>
            <a:endParaRPr lang="es-ES" altLang="es-ES" sz="2400" b="1" dirty="0" smtClean="0">
              <a:latin typeface="Arial" charset="0"/>
            </a:endParaRPr>
          </a:p>
          <a:p>
            <a:pPr>
              <a:spcBef>
                <a:spcPct val="0"/>
              </a:spcBef>
            </a:pPr>
            <a:r>
              <a:rPr lang="es-ES" altLang="es-ES" sz="2400" dirty="0"/>
              <a:t>Defiende los derechos y las necesidades de las personas con enfermedad mental y de sus familiares.</a:t>
            </a:r>
          </a:p>
          <a:p>
            <a:pPr>
              <a:spcBef>
                <a:spcPct val="0"/>
              </a:spcBef>
            </a:pPr>
            <a:r>
              <a:rPr lang="es-ES" altLang="es-ES" sz="2400" dirty="0"/>
              <a:t>Ofrece </a:t>
            </a:r>
            <a:r>
              <a:rPr lang="es-ES" altLang="es-ES" sz="2400" dirty="0" smtClean="0"/>
              <a:t>una </a:t>
            </a:r>
            <a:r>
              <a:rPr lang="es-ES" altLang="es-ES" sz="2400" dirty="0"/>
              <a:t>serie de servicios que tienen como objetivo mejorar la calidad de vida de este colectivo.</a:t>
            </a:r>
          </a:p>
          <a:p>
            <a:pPr>
              <a:spcBef>
                <a:spcPct val="0"/>
              </a:spcBef>
            </a:pPr>
            <a:r>
              <a:rPr lang="es-ES" altLang="es-ES" sz="2400" dirty="0"/>
              <a:t>Asesora y representa el movimiento asociativo y los derechos colectivos.</a:t>
            </a:r>
          </a:p>
          <a:p>
            <a:pPr>
              <a:spcBef>
                <a:spcPct val="0"/>
              </a:spcBef>
            </a:pPr>
            <a:r>
              <a:rPr lang="es-ES" altLang="es-ES" sz="2400" dirty="0"/>
              <a:t>Lleva a cabo campañas </a:t>
            </a:r>
            <a:r>
              <a:rPr lang="es-ES" altLang="es-ES" sz="2400" dirty="0" err="1"/>
              <a:t>antiestigma</a:t>
            </a:r>
            <a:r>
              <a:rPr lang="es-ES" altLang="es-ES" sz="2400" dirty="0"/>
              <a:t> y de sensibilización sobre la enfermedad mental</a:t>
            </a:r>
            <a:r>
              <a:rPr lang="es-ES" altLang="es-ES" sz="2400" dirty="0" smtClean="0"/>
              <a:t>.</a:t>
            </a:r>
            <a:endParaRPr lang="es-ES" altLang="es-ES" sz="1200" b="1" dirty="0">
              <a:latin typeface="Arial" charset="0"/>
            </a:endParaRPr>
          </a:p>
        </p:txBody>
      </p:sp>
    </p:spTree>
    <p:extLst>
      <p:ext uri="{BB962C8B-B14F-4D97-AF65-F5344CB8AC3E}">
        <p14:creationId xmlns:p14="http://schemas.microsoft.com/office/powerpoint/2010/main" val="310954487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redondeado"/>
          <p:cNvSpPr/>
          <p:nvPr/>
        </p:nvSpPr>
        <p:spPr>
          <a:xfrm>
            <a:off x="2581342" y="332656"/>
            <a:ext cx="3600400" cy="14401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prstClr val="white"/>
                </a:solidFill>
              </a:rPr>
              <a:t>A 10 personas </a:t>
            </a:r>
            <a:r>
              <a:rPr lang="es-ES" dirty="0">
                <a:solidFill>
                  <a:prstClr val="white"/>
                </a:solidFill>
              </a:rPr>
              <a:t>con edades comprendidas entre los </a:t>
            </a:r>
            <a:r>
              <a:rPr lang="es-ES" dirty="0" smtClean="0">
                <a:solidFill>
                  <a:prstClr val="white"/>
                </a:solidFill>
              </a:rPr>
              <a:t>16 </a:t>
            </a:r>
            <a:r>
              <a:rPr lang="es-ES" dirty="0">
                <a:solidFill>
                  <a:prstClr val="white"/>
                </a:solidFill>
              </a:rPr>
              <a:t>y los </a:t>
            </a:r>
            <a:r>
              <a:rPr lang="es-ES" dirty="0" smtClean="0">
                <a:solidFill>
                  <a:prstClr val="white"/>
                </a:solidFill>
              </a:rPr>
              <a:t>25 </a:t>
            </a:r>
            <a:r>
              <a:rPr lang="es-ES" dirty="0">
                <a:solidFill>
                  <a:prstClr val="white"/>
                </a:solidFill>
              </a:rPr>
              <a:t>años de edad </a:t>
            </a:r>
          </a:p>
        </p:txBody>
      </p:sp>
      <p:sp>
        <p:nvSpPr>
          <p:cNvPr id="8" name="7 Rectángulo redondeado"/>
          <p:cNvSpPr/>
          <p:nvPr/>
        </p:nvSpPr>
        <p:spPr>
          <a:xfrm>
            <a:off x="2596417" y="3140968"/>
            <a:ext cx="3600400" cy="1728192"/>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Q</a:t>
            </a:r>
            <a:r>
              <a:rPr lang="es-ES" dirty="0" smtClean="0">
                <a:solidFill>
                  <a:prstClr val="white"/>
                </a:solidFill>
              </a:rPr>
              <a:t>ue </a:t>
            </a:r>
            <a:r>
              <a:rPr lang="es-ES" dirty="0">
                <a:solidFill>
                  <a:prstClr val="white"/>
                </a:solidFill>
              </a:rPr>
              <a:t>están en el periodo crítico de hasta un máximo de 5 años tras el inicio de la psicosis</a:t>
            </a:r>
          </a:p>
        </p:txBody>
      </p:sp>
      <p:sp>
        <p:nvSpPr>
          <p:cNvPr id="12" name="11 Flecha a la derecha con muesca"/>
          <p:cNvSpPr/>
          <p:nvPr/>
        </p:nvSpPr>
        <p:spPr>
          <a:xfrm rot="5400000">
            <a:off x="4035850" y="2012601"/>
            <a:ext cx="691382" cy="692884"/>
          </a:xfrm>
          <a:prstGeom prst="notch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sp>
        <p:nvSpPr>
          <p:cNvPr id="11" name="1 Título"/>
          <p:cNvSpPr txBox="1">
            <a:spLocks/>
          </p:cNvSpPr>
          <p:nvPr/>
        </p:nvSpPr>
        <p:spPr>
          <a:xfrm>
            <a:off x="1315744" y="5157192"/>
            <a:ext cx="6512511" cy="11430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spcBef>
                <a:spcPts val="0"/>
              </a:spcBef>
              <a:buClr>
                <a:srgbClr val="F14124">
                  <a:lumMod val="75000"/>
                </a:srgbClr>
              </a:buClr>
              <a:buFont typeface="Georgia" pitchFamily="18" charset="0"/>
              <a:buNone/>
              <a:defRPr/>
            </a:pPr>
            <a:r>
              <a:rPr lang="es-ES" sz="4800" kern="1400" dirty="0" smtClean="0">
                <a:solidFill>
                  <a:srgbClr val="073763"/>
                </a:solidFill>
                <a:effectLst>
                  <a:outerShdw blurRad="50800" dist="38100" algn="tr" rotWithShape="0">
                    <a:prstClr val="black">
                      <a:alpha val="40000"/>
                    </a:prstClr>
                  </a:outerShdw>
                </a:effectLst>
                <a:latin typeface="Comic Sans MS"/>
              </a:rPr>
              <a:t>A quien va dirigido</a:t>
            </a:r>
            <a:r>
              <a:rPr lang="es-ES" sz="5400" kern="1400" dirty="0" smtClean="0">
                <a:solidFill>
                  <a:srgbClr val="FFFFFF"/>
                </a:solidFill>
                <a:effectLst/>
                <a:latin typeface="Arial"/>
              </a:rPr>
              <a:t/>
            </a:r>
            <a:br>
              <a:rPr lang="es-ES" sz="5400" kern="1400" dirty="0" smtClean="0">
                <a:solidFill>
                  <a:srgbClr val="FFFFFF"/>
                </a:solidFill>
                <a:effectLst/>
                <a:latin typeface="Arial"/>
              </a:rPr>
            </a:br>
            <a:r>
              <a:rPr lang="es-ES" sz="2800" kern="1400" dirty="0" smtClean="0">
                <a:solidFill>
                  <a:srgbClr val="4D4D4D"/>
                </a:solidFill>
                <a:effectLst/>
                <a:latin typeface="Arial"/>
              </a:rPr>
              <a:t> </a:t>
            </a:r>
            <a:br>
              <a:rPr lang="es-ES" sz="2800" kern="1400" dirty="0" smtClean="0">
                <a:solidFill>
                  <a:srgbClr val="4D4D4D"/>
                </a:solidFill>
                <a:effectLst/>
                <a:latin typeface="Arial"/>
              </a:rPr>
            </a:br>
            <a:endParaRPr lang="es-ES" dirty="0">
              <a:gradFill>
                <a:gsLst>
                  <a:gs pos="0">
                    <a:sysClr val="windowText" lastClr="000000"/>
                  </a:gs>
                  <a:gs pos="40000">
                    <a:sysClr val="windowText" lastClr="000000">
                      <a:lumMod val="75000"/>
                      <a:lumOff val="25000"/>
                    </a:sysClr>
                  </a:gs>
                  <a:gs pos="100000">
                    <a:srgbClr val="212745">
                      <a:alpha val="65000"/>
                    </a:srgbClr>
                  </a:gs>
                </a:gsLst>
                <a:lin ang="5400000" scaled="0"/>
              </a:gradFill>
            </a:endParaRPr>
          </a:p>
        </p:txBody>
      </p:sp>
    </p:spTree>
    <p:extLst>
      <p:ext uri="{BB962C8B-B14F-4D97-AF65-F5344CB8AC3E}">
        <p14:creationId xmlns:p14="http://schemas.microsoft.com/office/powerpoint/2010/main" val="3426689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11"/>
                                        </p:tgtEl>
                                      </p:cBhvr>
                                    </p:animEffect>
                                    <p:anim calcmode="lin" valueType="num">
                                      <p:cBhvr>
                                        <p:cTn id="7" dur="1000"/>
                                        <p:tgtEl>
                                          <p:spTgt spid="11"/>
                                        </p:tgtEl>
                                        <p:attrNameLst>
                                          <p:attrName>ppt_x</p:attrName>
                                        </p:attrNameLst>
                                      </p:cBhvr>
                                      <p:tavLst>
                                        <p:tav tm="0">
                                          <p:val>
                                            <p:strVal val="ppt_x"/>
                                          </p:val>
                                        </p:tav>
                                        <p:tav tm="100000">
                                          <p:val>
                                            <p:strVal val="ppt_x"/>
                                          </p:val>
                                        </p:tav>
                                      </p:tavLst>
                                    </p:anim>
                                    <p:anim calcmode="lin" valueType="num">
                                      <p:cBhvr>
                                        <p:cTn id="8" dur="1000"/>
                                        <p:tgtEl>
                                          <p:spTgt spid="11"/>
                                        </p:tgtEl>
                                        <p:attrNameLst>
                                          <p:attrName>ppt_y</p:attrName>
                                        </p:attrNameLst>
                                      </p:cBhvr>
                                      <p:tavLst>
                                        <p:tav tm="0">
                                          <p:val>
                                            <p:strVal val="ppt_y"/>
                                          </p:val>
                                        </p:tav>
                                        <p:tav tm="100000">
                                          <p:val>
                                            <p:strVal val="ppt_y+.1"/>
                                          </p:val>
                                        </p:tav>
                                      </p:tavLst>
                                    </p:anim>
                                    <p:set>
                                      <p:cBhvr>
                                        <p:cTn id="9" dur="1" fill="hold">
                                          <p:stCondLst>
                                            <p:cond delay="999"/>
                                          </p:stCondLst>
                                        </p:cTn>
                                        <p:tgtEl>
                                          <p:spTgt spid="11"/>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2" grpId="0" animBg="1"/>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35488" y="3401616"/>
            <a:ext cx="4608512" cy="3456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Título"/>
          <p:cNvSpPr>
            <a:spLocks noGrp="1"/>
          </p:cNvSpPr>
          <p:nvPr>
            <p:ph type="title"/>
          </p:nvPr>
        </p:nvSpPr>
        <p:spPr>
          <a:xfrm>
            <a:off x="942492" y="116632"/>
            <a:ext cx="7185992" cy="720080"/>
          </a:xfrm>
        </p:spPr>
        <p:txBody>
          <a:bodyPr>
            <a:normAutofit fontScale="90000"/>
          </a:bodyPr>
          <a:lstStyle/>
          <a:p>
            <a:pPr marL="0" indent="0" algn="ctr">
              <a:buNone/>
            </a:pPr>
            <a:r>
              <a:rPr lang="es-ES" b="1" kern="1400" dirty="0">
                <a:solidFill>
                  <a:srgbClr val="073763"/>
                </a:solidFill>
                <a:effectLst>
                  <a:outerShdw blurRad="50800" dist="38100" algn="tr" rotWithShape="0">
                    <a:prstClr val="black">
                      <a:alpha val="40000"/>
                    </a:prstClr>
                  </a:outerShdw>
                </a:effectLst>
                <a:latin typeface="Comic Sans MS"/>
              </a:rPr>
              <a:t>Proceso</a:t>
            </a:r>
            <a:r>
              <a:rPr lang="es-ES" dirty="0"/>
              <a:t>​</a:t>
            </a:r>
            <a:br>
              <a:rPr lang="es-ES" dirty="0"/>
            </a:br>
            <a:endParaRPr lang="es-ES" dirty="0"/>
          </a:p>
        </p:txBody>
      </p:sp>
      <p:sp>
        <p:nvSpPr>
          <p:cNvPr id="3" name="2 Marcador de contenido"/>
          <p:cNvSpPr>
            <a:spLocks noGrp="1"/>
          </p:cNvSpPr>
          <p:nvPr>
            <p:ph sz="quarter" idx="13"/>
          </p:nvPr>
        </p:nvSpPr>
        <p:spPr>
          <a:xfrm>
            <a:off x="179512" y="836712"/>
            <a:ext cx="8229600" cy="4525963"/>
          </a:xfrm>
        </p:spPr>
        <p:txBody>
          <a:bodyPr>
            <a:normAutofit fontScale="70000" lnSpcReduction="20000"/>
          </a:bodyPr>
          <a:lstStyle/>
          <a:p>
            <a:pPr marL="0" marR="0" indent="0" algn="just">
              <a:lnSpc>
                <a:spcPct val="125000"/>
              </a:lnSpc>
              <a:spcBef>
                <a:spcPts val="0"/>
              </a:spcBef>
              <a:spcAft>
                <a:spcPts val="800"/>
              </a:spcAft>
              <a:buNone/>
            </a:pPr>
            <a:r>
              <a:rPr lang="es-ES" sz="3600" b="1" kern="1400" dirty="0">
                <a:solidFill>
                  <a:schemeClr val="tx1"/>
                </a:solidFill>
                <a:latin typeface="Symbol"/>
              </a:rPr>
              <a:t>·</a:t>
            </a:r>
            <a:r>
              <a:rPr lang="es-ES" b="1" kern="1400" dirty="0">
                <a:solidFill>
                  <a:schemeClr val="tx1"/>
                </a:solidFill>
                <a:latin typeface="Arial"/>
              </a:rPr>
              <a:t> </a:t>
            </a:r>
            <a:r>
              <a:rPr lang="es-ES" b="1" kern="1400" dirty="0">
                <a:solidFill>
                  <a:schemeClr val="tx1"/>
                </a:solidFill>
                <a:effectLst>
                  <a:outerShdw blurRad="50800" dist="38100" algn="tr" rotWithShape="0">
                    <a:prstClr val="black">
                      <a:alpha val="40000"/>
                    </a:prstClr>
                  </a:outerShdw>
                </a:effectLst>
                <a:latin typeface="Comic Sans MS"/>
              </a:rPr>
              <a:t>Recepción de la demanda. </a:t>
            </a:r>
            <a:r>
              <a:rPr lang="es-ES" b="1" kern="1400" dirty="0">
                <a:solidFill>
                  <a:schemeClr val="tx1"/>
                </a:solidFill>
                <a:effectLst>
                  <a:outerShdw blurRad="50800" dist="38100" algn="tr" rotWithShape="0">
                    <a:prstClr val="black">
                      <a:alpha val="40000"/>
                    </a:prstClr>
                  </a:outerShdw>
                </a:effectLst>
                <a:latin typeface="Open Sans"/>
              </a:rPr>
              <a:t>La solicitud de plaza en el Programa llegará a través de la Comisión de Rehabilitación (Sergas). </a:t>
            </a:r>
            <a:endParaRPr lang="es-ES" b="1" kern="1400" dirty="0">
              <a:solidFill>
                <a:schemeClr val="tx1"/>
              </a:solidFill>
              <a:latin typeface="Arial"/>
            </a:endParaRPr>
          </a:p>
          <a:p>
            <a:pPr marL="0" marR="0" indent="0" algn="just">
              <a:lnSpc>
                <a:spcPct val="125000"/>
              </a:lnSpc>
              <a:spcBef>
                <a:spcPts val="0"/>
              </a:spcBef>
              <a:spcAft>
                <a:spcPts val="800"/>
              </a:spcAft>
              <a:buNone/>
            </a:pPr>
            <a:r>
              <a:rPr lang="es-ES" sz="3600" b="1" kern="1400" dirty="0">
                <a:solidFill>
                  <a:schemeClr val="tx1"/>
                </a:solidFill>
                <a:latin typeface="Symbol"/>
              </a:rPr>
              <a:t>·</a:t>
            </a:r>
            <a:r>
              <a:rPr lang="es-ES" b="1" kern="1400" dirty="0">
                <a:solidFill>
                  <a:schemeClr val="tx1"/>
                </a:solidFill>
                <a:latin typeface="Arial"/>
              </a:rPr>
              <a:t> </a:t>
            </a:r>
            <a:r>
              <a:rPr lang="es-ES" b="1" kern="1400" dirty="0">
                <a:solidFill>
                  <a:schemeClr val="tx1"/>
                </a:solidFill>
                <a:effectLst>
                  <a:outerShdw blurRad="50800" dist="38100" algn="tr" rotWithShape="0">
                    <a:prstClr val="black">
                      <a:alpha val="40000"/>
                    </a:prstClr>
                  </a:outerShdw>
                </a:effectLst>
                <a:latin typeface="Comic Sans MS"/>
              </a:rPr>
              <a:t>Entrevista de acceso. </a:t>
            </a:r>
            <a:r>
              <a:rPr lang="es-ES" b="1" kern="1400" dirty="0">
                <a:solidFill>
                  <a:schemeClr val="tx1"/>
                </a:solidFill>
                <a:effectLst>
                  <a:outerShdw blurRad="50800" dist="38100" algn="tr" rotWithShape="0">
                    <a:prstClr val="black">
                      <a:alpha val="40000"/>
                    </a:prstClr>
                  </a:outerShdw>
                </a:effectLst>
                <a:latin typeface="Open Sans"/>
              </a:rPr>
              <a:t>La entrevista se realizará siempre a la persona derivada, preferentemente acompañada por algún familiar, allegado y/o profesional de referencia. Esta intervención se realizará en el las instalaciones del propio Programa o bien en el domicilio del paciente., según sea conveniente en cada caso.</a:t>
            </a:r>
            <a:endParaRPr lang="es-ES" b="1" kern="1400" dirty="0">
              <a:solidFill>
                <a:schemeClr val="tx1"/>
              </a:solidFill>
              <a:latin typeface="Arial"/>
            </a:endParaRPr>
          </a:p>
          <a:p>
            <a:pPr marL="0" marR="0" indent="0" algn="just">
              <a:lnSpc>
                <a:spcPct val="125000"/>
              </a:lnSpc>
              <a:spcBef>
                <a:spcPts val="0"/>
              </a:spcBef>
              <a:spcAft>
                <a:spcPts val="800"/>
              </a:spcAft>
              <a:buNone/>
            </a:pPr>
            <a:r>
              <a:rPr lang="es-ES" sz="3600" b="1" kern="1400" dirty="0">
                <a:solidFill>
                  <a:schemeClr val="tx1"/>
                </a:solidFill>
                <a:latin typeface="Symbol"/>
              </a:rPr>
              <a:t>·</a:t>
            </a:r>
            <a:r>
              <a:rPr lang="es-ES" b="1" kern="1400" dirty="0">
                <a:solidFill>
                  <a:schemeClr val="tx1"/>
                </a:solidFill>
                <a:latin typeface="Arial"/>
              </a:rPr>
              <a:t> </a:t>
            </a:r>
            <a:r>
              <a:rPr lang="es-ES" b="1" kern="1400" dirty="0">
                <a:solidFill>
                  <a:schemeClr val="tx1"/>
                </a:solidFill>
                <a:effectLst>
                  <a:outerShdw blurRad="50800" dist="38100" algn="tr" rotWithShape="0">
                    <a:prstClr val="black">
                      <a:alpha val="40000"/>
                    </a:prstClr>
                  </a:outerShdw>
                </a:effectLst>
                <a:latin typeface="Comic Sans MS"/>
              </a:rPr>
              <a:t>Admisión</a:t>
            </a:r>
            <a:r>
              <a:rPr lang="es-ES" sz="2800" b="1" kern="1400" dirty="0">
                <a:solidFill>
                  <a:schemeClr val="tx1"/>
                </a:solidFill>
                <a:effectLst>
                  <a:outerShdw blurRad="50800" dist="38100" algn="tr" rotWithShape="0">
                    <a:prstClr val="black">
                      <a:alpha val="40000"/>
                    </a:prstClr>
                  </a:outerShdw>
                </a:effectLst>
                <a:latin typeface="Comic Sans MS"/>
              </a:rPr>
              <a:t>. </a:t>
            </a:r>
            <a:r>
              <a:rPr lang="es-ES" b="1" kern="1400" dirty="0">
                <a:solidFill>
                  <a:schemeClr val="tx1"/>
                </a:solidFill>
                <a:effectLst>
                  <a:outerShdw blurRad="50800" dist="38100" algn="tr" rotWithShape="0">
                    <a:prstClr val="black">
                      <a:alpha val="40000"/>
                    </a:prstClr>
                  </a:outerShdw>
                </a:effectLst>
                <a:latin typeface="Open Sans"/>
              </a:rPr>
              <a:t>Aquí se incluyen el  PERÍODO DE ADAPTACIÓN (45 días de duración), al finalizar este se elabora el  PROYECTO INDIVIDUALIZADO DE ATENCIÓN PRECOZ (PIAP), en el que se elaborará una evaluación que permita definir los objetivos a tratar durante el periodo de INTERVENCIÓN, con una duración aproximada de un año, aunque podría ser prorrogable en función de las circunstancias de cada  caso. Por último estaría la  FASE DE SEGUIMIENTO TRAS ALTA </a:t>
            </a:r>
            <a:endParaRPr lang="es-ES" b="1" kern="1400" dirty="0">
              <a:solidFill>
                <a:schemeClr val="tx1"/>
              </a:solidFill>
              <a:latin typeface="Arial"/>
            </a:endParaRPr>
          </a:p>
          <a:p>
            <a:pPr marL="0" indent="0">
              <a:lnSpc>
                <a:spcPct val="125000"/>
              </a:lnSpc>
              <a:spcBef>
                <a:spcPts val="0"/>
              </a:spcBef>
              <a:spcAft>
                <a:spcPts val="1000"/>
              </a:spcAft>
            </a:pPr>
            <a:endParaRPr lang="es-ES" kern="1400" dirty="0">
              <a:solidFill>
                <a:srgbClr val="4D4D4D"/>
              </a:solidFill>
              <a:latin typeface="Arial"/>
            </a:endParaRPr>
          </a:p>
          <a:p>
            <a:pPr marL="0" indent="0">
              <a:buNone/>
            </a:pPr>
            <a:endParaRPr lang="es-ES" dirty="0"/>
          </a:p>
        </p:txBody>
      </p:sp>
    </p:spTree>
    <p:extLst>
      <p:ext uri="{BB962C8B-B14F-4D97-AF65-F5344CB8AC3E}">
        <p14:creationId xmlns:p14="http://schemas.microsoft.com/office/powerpoint/2010/main" val="413704847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17 Rectángulo redondeado"/>
          <p:cNvSpPr/>
          <p:nvPr/>
        </p:nvSpPr>
        <p:spPr>
          <a:xfrm>
            <a:off x="5119464" y="2182205"/>
            <a:ext cx="3528392" cy="3287685"/>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sp>
        <p:nvSpPr>
          <p:cNvPr id="2" name="1 Título"/>
          <p:cNvSpPr>
            <a:spLocks noGrp="1"/>
          </p:cNvSpPr>
          <p:nvPr>
            <p:ph type="title"/>
          </p:nvPr>
        </p:nvSpPr>
        <p:spPr>
          <a:xfrm>
            <a:off x="467544" y="188640"/>
            <a:ext cx="8229600" cy="966604"/>
          </a:xfrm>
        </p:spPr>
        <p:style>
          <a:lnRef idx="1">
            <a:schemeClr val="accent5"/>
          </a:lnRef>
          <a:fillRef idx="2">
            <a:schemeClr val="accent5"/>
          </a:fillRef>
          <a:effectRef idx="1">
            <a:schemeClr val="accent5"/>
          </a:effectRef>
          <a:fontRef idx="minor">
            <a:schemeClr val="dk1"/>
          </a:fontRef>
        </p:style>
        <p:txBody>
          <a:bodyPr vert="horz" lIns="91440" tIns="45720" rIns="91440" bIns="45720" rtlCol="0" anchor="ctr">
            <a:normAutofit/>
          </a:bodyPr>
          <a:lstStyle/>
          <a:p>
            <a:r>
              <a:rPr lang="es-ES" dirty="0">
                <a:solidFill>
                  <a:srgbClr val="0070C0"/>
                </a:solidFill>
                <a:effectLst>
                  <a:outerShdw blurRad="38100" dist="38100" dir="2700000" algn="tl">
                    <a:srgbClr val="000000">
                      <a:alpha val="43137"/>
                    </a:srgbClr>
                  </a:outerShdw>
                </a:effectLst>
              </a:rPr>
              <a:t>L</a:t>
            </a:r>
            <a:r>
              <a:rPr lang="es-ES" dirty="0" smtClean="0">
                <a:solidFill>
                  <a:srgbClr val="0070C0"/>
                </a:solidFill>
                <a:effectLst>
                  <a:outerShdw blurRad="38100" dist="38100" dir="2700000" algn="tl">
                    <a:srgbClr val="000000">
                      <a:alpha val="43137"/>
                    </a:srgbClr>
                  </a:outerShdw>
                </a:effectLst>
                <a:latin typeface="+mn-lt"/>
                <a:ea typeface="+mn-ea"/>
                <a:cs typeface="+mn-cs"/>
              </a:rPr>
              <a:t>a Clínica de los Pacientes</a:t>
            </a:r>
            <a:endParaRPr lang="es-ES" dirty="0">
              <a:solidFill>
                <a:srgbClr val="0070C0"/>
              </a:solidFill>
              <a:effectLst>
                <a:outerShdw blurRad="38100" dist="38100" dir="2700000" algn="tl">
                  <a:srgbClr val="000000">
                    <a:alpha val="43137"/>
                  </a:srgbClr>
                </a:outerShdw>
              </a:effectLst>
              <a:latin typeface="+mn-lt"/>
              <a:ea typeface="+mn-ea"/>
              <a:cs typeface="+mn-cs"/>
            </a:endParaRPr>
          </a:p>
        </p:txBody>
      </p:sp>
      <p:sp>
        <p:nvSpPr>
          <p:cNvPr id="10" name="9 CuadroTexto"/>
          <p:cNvSpPr txBox="1"/>
          <p:nvPr/>
        </p:nvSpPr>
        <p:spPr>
          <a:xfrm>
            <a:off x="4926434" y="2348880"/>
            <a:ext cx="3914452" cy="3000821"/>
          </a:xfrm>
          <a:prstGeom prst="rect">
            <a:avLst/>
          </a:prstGeom>
          <a:noFill/>
        </p:spPr>
        <p:txBody>
          <a:bodyPr wrap="square" rtlCol="0">
            <a:spAutoFit/>
          </a:bodyPr>
          <a:lstStyle/>
          <a:p>
            <a:pPr algn="ctr" fontAlgn="ctr">
              <a:lnSpc>
                <a:spcPct val="150000"/>
              </a:lnSpc>
            </a:pPr>
            <a:r>
              <a:rPr lang="es-ES" dirty="0">
                <a:solidFill>
                  <a:srgbClr val="000000"/>
                </a:solidFill>
                <a:latin typeface="Arial" pitchFamily="34" charset="0"/>
                <a:cs typeface="Arial" pitchFamily="34" charset="0"/>
              </a:rPr>
              <a:t>Esquizofrenia</a:t>
            </a:r>
          </a:p>
          <a:p>
            <a:pPr algn="ctr">
              <a:lnSpc>
                <a:spcPct val="150000"/>
              </a:lnSpc>
            </a:pPr>
            <a:r>
              <a:rPr lang="es-ES" dirty="0">
                <a:solidFill>
                  <a:srgbClr val="000000"/>
                </a:solidFill>
                <a:latin typeface="Arial" pitchFamily="34" charset="0"/>
                <a:cs typeface="Arial" pitchFamily="34" charset="0"/>
              </a:rPr>
              <a:t>Trastorno </a:t>
            </a:r>
            <a:r>
              <a:rPr lang="es-ES" dirty="0" err="1">
                <a:solidFill>
                  <a:srgbClr val="000000"/>
                </a:solidFill>
                <a:latin typeface="Arial" pitchFamily="34" charset="0"/>
                <a:cs typeface="Arial" pitchFamily="34" charset="0"/>
              </a:rPr>
              <a:t>esquizofreniforme</a:t>
            </a:r>
            <a:endParaRPr lang="es-ES" dirty="0">
              <a:solidFill>
                <a:srgbClr val="000000"/>
              </a:solidFill>
              <a:latin typeface="Arial" pitchFamily="34" charset="0"/>
              <a:cs typeface="Arial" pitchFamily="34" charset="0"/>
            </a:endParaRPr>
          </a:p>
          <a:p>
            <a:pPr algn="ctr">
              <a:lnSpc>
                <a:spcPct val="150000"/>
              </a:lnSpc>
            </a:pPr>
            <a:r>
              <a:rPr lang="es-ES" dirty="0">
                <a:solidFill>
                  <a:srgbClr val="000000"/>
                </a:solidFill>
                <a:latin typeface="Arial" pitchFamily="34" charset="0"/>
                <a:cs typeface="Arial" pitchFamily="34" charset="0"/>
              </a:rPr>
              <a:t>Trastorno </a:t>
            </a:r>
            <a:r>
              <a:rPr lang="es-ES" dirty="0" err="1">
                <a:solidFill>
                  <a:srgbClr val="000000"/>
                </a:solidFill>
                <a:latin typeface="Arial" pitchFamily="34" charset="0"/>
                <a:cs typeface="Arial" pitchFamily="34" charset="0"/>
              </a:rPr>
              <a:t>esquizoafectivo</a:t>
            </a:r>
            <a:endParaRPr lang="es-ES" dirty="0">
              <a:solidFill>
                <a:srgbClr val="000000"/>
              </a:solidFill>
              <a:latin typeface="Arial" pitchFamily="34" charset="0"/>
              <a:cs typeface="Arial" pitchFamily="34" charset="0"/>
            </a:endParaRPr>
          </a:p>
          <a:p>
            <a:pPr algn="ctr">
              <a:lnSpc>
                <a:spcPct val="150000"/>
              </a:lnSpc>
            </a:pPr>
            <a:r>
              <a:rPr lang="es-ES" dirty="0">
                <a:solidFill>
                  <a:srgbClr val="000000"/>
                </a:solidFill>
                <a:latin typeface="Arial" pitchFamily="34" charset="0"/>
                <a:cs typeface="Arial" pitchFamily="34" charset="0"/>
              </a:rPr>
              <a:t>Trastorno delirante</a:t>
            </a:r>
          </a:p>
          <a:p>
            <a:pPr algn="ctr">
              <a:lnSpc>
                <a:spcPct val="150000"/>
              </a:lnSpc>
            </a:pPr>
            <a:r>
              <a:rPr lang="es-ES" dirty="0">
                <a:solidFill>
                  <a:srgbClr val="000000"/>
                </a:solidFill>
                <a:latin typeface="Arial" pitchFamily="34" charset="0"/>
                <a:cs typeface="Arial" pitchFamily="34" charset="0"/>
              </a:rPr>
              <a:t>Trastorno psicótico breve</a:t>
            </a:r>
          </a:p>
          <a:p>
            <a:pPr algn="ctr">
              <a:lnSpc>
                <a:spcPct val="150000"/>
              </a:lnSpc>
            </a:pPr>
            <a:r>
              <a:rPr lang="es-ES" dirty="0">
                <a:solidFill>
                  <a:srgbClr val="000000"/>
                </a:solidFill>
                <a:latin typeface="Arial" pitchFamily="34" charset="0"/>
                <a:cs typeface="Arial" pitchFamily="34" charset="0"/>
              </a:rPr>
              <a:t>Trastorno psicótico compartido</a:t>
            </a:r>
          </a:p>
          <a:p>
            <a:pPr algn="ctr">
              <a:lnSpc>
                <a:spcPct val="150000"/>
              </a:lnSpc>
            </a:pPr>
            <a:r>
              <a:rPr lang="es-ES" dirty="0">
                <a:solidFill>
                  <a:srgbClr val="000000"/>
                </a:solidFill>
                <a:latin typeface="Arial" pitchFamily="34" charset="0"/>
                <a:cs typeface="Arial" pitchFamily="34" charset="0"/>
              </a:rPr>
              <a:t>Trastorno no especificado</a:t>
            </a:r>
          </a:p>
        </p:txBody>
      </p:sp>
      <p:sp>
        <p:nvSpPr>
          <p:cNvPr id="13" name="12 Flecha derecha"/>
          <p:cNvSpPr/>
          <p:nvPr/>
        </p:nvSpPr>
        <p:spPr>
          <a:xfrm>
            <a:off x="3059832" y="3646028"/>
            <a:ext cx="1728192"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graphicFrame>
        <p:nvGraphicFramePr>
          <p:cNvPr id="17" name="16 Marcador de contenido"/>
          <p:cNvGraphicFramePr>
            <a:graphicFrameLocks noGrp="1"/>
          </p:cNvGraphicFramePr>
          <p:nvPr>
            <p:ph idx="1"/>
            <p:extLst>
              <p:ext uri="{D42A27DB-BD31-4B8C-83A1-F6EECF244321}">
                <p14:modId xmlns:p14="http://schemas.microsoft.com/office/powerpoint/2010/main" val="1219226545"/>
              </p:ext>
            </p:extLst>
          </p:nvPr>
        </p:nvGraphicFramePr>
        <p:xfrm flipV="1">
          <a:off x="9396536" y="5610676"/>
          <a:ext cx="2592188" cy="6099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146" name="Picture 2"/>
          <p:cNvPicPr>
            <a:picLocks noChangeAspect="1" noChangeArrowheads="1"/>
          </p:cNvPicPr>
          <p:nvPr/>
        </p:nvPicPr>
        <p:blipFill>
          <a:blip r:embed="rId7">
            <a:extLst>
              <a:ext uri="{28A0092B-C50C-407E-A947-70E740481C1C}">
                <a14:useLocalDpi xmlns:a14="http://schemas.microsoft.com/office/drawing/2010/main" val="0"/>
              </a:ext>
            </a:extLst>
          </a:blip>
          <a:srcRect l="25220" r="22281"/>
          <a:stretch>
            <a:fillRect/>
          </a:stretch>
        </p:blipFill>
        <p:spPr bwMode="auto">
          <a:xfrm>
            <a:off x="495166" y="2348880"/>
            <a:ext cx="2319337" cy="2954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rgbClr val="C0C0C0"/>
                  </a:outerShdw>
                </a:effectLst>
              </a14:hiddenEffects>
            </a:ext>
          </a:extLst>
        </p:spPr>
      </p:pic>
    </p:spTree>
    <p:extLst>
      <p:ext uri="{BB962C8B-B14F-4D97-AF65-F5344CB8AC3E}">
        <p14:creationId xmlns:p14="http://schemas.microsoft.com/office/powerpoint/2010/main" val="1507715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 grpId="0" animBg="1"/>
      <p:bldP spid="10" grpId="0"/>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psicologo-escolar.jpg"/>
          <p:cNvPicPr>
            <a:picLocks noChangeAspect="1"/>
          </p:cNvPicPr>
          <p:nvPr/>
        </p:nvPicPr>
        <p:blipFill>
          <a:blip r:embed="rId2" cstate="print"/>
          <a:stretch>
            <a:fillRect/>
          </a:stretch>
        </p:blipFill>
        <p:spPr>
          <a:xfrm>
            <a:off x="3941694" y="1303998"/>
            <a:ext cx="1494402" cy="2278962"/>
          </a:xfrm>
          <a:prstGeom prst="rect">
            <a:avLst/>
          </a:prstGeom>
        </p:spPr>
      </p:pic>
      <p:sp>
        <p:nvSpPr>
          <p:cNvPr id="2" name="1 Título"/>
          <p:cNvSpPr>
            <a:spLocks noGrp="1"/>
          </p:cNvSpPr>
          <p:nvPr>
            <p:ph type="title"/>
          </p:nvPr>
        </p:nvSpPr>
        <p:spPr>
          <a:xfrm rot="10800000" flipV="1">
            <a:off x="467544" y="260648"/>
            <a:ext cx="8229600" cy="864096"/>
          </a:xfrm>
        </p:spPr>
        <p:style>
          <a:lnRef idx="1">
            <a:schemeClr val="accent5"/>
          </a:lnRef>
          <a:fillRef idx="2">
            <a:schemeClr val="accent5"/>
          </a:fillRef>
          <a:effectRef idx="1">
            <a:schemeClr val="accent5"/>
          </a:effectRef>
          <a:fontRef idx="minor">
            <a:schemeClr val="dk1"/>
          </a:fontRef>
        </p:style>
        <p:txBody>
          <a:bodyPr>
            <a:normAutofit/>
          </a:bodyPr>
          <a:lstStyle/>
          <a:p>
            <a:r>
              <a:rPr lang="es-ES" dirty="0" smtClean="0">
                <a:solidFill>
                  <a:srgbClr val="0070C0"/>
                </a:solidFill>
                <a:effectLst>
                  <a:outerShdw blurRad="38100" dist="38100" dir="2700000" algn="tl">
                    <a:srgbClr val="000000">
                      <a:alpha val="43137"/>
                    </a:srgbClr>
                  </a:outerShdw>
                </a:effectLst>
              </a:rPr>
              <a:t>PROFESIONALES</a:t>
            </a:r>
            <a:endParaRPr lang="es-ES" dirty="0">
              <a:solidFill>
                <a:srgbClr val="0070C0"/>
              </a:solidFill>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457200" y="1124744"/>
            <a:ext cx="8229600" cy="5544616"/>
          </a:xfrm>
        </p:spPr>
        <p:txBody>
          <a:bodyPr>
            <a:normAutofit/>
          </a:bodyPr>
          <a:lstStyle/>
          <a:p>
            <a:pPr marL="457200" lvl="1" indent="0" algn="just">
              <a:buNone/>
            </a:pPr>
            <a:endParaRPr lang="es-ES" sz="8800" dirty="0" smtClean="0">
              <a:latin typeface="Arial" pitchFamily="34" charset="0"/>
              <a:cs typeface="Arial" pitchFamily="34" charset="0"/>
            </a:endParaRPr>
          </a:p>
          <a:p>
            <a:pPr marL="457200" lvl="1" indent="0" algn="just">
              <a:buNone/>
            </a:pPr>
            <a:endParaRPr lang="es-ES" sz="8800" dirty="0" smtClean="0">
              <a:latin typeface="Arial" pitchFamily="34" charset="0"/>
              <a:cs typeface="Arial" pitchFamily="34" charset="0"/>
            </a:endParaRPr>
          </a:p>
          <a:p>
            <a:pPr lvl="1" algn="just">
              <a:buFont typeface="Arial" pitchFamily="34" charset="0"/>
              <a:buChar char="•"/>
            </a:pPr>
            <a:endParaRPr lang="es-ES" sz="8800" dirty="0" smtClean="0">
              <a:latin typeface="Arial" pitchFamily="34" charset="0"/>
              <a:cs typeface="Arial" pitchFamily="34" charset="0"/>
            </a:endParaRPr>
          </a:p>
          <a:p>
            <a:pPr marL="0" indent="0" algn="just">
              <a:buNone/>
            </a:pPr>
            <a:endParaRPr lang="es-ES" sz="7200" dirty="0" smtClean="0">
              <a:latin typeface="Arial" pitchFamily="34" charset="0"/>
              <a:cs typeface="Arial" pitchFamily="34" charset="0"/>
            </a:endParaRPr>
          </a:p>
        </p:txBody>
      </p:sp>
      <p:sp>
        <p:nvSpPr>
          <p:cNvPr id="5" name="4 Rectángulo"/>
          <p:cNvSpPr/>
          <p:nvPr/>
        </p:nvSpPr>
        <p:spPr>
          <a:xfrm>
            <a:off x="182628" y="3623727"/>
            <a:ext cx="3957324" cy="81338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just">
              <a:spcBef>
                <a:spcPct val="20000"/>
              </a:spcBef>
            </a:pPr>
            <a:r>
              <a:rPr lang="es-ES" dirty="0">
                <a:solidFill>
                  <a:prstClr val="black"/>
                </a:solidFill>
                <a:latin typeface="Arial" pitchFamily="34" charset="0"/>
                <a:cs typeface="Arial" pitchFamily="34" charset="0"/>
              </a:rPr>
              <a:t>David del Castillo </a:t>
            </a:r>
            <a:r>
              <a:rPr lang="es-ES" dirty="0" err="1">
                <a:solidFill>
                  <a:prstClr val="black"/>
                </a:solidFill>
                <a:latin typeface="Arial" pitchFamily="34" charset="0"/>
                <a:cs typeface="Arial" pitchFamily="34" charset="0"/>
              </a:rPr>
              <a:t>Alles</a:t>
            </a:r>
            <a:r>
              <a:rPr lang="es-ES" dirty="0">
                <a:solidFill>
                  <a:prstClr val="black"/>
                </a:solidFill>
                <a:latin typeface="Arial" pitchFamily="34" charset="0"/>
                <a:cs typeface="Arial" pitchFamily="34" charset="0"/>
              </a:rPr>
              <a:t> (Coordinador y psicólogo).</a:t>
            </a:r>
          </a:p>
        </p:txBody>
      </p:sp>
      <p:sp>
        <p:nvSpPr>
          <p:cNvPr id="6" name="5 Elipse"/>
          <p:cNvSpPr/>
          <p:nvPr/>
        </p:nvSpPr>
        <p:spPr>
          <a:xfrm>
            <a:off x="1073877" y="1484784"/>
            <a:ext cx="1728192" cy="158417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black"/>
                </a:solidFill>
                <a:latin typeface="Arial" pitchFamily="34" charset="0"/>
                <a:cs typeface="Arial" pitchFamily="34" charset="0"/>
              </a:rPr>
              <a:t>Personal </a:t>
            </a:r>
            <a:r>
              <a:rPr lang="es-ES" dirty="0" err="1">
                <a:solidFill>
                  <a:prstClr val="black"/>
                </a:solidFill>
                <a:latin typeface="Arial" pitchFamily="34" charset="0"/>
                <a:cs typeface="Arial" pitchFamily="34" charset="0"/>
              </a:rPr>
              <a:t>Doa</a:t>
            </a:r>
            <a:r>
              <a:rPr lang="es-ES" dirty="0">
                <a:solidFill>
                  <a:prstClr val="black"/>
                </a:solidFill>
                <a:latin typeface="Arial" pitchFamily="34" charset="0"/>
                <a:cs typeface="Arial" pitchFamily="34" charset="0"/>
              </a:rPr>
              <a:t> </a:t>
            </a:r>
            <a:r>
              <a:rPr lang="es-ES" dirty="0" err="1">
                <a:solidFill>
                  <a:prstClr val="black"/>
                </a:solidFill>
                <a:latin typeface="Arial" pitchFamily="34" charset="0"/>
                <a:cs typeface="Arial" pitchFamily="34" charset="0"/>
              </a:rPr>
              <a:t>Saúde</a:t>
            </a:r>
            <a:r>
              <a:rPr lang="es-ES" dirty="0">
                <a:solidFill>
                  <a:prstClr val="black"/>
                </a:solidFill>
                <a:latin typeface="Arial" pitchFamily="34" charset="0"/>
                <a:cs typeface="Arial" pitchFamily="34" charset="0"/>
              </a:rPr>
              <a:t> Mental</a:t>
            </a:r>
            <a:endParaRPr lang="es-ES" dirty="0">
              <a:solidFill>
                <a:prstClr val="white"/>
              </a:solidFill>
            </a:endParaRPr>
          </a:p>
        </p:txBody>
      </p:sp>
      <p:sp>
        <p:nvSpPr>
          <p:cNvPr id="7" name="6 Elipse"/>
          <p:cNvSpPr/>
          <p:nvPr/>
        </p:nvSpPr>
        <p:spPr>
          <a:xfrm>
            <a:off x="6245039" y="1484784"/>
            <a:ext cx="1728192" cy="1584176"/>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200" dirty="0" smtClean="0">
                <a:solidFill>
                  <a:prstClr val="white"/>
                </a:solidFill>
              </a:rPr>
              <a:t>Personal</a:t>
            </a:r>
            <a:r>
              <a:rPr lang="es-ES" sz="2200" dirty="0" smtClean="0">
                <a:solidFill>
                  <a:prstClr val="black"/>
                </a:solidFill>
                <a:latin typeface="Arial" pitchFamily="34" charset="0"/>
                <a:cs typeface="Arial" pitchFamily="34" charset="0"/>
              </a:rPr>
              <a:t> </a:t>
            </a:r>
            <a:r>
              <a:rPr lang="es-ES" sz="2200" dirty="0" smtClean="0">
                <a:solidFill>
                  <a:prstClr val="white"/>
                </a:solidFill>
              </a:rPr>
              <a:t>Sergas</a:t>
            </a:r>
            <a:endParaRPr lang="es-ES" sz="2200" dirty="0">
              <a:solidFill>
                <a:prstClr val="white"/>
              </a:solidFill>
            </a:endParaRPr>
          </a:p>
        </p:txBody>
      </p:sp>
      <p:sp>
        <p:nvSpPr>
          <p:cNvPr id="8" name="7 Rectángulo"/>
          <p:cNvSpPr/>
          <p:nvPr/>
        </p:nvSpPr>
        <p:spPr>
          <a:xfrm>
            <a:off x="5256076" y="3623725"/>
            <a:ext cx="3672408" cy="1482755"/>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s-ES" sz="2000" dirty="0" smtClean="0">
                <a:solidFill>
                  <a:prstClr val="white"/>
                </a:solidFill>
              </a:rPr>
              <a:t>Psiquiatra </a:t>
            </a:r>
            <a:r>
              <a:rPr lang="es-ES" sz="2000" dirty="0">
                <a:solidFill>
                  <a:prstClr val="white"/>
                </a:solidFill>
              </a:rPr>
              <a:t>del Equipo de Continuidad de </a:t>
            </a:r>
            <a:r>
              <a:rPr lang="es-ES" sz="2000" dirty="0" smtClean="0">
                <a:solidFill>
                  <a:prstClr val="white"/>
                </a:solidFill>
              </a:rPr>
              <a:t>Cuidados</a:t>
            </a:r>
            <a:endParaRPr lang="es-ES" sz="2000" dirty="0">
              <a:solidFill>
                <a:prstClr val="white"/>
              </a:solidFill>
            </a:endParaRPr>
          </a:p>
        </p:txBody>
      </p:sp>
      <p:sp>
        <p:nvSpPr>
          <p:cNvPr id="9" name="8 Rectángulo"/>
          <p:cNvSpPr/>
          <p:nvPr/>
        </p:nvSpPr>
        <p:spPr>
          <a:xfrm>
            <a:off x="188012" y="5805264"/>
            <a:ext cx="3894167" cy="741377"/>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just">
              <a:spcBef>
                <a:spcPct val="20000"/>
              </a:spcBef>
            </a:pPr>
            <a:r>
              <a:rPr lang="es-ES" dirty="0" smtClean="0">
                <a:solidFill>
                  <a:prstClr val="black"/>
                </a:solidFill>
                <a:latin typeface="Arial" pitchFamily="34" charset="0"/>
                <a:cs typeface="Arial" pitchFamily="34" charset="0"/>
              </a:rPr>
              <a:t>Sara Alba Gómez (Educadora Social).</a:t>
            </a:r>
            <a:endParaRPr lang="es-ES" dirty="0">
              <a:solidFill>
                <a:prstClr val="black"/>
              </a:solidFill>
              <a:latin typeface="Arial" pitchFamily="34" charset="0"/>
              <a:cs typeface="Arial" pitchFamily="34" charset="0"/>
            </a:endParaRPr>
          </a:p>
        </p:txBody>
      </p:sp>
      <p:sp>
        <p:nvSpPr>
          <p:cNvPr id="10" name="9 Rectángulo"/>
          <p:cNvSpPr/>
          <p:nvPr/>
        </p:nvSpPr>
        <p:spPr>
          <a:xfrm>
            <a:off x="5256076" y="5206449"/>
            <a:ext cx="3672408" cy="1482755"/>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s-ES" sz="2000" dirty="0" smtClean="0">
                <a:solidFill>
                  <a:prstClr val="white"/>
                </a:solidFill>
              </a:rPr>
              <a:t>Psiquiatra Unidad infanto-juvenil  </a:t>
            </a:r>
            <a:r>
              <a:rPr lang="es-ES" sz="2000" dirty="0">
                <a:solidFill>
                  <a:prstClr val="white"/>
                </a:solidFill>
              </a:rPr>
              <a:t>(</a:t>
            </a:r>
            <a:r>
              <a:rPr lang="es-ES" sz="2000" dirty="0" smtClean="0">
                <a:solidFill>
                  <a:prstClr val="white"/>
                </a:solidFill>
              </a:rPr>
              <a:t>Urgencias)</a:t>
            </a:r>
            <a:endParaRPr lang="es-ES" sz="2000" dirty="0">
              <a:solidFill>
                <a:prstClr val="white"/>
              </a:solidFill>
            </a:endParaRPr>
          </a:p>
        </p:txBody>
      </p:sp>
      <p:sp>
        <p:nvSpPr>
          <p:cNvPr id="11" name="10 Rectángulo"/>
          <p:cNvSpPr/>
          <p:nvPr/>
        </p:nvSpPr>
        <p:spPr>
          <a:xfrm>
            <a:off x="214206" y="4728903"/>
            <a:ext cx="3894167" cy="741377"/>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just">
              <a:spcBef>
                <a:spcPct val="20000"/>
              </a:spcBef>
            </a:pPr>
            <a:r>
              <a:rPr lang="es-ES" dirty="0" smtClean="0">
                <a:solidFill>
                  <a:prstClr val="black"/>
                </a:solidFill>
                <a:latin typeface="Arial" pitchFamily="34" charset="0"/>
                <a:cs typeface="Arial" pitchFamily="34" charset="0"/>
              </a:rPr>
              <a:t>Andrea Lago (Trabajadora Social).</a:t>
            </a:r>
            <a:endParaRPr lang="es-ES"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3205728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fill="hold"/>
                                        <p:tgtEl>
                                          <p:spTgt spid="8"/>
                                        </p:tgtEl>
                                        <p:attrNameLst>
                                          <p:attrName>ppt_x</p:attrName>
                                        </p:attrNameLst>
                                      </p:cBhvr>
                                      <p:tavLst>
                                        <p:tav tm="0">
                                          <p:val>
                                            <p:strVal val="#ppt_x"/>
                                          </p:val>
                                        </p:tav>
                                        <p:tav tm="100000">
                                          <p:val>
                                            <p:strVal val="#ppt_x"/>
                                          </p:val>
                                        </p:tav>
                                      </p:tavLst>
                                    </p:anim>
                                    <p:anim calcmode="lin" valueType="num">
                                      <p:cBhvr additive="base">
                                        <p:cTn id="4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500" fill="hold"/>
                                        <p:tgtEl>
                                          <p:spTgt spid="10"/>
                                        </p:tgtEl>
                                        <p:attrNameLst>
                                          <p:attrName>ppt_x</p:attrName>
                                        </p:attrNameLst>
                                      </p:cBhvr>
                                      <p:tavLst>
                                        <p:tav tm="0">
                                          <p:val>
                                            <p:strVal val="#ppt_x"/>
                                          </p:val>
                                        </p:tav>
                                        <p:tav tm="100000">
                                          <p:val>
                                            <p:strVal val="#ppt_x"/>
                                          </p:val>
                                        </p:tav>
                                      </p:tavLst>
                                    </p:anim>
                                    <p:anim calcmode="lin" valueType="num">
                                      <p:cBhvr additive="base">
                                        <p:cTn id="5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P spid="9" grpId="0" animBg="1"/>
      <p:bldP spid="10" grpId="0" animBg="1"/>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4" name="1 Título"/>
          <p:cNvSpPr>
            <a:spLocks noGrp="1"/>
          </p:cNvSpPr>
          <p:nvPr>
            <p:ph type="title"/>
          </p:nvPr>
        </p:nvSpPr>
        <p:spPr>
          <a:xfrm>
            <a:off x="1423756" y="260648"/>
            <a:ext cx="6512511" cy="1143000"/>
          </a:xfrm>
        </p:spPr>
        <p:style>
          <a:lnRef idx="1">
            <a:schemeClr val="accent5"/>
          </a:lnRef>
          <a:fillRef idx="2">
            <a:schemeClr val="accent5"/>
          </a:fillRef>
          <a:effectRef idx="1">
            <a:schemeClr val="accent5"/>
          </a:effectRef>
          <a:fontRef idx="minor">
            <a:schemeClr val="dk1"/>
          </a:fontRef>
        </p:style>
        <p:txBody>
          <a:bodyPr vert="horz" lIns="91440" tIns="45720" rIns="91440" bIns="45720" rtlCol="0" anchor="ctr">
            <a:normAutofit/>
          </a:bodyPr>
          <a:lstStyle/>
          <a:p>
            <a:pPr marL="0" indent="0" algn="ctr">
              <a:buNone/>
            </a:pPr>
            <a:r>
              <a:rPr lang="es-ES" dirty="0">
                <a:solidFill>
                  <a:srgbClr val="0070C0"/>
                </a:solidFill>
                <a:effectLst>
                  <a:outerShdw blurRad="38100" dist="38100" dir="2700000" algn="tl">
                    <a:srgbClr val="000000">
                      <a:alpha val="43137"/>
                    </a:srgbClr>
                  </a:outerShdw>
                </a:effectLst>
                <a:latin typeface="+mn-lt"/>
                <a:ea typeface="+mn-ea"/>
                <a:cs typeface="+mn-cs"/>
              </a:rPr>
              <a:t>METODOLOGÍA</a:t>
            </a:r>
          </a:p>
        </p:txBody>
      </p:sp>
      <p:sp>
        <p:nvSpPr>
          <p:cNvPr id="3" name="2 Marcador de contenido"/>
          <p:cNvSpPr>
            <a:spLocks noGrp="1"/>
          </p:cNvSpPr>
          <p:nvPr>
            <p:ph sz="quarter" idx="13"/>
          </p:nvPr>
        </p:nvSpPr>
        <p:spPr/>
        <p:txBody>
          <a:bodyPr/>
          <a:lstStyle/>
          <a:p>
            <a:endParaRPr lang="es-ES" dirty="0" smtClean="0"/>
          </a:p>
          <a:p>
            <a:endParaRPr lang="es-ES" dirty="0"/>
          </a:p>
          <a:p>
            <a:endParaRPr lang="es-ES" dirty="0" smtClean="0"/>
          </a:p>
          <a:p>
            <a:endParaRPr lang="es-ES" dirty="0"/>
          </a:p>
          <a:p>
            <a:pPr marL="0" indent="0">
              <a:buNone/>
            </a:pPr>
            <a:r>
              <a:rPr lang="es-ES" sz="1800" dirty="0" smtClean="0">
                <a:latin typeface="Arial" pitchFamily="34" charset="0"/>
                <a:cs typeface="Arial" pitchFamily="34" charset="0"/>
              </a:rPr>
              <a:t>                                                           </a:t>
            </a:r>
            <a:endParaRPr lang="es-ES" sz="1800" dirty="0">
              <a:latin typeface="Arial" pitchFamily="34" charset="0"/>
              <a:cs typeface="Arial" pitchFamily="34" charset="0"/>
            </a:endParaRPr>
          </a:p>
        </p:txBody>
      </p:sp>
      <p:sp>
        <p:nvSpPr>
          <p:cNvPr id="5" name="4 Elipse"/>
          <p:cNvSpPr/>
          <p:nvPr/>
        </p:nvSpPr>
        <p:spPr>
          <a:xfrm>
            <a:off x="700124" y="2433462"/>
            <a:ext cx="2232951" cy="1058198"/>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latin typeface="Arial" panose="020B0604020202020204" pitchFamily="34" charset="0"/>
                <a:cs typeface="Arial" panose="020B0604020202020204" pitchFamily="34" charset="0"/>
              </a:rPr>
              <a:t>H</a:t>
            </a:r>
            <a:r>
              <a:rPr lang="es-ES" dirty="0" smtClean="0">
                <a:latin typeface="Arial" panose="020B0604020202020204" pitchFamily="34" charset="0"/>
                <a:cs typeface="Arial" panose="020B0604020202020204" pitchFamily="34" charset="0"/>
              </a:rPr>
              <a:t>olístico </a:t>
            </a:r>
            <a:r>
              <a:rPr lang="es-ES" dirty="0">
                <a:latin typeface="Arial" panose="020B0604020202020204" pitchFamily="34" charset="0"/>
                <a:cs typeface="Arial" panose="020B0604020202020204" pitchFamily="34" charset="0"/>
              </a:rPr>
              <a:t>e integrador</a:t>
            </a:r>
            <a:endParaRPr lang="es-ES" dirty="0"/>
          </a:p>
        </p:txBody>
      </p:sp>
      <p:sp>
        <p:nvSpPr>
          <p:cNvPr id="6" name="5 Elipse"/>
          <p:cNvSpPr/>
          <p:nvPr/>
        </p:nvSpPr>
        <p:spPr>
          <a:xfrm>
            <a:off x="6082721" y="2505361"/>
            <a:ext cx="2448272" cy="9144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latin typeface="Arial" panose="020B0604020202020204" pitchFamily="34" charset="0"/>
                <a:cs typeface="Arial" panose="020B0604020202020204" pitchFamily="34" charset="0"/>
              </a:rPr>
              <a:t>Individualizado (PIR)</a:t>
            </a:r>
            <a:endParaRPr lang="es-ES" dirty="0">
              <a:latin typeface="Arial" panose="020B0604020202020204" pitchFamily="34" charset="0"/>
              <a:cs typeface="Arial" panose="020B0604020202020204" pitchFamily="34" charset="0"/>
            </a:endParaRPr>
          </a:p>
        </p:txBody>
      </p:sp>
      <p:sp>
        <p:nvSpPr>
          <p:cNvPr id="7" name="6 Elipse"/>
          <p:cNvSpPr/>
          <p:nvPr/>
        </p:nvSpPr>
        <p:spPr>
          <a:xfrm>
            <a:off x="208379" y="4509120"/>
            <a:ext cx="2436097"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latin typeface="Arial" panose="020B0604020202020204" pitchFamily="34" charset="0"/>
                <a:cs typeface="Arial" panose="020B0604020202020204" pitchFamily="34" charset="0"/>
              </a:rPr>
              <a:t>Sesiones grupales </a:t>
            </a:r>
          </a:p>
        </p:txBody>
      </p:sp>
      <p:sp>
        <p:nvSpPr>
          <p:cNvPr id="9" name="8 Rectángulo"/>
          <p:cNvSpPr/>
          <p:nvPr/>
        </p:nvSpPr>
        <p:spPr>
          <a:xfrm>
            <a:off x="3707904" y="3888569"/>
            <a:ext cx="1944216" cy="548543"/>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latin typeface="Arial" pitchFamily="34" charset="0"/>
                <a:cs typeface="Arial" pitchFamily="34" charset="0"/>
              </a:rPr>
              <a:t>PROGRAMA</a:t>
            </a:r>
            <a:endParaRPr lang="es-ES" dirty="0">
              <a:latin typeface="Arial" pitchFamily="34" charset="0"/>
              <a:cs typeface="Arial" pitchFamily="34" charset="0"/>
            </a:endParaRPr>
          </a:p>
        </p:txBody>
      </p:sp>
      <p:cxnSp>
        <p:nvCxnSpPr>
          <p:cNvPr id="11" name="10 Conector recto"/>
          <p:cNvCxnSpPr>
            <a:stCxn id="6" idx="3"/>
          </p:cNvCxnSpPr>
          <p:nvPr/>
        </p:nvCxnSpPr>
        <p:spPr>
          <a:xfrm flipH="1">
            <a:off x="5652120" y="3285850"/>
            <a:ext cx="789142" cy="602719"/>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12 Conector recto"/>
          <p:cNvCxnSpPr/>
          <p:nvPr/>
        </p:nvCxnSpPr>
        <p:spPr>
          <a:xfrm>
            <a:off x="2771800" y="3285850"/>
            <a:ext cx="936104" cy="56803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14 Conector recto"/>
          <p:cNvCxnSpPr/>
          <p:nvPr/>
        </p:nvCxnSpPr>
        <p:spPr>
          <a:xfrm flipV="1">
            <a:off x="2615609" y="4437112"/>
            <a:ext cx="1092295" cy="396044"/>
          </a:xfrm>
          <a:prstGeom prst="line">
            <a:avLst/>
          </a:prstGeom>
        </p:spPr>
        <p:style>
          <a:lnRef idx="1">
            <a:schemeClr val="accent1"/>
          </a:lnRef>
          <a:fillRef idx="0">
            <a:schemeClr val="accent1"/>
          </a:fillRef>
          <a:effectRef idx="0">
            <a:schemeClr val="accent1"/>
          </a:effectRef>
          <a:fontRef idx="minor">
            <a:schemeClr val="tx1"/>
          </a:fontRef>
        </p:style>
      </p:cxnSp>
      <p:sp>
        <p:nvSpPr>
          <p:cNvPr id="12" name="11 Elipse"/>
          <p:cNvSpPr/>
          <p:nvPr/>
        </p:nvSpPr>
        <p:spPr>
          <a:xfrm>
            <a:off x="6373235" y="4509120"/>
            <a:ext cx="2448272" cy="9144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latin typeface="Arial" panose="020B0604020202020204" pitchFamily="34" charset="0"/>
                <a:cs typeface="Arial" panose="020B0604020202020204" pitchFamily="34" charset="0"/>
              </a:rPr>
              <a:t>Intervenciones domiciliarias</a:t>
            </a:r>
            <a:endParaRPr lang="es-ES" dirty="0">
              <a:latin typeface="Arial" panose="020B0604020202020204" pitchFamily="34" charset="0"/>
              <a:cs typeface="Arial" panose="020B0604020202020204" pitchFamily="34" charset="0"/>
            </a:endParaRPr>
          </a:p>
        </p:txBody>
      </p:sp>
      <p:sp>
        <p:nvSpPr>
          <p:cNvPr id="16" name="15 Elipse"/>
          <p:cNvSpPr/>
          <p:nvPr/>
        </p:nvSpPr>
        <p:spPr>
          <a:xfrm>
            <a:off x="3455876" y="5423520"/>
            <a:ext cx="2448272" cy="914400"/>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latin typeface="Arial" panose="020B0604020202020204" pitchFamily="34" charset="0"/>
                <a:cs typeface="Arial" panose="020B0604020202020204" pitchFamily="34" charset="0"/>
              </a:rPr>
              <a:t>Intervención en Centros Educativos</a:t>
            </a:r>
            <a:endParaRPr lang="es-ES" dirty="0">
              <a:latin typeface="Arial" panose="020B0604020202020204" pitchFamily="34" charset="0"/>
              <a:cs typeface="Arial" panose="020B0604020202020204" pitchFamily="34" charset="0"/>
            </a:endParaRPr>
          </a:p>
        </p:txBody>
      </p:sp>
      <p:cxnSp>
        <p:nvCxnSpPr>
          <p:cNvPr id="17" name="16 Conector recto"/>
          <p:cNvCxnSpPr/>
          <p:nvPr/>
        </p:nvCxnSpPr>
        <p:spPr>
          <a:xfrm flipH="1" flipV="1">
            <a:off x="5652120" y="4437112"/>
            <a:ext cx="792088" cy="396044"/>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22 Conector recto"/>
          <p:cNvCxnSpPr>
            <a:endCxn id="9" idx="2"/>
          </p:cNvCxnSpPr>
          <p:nvPr/>
        </p:nvCxnSpPr>
        <p:spPr>
          <a:xfrm flipV="1">
            <a:off x="4680012" y="4437112"/>
            <a:ext cx="0" cy="98640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224979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ppt_x"/>
                                          </p:val>
                                        </p:tav>
                                        <p:tav tm="100000">
                                          <p:val>
                                            <p:strVal val="#ppt_x"/>
                                          </p:val>
                                        </p:tav>
                                      </p:tavLst>
                                    </p:anim>
                                    <p:anim calcmode="lin" valueType="num">
                                      <p:cBhvr additive="base">
                                        <p:cTn id="4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ppt_x"/>
                                          </p:val>
                                        </p:tav>
                                        <p:tav tm="100000">
                                          <p:val>
                                            <p:strVal val="#ppt_x"/>
                                          </p:val>
                                        </p:tav>
                                      </p:tavLst>
                                    </p:anim>
                                    <p:anim calcmode="lin" valueType="num">
                                      <p:cBhvr additive="base">
                                        <p:cTn id="48" dur="500" fill="hold"/>
                                        <p:tgtEl>
                                          <p:spTgt spid="16"/>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additive="base">
                                        <p:cTn id="51" dur="500" fill="hold"/>
                                        <p:tgtEl>
                                          <p:spTgt spid="23"/>
                                        </p:tgtEl>
                                        <p:attrNameLst>
                                          <p:attrName>ppt_x</p:attrName>
                                        </p:attrNameLst>
                                      </p:cBhvr>
                                      <p:tavLst>
                                        <p:tav tm="0">
                                          <p:val>
                                            <p:strVal val="#ppt_x"/>
                                          </p:val>
                                        </p:tav>
                                        <p:tav tm="100000">
                                          <p:val>
                                            <p:strVal val="#ppt_x"/>
                                          </p:val>
                                        </p:tav>
                                      </p:tavLst>
                                    </p:anim>
                                    <p:anim calcmode="lin" valueType="num">
                                      <p:cBhvr additive="base">
                                        <p:cTn id="5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additive="base">
                                        <p:cTn id="57" dur="500" fill="hold"/>
                                        <p:tgtEl>
                                          <p:spTgt spid="12"/>
                                        </p:tgtEl>
                                        <p:attrNameLst>
                                          <p:attrName>ppt_x</p:attrName>
                                        </p:attrNameLst>
                                      </p:cBhvr>
                                      <p:tavLst>
                                        <p:tav tm="0">
                                          <p:val>
                                            <p:strVal val="#ppt_x"/>
                                          </p:val>
                                        </p:tav>
                                        <p:tav tm="100000">
                                          <p:val>
                                            <p:strVal val="#ppt_x"/>
                                          </p:val>
                                        </p:tav>
                                      </p:tavLst>
                                    </p:anim>
                                    <p:anim calcmode="lin" valueType="num">
                                      <p:cBhvr additive="base">
                                        <p:cTn id="58" dur="500" fill="hold"/>
                                        <p:tgtEl>
                                          <p:spTgt spid="12"/>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ppt_x"/>
                                          </p:val>
                                        </p:tav>
                                        <p:tav tm="100000">
                                          <p:val>
                                            <p:strVal val="#ppt_x"/>
                                          </p:val>
                                        </p:tav>
                                      </p:tavLst>
                                    </p:anim>
                                    <p:anim calcmode="lin" valueType="num">
                                      <p:cBhvr additive="base">
                                        <p:cTn id="6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animBg="1"/>
      <p:bldP spid="12" grpId="0" animBg="1"/>
      <p:bldP spid="1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35488" y="3401616"/>
            <a:ext cx="4608512" cy="3456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Título"/>
          <p:cNvSpPr>
            <a:spLocks noGrp="1"/>
          </p:cNvSpPr>
          <p:nvPr>
            <p:ph type="title"/>
          </p:nvPr>
        </p:nvSpPr>
        <p:spPr>
          <a:xfrm>
            <a:off x="942492" y="116632"/>
            <a:ext cx="7185992" cy="720080"/>
          </a:xfrm>
        </p:spPr>
        <p:txBody>
          <a:bodyPr>
            <a:normAutofit fontScale="90000"/>
          </a:bodyPr>
          <a:lstStyle/>
          <a:p>
            <a:pPr marL="0" indent="0" algn="ctr">
              <a:buNone/>
            </a:pPr>
            <a:r>
              <a:rPr lang="es-ES" b="1" kern="1400" dirty="0">
                <a:solidFill>
                  <a:srgbClr val="073763"/>
                </a:solidFill>
                <a:effectLst>
                  <a:outerShdw blurRad="50800" dist="38100" algn="tr" rotWithShape="0">
                    <a:prstClr val="black">
                      <a:alpha val="40000"/>
                    </a:prstClr>
                  </a:outerShdw>
                </a:effectLst>
                <a:latin typeface="Comic Sans MS"/>
              </a:rPr>
              <a:t>Proceso</a:t>
            </a:r>
            <a:r>
              <a:rPr lang="es-ES" dirty="0"/>
              <a:t>​</a:t>
            </a:r>
            <a:br>
              <a:rPr lang="es-ES" dirty="0"/>
            </a:br>
            <a:endParaRPr lang="es-ES" dirty="0"/>
          </a:p>
        </p:txBody>
      </p:sp>
      <p:sp>
        <p:nvSpPr>
          <p:cNvPr id="3" name="2 Marcador de contenido"/>
          <p:cNvSpPr>
            <a:spLocks noGrp="1"/>
          </p:cNvSpPr>
          <p:nvPr>
            <p:ph sz="quarter" idx="13"/>
          </p:nvPr>
        </p:nvSpPr>
        <p:spPr>
          <a:xfrm>
            <a:off x="179512" y="836712"/>
            <a:ext cx="8229600" cy="4525963"/>
          </a:xfrm>
        </p:spPr>
        <p:txBody>
          <a:bodyPr>
            <a:normAutofit fontScale="70000" lnSpcReduction="20000"/>
          </a:bodyPr>
          <a:lstStyle/>
          <a:p>
            <a:pPr marL="0" marR="0" indent="0" algn="just">
              <a:lnSpc>
                <a:spcPct val="125000"/>
              </a:lnSpc>
              <a:spcBef>
                <a:spcPts val="0"/>
              </a:spcBef>
              <a:spcAft>
                <a:spcPts val="800"/>
              </a:spcAft>
              <a:buNone/>
            </a:pPr>
            <a:r>
              <a:rPr lang="es-ES" sz="3600" b="1" kern="1400" dirty="0">
                <a:solidFill>
                  <a:schemeClr val="tx1"/>
                </a:solidFill>
                <a:latin typeface="Symbol"/>
              </a:rPr>
              <a:t>·</a:t>
            </a:r>
            <a:r>
              <a:rPr lang="es-ES" b="1" kern="1400" dirty="0">
                <a:solidFill>
                  <a:schemeClr val="tx1"/>
                </a:solidFill>
                <a:latin typeface="Arial"/>
              </a:rPr>
              <a:t> </a:t>
            </a:r>
            <a:r>
              <a:rPr lang="es-ES" b="1" kern="1400" dirty="0">
                <a:solidFill>
                  <a:schemeClr val="tx1"/>
                </a:solidFill>
                <a:effectLst>
                  <a:outerShdw blurRad="50800" dist="38100" algn="tr" rotWithShape="0">
                    <a:prstClr val="black">
                      <a:alpha val="40000"/>
                    </a:prstClr>
                  </a:outerShdw>
                </a:effectLst>
                <a:latin typeface="Comic Sans MS"/>
              </a:rPr>
              <a:t>Recepción de la demanda. </a:t>
            </a:r>
            <a:r>
              <a:rPr lang="es-ES" b="1" kern="1400" dirty="0">
                <a:solidFill>
                  <a:schemeClr val="tx1"/>
                </a:solidFill>
                <a:effectLst>
                  <a:outerShdw blurRad="50800" dist="38100" algn="tr" rotWithShape="0">
                    <a:prstClr val="black">
                      <a:alpha val="40000"/>
                    </a:prstClr>
                  </a:outerShdw>
                </a:effectLst>
                <a:latin typeface="Open Sans"/>
              </a:rPr>
              <a:t>La solicitud de plaza en el Programa llegará a través </a:t>
            </a:r>
            <a:r>
              <a:rPr lang="es-ES" b="1" kern="1400" dirty="0" smtClean="0">
                <a:solidFill>
                  <a:schemeClr val="tx1"/>
                </a:solidFill>
                <a:effectLst>
                  <a:outerShdw blurRad="50800" dist="38100" algn="tr" rotWithShape="0">
                    <a:prstClr val="black">
                      <a:alpha val="40000"/>
                    </a:prstClr>
                  </a:outerShdw>
                </a:effectLst>
                <a:latin typeface="Open Sans"/>
              </a:rPr>
              <a:t>del Equipo de Continuidad de Cuidados (</a:t>
            </a:r>
            <a:r>
              <a:rPr lang="es-ES" b="1" kern="1400" dirty="0">
                <a:solidFill>
                  <a:schemeClr val="tx1"/>
                </a:solidFill>
                <a:effectLst>
                  <a:outerShdw blurRad="50800" dist="38100" algn="tr" rotWithShape="0">
                    <a:prstClr val="black">
                      <a:alpha val="40000"/>
                    </a:prstClr>
                  </a:outerShdw>
                </a:effectLst>
                <a:latin typeface="Open Sans"/>
              </a:rPr>
              <a:t>Sergas). </a:t>
            </a:r>
            <a:endParaRPr lang="es-ES" b="1" kern="1400" dirty="0">
              <a:solidFill>
                <a:schemeClr val="tx1"/>
              </a:solidFill>
              <a:latin typeface="Arial"/>
            </a:endParaRPr>
          </a:p>
          <a:p>
            <a:pPr marL="0" marR="0" indent="0" algn="just">
              <a:lnSpc>
                <a:spcPct val="125000"/>
              </a:lnSpc>
              <a:spcBef>
                <a:spcPts val="0"/>
              </a:spcBef>
              <a:spcAft>
                <a:spcPts val="800"/>
              </a:spcAft>
              <a:buNone/>
            </a:pPr>
            <a:r>
              <a:rPr lang="es-ES" sz="3600" b="1" kern="1400" dirty="0">
                <a:solidFill>
                  <a:schemeClr val="tx1"/>
                </a:solidFill>
                <a:latin typeface="Symbol"/>
              </a:rPr>
              <a:t>·</a:t>
            </a:r>
            <a:r>
              <a:rPr lang="es-ES" b="1" kern="1400" dirty="0">
                <a:solidFill>
                  <a:schemeClr val="tx1"/>
                </a:solidFill>
                <a:latin typeface="Arial"/>
              </a:rPr>
              <a:t> </a:t>
            </a:r>
            <a:r>
              <a:rPr lang="es-ES" b="1" kern="1400" dirty="0">
                <a:solidFill>
                  <a:schemeClr val="tx1"/>
                </a:solidFill>
                <a:effectLst>
                  <a:outerShdw blurRad="50800" dist="38100" algn="tr" rotWithShape="0">
                    <a:prstClr val="black">
                      <a:alpha val="40000"/>
                    </a:prstClr>
                  </a:outerShdw>
                </a:effectLst>
                <a:latin typeface="Comic Sans MS"/>
              </a:rPr>
              <a:t>Entrevista de acceso. </a:t>
            </a:r>
            <a:r>
              <a:rPr lang="es-ES" b="1" kern="1400" dirty="0">
                <a:solidFill>
                  <a:schemeClr val="tx1"/>
                </a:solidFill>
                <a:effectLst>
                  <a:outerShdw blurRad="50800" dist="38100" algn="tr" rotWithShape="0">
                    <a:prstClr val="black">
                      <a:alpha val="40000"/>
                    </a:prstClr>
                  </a:outerShdw>
                </a:effectLst>
                <a:latin typeface="Open Sans"/>
              </a:rPr>
              <a:t>La entrevista se realizará siempre a la persona derivada, preferentemente acompañada por algún familiar, allegado y/o profesional de referencia. Esta intervención se realizará en el las instalaciones del propio Programa o bien en el domicilio del paciente., según sea conveniente en cada caso.</a:t>
            </a:r>
            <a:endParaRPr lang="es-ES" b="1" kern="1400" dirty="0">
              <a:solidFill>
                <a:schemeClr val="tx1"/>
              </a:solidFill>
              <a:latin typeface="Arial"/>
            </a:endParaRPr>
          </a:p>
          <a:p>
            <a:pPr marL="0" marR="0" indent="0" algn="just">
              <a:lnSpc>
                <a:spcPct val="125000"/>
              </a:lnSpc>
              <a:spcBef>
                <a:spcPts val="0"/>
              </a:spcBef>
              <a:spcAft>
                <a:spcPts val="800"/>
              </a:spcAft>
              <a:buNone/>
            </a:pPr>
            <a:r>
              <a:rPr lang="es-ES" sz="3600" b="1" kern="1400" dirty="0">
                <a:solidFill>
                  <a:schemeClr val="tx1"/>
                </a:solidFill>
                <a:latin typeface="Symbol"/>
              </a:rPr>
              <a:t>·</a:t>
            </a:r>
            <a:r>
              <a:rPr lang="es-ES" b="1" kern="1400" dirty="0">
                <a:solidFill>
                  <a:schemeClr val="tx1"/>
                </a:solidFill>
                <a:latin typeface="Arial"/>
              </a:rPr>
              <a:t> </a:t>
            </a:r>
            <a:r>
              <a:rPr lang="es-ES" b="1" kern="1400" dirty="0">
                <a:solidFill>
                  <a:schemeClr val="tx1"/>
                </a:solidFill>
                <a:effectLst>
                  <a:outerShdw blurRad="50800" dist="38100" algn="tr" rotWithShape="0">
                    <a:prstClr val="black">
                      <a:alpha val="40000"/>
                    </a:prstClr>
                  </a:outerShdw>
                </a:effectLst>
                <a:latin typeface="Comic Sans MS"/>
              </a:rPr>
              <a:t>Admisión</a:t>
            </a:r>
            <a:r>
              <a:rPr lang="es-ES" sz="2800" b="1" kern="1400" dirty="0">
                <a:solidFill>
                  <a:schemeClr val="tx1"/>
                </a:solidFill>
                <a:effectLst>
                  <a:outerShdw blurRad="50800" dist="38100" algn="tr" rotWithShape="0">
                    <a:prstClr val="black">
                      <a:alpha val="40000"/>
                    </a:prstClr>
                  </a:outerShdw>
                </a:effectLst>
                <a:latin typeface="Comic Sans MS"/>
              </a:rPr>
              <a:t>. </a:t>
            </a:r>
            <a:r>
              <a:rPr lang="es-ES" b="1" kern="1400" dirty="0">
                <a:solidFill>
                  <a:schemeClr val="tx1"/>
                </a:solidFill>
                <a:effectLst>
                  <a:outerShdw blurRad="50800" dist="38100" algn="tr" rotWithShape="0">
                    <a:prstClr val="black">
                      <a:alpha val="40000"/>
                    </a:prstClr>
                  </a:outerShdw>
                </a:effectLst>
                <a:latin typeface="Open Sans"/>
              </a:rPr>
              <a:t>Aquí se incluyen el  PERÍODO DE ADAPTACIÓN (45 días de duración), al finalizar este se elabora el  PROYECTO INDIVIDUALIZADO DE ATENCIÓN PRECOZ (PIAP), en el que se elaborará una evaluación que permita definir los objetivos a tratar durante el periodo de INTERVENCIÓN, con una duración aproximada de un año, aunque podría ser prorrogable en función de las circunstancias de cada  caso. Por último estaría la  FASE DE SEGUIMIENTO TRAS ALTA </a:t>
            </a:r>
            <a:endParaRPr lang="es-ES" b="1" kern="1400" dirty="0">
              <a:solidFill>
                <a:schemeClr val="tx1"/>
              </a:solidFill>
              <a:latin typeface="Arial"/>
            </a:endParaRPr>
          </a:p>
          <a:p>
            <a:pPr marL="0" indent="0">
              <a:lnSpc>
                <a:spcPct val="125000"/>
              </a:lnSpc>
              <a:spcBef>
                <a:spcPts val="0"/>
              </a:spcBef>
              <a:spcAft>
                <a:spcPts val="1000"/>
              </a:spcAft>
            </a:pPr>
            <a:endParaRPr lang="es-ES" kern="1400" dirty="0">
              <a:solidFill>
                <a:srgbClr val="4D4D4D"/>
              </a:solidFill>
              <a:latin typeface="Arial"/>
            </a:endParaRPr>
          </a:p>
          <a:p>
            <a:pPr marL="0" indent="0">
              <a:buNone/>
            </a:pPr>
            <a:endParaRPr lang="es-ES" dirty="0"/>
          </a:p>
        </p:txBody>
      </p:sp>
    </p:spTree>
    <p:extLst>
      <p:ext uri="{BB962C8B-B14F-4D97-AF65-F5344CB8AC3E}">
        <p14:creationId xmlns:p14="http://schemas.microsoft.com/office/powerpoint/2010/main" val="245495916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pic>
        <p:nvPicPr>
          <p:cNvPr id="2050" name="Picture 2" descr="C:\Users\egomez\Desktop\PIPPS\Tríptico\img11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013" y="-320675"/>
            <a:ext cx="11008717" cy="7500938"/>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1403648" y="116632"/>
            <a:ext cx="6512511" cy="1143000"/>
          </a:xfrm>
        </p:spPr>
        <p:txBody>
          <a:bodyPr/>
          <a:lstStyle/>
          <a:p>
            <a:pPr marL="0" indent="0" algn="ctr">
              <a:buNone/>
            </a:pPr>
            <a:r>
              <a:rPr lang="es-ES" sz="4600" b="1" dirty="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rPr>
              <a:t>OBJETIVOS</a:t>
            </a:r>
          </a:p>
        </p:txBody>
      </p:sp>
      <p:sp>
        <p:nvSpPr>
          <p:cNvPr id="3" name="2 Marcador de contenido"/>
          <p:cNvSpPr>
            <a:spLocks noGrp="1"/>
          </p:cNvSpPr>
          <p:nvPr>
            <p:ph sz="quarter" idx="13"/>
          </p:nvPr>
        </p:nvSpPr>
        <p:spPr>
          <a:xfrm>
            <a:off x="467544" y="3212976"/>
            <a:ext cx="6400800" cy="3474720"/>
          </a:xfrm>
        </p:spPr>
        <p:txBody>
          <a:bodyPr>
            <a:normAutofit fontScale="62500" lnSpcReduction="20000"/>
          </a:bodyPr>
          <a:lstStyle/>
          <a:p>
            <a:pPr marL="45720" indent="0" algn="just">
              <a:lnSpc>
                <a:spcPct val="115000"/>
              </a:lnSpc>
              <a:spcAft>
                <a:spcPts val="1000"/>
              </a:spcAft>
              <a:buNone/>
            </a:pPr>
            <a:endParaRPr lang="es-ES" sz="2400" dirty="0" smtClean="0">
              <a:latin typeface="Open Sans"/>
              <a:ea typeface="Times New Roman"/>
              <a:cs typeface="Times New Roman"/>
            </a:endParaRPr>
          </a:p>
          <a:p>
            <a:pPr marL="45720" indent="0" algn="just">
              <a:lnSpc>
                <a:spcPct val="115000"/>
              </a:lnSpc>
              <a:spcAft>
                <a:spcPts val="1000"/>
              </a:spcAft>
              <a:buNone/>
            </a:pPr>
            <a:r>
              <a:rPr lang="es-ES" sz="4600" b="1" dirty="0" smtClean="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rPr>
              <a:t>PRINCIPAL</a:t>
            </a:r>
          </a:p>
          <a:p>
            <a:pPr marL="45720" indent="0" algn="just">
              <a:lnSpc>
                <a:spcPct val="115000"/>
              </a:lnSpc>
              <a:spcAft>
                <a:spcPts val="1000"/>
              </a:spcAft>
              <a:buNone/>
            </a:pPr>
            <a:r>
              <a:rPr lang="es-ES" sz="4800" dirty="0">
                <a:solidFill>
                  <a:schemeClr val="accent6">
                    <a:lumMod val="50000"/>
                  </a:schemeClr>
                </a:solidFill>
                <a:latin typeface="Open Sans"/>
                <a:ea typeface="Times New Roman"/>
                <a:cs typeface="Times New Roman"/>
              </a:rPr>
              <a:t>Detectar el trastorno con la mayor precocidad posible y a instaurar el tratamiento más adecuado a cada individuo y en cada situación.</a:t>
            </a:r>
            <a:r>
              <a:rPr lang="es-ES" sz="4800" dirty="0">
                <a:solidFill>
                  <a:schemeClr val="accent6">
                    <a:lumMod val="50000"/>
                  </a:schemeClr>
                </a:solidFill>
                <a:ea typeface="Calibri"/>
                <a:cs typeface="Times New Roman"/>
              </a:rPr>
              <a:t> </a:t>
            </a:r>
            <a:endParaRPr lang="es-ES" sz="6000" dirty="0">
              <a:solidFill>
                <a:schemeClr val="accent6">
                  <a:lumMod val="50000"/>
                </a:schemeClr>
              </a:solidFill>
              <a:ea typeface="Calibri"/>
              <a:cs typeface="Times New Roman"/>
            </a:endParaRPr>
          </a:p>
          <a:p>
            <a:pPr marL="45720" indent="0" algn="just">
              <a:lnSpc>
                <a:spcPct val="115000"/>
              </a:lnSpc>
              <a:spcAft>
                <a:spcPts val="1000"/>
              </a:spcAft>
              <a:buNone/>
            </a:pPr>
            <a:endParaRPr lang="es-ES" sz="4600" b="1" dirty="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endParaRPr>
          </a:p>
        </p:txBody>
      </p:sp>
    </p:spTree>
    <p:extLst>
      <p:ext uri="{BB962C8B-B14F-4D97-AF65-F5344CB8AC3E}">
        <p14:creationId xmlns:p14="http://schemas.microsoft.com/office/powerpoint/2010/main" val="394604586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476672"/>
            <a:ext cx="7560840" cy="6211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title"/>
          </p:nvPr>
        </p:nvSpPr>
        <p:spPr>
          <a:xfrm>
            <a:off x="1115616" y="188640"/>
            <a:ext cx="6512511" cy="1143000"/>
          </a:xfrm>
        </p:spPr>
        <p:txBody>
          <a:bodyPr/>
          <a:lstStyle/>
          <a:p>
            <a:pPr marL="0" indent="0">
              <a:buNone/>
            </a:pPr>
            <a:r>
              <a:rPr lang="es-ES" dirty="0"/>
              <a:t>OBJETIVOS SECUNDARIOS</a:t>
            </a:r>
            <a:br>
              <a:rPr lang="es-ES" dirty="0"/>
            </a:br>
            <a:endParaRPr lang="es-ES" dirty="0"/>
          </a:p>
        </p:txBody>
      </p:sp>
      <p:sp>
        <p:nvSpPr>
          <p:cNvPr id="3" name="2 Marcador de contenido"/>
          <p:cNvSpPr>
            <a:spLocks noGrp="1"/>
          </p:cNvSpPr>
          <p:nvPr>
            <p:ph sz="quarter" idx="13"/>
          </p:nvPr>
        </p:nvSpPr>
        <p:spPr>
          <a:xfrm>
            <a:off x="28667" y="1268760"/>
            <a:ext cx="9144000" cy="5589240"/>
          </a:xfrm>
        </p:spPr>
        <p:txBody>
          <a:bodyPr>
            <a:normAutofit fontScale="92500"/>
          </a:bodyPr>
          <a:lstStyle/>
          <a:p>
            <a:pPr algn="just">
              <a:buFont typeface="Wingdings" panose="05000000000000000000" pitchFamily="2" charset="2"/>
              <a:buChar char="ü"/>
            </a:pPr>
            <a:r>
              <a:rPr lang="es-ES" sz="1800" b="1" dirty="0">
                <a:gradFill>
                  <a:gsLst>
                    <a:gs pos="0">
                      <a:prstClr val="black"/>
                    </a:gs>
                    <a:gs pos="40000">
                      <a:prstClr val="black">
                        <a:lumMod val="75000"/>
                        <a:lumOff val="25000"/>
                      </a:prstClr>
                    </a:gs>
                    <a:gs pos="100000">
                      <a:srgbClr val="212745">
                        <a:alpha val="65000"/>
                      </a:srgbClr>
                    </a:gs>
                  </a:gsLst>
                  <a:lin ang="5400000" scaled="0"/>
                </a:gradFill>
                <a:latin typeface="Open Sans"/>
                <a:ea typeface="Times New Roman"/>
                <a:cs typeface="Times New Roman"/>
              </a:rPr>
              <a:t>Evitar el deterioro biológico, social y psicológico que, por lo general, puede producirse en los años siguientes a la aparición de la sintomatología prodrómica</a:t>
            </a:r>
            <a:r>
              <a:rPr lang="es-ES" sz="1800" b="1" dirty="0" smtClean="0">
                <a:gradFill>
                  <a:gsLst>
                    <a:gs pos="0">
                      <a:prstClr val="black"/>
                    </a:gs>
                    <a:gs pos="40000">
                      <a:prstClr val="black">
                        <a:lumMod val="75000"/>
                        <a:lumOff val="25000"/>
                      </a:prstClr>
                    </a:gs>
                    <a:gs pos="100000">
                      <a:srgbClr val="212745">
                        <a:alpha val="65000"/>
                      </a:srgbClr>
                    </a:gs>
                  </a:gsLst>
                  <a:lin ang="5400000" scaled="0"/>
                </a:gradFill>
                <a:latin typeface="Open Sans"/>
                <a:ea typeface="Times New Roman"/>
                <a:cs typeface="Times New Roman"/>
              </a:rPr>
              <a:t>.</a:t>
            </a:r>
          </a:p>
          <a:p>
            <a:pPr marL="285750" lvl="0" indent="-285750" algn="just">
              <a:spcBef>
                <a:spcPts val="0"/>
              </a:spcBef>
              <a:spcAft>
                <a:spcPts val="0"/>
              </a:spcAft>
              <a:buClrTx/>
              <a:buSzTx/>
              <a:buFont typeface="Wingdings" panose="05000000000000000000" pitchFamily="2" charset="2"/>
              <a:buChar char="ü"/>
            </a:pPr>
            <a:r>
              <a:rPr lang="es-ES" sz="1800" b="1" dirty="0">
                <a:gradFill>
                  <a:gsLst>
                    <a:gs pos="0">
                      <a:prstClr val="black"/>
                    </a:gs>
                    <a:gs pos="40000">
                      <a:prstClr val="black">
                        <a:lumMod val="75000"/>
                        <a:lumOff val="25000"/>
                      </a:prstClr>
                    </a:gs>
                    <a:gs pos="100000">
                      <a:srgbClr val="212745">
                        <a:alpha val="65000"/>
                      </a:srgbClr>
                    </a:gs>
                  </a:gsLst>
                  <a:lin ang="5400000" scaled="0"/>
                </a:gradFill>
                <a:latin typeface="Open Sans"/>
                <a:ea typeface="Times New Roman"/>
                <a:cs typeface="Times New Roman"/>
              </a:rPr>
              <a:t>Vínculo entre paciente</a:t>
            </a:r>
            <a:r>
              <a:rPr lang="es-ES" sz="1800" dirty="0">
                <a:solidFill>
                  <a:prstClr val="black"/>
                </a:solidFill>
                <a:latin typeface="Open Sans"/>
                <a:ea typeface="Times New Roman"/>
              </a:rPr>
              <a:t> </a:t>
            </a:r>
            <a:r>
              <a:rPr lang="es-ES" sz="1800" b="1" dirty="0">
                <a:gradFill>
                  <a:gsLst>
                    <a:gs pos="0">
                      <a:prstClr val="black"/>
                    </a:gs>
                    <a:gs pos="40000">
                      <a:prstClr val="black">
                        <a:lumMod val="75000"/>
                        <a:lumOff val="25000"/>
                      </a:prstClr>
                    </a:gs>
                    <a:gs pos="100000">
                      <a:srgbClr val="212745">
                        <a:alpha val="65000"/>
                      </a:srgbClr>
                    </a:gs>
                  </a:gsLst>
                  <a:lin ang="5400000" scaled="0"/>
                </a:gradFill>
                <a:latin typeface="Open Sans"/>
                <a:ea typeface="Times New Roman"/>
                <a:cs typeface="Times New Roman"/>
              </a:rPr>
              <a:t>y terapeuta (alianza de terapéutica).  </a:t>
            </a:r>
            <a:endParaRPr lang="es-ES" sz="1800" b="1" dirty="0" smtClean="0">
              <a:gradFill>
                <a:gsLst>
                  <a:gs pos="0">
                    <a:prstClr val="black"/>
                  </a:gs>
                  <a:gs pos="40000">
                    <a:prstClr val="black">
                      <a:lumMod val="75000"/>
                      <a:lumOff val="25000"/>
                    </a:prstClr>
                  </a:gs>
                  <a:gs pos="100000">
                    <a:srgbClr val="212745">
                      <a:alpha val="65000"/>
                    </a:srgbClr>
                  </a:gs>
                </a:gsLst>
                <a:lin ang="5400000" scaled="0"/>
              </a:gradFill>
              <a:latin typeface="Open Sans"/>
              <a:ea typeface="Times New Roman"/>
              <a:cs typeface="Times New Roman"/>
            </a:endParaRPr>
          </a:p>
          <a:p>
            <a:pPr marL="285750" lvl="0" indent="-285750" algn="just">
              <a:spcBef>
                <a:spcPts val="0"/>
              </a:spcBef>
              <a:spcAft>
                <a:spcPts val="0"/>
              </a:spcAft>
              <a:buClrTx/>
              <a:buSzTx/>
              <a:buFont typeface="Wingdings" panose="05000000000000000000" pitchFamily="2" charset="2"/>
              <a:buChar char="ü"/>
            </a:pPr>
            <a:r>
              <a:rPr lang="es-ES" sz="1800" b="1" dirty="0">
                <a:gradFill>
                  <a:gsLst>
                    <a:gs pos="0">
                      <a:prstClr val="black"/>
                    </a:gs>
                    <a:gs pos="40000">
                      <a:prstClr val="black">
                        <a:lumMod val="75000"/>
                        <a:lumOff val="25000"/>
                      </a:prstClr>
                    </a:gs>
                    <a:gs pos="100000">
                      <a:srgbClr val="212745">
                        <a:alpha val="65000"/>
                      </a:srgbClr>
                    </a:gs>
                  </a:gsLst>
                  <a:lin ang="5400000" scaled="0"/>
                </a:gradFill>
                <a:latin typeface="Open Sans"/>
                <a:ea typeface="Times New Roman"/>
                <a:cs typeface="Times New Roman"/>
              </a:rPr>
              <a:t>Reducir el riesgo de suicidio. </a:t>
            </a:r>
            <a:endParaRPr lang="es-ES" sz="1800" b="1" dirty="0" smtClean="0">
              <a:gradFill>
                <a:gsLst>
                  <a:gs pos="0">
                    <a:prstClr val="black"/>
                  </a:gs>
                  <a:gs pos="40000">
                    <a:prstClr val="black">
                      <a:lumMod val="75000"/>
                      <a:lumOff val="25000"/>
                    </a:prstClr>
                  </a:gs>
                  <a:gs pos="100000">
                    <a:srgbClr val="212745">
                      <a:alpha val="65000"/>
                    </a:srgbClr>
                  </a:gs>
                </a:gsLst>
                <a:lin ang="5400000" scaled="0"/>
              </a:gradFill>
              <a:latin typeface="Open Sans"/>
              <a:ea typeface="Times New Roman"/>
              <a:cs typeface="Times New Roman"/>
            </a:endParaRPr>
          </a:p>
          <a:p>
            <a:pPr marL="285750" lvl="0" indent="-285750" algn="just">
              <a:spcBef>
                <a:spcPts val="0"/>
              </a:spcBef>
              <a:spcAft>
                <a:spcPts val="0"/>
              </a:spcAft>
              <a:buClrTx/>
              <a:buSzTx/>
              <a:buFont typeface="Wingdings" panose="05000000000000000000" pitchFamily="2" charset="2"/>
              <a:buChar char="ü"/>
            </a:pPr>
            <a:r>
              <a:rPr lang="es-ES" sz="1800" b="1" dirty="0">
                <a:gradFill>
                  <a:gsLst>
                    <a:gs pos="0">
                      <a:prstClr val="black"/>
                    </a:gs>
                    <a:gs pos="40000">
                      <a:prstClr val="black">
                        <a:lumMod val="75000"/>
                        <a:lumOff val="25000"/>
                      </a:prstClr>
                    </a:gs>
                    <a:gs pos="100000">
                      <a:srgbClr val="212745">
                        <a:alpha val="65000"/>
                      </a:srgbClr>
                    </a:gs>
                  </a:gsLst>
                  <a:lin ang="5400000" scaled="0"/>
                </a:gradFill>
                <a:latin typeface="Open Sans"/>
                <a:ea typeface="Times New Roman"/>
                <a:cs typeface="Times New Roman"/>
              </a:rPr>
              <a:t>Disminuir la comorbilidad. </a:t>
            </a:r>
            <a:endParaRPr lang="es-ES" sz="1800" b="1" dirty="0" smtClean="0">
              <a:gradFill>
                <a:gsLst>
                  <a:gs pos="0">
                    <a:prstClr val="black"/>
                  </a:gs>
                  <a:gs pos="40000">
                    <a:prstClr val="black">
                      <a:lumMod val="75000"/>
                      <a:lumOff val="25000"/>
                    </a:prstClr>
                  </a:gs>
                  <a:gs pos="100000">
                    <a:srgbClr val="212745">
                      <a:alpha val="65000"/>
                    </a:srgbClr>
                  </a:gs>
                </a:gsLst>
                <a:lin ang="5400000" scaled="0"/>
              </a:gradFill>
              <a:latin typeface="Open Sans"/>
              <a:ea typeface="Times New Roman"/>
              <a:cs typeface="Times New Roman"/>
            </a:endParaRPr>
          </a:p>
          <a:p>
            <a:pPr marL="285750" lvl="0" indent="-285750" algn="just">
              <a:spcBef>
                <a:spcPts val="0"/>
              </a:spcBef>
              <a:spcAft>
                <a:spcPts val="0"/>
              </a:spcAft>
              <a:buClrTx/>
              <a:buSzTx/>
              <a:buFont typeface="Wingdings" panose="05000000000000000000" pitchFamily="2" charset="2"/>
              <a:buChar char="ü"/>
            </a:pPr>
            <a:r>
              <a:rPr lang="es-ES" sz="1800" b="1" dirty="0" smtClean="0">
                <a:gradFill>
                  <a:gsLst>
                    <a:gs pos="0">
                      <a:prstClr val="black"/>
                    </a:gs>
                    <a:gs pos="40000">
                      <a:prstClr val="black">
                        <a:lumMod val="75000"/>
                        <a:lumOff val="25000"/>
                      </a:prstClr>
                    </a:gs>
                    <a:gs pos="100000">
                      <a:srgbClr val="212745">
                        <a:alpha val="65000"/>
                      </a:srgbClr>
                    </a:gs>
                  </a:gsLst>
                  <a:lin ang="5400000" scaled="0"/>
                </a:gradFill>
                <a:latin typeface="Open Sans"/>
                <a:ea typeface="Times New Roman"/>
                <a:cs typeface="Times New Roman"/>
              </a:rPr>
              <a:t>Favorecer </a:t>
            </a:r>
            <a:r>
              <a:rPr lang="es-ES" sz="1800" b="1" dirty="0">
                <a:gradFill>
                  <a:gsLst>
                    <a:gs pos="0">
                      <a:prstClr val="black"/>
                    </a:gs>
                    <a:gs pos="40000">
                      <a:prstClr val="black">
                        <a:lumMod val="75000"/>
                        <a:lumOff val="25000"/>
                      </a:prstClr>
                    </a:gs>
                    <a:gs pos="100000">
                      <a:srgbClr val="212745">
                        <a:alpha val="65000"/>
                      </a:srgbClr>
                    </a:gs>
                  </a:gsLst>
                  <a:lin ang="5400000" scaled="0"/>
                </a:gradFill>
                <a:latin typeface="Open Sans"/>
                <a:ea typeface="Times New Roman"/>
                <a:cs typeface="Times New Roman"/>
              </a:rPr>
              <a:t>una recuperación más rápida</a:t>
            </a:r>
            <a:r>
              <a:rPr lang="es-ES" sz="1800" b="1" dirty="0" smtClean="0">
                <a:gradFill>
                  <a:gsLst>
                    <a:gs pos="0">
                      <a:prstClr val="black"/>
                    </a:gs>
                    <a:gs pos="40000">
                      <a:prstClr val="black">
                        <a:lumMod val="75000"/>
                        <a:lumOff val="25000"/>
                      </a:prstClr>
                    </a:gs>
                    <a:gs pos="100000">
                      <a:srgbClr val="212745">
                        <a:alpha val="65000"/>
                      </a:srgbClr>
                    </a:gs>
                  </a:gsLst>
                  <a:lin ang="5400000" scaled="0"/>
                </a:gradFill>
                <a:latin typeface="Open Sans"/>
                <a:ea typeface="Times New Roman"/>
                <a:cs typeface="Times New Roman"/>
              </a:rPr>
              <a:t>.</a:t>
            </a:r>
          </a:p>
          <a:p>
            <a:pPr marL="285750" lvl="0" indent="-285750" algn="just">
              <a:spcBef>
                <a:spcPts val="0"/>
              </a:spcBef>
              <a:spcAft>
                <a:spcPts val="0"/>
              </a:spcAft>
              <a:buClrTx/>
              <a:buSzTx/>
              <a:buFont typeface="Wingdings" panose="05000000000000000000" pitchFamily="2" charset="2"/>
              <a:buChar char="ü"/>
            </a:pPr>
            <a:r>
              <a:rPr lang="es-ES" sz="1800" b="1" dirty="0" smtClean="0">
                <a:gradFill>
                  <a:gsLst>
                    <a:gs pos="0">
                      <a:prstClr val="black"/>
                    </a:gs>
                    <a:gs pos="40000">
                      <a:prstClr val="black">
                        <a:lumMod val="75000"/>
                        <a:lumOff val="25000"/>
                      </a:prstClr>
                    </a:gs>
                    <a:gs pos="100000">
                      <a:srgbClr val="212745">
                        <a:alpha val="65000"/>
                      </a:srgbClr>
                    </a:gs>
                  </a:gsLst>
                  <a:lin ang="5400000" scaled="0"/>
                </a:gradFill>
                <a:latin typeface="Open Sans"/>
                <a:ea typeface="Times New Roman"/>
                <a:cs typeface="Times New Roman"/>
              </a:rPr>
              <a:t>Mejorar </a:t>
            </a:r>
            <a:r>
              <a:rPr lang="es-ES" sz="1800" b="1" dirty="0">
                <a:gradFill>
                  <a:gsLst>
                    <a:gs pos="0">
                      <a:prstClr val="black"/>
                    </a:gs>
                    <a:gs pos="40000">
                      <a:prstClr val="black">
                        <a:lumMod val="75000"/>
                        <a:lumOff val="25000"/>
                      </a:prstClr>
                    </a:gs>
                    <a:gs pos="100000">
                      <a:srgbClr val="212745">
                        <a:alpha val="65000"/>
                      </a:srgbClr>
                    </a:gs>
                  </a:gsLst>
                  <a:lin ang="5400000" scaled="0"/>
                </a:gradFill>
                <a:latin typeface="Open Sans"/>
                <a:ea typeface="Times New Roman"/>
                <a:cs typeface="Times New Roman"/>
              </a:rPr>
              <a:t>el </a:t>
            </a:r>
            <a:r>
              <a:rPr lang="es-ES" sz="1800" b="1" dirty="0" smtClean="0">
                <a:gradFill>
                  <a:gsLst>
                    <a:gs pos="0">
                      <a:prstClr val="black"/>
                    </a:gs>
                    <a:gs pos="40000">
                      <a:prstClr val="black">
                        <a:lumMod val="75000"/>
                        <a:lumOff val="25000"/>
                      </a:prstClr>
                    </a:gs>
                    <a:gs pos="100000">
                      <a:srgbClr val="212745">
                        <a:alpha val="65000"/>
                      </a:srgbClr>
                    </a:gs>
                  </a:gsLst>
                  <a:lin ang="5400000" scaled="0"/>
                </a:gradFill>
                <a:latin typeface="Open Sans"/>
                <a:ea typeface="Times New Roman"/>
                <a:cs typeface="Times New Roman"/>
              </a:rPr>
              <a:t>pronóstico.</a:t>
            </a:r>
          </a:p>
          <a:p>
            <a:pPr marL="285750" lvl="0" indent="-285750" algn="just">
              <a:spcBef>
                <a:spcPts val="0"/>
              </a:spcBef>
              <a:spcAft>
                <a:spcPts val="0"/>
              </a:spcAft>
              <a:buClrTx/>
              <a:buSzTx/>
              <a:buFont typeface="Wingdings" panose="05000000000000000000" pitchFamily="2" charset="2"/>
              <a:buChar char="ü"/>
            </a:pPr>
            <a:r>
              <a:rPr lang="es-ES" sz="1800" b="1" dirty="0" smtClean="0">
                <a:gradFill>
                  <a:gsLst>
                    <a:gs pos="0">
                      <a:prstClr val="black"/>
                    </a:gs>
                    <a:gs pos="40000">
                      <a:prstClr val="black">
                        <a:lumMod val="75000"/>
                        <a:lumOff val="25000"/>
                      </a:prstClr>
                    </a:gs>
                    <a:gs pos="100000">
                      <a:srgbClr val="212745">
                        <a:alpha val="65000"/>
                      </a:srgbClr>
                    </a:gs>
                  </a:gsLst>
                  <a:lin ang="5400000" scaled="0"/>
                </a:gradFill>
                <a:latin typeface="Open Sans"/>
                <a:ea typeface="Times New Roman"/>
                <a:cs typeface="Times New Roman"/>
              </a:rPr>
              <a:t>Disminuir </a:t>
            </a:r>
            <a:r>
              <a:rPr lang="es-ES" sz="1800" b="1" dirty="0">
                <a:gradFill>
                  <a:gsLst>
                    <a:gs pos="0">
                      <a:prstClr val="black"/>
                    </a:gs>
                    <a:gs pos="40000">
                      <a:prstClr val="black">
                        <a:lumMod val="75000"/>
                        <a:lumOff val="25000"/>
                      </a:prstClr>
                    </a:gs>
                    <a:gs pos="100000">
                      <a:srgbClr val="212745">
                        <a:alpha val="65000"/>
                      </a:srgbClr>
                    </a:gs>
                  </a:gsLst>
                  <a:lin ang="5400000" scaled="0"/>
                </a:gradFill>
                <a:latin typeface="Open Sans"/>
                <a:ea typeface="Times New Roman"/>
                <a:cs typeface="Times New Roman"/>
              </a:rPr>
              <a:t>la necesidad de hospitalización. </a:t>
            </a:r>
            <a:endParaRPr lang="es-ES" sz="1800" b="1" dirty="0" smtClean="0">
              <a:gradFill>
                <a:gsLst>
                  <a:gs pos="0">
                    <a:prstClr val="black"/>
                  </a:gs>
                  <a:gs pos="40000">
                    <a:prstClr val="black">
                      <a:lumMod val="75000"/>
                      <a:lumOff val="25000"/>
                    </a:prstClr>
                  </a:gs>
                  <a:gs pos="100000">
                    <a:srgbClr val="212745">
                      <a:alpha val="65000"/>
                    </a:srgbClr>
                  </a:gs>
                </a:gsLst>
                <a:lin ang="5400000" scaled="0"/>
              </a:gradFill>
              <a:latin typeface="Open Sans"/>
              <a:ea typeface="Times New Roman"/>
              <a:cs typeface="Times New Roman"/>
            </a:endParaRPr>
          </a:p>
          <a:p>
            <a:pPr marL="285750" lvl="0" indent="-285750" algn="just">
              <a:spcBef>
                <a:spcPts val="0"/>
              </a:spcBef>
              <a:spcAft>
                <a:spcPts val="0"/>
              </a:spcAft>
              <a:buClrTx/>
              <a:buSzTx/>
              <a:buFont typeface="Wingdings" panose="05000000000000000000" pitchFamily="2" charset="2"/>
              <a:buChar char="ü"/>
            </a:pPr>
            <a:r>
              <a:rPr lang="es-ES" sz="1800" b="1" dirty="0" smtClean="0">
                <a:gradFill>
                  <a:gsLst>
                    <a:gs pos="0">
                      <a:prstClr val="black"/>
                    </a:gs>
                    <a:gs pos="40000">
                      <a:prstClr val="black">
                        <a:lumMod val="75000"/>
                        <a:lumOff val="25000"/>
                      </a:prstClr>
                    </a:gs>
                    <a:gs pos="100000">
                      <a:srgbClr val="212745">
                        <a:alpha val="65000"/>
                      </a:srgbClr>
                    </a:gs>
                  </a:gsLst>
                  <a:lin ang="5400000" scaled="0"/>
                </a:gradFill>
                <a:latin typeface="Open Sans"/>
                <a:ea typeface="Times New Roman"/>
                <a:cs typeface="Times New Roman"/>
              </a:rPr>
              <a:t>Ayudar </a:t>
            </a:r>
            <a:r>
              <a:rPr lang="es-ES" sz="1800" b="1" dirty="0">
                <a:gradFill>
                  <a:gsLst>
                    <a:gs pos="0">
                      <a:prstClr val="black"/>
                    </a:gs>
                    <a:gs pos="40000">
                      <a:prstClr val="black">
                        <a:lumMod val="75000"/>
                        <a:lumOff val="25000"/>
                      </a:prstClr>
                    </a:gs>
                    <a:gs pos="100000">
                      <a:srgbClr val="212745">
                        <a:alpha val="65000"/>
                      </a:srgbClr>
                    </a:gs>
                  </a:gsLst>
                  <a:lin ang="5400000" scaled="0"/>
                </a:gradFill>
                <a:latin typeface="Open Sans"/>
                <a:ea typeface="Times New Roman"/>
                <a:cs typeface="Times New Roman"/>
              </a:rPr>
              <a:t>a la conservación de las funciones cognitivas y habilidades psicosociales. </a:t>
            </a:r>
            <a:endParaRPr lang="es-ES" sz="1800" b="1" dirty="0" smtClean="0">
              <a:gradFill>
                <a:gsLst>
                  <a:gs pos="0">
                    <a:prstClr val="black"/>
                  </a:gs>
                  <a:gs pos="40000">
                    <a:prstClr val="black">
                      <a:lumMod val="75000"/>
                      <a:lumOff val="25000"/>
                    </a:prstClr>
                  </a:gs>
                  <a:gs pos="100000">
                    <a:srgbClr val="212745">
                      <a:alpha val="65000"/>
                    </a:srgbClr>
                  </a:gs>
                </a:gsLst>
                <a:lin ang="5400000" scaled="0"/>
              </a:gradFill>
              <a:latin typeface="Open Sans"/>
              <a:ea typeface="Times New Roman"/>
              <a:cs typeface="Times New Roman"/>
            </a:endParaRPr>
          </a:p>
          <a:p>
            <a:pPr marL="285750" lvl="0" indent="-285750" algn="just">
              <a:spcBef>
                <a:spcPts val="0"/>
              </a:spcBef>
              <a:spcAft>
                <a:spcPts val="0"/>
              </a:spcAft>
              <a:buClrTx/>
              <a:buSzTx/>
              <a:buFont typeface="Wingdings" panose="05000000000000000000" pitchFamily="2" charset="2"/>
              <a:buChar char="ü"/>
            </a:pPr>
            <a:r>
              <a:rPr lang="es-ES" sz="1800" b="1" dirty="0" smtClean="0">
                <a:gradFill>
                  <a:gsLst>
                    <a:gs pos="0">
                      <a:prstClr val="black"/>
                    </a:gs>
                    <a:gs pos="40000">
                      <a:prstClr val="black">
                        <a:lumMod val="75000"/>
                        <a:lumOff val="25000"/>
                      </a:prstClr>
                    </a:gs>
                    <a:gs pos="100000">
                      <a:srgbClr val="212745">
                        <a:alpha val="65000"/>
                      </a:srgbClr>
                    </a:gs>
                  </a:gsLst>
                  <a:lin ang="5400000" scaled="0"/>
                </a:gradFill>
                <a:latin typeface="Open Sans"/>
                <a:ea typeface="Times New Roman"/>
                <a:cs typeface="Times New Roman"/>
              </a:rPr>
              <a:t>Mejorar </a:t>
            </a:r>
            <a:r>
              <a:rPr lang="es-ES" sz="1800" b="1" dirty="0">
                <a:gradFill>
                  <a:gsLst>
                    <a:gs pos="0">
                      <a:prstClr val="black"/>
                    </a:gs>
                    <a:gs pos="40000">
                      <a:prstClr val="black">
                        <a:lumMod val="75000"/>
                        <a:lumOff val="25000"/>
                      </a:prstClr>
                    </a:gs>
                    <a:gs pos="100000">
                      <a:srgbClr val="212745">
                        <a:alpha val="65000"/>
                      </a:srgbClr>
                    </a:gs>
                  </a:gsLst>
                  <a:lin ang="5400000" scaled="0"/>
                </a:gradFill>
                <a:latin typeface="Open Sans"/>
                <a:ea typeface="Times New Roman"/>
                <a:cs typeface="Times New Roman"/>
              </a:rPr>
              <a:t>las relaciones interpersonales que puedan haber sido un problema en algún caso, como resultado de factores de riesgo independientes de la psicosis y puedan haber empeorado o haber sido interrumpidas por los efectos de la enfermedad. </a:t>
            </a:r>
            <a:endParaRPr lang="es-ES" sz="1800" b="1" dirty="0" smtClean="0">
              <a:gradFill>
                <a:gsLst>
                  <a:gs pos="0">
                    <a:prstClr val="black"/>
                  </a:gs>
                  <a:gs pos="40000">
                    <a:prstClr val="black">
                      <a:lumMod val="75000"/>
                      <a:lumOff val="25000"/>
                    </a:prstClr>
                  </a:gs>
                  <a:gs pos="100000">
                    <a:srgbClr val="212745">
                      <a:alpha val="65000"/>
                    </a:srgbClr>
                  </a:gs>
                </a:gsLst>
                <a:lin ang="5400000" scaled="0"/>
              </a:gradFill>
              <a:latin typeface="Open Sans"/>
              <a:ea typeface="Times New Roman"/>
              <a:cs typeface="Times New Roman"/>
            </a:endParaRPr>
          </a:p>
          <a:p>
            <a:pPr marL="285750" lvl="0" indent="-285750" algn="just">
              <a:spcBef>
                <a:spcPts val="0"/>
              </a:spcBef>
              <a:spcAft>
                <a:spcPts val="0"/>
              </a:spcAft>
              <a:buClrTx/>
              <a:buSzTx/>
              <a:buFont typeface="Wingdings" panose="05000000000000000000" pitchFamily="2" charset="2"/>
              <a:buChar char="ü"/>
            </a:pPr>
            <a:r>
              <a:rPr lang="es-ES" sz="1800" b="1" dirty="0" smtClean="0">
                <a:gradFill>
                  <a:gsLst>
                    <a:gs pos="0">
                      <a:prstClr val="black"/>
                    </a:gs>
                    <a:gs pos="40000">
                      <a:prstClr val="black">
                        <a:lumMod val="75000"/>
                        <a:lumOff val="25000"/>
                      </a:prstClr>
                    </a:gs>
                    <a:gs pos="100000">
                      <a:srgbClr val="212745">
                        <a:alpha val="65000"/>
                      </a:srgbClr>
                    </a:gs>
                  </a:gsLst>
                  <a:lin ang="5400000" scaled="0"/>
                </a:gradFill>
                <a:latin typeface="Open Sans"/>
                <a:ea typeface="Times New Roman"/>
                <a:cs typeface="Times New Roman"/>
              </a:rPr>
              <a:t>Proporcionar </a:t>
            </a:r>
            <a:r>
              <a:rPr lang="es-ES" sz="1800" b="1" dirty="0">
                <a:gradFill>
                  <a:gsLst>
                    <a:gs pos="0">
                      <a:prstClr val="black"/>
                    </a:gs>
                    <a:gs pos="40000">
                      <a:prstClr val="black">
                        <a:lumMod val="75000"/>
                        <a:lumOff val="25000"/>
                      </a:prstClr>
                    </a:gs>
                    <a:gs pos="100000">
                      <a:srgbClr val="212745">
                        <a:alpha val="65000"/>
                      </a:srgbClr>
                    </a:gs>
                  </a:gsLst>
                  <a:lin ang="5400000" scaled="0"/>
                </a:gradFill>
                <a:latin typeface="Open Sans"/>
                <a:ea typeface="Times New Roman"/>
                <a:cs typeface="Times New Roman"/>
              </a:rPr>
              <a:t>apoyo emocional ante las inquietantes experiencias subjetivas de la psicosis y ante el estigma. </a:t>
            </a:r>
            <a:endParaRPr lang="es-ES" sz="1800" b="1" dirty="0" smtClean="0">
              <a:gradFill>
                <a:gsLst>
                  <a:gs pos="0">
                    <a:prstClr val="black"/>
                  </a:gs>
                  <a:gs pos="40000">
                    <a:prstClr val="black">
                      <a:lumMod val="75000"/>
                      <a:lumOff val="25000"/>
                    </a:prstClr>
                  </a:gs>
                  <a:gs pos="100000">
                    <a:srgbClr val="212745">
                      <a:alpha val="65000"/>
                    </a:srgbClr>
                  </a:gs>
                </a:gsLst>
                <a:lin ang="5400000" scaled="0"/>
              </a:gradFill>
              <a:latin typeface="Open Sans"/>
              <a:ea typeface="Times New Roman"/>
              <a:cs typeface="Times New Roman"/>
            </a:endParaRPr>
          </a:p>
          <a:p>
            <a:pPr marL="285750" lvl="0" indent="-285750" algn="just">
              <a:spcBef>
                <a:spcPts val="0"/>
              </a:spcBef>
              <a:spcAft>
                <a:spcPts val="0"/>
              </a:spcAft>
              <a:buClrTx/>
              <a:buSzTx/>
              <a:buFont typeface="Wingdings" panose="05000000000000000000" pitchFamily="2" charset="2"/>
              <a:buChar char="ü"/>
            </a:pPr>
            <a:r>
              <a:rPr lang="es-ES" sz="1800" b="1" dirty="0" smtClean="0">
                <a:gradFill>
                  <a:gsLst>
                    <a:gs pos="0">
                      <a:prstClr val="black"/>
                    </a:gs>
                    <a:gs pos="40000">
                      <a:prstClr val="black">
                        <a:lumMod val="75000"/>
                        <a:lumOff val="25000"/>
                      </a:prstClr>
                    </a:gs>
                    <a:gs pos="100000">
                      <a:srgbClr val="212745">
                        <a:alpha val="65000"/>
                      </a:srgbClr>
                    </a:gs>
                  </a:gsLst>
                  <a:lin ang="5400000" scaled="0"/>
                </a:gradFill>
                <a:latin typeface="Open Sans"/>
                <a:ea typeface="Times New Roman"/>
                <a:cs typeface="Times New Roman"/>
              </a:rPr>
              <a:t>Potenciar </a:t>
            </a:r>
            <a:r>
              <a:rPr lang="es-ES" sz="1800" b="1" dirty="0">
                <a:gradFill>
                  <a:gsLst>
                    <a:gs pos="0">
                      <a:prstClr val="black"/>
                    </a:gs>
                    <a:gs pos="40000">
                      <a:prstClr val="black">
                        <a:lumMod val="75000"/>
                        <a:lumOff val="25000"/>
                      </a:prstClr>
                    </a:gs>
                    <a:gs pos="100000">
                      <a:srgbClr val="212745">
                        <a:alpha val="65000"/>
                      </a:srgbClr>
                    </a:gs>
                  </a:gsLst>
                  <a:lin ang="5400000" scaled="0"/>
                </a:gradFill>
                <a:latin typeface="Open Sans"/>
                <a:ea typeface="Times New Roman"/>
                <a:cs typeface="Times New Roman"/>
              </a:rPr>
              <a:t>el afrontamiento, promover comprensión sobre la psicosis, participación activa en el tratamiento y adherencia a la medicación. </a:t>
            </a:r>
            <a:endParaRPr lang="es-ES" sz="1800" b="1" dirty="0" smtClean="0">
              <a:gradFill>
                <a:gsLst>
                  <a:gs pos="0">
                    <a:prstClr val="black"/>
                  </a:gs>
                  <a:gs pos="40000">
                    <a:prstClr val="black">
                      <a:lumMod val="75000"/>
                      <a:lumOff val="25000"/>
                    </a:prstClr>
                  </a:gs>
                  <a:gs pos="100000">
                    <a:srgbClr val="212745">
                      <a:alpha val="65000"/>
                    </a:srgbClr>
                  </a:gs>
                </a:gsLst>
                <a:lin ang="5400000" scaled="0"/>
              </a:gradFill>
              <a:latin typeface="Open Sans"/>
              <a:ea typeface="Times New Roman"/>
              <a:cs typeface="Times New Roman"/>
            </a:endParaRPr>
          </a:p>
          <a:p>
            <a:pPr marL="285750" lvl="0" indent="-285750" algn="just">
              <a:spcBef>
                <a:spcPts val="0"/>
              </a:spcBef>
              <a:spcAft>
                <a:spcPts val="0"/>
              </a:spcAft>
              <a:buClrTx/>
              <a:buSzTx/>
              <a:buFont typeface="Wingdings" panose="05000000000000000000" pitchFamily="2" charset="2"/>
              <a:buChar char="ü"/>
            </a:pPr>
            <a:r>
              <a:rPr lang="es-ES" sz="1800" b="1" dirty="0" smtClean="0">
                <a:gradFill>
                  <a:gsLst>
                    <a:gs pos="0">
                      <a:prstClr val="black"/>
                    </a:gs>
                    <a:gs pos="40000">
                      <a:prstClr val="black">
                        <a:lumMod val="75000"/>
                        <a:lumOff val="25000"/>
                      </a:prstClr>
                    </a:gs>
                    <a:gs pos="100000">
                      <a:srgbClr val="212745">
                        <a:alpha val="65000"/>
                      </a:srgbClr>
                    </a:gs>
                  </a:gsLst>
                  <a:lin ang="5400000" scaled="0"/>
                </a:gradFill>
                <a:latin typeface="Open Sans"/>
                <a:ea typeface="Times New Roman"/>
                <a:cs typeface="Times New Roman"/>
              </a:rPr>
              <a:t>Promover </a:t>
            </a:r>
            <a:r>
              <a:rPr lang="es-ES" sz="1800" b="1" dirty="0">
                <a:gradFill>
                  <a:gsLst>
                    <a:gs pos="0">
                      <a:prstClr val="black"/>
                    </a:gs>
                    <a:gs pos="40000">
                      <a:prstClr val="black">
                        <a:lumMod val="75000"/>
                        <a:lumOff val="25000"/>
                      </a:prstClr>
                    </a:gs>
                    <a:gs pos="100000">
                      <a:srgbClr val="212745">
                        <a:alpha val="65000"/>
                      </a:srgbClr>
                    </a:gs>
                  </a:gsLst>
                  <a:lin ang="5400000" scaled="0"/>
                </a:gradFill>
                <a:latin typeface="Open Sans"/>
                <a:ea typeface="Times New Roman"/>
                <a:cs typeface="Times New Roman"/>
              </a:rPr>
              <a:t>la recuperación laboral, si fuera posible. </a:t>
            </a:r>
            <a:endParaRPr lang="es-ES" sz="1800" b="1" dirty="0" smtClean="0">
              <a:gradFill>
                <a:gsLst>
                  <a:gs pos="0">
                    <a:prstClr val="black"/>
                  </a:gs>
                  <a:gs pos="40000">
                    <a:prstClr val="black">
                      <a:lumMod val="75000"/>
                      <a:lumOff val="25000"/>
                    </a:prstClr>
                  </a:gs>
                  <a:gs pos="100000">
                    <a:srgbClr val="212745">
                      <a:alpha val="65000"/>
                    </a:srgbClr>
                  </a:gs>
                </a:gsLst>
                <a:lin ang="5400000" scaled="0"/>
              </a:gradFill>
              <a:latin typeface="Open Sans"/>
              <a:ea typeface="Times New Roman"/>
              <a:cs typeface="Times New Roman"/>
            </a:endParaRPr>
          </a:p>
          <a:p>
            <a:pPr marL="285750" lvl="0" indent="-285750" algn="just">
              <a:spcBef>
                <a:spcPts val="0"/>
              </a:spcBef>
              <a:spcAft>
                <a:spcPts val="0"/>
              </a:spcAft>
              <a:buClrTx/>
              <a:buSzTx/>
              <a:buFont typeface="Wingdings" panose="05000000000000000000" pitchFamily="2" charset="2"/>
              <a:buChar char="ü"/>
            </a:pPr>
            <a:r>
              <a:rPr lang="es-ES" sz="1800" b="1" dirty="0" smtClean="0">
                <a:gradFill>
                  <a:gsLst>
                    <a:gs pos="0">
                      <a:prstClr val="black"/>
                    </a:gs>
                    <a:gs pos="40000">
                      <a:prstClr val="black">
                        <a:lumMod val="75000"/>
                        <a:lumOff val="25000"/>
                      </a:prstClr>
                    </a:gs>
                    <a:gs pos="100000">
                      <a:srgbClr val="212745">
                        <a:alpha val="65000"/>
                      </a:srgbClr>
                    </a:gs>
                  </a:gsLst>
                  <a:lin ang="5400000" scaled="0"/>
                </a:gradFill>
                <a:latin typeface="Open Sans"/>
                <a:ea typeface="Times New Roman"/>
                <a:cs typeface="Times New Roman"/>
              </a:rPr>
              <a:t>Proporcionar </a:t>
            </a:r>
            <a:r>
              <a:rPr lang="es-ES" sz="1800" b="1" dirty="0">
                <a:gradFill>
                  <a:gsLst>
                    <a:gs pos="0">
                      <a:prstClr val="black"/>
                    </a:gs>
                    <a:gs pos="40000">
                      <a:prstClr val="black">
                        <a:lumMod val="75000"/>
                        <a:lumOff val="25000"/>
                      </a:prstClr>
                    </a:gs>
                    <a:gs pos="100000">
                      <a:srgbClr val="212745">
                        <a:alpha val="65000"/>
                      </a:srgbClr>
                    </a:gs>
                  </a:gsLst>
                  <a:lin ang="5400000" scaled="0"/>
                </a:gradFill>
                <a:latin typeface="Open Sans"/>
                <a:ea typeface="Times New Roman"/>
                <a:cs typeface="Times New Roman"/>
              </a:rPr>
              <a:t>apoyo y ayuda a los miembros de la familia Ante el inicio de la psicosis, pueden aparecer en el seno de la familia sentimientos de ira, culpa, crítica o sobreprotección. </a:t>
            </a:r>
            <a:endParaRPr lang="es-ES" sz="1800" b="1" dirty="0" smtClean="0">
              <a:gradFill>
                <a:gsLst>
                  <a:gs pos="0">
                    <a:prstClr val="black"/>
                  </a:gs>
                  <a:gs pos="40000">
                    <a:prstClr val="black">
                      <a:lumMod val="75000"/>
                      <a:lumOff val="25000"/>
                    </a:prstClr>
                  </a:gs>
                  <a:gs pos="100000">
                    <a:srgbClr val="212745">
                      <a:alpha val="65000"/>
                    </a:srgbClr>
                  </a:gs>
                </a:gsLst>
                <a:lin ang="5400000" scaled="0"/>
              </a:gradFill>
              <a:latin typeface="Open Sans"/>
              <a:ea typeface="Times New Roman"/>
              <a:cs typeface="Times New Roman"/>
            </a:endParaRPr>
          </a:p>
          <a:p>
            <a:pPr marL="285750" lvl="0" indent="-285750" algn="just">
              <a:spcBef>
                <a:spcPts val="0"/>
              </a:spcBef>
              <a:spcAft>
                <a:spcPts val="0"/>
              </a:spcAft>
              <a:buClrTx/>
              <a:buSzTx/>
              <a:buFont typeface="Wingdings" panose="05000000000000000000" pitchFamily="2" charset="2"/>
              <a:buChar char="ü"/>
            </a:pPr>
            <a:endParaRPr lang="es-ES" sz="1600" b="1" dirty="0" smtClean="0">
              <a:gradFill>
                <a:gsLst>
                  <a:gs pos="0">
                    <a:prstClr val="black"/>
                  </a:gs>
                  <a:gs pos="40000">
                    <a:prstClr val="black">
                      <a:lumMod val="75000"/>
                      <a:lumOff val="25000"/>
                    </a:prstClr>
                  </a:gs>
                  <a:gs pos="100000">
                    <a:srgbClr val="212745">
                      <a:alpha val="65000"/>
                    </a:srgbClr>
                  </a:gs>
                </a:gsLst>
                <a:lin ang="5400000" scaled="0"/>
              </a:gradFill>
              <a:latin typeface="Open Sans"/>
              <a:ea typeface="Times New Roman"/>
              <a:cs typeface="Times New Roman"/>
            </a:endParaRPr>
          </a:p>
          <a:p>
            <a:pPr marL="285750" lvl="0" indent="-285750">
              <a:spcBef>
                <a:spcPts val="0"/>
              </a:spcBef>
              <a:spcAft>
                <a:spcPts val="0"/>
              </a:spcAft>
              <a:buClrTx/>
              <a:buSzTx/>
              <a:buFont typeface="Wingdings" panose="05000000000000000000" pitchFamily="2" charset="2"/>
              <a:buChar char="ü"/>
            </a:pPr>
            <a:endParaRPr lang="es-ES" sz="1600" b="1" dirty="0">
              <a:gradFill>
                <a:gsLst>
                  <a:gs pos="0">
                    <a:prstClr val="black"/>
                  </a:gs>
                  <a:gs pos="40000">
                    <a:prstClr val="black">
                      <a:lumMod val="75000"/>
                      <a:lumOff val="25000"/>
                    </a:prstClr>
                  </a:gs>
                  <a:gs pos="100000">
                    <a:srgbClr val="212745">
                      <a:alpha val="65000"/>
                    </a:srgbClr>
                  </a:gs>
                </a:gsLst>
                <a:lin ang="5400000" scaled="0"/>
              </a:gradFill>
              <a:latin typeface="Open Sans"/>
              <a:ea typeface="Times New Roman"/>
              <a:cs typeface="Times New Roman"/>
            </a:endParaRPr>
          </a:p>
          <a:p>
            <a:pPr>
              <a:buFont typeface="Wingdings" panose="05000000000000000000" pitchFamily="2" charset="2"/>
              <a:buChar char="ü"/>
            </a:pPr>
            <a:endParaRPr lang="es-ES" sz="1600" b="1" dirty="0" smtClean="0">
              <a:gradFill>
                <a:gsLst>
                  <a:gs pos="0">
                    <a:prstClr val="black"/>
                  </a:gs>
                  <a:gs pos="40000">
                    <a:prstClr val="black">
                      <a:lumMod val="75000"/>
                      <a:lumOff val="25000"/>
                    </a:prstClr>
                  </a:gs>
                  <a:gs pos="100000">
                    <a:srgbClr val="212745">
                      <a:alpha val="65000"/>
                    </a:srgbClr>
                  </a:gs>
                </a:gsLst>
                <a:lin ang="5400000" scaled="0"/>
              </a:gradFill>
              <a:latin typeface="Open Sans"/>
              <a:ea typeface="Times New Roman"/>
              <a:cs typeface="Times New Roman"/>
            </a:endParaRPr>
          </a:p>
          <a:p>
            <a:pPr>
              <a:buFont typeface="Wingdings" panose="05000000000000000000" pitchFamily="2" charset="2"/>
              <a:buChar char="ü"/>
            </a:pPr>
            <a:endParaRPr lang="es-ES" dirty="0"/>
          </a:p>
        </p:txBody>
      </p:sp>
    </p:spTree>
    <p:extLst>
      <p:ext uri="{BB962C8B-B14F-4D97-AF65-F5344CB8AC3E}">
        <p14:creationId xmlns:p14="http://schemas.microsoft.com/office/powerpoint/2010/main" val="334340067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xit" presetSubtype="10" fill="hold" nodeType="clickEffect">
                                  <p:stCondLst>
                                    <p:cond delay="0"/>
                                  </p:stCondLst>
                                  <p:childTnLst>
                                    <p:animEffect transition="out" filter="randombar(horizontal)">
                                      <p:cBhvr>
                                        <p:cTn id="12" dur="500"/>
                                        <p:tgtEl>
                                          <p:spTgt spid="2050"/>
                                        </p:tgtEl>
                                      </p:cBhvr>
                                    </p:animEffect>
                                    <p:set>
                                      <p:cBhvr>
                                        <p:cTn id="13" dur="1" fill="hold">
                                          <p:stCondLst>
                                            <p:cond delay="499"/>
                                          </p:stCondLst>
                                        </p:cTn>
                                        <p:tgtEl>
                                          <p:spTgt spid="2050"/>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467544" y="116632"/>
            <a:ext cx="8229600" cy="922114"/>
          </a:xfrm>
        </p:spPr>
        <p:style>
          <a:lnRef idx="1">
            <a:schemeClr val="accent5"/>
          </a:lnRef>
          <a:fillRef idx="2">
            <a:schemeClr val="accent5"/>
          </a:fillRef>
          <a:effectRef idx="1">
            <a:schemeClr val="accent5"/>
          </a:effectRef>
          <a:fontRef idx="minor">
            <a:schemeClr val="dk1"/>
          </a:fontRef>
        </p:style>
        <p:txBody>
          <a:bodyPr vert="horz" lIns="91440" tIns="45720" rIns="91440" bIns="45720" rtlCol="0" anchor="ctr">
            <a:normAutofit/>
          </a:bodyPr>
          <a:lstStyle/>
          <a:p>
            <a:pPr marL="0" indent="0" algn="ctr">
              <a:buNone/>
            </a:pPr>
            <a:r>
              <a:rPr lang="es-ES" dirty="0">
                <a:solidFill>
                  <a:srgbClr val="0070C0"/>
                </a:solidFill>
                <a:effectLst>
                  <a:outerShdw blurRad="38100" dist="38100" dir="2700000" algn="tl">
                    <a:srgbClr val="000000">
                      <a:alpha val="43137"/>
                    </a:srgbClr>
                  </a:outerShdw>
                </a:effectLst>
                <a:latin typeface="+mn-lt"/>
                <a:ea typeface="+mn-ea"/>
                <a:cs typeface="+mn-cs"/>
              </a:rPr>
              <a:t>PROTOCOLO</a:t>
            </a:r>
          </a:p>
        </p:txBody>
      </p:sp>
      <p:sp>
        <p:nvSpPr>
          <p:cNvPr id="3" name="2 Marcador de contenido"/>
          <p:cNvSpPr>
            <a:spLocks noGrp="1"/>
          </p:cNvSpPr>
          <p:nvPr>
            <p:ph sz="quarter" idx="13"/>
          </p:nvPr>
        </p:nvSpPr>
        <p:spPr>
          <a:xfrm>
            <a:off x="29356" y="1084430"/>
            <a:ext cx="6192688" cy="5661248"/>
          </a:xfrm>
        </p:spPr>
        <p:txBody>
          <a:bodyPr>
            <a:normAutofit fontScale="25000" lnSpcReduction="20000"/>
          </a:bodyPr>
          <a:lstStyle/>
          <a:p>
            <a:pPr algn="just">
              <a:lnSpc>
                <a:spcPct val="170000"/>
              </a:lnSpc>
            </a:pPr>
            <a:r>
              <a:rPr lang="es-ES" sz="5600" dirty="0">
                <a:latin typeface="Arial" panose="020B0604020202020204" pitchFamily="34" charset="0"/>
                <a:cs typeface="Arial" panose="020B0604020202020204" pitchFamily="34" charset="0"/>
              </a:rPr>
              <a:t>El PRIMER PASO es </a:t>
            </a:r>
            <a:r>
              <a:rPr lang="es-ES" sz="5600" dirty="0" smtClean="0">
                <a:latin typeface="Arial" panose="020B0604020202020204" pitchFamily="34" charset="0"/>
                <a:cs typeface="Arial" panose="020B0604020202020204" pitchFamily="34" charset="0"/>
              </a:rPr>
              <a:t>la </a:t>
            </a:r>
            <a:r>
              <a:rPr lang="es-ES" sz="5600" b="1" dirty="0" smtClean="0">
                <a:solidFill>
                  <a:schemeClr val="accent6">
                    <a:lumMod val="60000"/>
                    <a:lumOff val="4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DERIVACIÓN </a:t>
            </a:r>
            <a:r>
              <a:rPr lang="es-ES" sz="5600" dirty="0">
                <a:latin typeface="Arial" panose="020B0604020202020204" pitchFamily="34" charset="0"/>
                <a:cs typeface="Arial" panose="020B0604020202020204" pitchFamily="34" charset="0"/>
              </a:rPr>
              <a:t>por parte </a:t>
            </a:r>
            <a:r>
              <a:rPr lang="es-ES" sz="5600" dirty="0" smtClean="0">
                <a:latin typeface="Arial" panose="020B0604020202020204" pitchFamily="34" charset="0"/>
                <a:cs typeface="Arial" panose="020B0604020202020204" pitchFamily="34" charset="0"/>
              </a:rPr>
              <a:t>de Servicios sanitarios, centros </a:t>
            </a:r>
            <a:r>
              <a:rPr lang="es-ES" sz="5600" dirty="0">
                <a:latin typeface="Arial" panose="020B0604020202020204" pitchFamily="34" charset="0"/>
                <a:cs typeface="Arial" panose="020B0604020202020204" pitchFamily="34" charset="0"/>
              </a:rPr>
              <a:t>escolares,</a:t>
            </a:r>
            <a:r>
              <a:rPr lang="es-ES" sz="5600" b="1" dirty="0" smtClean="0">
                <a:solidFill>
                  <a:schemeClr val="accent6">
                    <a:lumMod val="60000"/>
                    <a:lumOff val="4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ES" sz="5600" dirty="0" smtClean="0">
                <a:latin typeface="Arial" panose="020B0604020202020204" pitchFamily="34" charset="0"/>
                <a:cs typeface="Arial" panose="020B0604020202020204" pitchFamily="34" charset="0"/>
              </a:rPr>
              <a:t>familias u otros recursos. Una vez obtenida la documentación necesaria a través de entrevistas, informes médicos y/o psicológicos y sociales), se inicia la </a:t>
            </a:r>
            <a:r>
              <a:rPr lang="es-ES" sz="5600" b="1" dirty="0">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EVALUACIÓN</a:t>
            </a:r>
            <a:r>
              <a:rPr lang="es-ES" sz="5600" dirty="0">
                <a:latin typeface="Arial" panose="020B0604020202020204" pitchFamily="34" charset="0"/>
                <a:cs typeface="Arial" panose="020B0604020202020204" pitchFamily="34" charset="0"/>
              </a:rPr>
              <a:t> de las dificultades de nuestros pacientes relacionadas con la salud mental, primordial para establecer el diagnóstico adecuado. La evaluación nos permite DETECTAR no sólo las ALTERACIONES, sino también aquellas capacidades que se mantienen PRESERVADAS de cara a su empleo en la fase de tratamiento. Esta </a:t>
            </a:r>
            <a:r>
              <a:rPr lang="es-ES" sz="5600" dirty="0" smtClean="0">
                <a:latin typeface="Arial" panose="020B0604020202020204" pitchFamily="34" charset="0"/>
                <a:cs typeface="Arial" panose="020B0604020202020204" pitchFamily="34" charset="0"/>
              </a:rPr>
              <a:t>segunda </a:t>
            </a:r>
            <a:r>
              <a:rPr lang="es-ES" sz="5600" dirty="0">
                <a:latin typeface="Arial" panose="020B0604020202020204" pitchFamily="34" charset="0"/>
                <a:cs typeface="Arial" panose="020B0604020202020204" pitchFamily="34" charset="0"/>
              </a:rPr>
              <a:t>fase comenzaría con la EVALUACION PSIQUIÁTRICA y la EVALUACIÓN NEUROPSICOLÓGICA y PSICOLÓGICA, para la elaboración de un  DIAGNÓSTICO Y PLAN </a:t>
            </a:r>
            <a:r>
              <a:rPr lang="es-ES" sz="5600" dirty="0" smtClean="0">
                <a:latin typeface="Arial" panose="020B0604020202020204" pitchFamily="34" charset="0"/>
                <a:cs typeface="Arial" panose="020B0604020202020204" pitchFamily="34" charset="0"/>
              </a:rPr>
              <a:t>INDIVIDUALIZADO DE REHABILITACIÓN (</a:t>
            </a:r>
            <a:r>
              <a:rPr lang="es-ES" sz="5600" dirty="0" smtClean="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PIR</a:t>
            </a:r>
            <a:r>
              <a:rPr lang="es-ES" sz="5600" dirty="0" smtClean="0">
                <a:latin typeface="Arial" panose="020B0604020202020204" pitchFamily="34" charset="0"/>
                <a:cs typeface="Arial" panose="020B0604020202020204" pitchFamily="34" charset="0"/>
              </a:rPr>
              <a:t>). </a:t>
            </a:r>
          </a:p>
          <a:p>
            <a:pPr marL="0" indent="0" algn="just">
              <a:buNone/>
            </a:pPr>
            <a:endParaRPr lang="es-ES" sz="5600" dirty="0">
              <a:latin typeface="Arial" panose="020B0604020202020204" pitchFamily="34" charset="0"/>
              <a:cs typeface="Arial" panose="020B0604020202020204" pitchFamily="34" charset="0"/>
            </a:endParaRPr>
          </a:p>
          <a:p>
            <a:pPr algn="just">
              <a:lnSpc>
                <a:spcPct val="170000"/>
              </a:lnSpc>
            </a:pPr>
            <a:r>
              <a:rPr lang="es-ES" sz="5600" dirty="0">
                <a:latin typeface="Arial" panose="020B0604020202020204" pitchFamily="34" charset="0"/>
                <a:cs typeface="Arial" panose="020B0604020202020204" pitchFamily="34" charset="0"/>
              </a:rPr>
              <a:t>POSTERIORMENTE se iniciaría la </a:t>
            </a:r>
            <a:r>
              <a:rPr lang="es-ES" sz="5600" b="1" dirty="0">
                <a:solidFill>
                  <a:schemeClr val="accent6">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FASE INTERVENCIÓN </a:t>
            </a:r>
            <a:r>
              <a:rPr lang="es-ES" sz="5600" b="1" dirty="0" smtClean="0">
                <a:solidFill>
                  <a:schemeClr val="accent6">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TERAPÉUTICA</a:t>
            </a:r>
            <a:r>
              <a:rPr lang="es-ES" sz="5600" dirty="0" smtClean="0">
                <a:solidFill>
                  <a:srgbClr val="FF0000"/>
                </a:solidFill>
                <a:latin typeface="Arial" panose="020B0604020202020204" pitchFamily="34" charset="0"/>
                <a:cs typeface="Arial" panose="020B0604020202020204" pitchFamily="34" charset="0"/>
              </a:rPr>
              <a:t> </a:t>
            </a:r>
            <a:r>
              <a:rPr lang="es-ES" sz="5600" dirty="0" smtClean="0">
                <a:latin typeface="Arial" panose="020B0604020202020204" pitchFamily="34" charset="0"/>
                <a:cs typeface="Arial" panose="020B0604020202020204" pitchFamily="34" charset="0"/>
              </a:rPr>
              <a:t>(desde una perspectiva psiquiátrica, neuropsicológica,  cognitivo-conductual y educativa). </a:t>
            </a:r>
            <a:r>
              <a:rPr lang="es-ES" sz="5600" dirty="0">
                <a:latin typeface="Arial" panose="020B0604020202020204" pitchFamily="34" charset="0"/>
                <a:cs typeface="Arial" panose="020B0604020202020204" pitchFamily="34" charset="0"/>
              </a:rPr>
              <a:t>A</a:t>
            </a:r>
            <a:r>
              <a:rPr lang="es-ES" sz="5600" dirty="0" smtClean="0">
                <a:latin typeface="Arial" panose="020B0604020202020204" pitchFamily="34" charset="0"/>
                <a:cs typeface="Arial" panose="020B0604020202020204" pitchFamily="34" charset="0"/>
              </a:rPr>
              <a:t>compañada </a:t>
            </a:r>
            <a:r>
              <a:rPr lang="es-ES" sz="5600" dirty="0">
                <a:latin typeface="Arial" panose="020B0604020202020204" pitchFamily="34" charset="0"/>
                <a:cs typeface="Arial" panose="020B0604020202020204" pitchFamily="34" charset="0"/>
              </a:rPr>
              <a:t>por la </a:t>
            </a:r>
            <a:r>
              <a:rPr lang="es-ES" sz="5600" b="1" dirty="0">
                <a:solidFill>
                  <a:srgbClr val="ED73AA"/>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FASE DE SEGUIMIENTO </a:t>
            </a:r>
            <a:r>
              <a:rPr lang="es-ES" sz="5600" dirty="0" smtClean="0">
                <a:latin typeface="Arial" panose="020B0604020202020204" pitchFamily="34" charset="0"/>
                <a:cs typeface="Arial" panose="020B0604020202020204" pitchFamily="34" charset="0"/>
              </a:rPr>
              <a:t>para aquellos casos que se considere oportuno.</a:t>
            </a:r>
          </a:p>
          <a:p>
            <a:pPr algn="just"/>
            <a:endParaRPr lang="es-ES" dirty="0"/>
          </a:p>
        </p:txBody>
      </p:sp>
      <p:sp>
        <p:nvSpPr>
          <p:cNvPr id="4" name="3 Elipse"/>
          <p:cNvSpPr/>
          <p:nvPr/>
        </p:nvSpPr>
        <p:spPr>
          <a:xfrm>
            <a:off x="6527644" y="2714242"/>
            <a:ext cx="2304256" cy="87898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2</a:t>
            </a:r>
            <a:r>
              <a:rPr lang="es-ES" dirty="0" smtClean="0"/>
              <a:t>º Fase de  Evaluación</a:t>
            </a:r>
            <a:endParaRPr lang="es-ES" dirty="0"/>
          </a:p>
        </p:txBody>
      </p:sp>
      <p:sp>
        <p:nvSpPr>
          <p:cNvPr id="7" name="6 Elipse"/>
          <p:cNvSpPr/>
          <p:nvPr/>
        </p:nvSpPr>
        <p:spPr>
          <a:xfrm>
            <a:off x="6527644" y="4221088"/>
            <a:ext cx="2304256" cy="936104"/>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3</a:t>
            </a:r>
            <a:r>
              <a:rPr lang="es-ES" dirty="0" smtClean="0"/>
              <a:t>º  Fase de Intervención terapéutica</a:t>
            </a:r>
            <a:endParaRPr lang="es-ES" dirty="0"/>
          </a:p>
        </p:txBody>
      </p:sp>
      <p:sp>
        <p:nvSpPr>
          <p:cNvPr id="10" name="9 Flecha abajo"/>
          <p:cNvSpPr/>
          <p:nvPr/>
        </p:nvSpPr>
        <p:spPr>
          <a:xfrm>
            <a:off x="7560287" y="3609020"/>
            <a:ext cx="218542" cy="6120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10 Flecha abajo"/>
          <p:cNvSpPr/>
          <p:nvPr/>
        </p:nvSpPr>
        <p:spPr>
          <a:xfrm>
            <a:off x="7574233" y="5157192"/>
            <a:ext cx="204596" cy="77239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11 Elipse"/>
          <p:cNvSpPr/>
          <p:nvPr/>
        </p:nvSpPr>
        <p:spPr>
          <a:xfrm>
            <a:off x="6517261" y="5949280"/>
            <a:ext cx="2314639" cy="720080"/>
          </a:xfrm>
          <a:prstGeom prst="ellipse">
            <a:avLst/>
          </a:prstGeom>
          <a:solidFill>
            <a:srgbClr val="ED73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4</a:t>
            </a:r>
            <a:r>
              <a:rPr lang="es-ES" dirty="0" smtClean="0"/>
              <a:t>º Fase de  Seguimiento</a:t>
            </a:r>
            <a:endParaRPr lang="es-ES" dirty="0"/>
          </a:p>
        </p:txBody>
      </p:sp>
      <p:sp>
        <p:nvSpPr>
          <p:cNvPr id="5" name="4 Elipse"/>
          <p:cNvSpPr/>
          <p:nvPr/>
        </p:nvSpPr>
        <p:spPr>
          <a:xfrm>
            <a:off x="6527644" y="1505488"/>
            <a:ext cx="2304256" cy="792088"/>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1ª Fase </a:t>
            </a:r>
          </a:p>
          <a:p>
            <a:pPr algn="ctr"/>
            <a:r>
              <a:rPr lang="es-ES" dirty="0" smtClean="0"/>
              <a:t>La derivación</a:t>
            </a:r>
            <a:endParaRPr lang="es-ES" dirty="0"/>
          </a:p>
        </p:txBody>
      </p:sp>
      <p:sp>
        <p:nvSpPr>
          <p:cNvPr id="13" name="12 Flecha abajo"/>
          <p:cNvSpPr/>
          <p:nvPr/>
        </p:nvSpPr>
        <p:spPr>
          <a:xfrm>
            <a:off x="7560287" y="2297576"/>
            <a:ext cx="218542" cy="41666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4879056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ChangeArrowheads="1"/>
          </p:cNvSpPr>
          <p:nvPr/>
        </p:nvSpPr>
        <p:spPr bwMode="auto">
          <a:xfrm>
            <a:off x="2268538" y="71523"/>
            <a:ext cx="47561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es-ES_tradnl" altLang="es-ES" sz="4000" b="1" dirty="0" smtClean="0">
                <a:solidFill>
                  <a:srgbClr val="009900"/>
                </a:solidFill>
                <a:latin typeface="Bookman Old Style" pitchFamily="18" charset="0"/>
              </a:rPr>
              <a:t>“T</a:t>
            </a:r>
            <a:r>
              <a:rPr lang="es-ES_tradnl" altLang="es-ES" sz="4000" b="1" dirty="0" smtClean="0">
                <a:solidFill>
                  <a:srgbClr val="FFFFFF"/>
                </a:solidFill>
                <a:latin typeface="Bookman Old Style" pitchFamily="18" charset="0"/>
              </a:rPr>
              <a:t>R</a:t>
            </a:r>
            <a:r>
              <a:rPr lang="es-ES_tradnl" altLang="es-ES" sz="4000" b="1" dirty="0" smtClean="0">
                <a:solidFill>
                  <a:srgbClr val="FF0000"/>
                </a:solidFill>
                <a:latin typeface="Bookman Old Style" pitchFamily="18" charset="0"/>
              </a:rPr>
              <a:t>A</a:t>
            </a:r>
            <a:r>
              <a:rPr lang="es-ES_tradnl" altLang="es-ES" sz="4000" b="1" dirty="0" smtClean="0">
                <a:solidFill>
                  <a:srgbClr val="FFFF00"/>
                </a:solidFill>
                <a:latin typeface="Bookman Old Style" pitchFamily="18" charset="0"/>
              </a:rPr>
              <a:t>T</a:t>
            </a:r>
            <a:r>
              <a:rPr lang="es-ES_tradnl" altLang="es-ES" sz="4000" b="1" dirty="0" smtClean="0">
                <a:solidFill>
                  <a:srgbClr val="3399FF"/>
                </a:solidFill>
                <a:latin typeface="Bookman Old Style" pitchFamily="18" charset="0"/>
              </a:rPr>
              <a:t>A</a:t>
            </a:r>
            <a:r>
              <a:rPr lang="es-ES_tradnl" altLang="es-ES" sz="4000" b="1" dirty="0" smtClean="0">
                <a:solidFill>
                  <a:srgbClr val="EF7A0F"/>
                </a:solidFill>
                <a:latin typeface="Bookman Old Style" pitchFamily="18" charset="0"/>
              </a:rPr>
              <a:t>M</a:t>
            </a:r>
            <a:r>
              <a:rPr lang="es-ES_tradnl" altLang="es-ES" sz="4000" b="1" dirty="0" smtClean="0">
                <a:solidFill>
                  <a:srgbClr val="009999"/>
                </a:solidFill>
                <a:latin typeface="Bookman Old Style" pitchFamily="18" charset="0"/>
              </a:rPr>
              <a:t>I</a:t>
            </a:r>
            <a:r>
              <a:rPr lang="es-ES_tradnl" altLang="es-ES" sz="4000" b="1" dirty="0" smtClean="0">
                <a:solidFill>
                  <a:srgbClr val="FF66FF"/>
                </a:solidFill>
                <a:latin typeface="Bookman Old Style" pitchFamily="18" charset="0"/>
              </a:rPr>
              <a:t>E</a:t>
            </a:r>
            <a:r>
              <a:rPr lang="es-ES_tradnl" altLang="es-ES" sz="4000" b="1" dirty="0" smtClean="0">
                <a:solidFill>
                  <a:srgbClr val="996633"/>
                </a:solidFill>
                <a:latin typeface="Bookman Old Style" pitchFamily="18" charset="0"/>
              </a:rPr>
              <a:t>N</a:t>
            </a:r>
            <a:r>
              <a:rPr lang="es-ES_tradnl" altLang="es-ES" sz="4000" b="1" dirty="0" smtClean="0">
                <a:solidFill>
                  <a:srgbClr val="9966FF"/>
                </a:solidFill>
                <a:latin typeface="Bookman Old Style" pitchFamily="18" charset="0"/>
              </a:rPr>
              <a:t>T</a:t>
            </a:r>
            <a:r>
              <a:rPr lang="es-ES_tradnl" altLang="es-ES" sz="4000" b="1" dirty="0" smtClean="0">
                <a:solidFill>
                  <a:srgbClr val="969696"/>
                </a:solidFill>
                <a:latin typeface="Bookman Old Style" pitchFamily="18" charset="0"/>
              </a:rPr>
              <a:t>O</a:t>
            </a:r>
            <a:r>
              <a:rPr lang="es-ES_tradnl" altLang="es-ES" sz="4000" b="1" dirty="0" smtClean="0">
                <a:solidFill>
                  <a:srgbClr val="009900"/>
                </a:solidFill>
                <a:latin typeface="Bookman Old Style" pitchFamily="18" charset="0"/>
              </a:rPr>
              <a:t>”</a:t>
            </a:r>
          </a:p>
        </p:txBody>
      </p:sp>
      <p:sp>
        <p:nvSpPr>
          <p:cNvPr id="84996" name="Rectangle 4"/>
          <p:cNvSpPr>
            <a:spLocks noChangeArrowheads="1"/>
          </p:cNvSpPr>
          <p:nvPr/>
        </p:nvSpPr>
        <p:spPr bwMode="auto">
          <a:xfrm>
            <a:off x="-955" y="767665"/>
            <a:ext cx="9073827" cy="5816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s-ES_tradnl" altLang="es-ES" sz="2200" dirty="0" smtClean="0">
                <a:solidFill>
                  <a:srgbClr val="FFFFFF"/>
                </a:solidFill>
                <a:latin typeface="Bookman Old Style" pitchFamily="18" charset="0"/>
              </a:rPr>
              <a:t>El tratamiento que ofreceríamos en la </a:t>
            </a:r>
            <a:r>
              <a:rPr lang="es-ES_tradnl" altLang="es-ES" sz="2200" u="sng" dirty="0" smtClean="0">
                <a:solidFill>
                  <a:srgbClr val="FFFFFF"/>
                </a:solidFill>
                <a:latin typeface="Bookman Old Style" pitchFamily="18" charset="0"/>
              </a:rPr>
              <a:t>Unidad de Intervención Precoz de la </a:t>
            </a:r>
            <a:r>
              <a:rPr lang="es-ES_tradnl" altLang="es-ES" sz="2200" b="1" u="sng" dirty="0" smtClean="0">
                <a:solidFill>
                  <a:srgbClr val="FFFFFF"/>
                </a:solidFill>
                <a:latin typeface="Bookman Old Style" pitchFamily="18" charset="0"/>
              </a:rPr>
              <a:t>Asociación DOA </a:t>
            </a:r>
            <a:r>
              <a:rPr lang="es-ES_tradnl" altLang="es-ES" sz="2200" b="1" u="sng" dirty="0" err="1" smtClean="0">
                <a:solidFill>
                  <a:srgbClr val="FFFFFF"/>
                </a:solidFill>
                <a:latin typeface="Bookman Old Style" pitchFamily="18" charset="0"/>
              </a:rPr>
              <a:t>Saúde</a:t>
            </a:r>
            <a:r>
              <a:rPr lang="es-ES_tradnl" altLang="es-ES" sz="2200" b="1" u="sng" dirty="0" smtClean="0">
                <a:solidFill>
                  <a:srgbClr val="FFFFFF"/>
                </a:solidFill>
                <a:latin typeface="Bookman Old Style" pitchFamily="18" charset="0"/>
              </a:rPr>
              <a:t> Mental</a:t>
            </a:r>
            <a:r>
              <a:rPr lang="es-ES_tradnl" altLang="es-ES" sz="2200" dirty="0" smtClean="0">
                <a:solidFill>
                  <a:srgbClr val="FFFFFF"/>
                </a:solidFill>
                <a:latin typeface="Bookman Old Style" pitchFamily="18" charset="0"/>
              </a:rPr>
              <a:t> es de carácter </a:t>
            </a:r>
            <a:r>
              <a:rPr lang="es-ES_tradnl" altLang="es-ES" sz="2200" dirty="0" err="1" smtClean="0">
                <a:solidFill>
                  <a:srgbClr val="FFFFFF"/>
                </a:solidFill>
                <a:latin typeface="Bookman Old Style" pitchFamily="18" charset="0"/>
              </a:rPr>
              <a:t>holistico</a:t>
            </a:r>
            <a:r>
              <a:rPr lang="es-ES_tradnl" altLang="es-ES" sz="2200" dirty="0" smtClean="0">
                <a:solidFill>
                  <a:srgbClr val="FFFFFF"/>
                </a:solidFill>
                <a:latin typeface="Bookman Old Style" pitchFamily="18" charset="0"/>
              </a:rPr>
              <a:t> y multidisciplinar e incluye:</a:t>
            </a:r>
            <a:endParaRPr lang="es-ES_tradnl" altLang="es-ES" dirty="0" smtClean="0">
              <a:solidFill>
                <a:srgbClr val="FFFFFF"/>
              </a:solidFill>
              <a:latin typeface="Bookman Old Style" pitchFamily="18" charset="0"/>
            </a:endParaRPr>
          </a:p>
          <a:p>
            <a:pPr marL="285750" indent="-285750" algn="just" eaLnBrk="1" fontAlgn="base" hangingPunct="1">
              <a:spcBef>
                <a:spcPct val="0"/>
              </a:spcBef>
              <a:spcAft>
                <a:spcPct val="0"/>
              </a:spcAft>
              <a:buFont typeface="Arial" panose="020B0604020202020204" pitchFamily="34" charset="0"/>
              <a:buChar char="•"/>
            </a:pPr>
            <a:r>
              <a:rPr lang="es-ES_tradnl" altLang="es-ES" sz="1800" dirty="0" smtClean="0">
                <a:solidFill>
                  <a:srgbClr val="FFFFFF"/>
                </a:solidFill>
                <a:latin typeface="Bookman Old Style" pitchFamily="18" charset="0"/>
              </a:rPr>
              <a:t>Intervenciones individuales y grupales (terapias de grupo, etc.)</a:t>
            </a:r>
          </a:p>
          <a:p>
            <a:pPr marL="285750" indent="-285750" algn="just" eaLnBrk="1" fontAlgn="base" hangingPunct="1">
              <a:spcBef>
                <a:spcPct val="0"/>
              </a:spcBef>
              <a:spcAft>
                <a:spcPct val="0"/>
              </a:spcAft>
              <a:buFont typeface="Arial" panose="020B0604020202020204" pitchFamily="34" charset="0"/>
              <a:buChar char="•"/>
            </a:pPr>
            <a:r>
              <a:rPr lang="es-ES_tradnl" altLang="es-ES" sz="1800" dirty="0" smtClean="0">
                <a:solidFill>
                  <a:srgbClr val="FFFFFF"/>
                </a:solidFill>
                <a:latin typeface="Bookman Old Style" pitchFamily="18" charset="0"/>
              </a:rPr>
              <a:t>Intervenciones familiares (escuela de familias y grupos de ayuda mutua).</a:t>
            </a:r>
          </a:p>
          <a:p>
            <a:pPr marL="285750" indent="-285750" algn="just" eaLnBrk="1" fontAlgn="base" hangingPunct="1">
              <a:spcBef>
                <a:spcPct val="0"/>
              </a:spcBef>
              <a:spcAft>
                <a:spcPct val="0"/>
              </a:spcAft>
              <a:buFont typeface="Arial" panose="020B0604020202020204" pitchFamily="34" charset="0"/>
              <a:buChar char="•"/>
            </a:pPr>
            <a:r>
              <a:rPr lang="es-ES_tradnl" altLang="es-ES" sz="1800" dirty="0" smtClean="0">
                <a:solidFill>
                  <a:srgbClr val="FFFFFF"/>
                </a:solidFill>
                <a:latin typeface="Bookman Old Style" pitchFamily="18" charset="0"/>
              </a:rPr>
              <a:t>Intervención domiciliara y en Centros educativos.</a:t>
            </a:r>
            <a:endParaRPr lang="es-ES_tradnl" altLang="es-ES" sz="1800" dirty="0">
              <a:solidFill>
                <a:srgbClr val="FFFFFF"/>
              </a:solidFill>
              <a:latin typeface="Bookman Old Style" pitchFamily="18" charset="0"/>
            </a:endParaRPr>
          </a:p>
          <a:p>
            <a:pPr marL="285750" indent="-285750" algn="just" eaLnBrk="1" fontAlgn="base" hangingPunct="1">
              <a:spcBef>
                <a:spcPct val="0"/>
              </a:spcBef>
              <a:spcAft>
                <a:spcPct val="0"/>
              </a:spcAft>
              <a:buFont typeface="Arial" panose="020B0604020202020204" pitchFamily="34" charset="0"/>
              <a:buChar char="•"/>
            </a:pPr>
            <a:r>
              <a:rPr lang="es-ES_tradnl" altLang="es-ES" sz="1800" b="1" dirty="0" smtClean="0">
                <a:solidFill>
                  <a:srgbClr val="FFFFFF"/>
                </a:solidFill>
                <a:latin typeface="Bookman Old Style" pitchFamily="18" charset="0"/>
              </a:rPr>
              <a:t>Psicofarmacología</a:t>
            </a:r>
            <a:r>
              <a:rPr lang="es-ES_tradnl" altLang="es-ES" sz="1800" dirty="0" smtClean="0">
                <a:solidFill>
                  <a:srgbClr val="FFFFFF"/>
                </a:solidFill>
                <a:latin typeface="Bookman Old Style" pitchFamily="18" charset="0"/>
              </a:rPr>
              <a:t>, para mejorar la sintomatología psicótica (antipsicóticos clásicos, antipsicóticos atípicos, </a:t>
            </a:r>
            <a:r>
              <a:rPr lang="es-ES_tradnl" altLang="es-ES" sz="1800" dirty="0" err="1" smtClean="0">
                <a:solidFill>
                  <a:srgbClr val="FFFFFF"/>
                </a:solidFill>
                <a:latin typeface="Bookman Old Style" pitchFamily="18" charset="0"/>
              </a:rPr>
              <a:t>etc</a:t>
            </a:r>
            <a:r>
              <a:rPr lang="es-ES_tradnl" altLang="es-ES" sz="1800" dirty="0" smtClean="0">
                <a:solidFill>
                  <a:srgbClr val="FFFFFF"/>
                </a:solidFill>
                <a:latin typeface="Bookman Old Style" pitchFamily="18" charset="0"/>
              </a:rPr>
              <a:t>).</a:t>
            </a:r>
          </a:p>
          <a:p>
            <a:pPr algn="just" eaLnBrk="1" fontAlgn="base" hangingPunct="1">
              <a:spcBef>
                <a:spcPct val="0"/>
              </a:spcBef>
              <a:spcAft>
                <a:spcPct val="0"/>
              </a:spcAft>
            </a:pPr>
            <a:r>
              <a:rPr lang="es-ES_tradnl" altLang="es-ES" sz="1800" dirty="0" smtClean="0">
                <a:solidFill>
                  <a:srgbClr val="FFFFFF"/>
                </a:solidFill>
                <a:latin typeface="Bookman Old Style" pitchFamily="18" charset="0"/>
              </a:rPr>
              <a:t>• </a:t>
            </a:r>
            <a:r>
              <a:rPr lang="es-ES_tradnl" altLang="es-ES" sz="1800" b="1" dirty="0" smtClean="0">
                <a:solidFill>
                  <a:srgbClr val="FFFFFF"/>
                </a:solidFill>
                <a:latin typeface="Bookman Old Style" pitchFamily="18" charset="0"/>
              </a:rPr>
              <a:t>Rehabilitación desde la Neuropsicológica</a:t>
            </a:r>
            <a:r>
              <a:rPr lang="es-ES" altLang="es-ES" sz="1800" b="1" dirty="0" smtClean="0">
                <a:solidFill>
                  <a:srgbClr val="FFFFFF"/>
                </a:solidFill>
                <a:latin typeface="Bookman Old Style" pitchFamily="18" charset="0"/>
              </a:rPr>
              <a:t> Clínica: </a:t>
            </a:r>
            <a:r>
              <a:rPr lang="es-ES" altLang="es-ES" sz="1800" b="1" dirty="0">
                <a:solidFill>
                  <a:srgbClr val="FFFFFF"/>
                </a:solidFill>
                <a:latin typeface="Bookman Old Style" pitchFamily="18" charset="0"/>
              </a:rPr>
              <a:t>rehabilitación en </a:t>
            </a:r>
            <a:r>
              <a:rPr lang="es-ES" altLang="es-ES" sz="1800" b="1" dirty="0" smtClean="0">
                <a:solidFill>
                  <a:srgbClr val="FFFFFF"/>
                </a:solidFill>
                <a:latin typeface="Bookman Old Style" pitchFamily="18" charset="0"/>
              </a:rPr>
              <a:t>atención, funciones </a:t>
            </a:r>
            <a:r>
              <a:rPr lang="es-ES" altLang="es-ES" sz="1800" b="1" dirty="0">
                <a:solidFill>
                  <a:srgbClr val="FFFFFF"/>
                </a:solidFill>
                <a:latin typeface="Bookman Old Style" pitchFamily="18" charset="0"/>
              </a:rPr>
              <a:t>ejecutivas, aprendizaje y memoria, lenguaje, cognición </a:t>
            </a:r>
            <a:r>
              <a:rPr lang="es-ES" altLang="es-ES" sz="1800" b="1" dirty="0" smtClean="0">
                <a:solidFill>
                  <a:srgbClr val="FFFFFF"/>
                </a:solidFill>
                <a:latin typeface="Bookman Old Style" pitchFamily="18" charset="0"/>
              </a:rPr>
              <a:t>social</a:t>
            </a:r>
            <a:r>
              <a:rPr lang="es-ES" altLang="es-ES" sz="1800" dirty="0" smtClean="0">
                <a:solidFill>
                  <a:srgbClr val="FFFFFF"/>
                </a:solidFill>
                <a:latin typeface="Bookman Old Style" pitchFamily="18" charset="0"/>
              </a:rPr>
              <a:t>, </a:t>
            </a:r>
            <a:r>
              <a:rPr lang="es-ES" altLang="es-ES" sz="1800" b="1" dirty="0" err="1" smtClean="0">
                <a:solidFill>
                  <a:srgbClr val="FFFFFF"/>
                </a:solidFill>
                <a:latin typeface="Bookman Old Style" pitchFamily="18" charset="0"/>
              </a:rPr>
              <a:t>psicoeducación</a:t>
            </a:r>
            <a:r>
              <a:rPr lang="es-ES" altLang="es-ES" sz="1800" b="1" dirty="0" smtClean="0">
                <a:solidFill>
                  <a:srgbClr val="FFFFFF"/>
                </a:solidFill>
                <a:latin typeface="Bookman Old Style" pitchFamily="18" charset="0"/>
              </a:rPr>
              <a:t>, </a:t>
            </a:r>
            <a:r>
              <a:rPr lang="es-ES" altLang="es-ES" sz="1800" b="1" dirty="0">
                <a:solidFill>
                  <a:srgbClr val="FFFFFF"/>
                </a:solidFill>
                <a:latin typeface="Bookman Old Style" pitchFamily="18" charset="0"/>
              </a:rPr>
              <a:t>conciencia de déficit, etc</a:t>
            </a:r>
            <a:r>
              <a:rPr lang="es-ES" altLang="es-ES" sz="1800" b="1" dirty="0" smtClean="0">
                <a:solidFill>
                  <a:srgbClr val="FFFFFF"/>
                </a:solidFill>
                <a:latin typeface="Bookman Old Style" pitchFamily="18" charset="0"/>
              </a:rPr>
              <a:t>. </a:t>
            </a:r>
            <a:r>
              <a:rPr lang="es-ES" altLang="es-ES" sz="1800" dirty="0">
                <a:solidFill>
                  <a:srgbClr val="FFFFFF"/>
                </a:solidFill>
                <a:latin typeface="Bookman Old Style" pitchFamily="18" charset="0"/>
              </a:rPr>
              <a:t>Y desde la </a:t>
            </a:r>
            <a:r>
              <a:rPr lang="es-ES" altLang="es-ES" sz="1800" b="1" dirty="0" smtClean="0">
                <a:solidFill>
                  <a:srgbClr val="FFFFFF"/>
                </a:solidFill>
                <a:latin typeface="Bookman Old Style" pitchFamily="18" charset="0"/>
              </a:rPr>
              <a:t>Neuropsicología Educativa</a:t>
            </a:r>
            <a:r>
              <a:rPr lang="es-ES" altLang="es-ES" sz="1800" b="1" dirty="0">
                <a:solidFill>
                  <a:srgbClr val="FFFFFF"/>
                </a:solidFill>
                <a:latin typeface="Bookman Old Style" pitchFamily="18" charset="0"/>
              </a:rPr>
              <a:t>: formación en </a:t>
            </a:r>
            <a:r>
              <a:rPr lang="es-ES" altLang="es-ES" sz="1800" b="1" dirty="0" err="1">
                <a:solidFill>
                  <a:srgbClr val="FFFFFF"/>
                </a:solidFill>
                <a:latin typeface="Bookman Old Style" pitchFamily="18" charset="0"/>
              </a:rPr>
              <a:t>metacognición</a:t>
            </a:r>
            <a:r>
              <a:rPr lang="es-ES" altLang="es-ES" sz="1800" b="1" dirty="0">
                <a:solidFill>
                  <a:srgbClr val="FFFFFF"/>
                </a:solidFill>
                <a:latin typeface="Bookman Old Style" pitchFamily="18" charset="0"/>
              </a:rPr>
              <a:t>, formación en estrategias de aprendizaje, </a:t>
            </a:r>
            <a:r>
              <a:rPr lang="es-ES" altLang="es-ES" sz="1800" b="1" dirty="0" smtClean="0">
                <a:solidFill>
                  <a:srgbClr val="FFFFFF"/>
                </a:solidFill>
                <a:latin typeface="Bookman Old Style" pitchFamily="18" charset="0"/>
              </a:rPr>
              <a:t>creatividad</a:t>
            </a:r>
            <a:r>
              <a:rPr lang="es-ES" altLang="es-ES" sz="1800" dirty="0" smtClean="0">
                <a:solidFill>
                  <a:srgbClr val="FFFFFF"/>
                </a:solidFill>
                <a:latin typeface="Bookman Old Style" pitchFamily="18" charset="0"/>
              </a:rPr>
              <a:t>, </a:t>
            </a:r>
            <a:r>
              <a:rPr lang="es-ES" altLang="es-ES" sz="1800" b="1" dirty="0">
                <a:solidFill>
                  <a:srgbClr val="FFFFFF"/>
                </a:solidFill>
                <a:latin typeface="Bookman Old Style" pitchFamily="18" charset="0"/>
              </a:rPr>
              <a:t>inteligencias múltiples </a:t>
            </a:r>
            <a:r>
              <a:rPr lang="es-ES" altLang="es-ES" sz="1800" b="1" dirty="0" smtClean="0">
                <a:solidFill>
                  <a:srgbClr val="FFFFFF"/>
                </a:solidFill>
                <a:latin typeface="Bookman Old Style" pitchFamily="18" charset="0"/>
              </a:rPr>
              <a:t>y psicomotricidad.</a:t>
            </a:r>
          </a:p>
          <a:p>
            <a:pPr marL="285750" indent="-285750" algn="just" eaLnBrk="1" fontAlgn="base" hangingPunct="1">
              <a:spcBef>
                <a:spcPct val="0"/>
              </a:spcBef>
              <a:spcAft>
                <a:spcPct val="0"/>
              </a:spcAft>
              <a:buFont typeface="Arial" panose="020B0604020202020204" pitchFamily="34" charset="0"/>
              <a:buChar char="•"/>
            </a:pPr>
            <a:r>
              <a:rPr lang="es-ES_tradnl" altLang="es-ES" sz="1800" b="1" dirty="0">
                <a:solidFill>
                  <a:srgbClr val="FFFFFF"/>
                </a:solidFill>
                <a:latin typeface="Bookman Old Style" pitchFamily="18" charset="0"/>
                <a:ea typeface="ＭＳ Ｐゴシック"/>
              </a:rPr>
              <a:t>Entrenamiento en habilidades sociales</a:t>
            </a:r>
            <a:r>
              <a:rPr lang="es-ES_tradnl" altLang="es-ES" sz="1800" dirty="0">
                <a:solidFill>
                  <a:srgbClr val="FFFFFF"/>
                </a:solidFill>
                <a:latin typeface="Bookman Old Style" pitchFamily="18" charset="0"/>
                <a:ea typeface="ＭＳ Ｐゴシック"/>
              </a:rPr>
              <a:t>.</a:t>
            </a:r>
          </a:p>
          <a:p>
            <a:pPr marL="285750" indent="-285750" algn="just" eaLnBrk="1" fontAlgn="base" hangingPunct="1">
              <a:spcBef>
                <a:spcPct val="0"/>
              </a:spcBef>
              <a:spcAft>
                <a:spcPct val="0"/>
              </a:spcAft>
              <a:buFont typeface="Arial" panose="020B0604020202020204" pitchFamily="34" charset="0"/>
              <a:buChar char="•"/>
            </a:pPr>
            <a:r>
              <a:rPr lang="es-ES_tradnl" altLang="es-ES" sz="1800" b="1" dirty="0">
                <a:solidFill>
                  <a:srgbClr val="FFFFFF"/>
                </a:solidFill>
                <a:latin typeface="Bookman Old Style" pitchFamily="18" charset="0"/>
                <a:ea typeface="ＭＳ Ｐゴシック"/>
              </a:rPr>
              <a:t>Manejo conductual</a:t>
            </a:r>
            <a:r>
              <a:rPr lang="es-ES_tradnl" altLang="es-ES" sz="1800" dirty="0">
                <a:solidFill>
                  <a:srgbClr val="FFFFFF"/>
                </a:solidFill>
                <a:latin typeface="Bookman Old Style" pitchFamily="18" charset="0"/>
                <a:ea typeface="ＭＳ Ｐゴシック"/>
              </a:rPr>
              <a:t>, para fomentar las conductas positivas</a:t>
            </a:r>
            <a:r>
              <a:rPr lang="es-ES_tradnl" altLang="es-ES" sz="1800" dirty="0" smtClean="0">
                <a:solidFill>
                  <a:srgbClr val="FFFFFF"/>
                </a:solidFill>
                <a:latin typeface="Bookman Old Style" pitchFamily="18" charset="0"/>
                <a:ea typeface="ＭＳ Ｐゴシック"/>
              </a:rPr>
              <a:t>.</a:t>
            </a:r>
          </a:p>
          <a:p>
            <a:pPr marL="285750" indent="-285750" algn="just" eaLnBrk="1" fontAlgn="base" hangingPunct="1">
              <a:spcBef>
                <a:spcPct val="0"/>
              </a:spcBef>
              <a:spcAft>
                <a:spcPct val="0"/>
              </a:spcAft>
              <a:buFont typeface="Arial" panose="020B0604020202020204" pitchFamily="34" charset="0"/>
              <a:buChar char="•"/>
            </a:pPr>
            <a:r>
              <a:rPr lang="es-ES_tradnl" altLang="es-ES" sz="1800" b="1" dirty="0" smtClean="0">
                <a:solidFill>
                  <a:srgbClr val="FFFFFF"/>
                </a:solidFill>
                <a:latin typeface="Bookman Old Style" pitchFamily="18" charset="0"/>
                <a:ea typeface="ＭＳ Ｐゴシック"/>
              </a:rPr>
              <a:t>Técnicas </a:t>
            </a:r>
            <a:r>
              <a:rPr lang="es-ES_tradnl" altLang="es-ES" sz="1800" b="1" dirty="0">
                <a:solidFill>
                  <a:srgbClr val="FFFFFF"/>
                </a:solidFill>
                <a:latin typeface="Bookman Old Style" pitchFamily="18" charset="0"/>
                <a:ea typeface="ＭＳ Ｐゴシック"/>
              </a:rPr>
              <a:t>cognitivo-conductuales</a:t>
            </a:r>
            <a:r>
              <a:rPr lang="es-ES_tradnl" altLang="es-ES" sz="1800" dirty="0">
                <a:solidFill>
                  <a:srgbClr val="FFFFFF"/>
                </a:solidFill>
                <a:latin typeface="Bookman Old Style" pitchFamily="18" charset="0"/>
                <a:ea typeface="ＭＳ Ｐゴシック"/>
              </a:rPr>
              <a:t>, para conseguir un pensamiento planificado</a:t>
            </a:r>
            <a:r>
              <a:rPr lang="es-ES_tradnl" altLang="es-ES" sz="1800" dirty="0" smtClean="0">
                <a:solidFill>
                  <a:srgbClr val="FFFFFF"/>
                </a:solidFill>
                <a:latin typeface="Bookman Old Style" pitchFamily="18" charset="0"/>
                <a:ea typeface="ＭＳ Ｐゴシック"/>
              </a:rPr>
              <a:t>.</a:t>
            </a:r>
            <a:endParaRPr lang="es-ES" altLang="es-ES" sz="1800" b="1" dirty="0" smtClean="0">
              <a:solidFill>
                <a:srgbClr val="FFFFFF"/>
              </a:solidFill>
              <a:latin typeface="Bookman Old Style" pitchFamily="18" charset="0"/>
            </a:endParaRPr>
          </a:p>
          <a:p>
            <a:pPr marL="285750" indent="-285750" algn="just" eaLnBrk="1" fontAlgn="base" hangingPunct="1">
              <a:spcBef>
                <a:spcPct val="0"/>
              </a:spcBef>
              <a:spcAft>
                <a:spcPct val="0"/>
              </a:spcAft>
              <a:buFont typeface="Arial" panose="020B0604020202020204" pitchFamily="34" charset="0"/>
              <a:buChar char="•"/>
            </a:pPr>
            <a:r>
              <a:rPr lang="es-ES" altLang="es-ES" sz="1800" b="1" dirty="0" smtClean="0">
                <a:solidFill>
                  <a:srgbClr val="FFFFFF"/>
                </a:solidFill>
                <a:latin typeface="Bookman Old Style" pitchFamily="18" charset="0"/>
              </a:rPr>
              <a:t>Estimulación emocional a </a:t>
            </a:r>
            <a:r>
              <a:rPr lang="es-ES" altLang="es-ES" sz="1800" b="1" dirty="0" err="1" smtClean="0">
                <a:solidFill>
                  <a:srgbClr val="FFFFFF"/>
                </a:solidFill>
                <a:latin typeface="Bookman Old Style" pitchFamily="18" charset="0"/>
              </a:rPr>
              <a:t>traves</a:t>
            </a:r>
            <a:r>
              <a:rPr lang="es-ES" altLang="es-ES" sz="1800" b="1" dirty="0" smtClean="0">
                <a:solidFill>
                  <a:srgbClr val="FFFFFF"/>
                </a:solidFill>
                <a:latin typeface="Bookman Old Style" pitchFamily="18" charset="0"/>
              </a:rPr>
              <a:t> de nuestro programa de terapia canina (realizado por nuestro personal y las chicas de Terapia </a:t>
            </a:r>
            <a:r>
              <a:rPr lang="es-ES" altLang="es-ES" sz="1800" b="1" dirty="0" err="1" smtClean="0">
                <a:solidFill>
                  <a:srgbClr val="FFFFFF"/>
                </a:solidFill>
                <a:latin typeface="Bookman Old Style" pitchFamily="18" charset="0"/>
              </a:rPr>
              <a:t>Con.tacto</a:t>
            </a:r>
            <a:r>
              <a:rPr lang="es-ES" altLang="es-ES" sz="1800" b="1" dirty="0" smtClean="0">
                <a:solidFill>
                  <a:srgbClr val="FFFFFF"/>
                </a:solidFill>
                <a:latin typeface="Bookman Old Style" pitchFamily="18" charset="0"/>
              </a:rPr>
              <a:t>.</a:t>
            </a:r>
            <a:endParaRPr lang="es-ES" altLang="es-ES" sz="1800" b="1" dirty="0">
              <a:solidFill>
                <a:srgbClr val="FFFFFF"/>
              </a:solidFill>
              <a:latin typeface="Bookman Old Style" pitchFamily="18" charset="0"/>
            </a:endParaRPr>
          </a:p>
        </p:txBody>
      </p:sp>
      <p:sp>
        <p:nvSpPr>
          <p:cNvPr id="84998" name="Text Box 6"/>
          <p:cNvSpPr txBox="1">
            <a:spLocks noChangeArrowheads="1"/>
          </p:cNvSpPr>
          <p:nvPr/>
        </p:nvSpPr>
        <p:spPr bwMode="auto">
          <a:xfrm>
            <a:off x="323528" y="1340768"/>
            <a:ext cx="8424862" cy="4878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s-ES_tradnl" altLang="es-ES" sz="2000" b="1" dirty="0" smtClean="0">
                <a:solidFill>
                  <a:srgbClr val="FF66FF"/>
                </a:solidFill>
                <a:latin typeface="Bookman Old Style" pitchFamily="18" charset="0"/>
              </a:rPr>
              <a:t>QUÉ PUEDE HACERSE DESDE LA ESCUELA</a:t>
            </a:r>
          </a:p>
          <a:p>
            <a:pPr algn="just" eaLnBrk="1" fontAlgn="base" hangingPunct="1">
              <a:spcBef>
                <a:spcPct val="0"/>
              </a:spcBef>
              <a:spcAft>
                <a:spcPct val="0"/>
              </a:spcAft>
            </a:pPr>
            <a:endParaRPr lang="es-ES_tradnl" altLang="es-ES" sz="2000" b="1" dirty="0" smtClean="0">
              <a:solidFill>
                <a:srgbClr val="FF66FF"/>
              </a:solidFill>
              <a:latin typeface="Bookman Old Style" pitchFamily="18" charset="0"/>
            </a:endParaRPr>
          </a:p>
          <a:p>
            <a:pPr algn="just" eaLnBrk="1" fontAlgn="base" hangingPunct="1">
              <a:spcBef>
                <a:spcPct val="0"/>
              </a:spcBef>
              <a:spcAft>
                <a:spcPct val="0"/>
              </a:spcAft>
            </a:pPr>
            <a:r>
              <a:rPr lang="es-ES_tradnl" altLang="es-ES" sz="2000" dirty="0" smtClean="0">
                <a:solidFill>
                  <a:srgbClr val="FFFFFF"/>
                </a:solidFill>
                <a:latin typeface="Bookman Old Style" pitchFamily="18" charset="0"/>
              </a:rPr>
              <a:t>• Disponer de </a:t>
            </a:r>
            <a:r>
              <a:rPr lang="es-ES_tradnl" altLang="es-ES" sz="2000" b="1" dirty="0" smtClean="0">
                <a:solidFill>
                  <a:srgbClr val="FFFFFF"/>
                </a:solidFill>
                <a:latin typeface="Bookman Old Style" pitchFamily="18" charset="0"/>
              </a:rPr>
              <a:t>información</a:t>
            </a:r>
            <a:r>
              <a:rPr lang="es-ES_tradnl" altLang="es-ES" sz="2000" dirty="0" smtClean="0">
                <a:solidFill>
                  <a:srgbClr val="FFFFFF"/>
                </a:solidFill>
                <a:latin typeface="Bookman Old Style" pitchFamily="18" charset="0"/>
              </a:rPr>
              <a:t> clara sobre el trastorno y sus repercusiones.</a:t>
            </a:r>
          </a:p>
          <a:p>
            <a:pPr algn="just" eaLnBrk="1" fontAlgn="base" hangingPunct="1">
              <a:spcBef>
                <a:spcPct val="0"/>
              </a:spcBef>
              <a:spcAft>
                <a:spcPct val="0"/>
              </a:spcAft>
            </a:pPr>
            <a:endParaRPr lang="es-ES_tradnl" altLang="es-ES" sz="2000" dirty="0" smtClean="0">
              <a:solidFill>
                <a:srgbClr val="FFFFFF"/>
              </a:solidFill>
              <a:latin typeface="Bookman Old Style" pitchFamily="18" charset="0"/>
            </a:endParaRPr>
          </a:p>
          <a:p>
            <a:pPr algn="just" eaLnBrk="1" fontAlgn="base" hangingPunct="1">
              <a:spcBef>
                <a:spcPct val="0"/>
              </a:spcBef>
              <a:spcAft>
                <a:spcPct val="0"/>
              </a:spcAft>
            </a:pPr>
            <a:r>
              <a:rPr lang="es-ES_tradnl" altLang="es-ES" sz="2000" dirty="0" smtClean="0">
                <a:solidFill>
                  <a:srgbClr val="FFFFFF"/>
                </a:solidFill>
                <a:latin typeface="Bookman Old Style" pitchFamily="18" charset="0"/>
              </a:rPr>
              <a:t>• Formarse en </a:t>
            </a:r>
            <a:r>
              <a:rPr lang="es-ES_tradnl" altLang="es-ES" sz="2000" b="1" dirty="0" smtClean="0">
                <a:solidFill>
                  <a:srgbClr val="FFFFFF"/>
                </a:solidFill>
                <a:latin typeface="Bookman Old Style" pitchFamily="18" charset="0"/>
              </a:rPr>
              <a:t>estrategias educativas</a:t>
            </a:r>
            <a:r>
              <a:rPr lang="es-ES_tradnl" altLang="es-ES" sz="2000" dirty="0" smtClean="0">
                <a:solidFill>
                  <a:srgbClr val="FFFFFF"/>
                </a:solidFill>
                <a:latin typeface="Bookman Old Style" pitchFamily="18" charset="0"/>
              </a:rPr>
              <a:t> eficaces con estos niños tanto referidas al </a:t>
            </a:r>
            <a:r>
              <a:rPr lang="es-ES_tradnl" altLang="es-ES" sz="2000" u="sng" dirty="0" smtClean="0">
                <a:solidFill>
                  <a:srgbClr val="FFFFFF"/>
                </a:solidFill>
                <a:latin typeface="Bookman Old Style" pitchFamily="18" charset="0"/>
              </a:rPr>
              <a:t>control de la conducta</a:t>
            </a:r>
            <a:r>
              <a:rPr lang="es-ES_tradnl" altLang="es-ES" sz="2000" dirty="0" smtClean="0">
                <a:solidFill>
                  <a:srgbClr val="FFFFFF"/>
                </a:solidFill>
                <a:latin typeface="Bookman Old Style" pitchFamily="18" charset="0"/>
              </a:rPr>
              <a:t> como al </a:t>
            </a:r>
            <a:r>
              <a:rPr lang="es-ES_tradnl" altLang="es-ES" sz="2000" u="sng" dirty="0" smtClean="0">
                <a:solidFill>
                  <a:srgbClr val="FFFFFF"/>
                </a:solidFill>
                <a:latin typeface="Bookman Old Style" pitchFamily="18" charset="0"/>
              </a:rPr>
              <a:t>aprendizaje</a:t>
            </a:r>
            <a:r>
              <a:rPr lang="es-ES_tradnl" altLang="es-ES" sz="2000" dirty="0" smtClean="0">
                <a:solidFill>
                  <a:srgbClr val="FFFFFF"/>
                </a:solidFill>
                <a:latin typeface="Bookman Old Style" pitchFamily="18" charset="0"/>
              </a:rPr>
              <a:t>.</a:t>
            </a:r>
          </a:p>
          <a:p>
            <a:pPr algn="just" eaLnBrk="1" fontAlgn="base" hangingPunct="1">
              <a:spcBef>
                <a:spcPct val="0"/>
              </a:spcBef>
              <a:spcAft>
                <a:spcPct val="0"/>
              </a:spcAft>
            </a:pPr>
            <a:endParaRPr lang="es-ES_tradnl" altLang="es-ES" sz="2000" dirty="0" smtClean="0">
              <a:solidFill>
                <a:srgbClr val="FFFFFF"/>
              </a:solidFill>
              <a:latin typeface="Bookman Old Style" pitchFamily="18" charset="0"/>
            </a:endParaRPr>
          </a:p>
          <a:p>
            <a:pPr algn="just" eaLnBrk="1" fontAlgn="base" hangingPunct="1">
              <a:spcBef>
                <a:spcPct val="0"/>
              </a:spcBef>
              <a:spcAft>
                <a:spcPct val="0"/>
              </a:spcAft>
            </a:pPr>
            <a:r>
              <a:rPr lang="es-ES_tradnl" altLang="es-ES" sz="2000" dirty="0" smtClean="0">
                <a:solidFill>
                  <a:srgbClr val="FFFFFF"/>
                </a:solidFill>
                <a:latin typeface="Bookman Old Style" pitchFamily="18" charset="0"/>
              </a:rPr>
              <a:t>• </a:t>
            </a:r>
            <a:r>
              <a:rPr lang="es-ES_tradnl" altLang="es-ES" sz="2000" b="1" dirty="0" smtClean="0">
                <a:solidFill>
                  <a:srgbClr val="FFFFFF"/>
                </a:solidFill>
                <a:latin typeface="Bookman Old Style" pitchFamily="18" charset="0"/>
              </a:rPr>
              <a:t>Adaptarse a sus necesidades</a:t>
            </a:r>
            <a:r>
              <a:rPr lang="es-ES_tradnl" altLang="es-ES" sz="2000" dirty="0" smtClean="0">
                <a:solidFill>
                  <a:srgbClr val="FFFFFF"/>
                </a:solidFill>
                <a:latin typeface="Bookman Old Style" pitchFamily="18" charset="0"/>
              </a:rPr>
              <a:t>, adecuando las demandas y reforzando al máximo las buenas conductas. por ejemplo, fragmentarle las tareas, permitirle más tiempo para hacer un examen o elogiarle en público.</a:t>
            </a:r>
          </a:p>
          <a:p>
            <a:pPr algn="just" eaLnBrk="1" fontAlgn="base" hangingPunct="1">
              <a:spcBef>
                <a:spcPct val="0"/>
              </a:spcBef>
              <a:spcAft>
                <a:spcPct val="0"/>
              </a:spcAft>
            </a:pPr>
            <a:endParaRPr lang="es-ES_tradnl" altLang="es-ES" sz="2000" dirty="0" smtClean="0">
              <a:solidFill>
                <a:srgbClr val="FFFFFF"/>
              </a:solidFill>
              <a:latin typeface="Bookman Old Style" pitchFamily="18" charset="0"/>
            </a:endParaRPr>
          </a:p>
          <a:p>
            <a:pPr eaLnBrk="1" fontAlgn="base" hangingPunct="1">
              <a:spcBef>
                <a:spcPct val="0"/>
              </a:spcBef>
              <a:spcAft>
                <a:spcPct val="0"/>
              </a:spcAft>
            </a:pPr>
            <a:endParaRPr lang="es-ES_tradnl" altLang="es-ES" dirty="0" smtClean="0">
              <a:solidFill>
                <a:srgbClr val="FFFFFF"/>
              </a:solidFill>
              <a:latin typeface="Bookman Old Style" pitchFamily="18" charset="0"/>
            </a:endParaRPr>
          </a:p>
          <a:p>
            <a:pPr eaLnBrk="1" fontAlgn="base" hangingPunct="1">
              <a:spcBef>
                <a:spcPct val="50000"/>
              </a:spcBef>
              <a:spcAft>
                <a:spcPct val="0"/>
              </a:spcAft>
            </a:pPr>
            <a:endParaRPr lang="es-ES_tradnl" altLang="es-ES" sz="1800" dirty="0" smtClean="0">
              <a:solidFill>
                <a:srgbClr val="FFFFFF"/>
              </a:solidFill>
            </a:endParaRPr>
          </a:p>
        </p:txBody>
      </p:sp>
    </p:spTree>
    <p:extLst>
      <p:ext uri="{BB962C8B-B14F-4D97-AF65-F5344CB8AC3E}">
        <p14:creationId xmlns:p14="http://schemas.microsoft.com/office/powerpoint/2010/main" val="15318459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9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499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8499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4998"/>
                                        </p:tgtEl>
                                        <p:attrNameLst>
                                          <p:attrName>style.visibility</p:attrName>
                                        </p:attrNameLst>
                                      </p:cBhvr>
                                      <p:to>
                                        <p:strVal val="visible"/>
                                      </p:to>
                                    </p:set>
                                    <p:anim calcmode="lin" valueType="num">
                                      <p:cBhvr additive="base">
                                        <p:cTn id="19" dur="500" fill="hold"/>
                                        <p:tgtEl>
                                          <p:spTgt spid="84998"/>
                                        </p:tgtEl>
                                        <p:attrNameLst>
                                          <p:attrName>ppt_x</p:attrName>
                                        </p:attrNameLst>
                                      </p:cBhvr>
                                      <p:tavLst>
                                        <p:tav tm="0">
                                          <p:val>
                                            <p:strVal val="#ppt_x"/>
                                          </p:val>
                                        </p:tav>
                                        <p:tav tm="100000">
                                          <p:val>
                                            <p:strVal val="#ppt_x"/>
                                          </p:val>
                                        </p:tav>
                                      </p:tavLst>
                                    </p:anim>
                                    <p:anim calcmode="lin" valueType="num">
                                      <p:cBhvr additive="base">
                                        <p:cTn id="20" dur="500" fill="hold"/>
                                        <p:tgtEl>
                                          <p:spTgt spid="849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4" grpId="0"/>
      <p:bldP spid="84996" grpId="0"/>
      <p:bldP spid="84996" grpId="1"/>
      <p:bldP spid="8499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323528" y="332656"/>
            <a:ext cx="8229600" cy="1656184"/>
          </a:xfrm>
        </p:spPr>
        <p:txBody>
          <a:bodyPr>
            <a:normAutofit fontScale="90000"/>
          </a:bodyPr>
          <a:lstStyle/>
          <a:p>
            <a:r>
              <a:rPr lang="es-ES" sz="4000" dirty="0"/>
              <a:t>¿Cuáles son los trastornos que habitualmente padecen las personas que atendemos? </a:t>
            </a: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99592" y="2492896"/>
            <a:ext cx="7237536" cy="37183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4131477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1115616" y="116632"/>
            <a:ext cx="6512511" cy="1143000"/>
          </a:xfrm>
        </p:spPr>
        <p:style>
          <a:lnRef idx="1">
            <a:schemeClr val="accent5"/>
          </a:lnRef>
          <a:fillRef idx="2">
            <a:schemeClr val="accent5"/>
          </a:fillRef>
          <a:effectRef idx="1">
            <a:schemeClr val="accent5"/>
          </a:effectRef>
          <a:fontRef idx="minor">
            <a:schemeClr val="dk1"/>
          </a:fontRef>
        </p:style>
        <p:txBody>
          <a:bodyPr vert="horz" lIns="91440" tIns="45720" rIns="91440" bIns="45720" rtlCol="0" anchor="ctr">
            <a:normAutofit fontScale="90000"/>
          </a:bodyPr>
          <a:lstStyle/>
          <a:p>
            <a:pPr marL="0" indent="0" algn="ctr">
              <a:buNone/>
            </a:pPr>
            <a:r>
              <a:rPr lang="es-ES" dirty="0" smtClean="0">
                <a:solidFill>
                  <a:srgbClr val="0070C0"/>
                </a:solidFill>
                <a:effectLst>
                  <a:outerShdw blurRad="38100" dist="38100" dir="2700000" algn="tl">
                    <a:srgbClr val="000000">
                      <a:alpha val="43137"/>
                    </a:srgbClr>
                  </a:outerShdw>
                </a:effectLst>
                <a:latin typeface="+mn-lt"/>
                <a:ea typeface="+mn-ea"/>
                <a:cs typeface="+mn-cs"/>
              </a:rPr>
              <a:t/>
            </a:r>
            <a:br>
              <a:rPr lang="es-ES" dirty="0" smtClean="0">
                <a:solidFill>
                  <a:srgbClr val="0070C0"/>
                </a:solidFill>
                <a:effectLst>
                  <a:outerShdw blurRad="38100" dist="38100" dir="2700000" algn="tl">
                    <a:srgbClr val="000000">
                      <a:alpha val="43137"/>
                    </a:srgbClr>
                  </a:outerShdw>
                </a:effectLst>
                <a:latin typeface="+mn-lt"/>
                <a:ea typeface="+mn-ea"/>
                <a:cs typeface="+mn-cs"/>
              </a:rPr>
            </a:br>
            <a:r>
              <a:rPr lang="es-ES" dirty="0" smtClean="0">
                <a:solidFill>
                  <a:srgbClr val="0070C0"/>
                </a:solidFill>
                <a:effectLst>
                  <a:outerShdw blurRad="38100" dist="38100" dir="2700000" algn="tl">
                    <a:srgbClr val="000000">
                      <a:alpha val="43137"/>
                    </a:srgbClr>
                  </a:outerShdw>
                </a:effectLst>
                <a:latin typeface="+mn-lt"/>
                <a:ea typeface="+mn-ea"/>
                <a:cs typeface="+mn-cs"/>
              </a:rPr>
              <a:t>ESTIMULACIÓN y/o REHABILITACIÓN </a:t>
            </a:r>
            <a:r>
              <a:rPr lang="es-ES" dirty="0">
                <a:solidFill>
                  <a:srgbClr val="0070C0"/>
                </a:solidFill>
                <a:effectLst>
                  <a:outerShdw blurRad="38100" dist="38100" dir="2700000" algn="tl">
                    <a:srgbClr val="000000">
                      <a:alpha val="43137"/>
                    </a:srgbClr>
                  </a:outerShdw>
                </a:effectLst>
                <a:latin typeface="+mn-lt"/>
                <a:ea typeface="+mn-ea"/>
                <a:cs typeface="+mn-cs"/>
              </a:rPr>
              <a:t/>
            </a:r>
            <a:br>
              <a:rPr lang="es-ES" dirty="0">
                <a:solidFill>
                  <a:srgbClr val="0070C0"/>
                </a:solidFill>
                <a:effectLst>
                  <a:outerShdw blurRad="38100" dist="38100" dir="2700000" algn="tl">
                    <a:srgbClr val="000000">
                      <a:alpha val="43137"/>
                    </a:srgbClr>
                  </a:outerShdw>
                </a:effectLst>
                <a:latin typeface="+mn-lt"/>
                <a:ea typeface="+mn-ea"/>
                <a:cs typeface="+mn-cs"/>
              </a:rPr>
            </a:br>
            <a:endParaRPr lang="es-ES" dirty="0">
              <a:solidFill>
                <a:srgbClr val="0070C0"/>
              </a:solidFill>
              <a:effectLst>
                <a:outerShdw blurRad="38100" dist="38100" dir="2700000" algn="tl">
                  <a:srgbClr val="000000">
                    <a:alpha val="43137"/>
                  </a:srgbClr>
                </a:outerShdw>
              </a:effectLst>
              <a:latin typeface="+mn-lt"/>
              <a:ea typeface="+mn-ea"/>
              <a:cs typeface="+mn-cs"/>
            </a:endParaRPr>
          </a:p>
        </p:txBody>
      </p:sp>
      <p:sp>
        <p:nvSpPr>
          <p:cNvPr id="3" name="2 Marcador de contenido"/>
          <p:cNvSpPr>
            <a:spLocks noGrp="1"/>
          </p:cNvSpPr>
          <p:nvPr>
            <p:ph sz="quarter" idx="13"/>
          </p:nvPr>
        </p:nvSpPr>
        <p:spPr>
          <a:xfrm>
            <a:off x="323528" y="2348880"/>
            <a:ext cx="8147248" cy="4320480"/>
          </a:xfrm>
        </p:spPr>
        <p:txBody>
          <a:bodyPr numCol="1">
            <a:noAutofit/>
          </a:bodyPr>
          <a:lstStyle/>
          <a:p>
            <a:pPr marL="0" lvl="0" indent="0" algn="just">
              <a:lnSpc>
                <a:spcPct val="170000"/>
              </a:lnSpc>
              <a:spcBef>
                <a:spcPts val="0"/>
              </a:spcBef>
              <a:buNone/>
            </a:pPr>
            <a:r>
              <a:rPr lang="es-ES" sz="2200" b="1" dirty="0" smtClean="0">
                <a:solidFill>
                  <a:srgbClr val="DF3A2D"/>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Psicología y Neuropsicología Clínica</a:t>
            </a:r>
            <a:r>
              <a:rPr lang="es-ES" sz="1500" dirty="0" smtClean="0">
                <a:latin typeface="Arial" panose="020B0604020202020204" pitchFamily="34" charset="0"/>
                <a:cs typeface="Arial" panose="020B0604020202020204" pitchFamily="34" charset="0"/>
              </a:rPr>
              <a:t>: </a:t>
            </a:r>
            <a:r>
              <a:rPr lang="es-ES" sz="1500" b="1" dirty="0" smtClean="0">
                <a:latin typeface="Arial" panose="020B0604020202020204" pitchFamily="34" charset="0"/>
                <a:cs typeface="Arial" panose="020B0604020202020204" pitchFamily="34" charset="0"/>
              </a:rPr>
              <a:t>rehabilitación</a:t>
            </a:r>
            <a:r>
              <a:rPr lang="es-ES" sz="1500" dirty="0" smtClean="0">
                <a:latin typeface="Arial" panose="020B0604020202020204" pitchFamily="34" charset="0"/>
                <a:cs typeface="Arial" panose="020B0604020202020204" pitchFamily="34" charset="0"/>
              </a:rPr>
              <a:t> </a:t>
            </a:r>
            <a:r>
              <a:rPr lang="es-ES" sz="1500" b="1" dirty="0">
                <a:latin typeface="Arial" panose="020B0604020202020204" pitchFamily="34" charset="0"/>
                <a:cs typeface="Arial" panose="020B0604020202020204" pitchFamily="34" charset="0"/>
              </a:rPr>
              <a:t>en </a:t>
            </a:r>
            <a:r>
              <a:rPr lang="es-ES" sz="1500" b="1" dirty="0" smtClean="0">
                <a:latin typeface="Arial" panose="020B0604020202020204" pitchFamily="34" charset="0"/>
                <a:cs typeface="Arial" panose="020B0604020202020204" pitchFamily="34" charset="0"/>
              </a:rPr>
              <a:t>atención</a:t>
            </a:r>
            <a:r>
              <a:rPr lang="es-ES" sz="1500" dirty="0" smtClean="0">
                <a:latin typeface="Arial" panose="020B0604020202020204" pitchFamily="34" charset="0"/>
                <a:cs typeface="Arial" panose="020B0604020202020204" pitchFamily="34" charset="0"/>
              </a:rPr>
              <a:t> (atención sostenida, atención selectiva, atención dividida, atención alternante), </a:t>
            </a:r>
            <a:r>
              <a:rPr lang="es-ES" sz="1500" b="1" dirty="0">
                <a:latin typeface="Arial" panose="020B0604020202020204" pitchFamily="34" charset="0"/>
                <a:cs typeface="Arial" panose="020B0604020202020204" pitchFamily="34" charset="0"/>
              </a:rPr>
              <a:t>funciones ejecutivas</a:t>
            </a:r>
            <a:r>
              <a:rPr lang="es-ES" sz="1500" dirty="0" smtClean="0">
                <a:latin typeface="Arial" panose="020B0604020202020204" pitchFamily="34" charset="0"/>
                <a:cs typeface="Arial" panose="020B0604020202020204" pitchFamily="34" charset="0"/>
              </a:rPr>
              <a:t>, </a:t>
            </a:r>
            <a:r>
              <a:rPr lang="es-ES" sz="1500" b="1" dirty="0">
                <a:latin typeface="Arial" panose="020B0604020202020204" pitchFamily="34" charset="0"/>
                <a:cs typeface="Arial" panose="020B0604020202020204" pitchFamily="34" charset="0"/>
              </a:rPr>
              <a:t>aprendizaje y memoria</a:t>
            </a:r>
            <a:r>
              <a:rPr lang="es-ES" sz="1500" dirty="0" smtClean="0">
                <a:latin typeface="Arial" panose="020B0604020202020204" pitchFamily="34" charset="0"/>
                <a:cs typeface="Arial" panose="020B0604020202020204" pitchFamily="34" charset="0"/>
              </a:rPr>
              <a:t>, </a:t>
            </a:r>
            <a:r>
              <a:rPr lang="es-ES" sz="1500" b="1" dirty="0">
                <a:latin typeface="Arial" panose="020B0604020202020204" pitchFamily="34" charset="0"/>
                <a:cs typeface="Arial" panose="020B0604020202020204" pitchFamily="34" charset="0"/>
              </a:rPr>
              <a:t>lenguaje</a:t>
            </a:r>
            <a:r>
              <a:rPr lang="es-ES" sz="1500" dirty="0" smtClean="0">
                <a:latin typeface="Arial" panose="020B0604020202020204" pitchFamily="34" charset="0"/>
                <a:cs typeface="Arial" panose="020B0604020202020204" pitchFamily="34" charset="0"/>
              </a:rPr>
              <a:t>, </a:t>
            </a:r>
            <a:r>
              <a:rPr lang="es-ES" sz="1500" b="1" dirty="0">
                <a:latin typeface="Arial" panose="020B0604020202020204" pitchFamily="34" charset="0"/>
                <a:cs typeface="Arial" panose="020B0604020202020204" pitchFamily="34" charset="0"/>
              </a:rPr>
              <a:t>cognición social </a:t>
            </a:r>
            <a:r>
              <a:rPr lang="es-ES" sz="1500" dirty="0" smtClean="0">
                <a:latin typeface="Arial" panose="020B0604020202020204" pitchFamily="34" charset="0"/>
                <a:cs typeface="Arial" panose="020B0604020202020204" pitchFamily="34" charset="0"/>
              </a:rPr>
              <a:t>(</a:t>
            </a:r>
            <a:r>
              <a:rPr lang="es-ES" sz="1500" dirty="0">
                <a:latin typeface="Arial" panose="020B0604020202020204" pitchFamily="34" charset="0"/>
                <a:cs typeface="Arial" panose="020B0604020202020204" pitchFamily="34" charset="0"/>
              </a:rPr>
              <a:t> </a:t>
            </a:r>
            <a:r>
              <a:rPr lang="es-ES" sz="1500" dirty="0" smtClean="0">
                <a:latin typeface="Arial" panose="020B0604020202020204" pitchFamily="34" charset="0"/>
                <a:cs typeface="Arial" panose="020B0604020202020204" pitchFamily="34" charset="0"/>
              </a:rPr>
              <a:t>estimulación emocional, razonamiento social, teoría </a:t>
            </a:r>
            <a:r>
              <a:rPr lang="es-ES" sz="1500" dirty="0">
                <a:latin typeface="Arial" panose="020B0604020202020204" pitchFamily="34" charset="0"/>
                <a:cs typeface="Arial" panose="020B0604020202020204" pitchFamily="34" charset="0"/>
              </a:rPr>
              <a:t>de la </a:t>
            </a:r>
            <a:r>
              <a:rPr lang="es-ES" sz="1500" dirty="0" smtClean="0">
                <a:latin typeface="Arial" panose="020B0604020202020204" pitchFamily="34" charset="0"/>
                <a:cs typeface="Arial" panose="020B0604020202020204" pitchFamily="34" charset="0"/>
              </a:rPr>
              <a:t>mente, dilemas morales), </a:t>
            </a:r>
            <a:r>
              <a:rPr lang="es-ES" sz="1500" b="1" dirty="0" err="1" smtClean="0">
                <a:latin typeface="Arial" panose="020B0604020202020204" pitchFamily="34" charset="0"/>
                <a:cs typeface="Arial" panose="020B0604020202020204" pitchFamily="34" charset="0"/>
              </a:rPr>
              <a:t>p</a:t>
            </a:r>
            <a:r>
              <a:rPr lang="es-ES" sz="1500" b="1" dirty="0" err="1">
                <a:latin typeface="Arial" panose="020B0604020202020204" pitchFamily="34" charset="0"/>
                <a:cs typeface="Arial" panose="020B0604020202020204" pitchFamily="34" charset="0"/>
              </a:rPr>
              <a:t>sicoeducació</a:t>
            </a:r>
            <a:r>
              <a:rPr lang="es-ES" sz="1500" b="1" dirty="0" err="1" smtClean="0">
                <a:latin typeface="Arial" panose="020B0604020202020204" pitchFamily="34" charset="0"/>
                <a:cs typeface="Arial" panose="020B0604020202020204" pitchFamily="34" charset="0"/>
              </a:rPr>
              <a:t>n</a:t>
            </a:r>
            <a:r>
              <a:rPr lang="es-ES" sz="1500" dirty="0" smtClean="0">
                <a:latin typeface="Arial" panose="020B0604020202020204" pitchFamily="34" charset="0"/>
                <a:cs typeface="Arial" panose="020B0604020202020204" pitchFamily="34" charset="0"/>
              </a:rPr>
              <a:t>, </a:t>
            </a:r>
            <a:r>
              <a:rPr lang="es-ES" sz="1500" b="1" dirty="0">
                <a:latin typeface="Arial" panose="020B0604020202020204" pitchFamily="34" charset="0"/>
                <a:cs typeface="Arial" panose="020B0604020202020204" pitchFamily="34" charset="0"/>
              </a:rPr>
              <a:t>conciencia de déficit</a:t>
            </a:r>
            <a:r>
              <a:rPr lang="es-ES" sz="1500" dirty="0">
                <a:latin typeface="Arial" panose="020B0604020202020204" pitchFamily="34" charset="0"/>
                <a:cs typeface="Arial" panose="020B0604020202020204" pitchFamily="34" charset="0"/>
              </a:rPr>
              <a:t>,</a:t>
            </a:r>
            <a:r>
              <a:rPr lang="es-ES" sz="1500" b="1" dirty="0">
                <a:latin typeface="Arial" panose="020B0604020202020204" pitchFamily="34" charset="0"/>
                <a:cs typeface="Arial" panose="020B0604020202020204" pitchFamily="34" charset="0"/>
              </a:rPr>
              <a:t> </a:t>
            </a:r>
            <a:r>
              <a:rPr lang="es-ES" sz="1500" dirty="0" smtClean="0">
                <a:latin typeface="Arial" panose="020B0604020202020204" pitchFamily="34" charset="0"/>
                <a:cs typeface="Arial" panose="020B0604020202020204" pitchFamily="34" charset="0"/>
              </a:rPr>
              <a:t>etc.</a:t>
            </a:r>
          </a:p>
          <a:p>
            <a:pPr marL="0" indent="0" algn="just">
              <a:lnSpc>
                <a:spcPct val="170000"/>
              </a:lnSpc>
              <a:spcBef>
                <a:spcPts val="0"/>
              </a:spcBef>
              <a:buNone/>
            </a:pPr>
            <a:r>
              <a:rPr lang="es-ES" sz="2200" b="1" dirty="0" smtClean="0">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Neuropsicología Educativa</a:t>
            </a:r>
            <a:r>
              <a:rPr lang="es-ES" sz="1500" dirty="0" smtClean="0">
                <a:latin typeface="Arial" panose="020B0604020202020204" pitchFamily="34" charset="0"/>
                <a:cs typeface="Arial" panose="020B0604020202020204" pitchFamily="34" charset="0"/>
              </a:rPr>
              <a:t>: </a:t>
            </a:r>
            <a:r>
              <a:rPr lang="es-ES" sz="1500" b="1" dirty="0" smtClean="0">
                <a:latin typeface="Arial" panose="020B0604020202020204" pitchFamily="34" charset="0"/>
                <a:cs typeface="Arial" panose="020B0604020202020204" pitchFamily="34" charset="0"/>
              </a:rPr>
              <a:t>formación </a:t>
            </a:r>
            <a:r>
              <a:rPr lang="es-ES" sz="1500" b="1" dirty="0">
                <a:latin typeface="Arial" panose="020B0604020202020204" pitchFamily="34" charset="0"/>
                <a:cs typeface="Arial" panose="020B0604020202020204" pitchFamily="34" charset="0"/>
              </a:rPr>
              <a:t>en </a:t>
            </a:r>
            <a:r>
              <a:rPr lang="es-ES" sz="1500" b="1" dirty="0" err="1">
                <a:latin typeface="Arial" panose="020B0604020202020204" pitchFamily="34" charset="0"/>
                <a:cs typeface="Arial" panose="020B0604020202020204" pitchFamily="34" charset="0"/>
              </a:rPr>
              <a:t>metacognición</a:t>
            </a:r>
            <a:r>
              <a:rPr lang="es-ES" sz="1500" dirty="0" smtClean="0">
                <a:latin typeface="Arial" panose="020B0604020202020204" pitchFamily="34" charset="0"/>
                <a:cs typeface="Arial" panose="020B0604020202020204" pitchFamily="34" charset="0"/>
              </a:rPr>
              <a:t>, </a:t>
            </a:r>
            <a:r>
              <a:rPr lang="es-ES" sz="1500" b="1" dirty="0">
                <a:latin typeface="Arial" panose="020B0604020202020204" pitchFamily="34" charset="0"/>
                <a:cs typeface="Arial" panose="020B0604020202020204" pitchFamily="34" charset="0"/>
              </a:rPr>
              <a:t>formación en estrategias de </a:t>
            </a:r>
            <a:r>
              <a:rPr lang="es-ES" sz="1500" b="1" dirty="0" smtClean="0">
                <a:latin typeface="Arial" panose="020B0604020202020204" pitchFamily="34" charset="0"/>
                <a:cs typeface="Arial" panose="020B0604020202020204" pitchFamily="34" charset="0"/>
              </a:rPr>
              <a:t>aprendizaje</a:t>
            </a:r>
            <a:r>
              <a:rPr lang="es-ES" sz="1500" dirty="0" smtClean="0">
                <a:latin typeface="Arial" panose="020B0604020202020204" pitchFamily="34" charset="0"/>
                <a:cs typeface="Arial" panose="020B0604020202020204" pitchFamily="34" charset="0"/>
              </a:rPr>
              <a:t>, </a:t>
            </a:r>
            <a:r>
              <a:rPr lang="es-ES" sz="1500" b="1" dirty="0">
                <a:latin typeface="Arial" panose="020B0604020202020204" pitchFamily="34" charset="0"/>
                <a:cs typeface="Arial" panose="020B0604020202020204" pitchFamily="34" charset="0"/>
              </a:rPr>
              <a:t>creatividad</a:t>
            </a:r>
            <a:r>
              <a:rPr lang="es-ES" sz="1500" dirty="0" smtClean="0">
                <a:latin typeface="Arial" panose="020B0604020202020204" pitchFamily="34" charset="0"/>
                <a:cs typeface="Arial" panose="020B0604020202020204" pitchFamily="34" charset="0"/>
              </a:rPr>
              <a:t> (como vía </a:t>
            </a:r>
            <a:r>
              <a:rPr lang="es-ES" sz="1500" dirty="0">
                <a:latin typeface="Arial" panose="020B0604020202020204" pitchFamily="34" charset="0"/>
                <a:cs typeface="Arial" panose="020B0604020202020204" pitchFamily="34" charset="0"/>
              </a:rPr>
              <a:t>para </a:t>
            </a:r>
            <a:r>
              <a:rPr lang="es-ES" sz="1500" dirty="0" smtClean="0">
                <a:latin typeface="Arial" panose="020B0604020202020204" pitchFamily="34" charset="0"/>
                <a:cs typeface="Arial" panose="020B0604020202020204" pitchFamily="34" charset="0"/>
              </a:rPr>
              <a:t>la creación de productos </a:t>
            </a:r>
            <a:r>
              <a:rPr lang="es-ES" sz="1500" dirty="0">
                <a:latin typeface="Arial" panose="020B0604020202020204" pitchFamily="34" charset="0"/>
                <a:cs typeface="Arial" panose="020B0604020202020204" pitchFamily="34" charset="0"/>
              </a:rPr>
              <a:t>nuevos </a:t>
            </a:r>
            <a:r>
              <a:rPr lang="es-ES" sz="1500" dirty="0" smtClean="0">
                <a:latin typeface="Arial" panose="020B0604020202020204" pitchFamily="34" charset="0"/>
                <a:cs typeface="Arial" panose="020B0604020202020204" pitchFamily="34" charset="0"/>
              </a:rPr>
              <a:t>o originales para </a:t>
            </a:r>
            <a:r>
              <a:rPr lang="es-ES" sz="1500" dirty="0">
                <a:latin typeface="Arial" panose="020B0604020202020204" pitchFamily="34" charset="0"/>
                <a:cs typeface="Arial" panose="020B0604020202020204" pitchFamily="34" charset="0"/>
              </a:rPr>
              <a:t>canalizar </a:t>
            </a:r>
            <a:r>
              <a:rPr lang="es-ES" sz="1500" dirty="0" smtClean="0">
                <a:latin typeface="Arial" panose="020B0604020202020204" pitchFamily="34" charset="0"/>
                <a:cs typeface="Arial" panose="020B0604020202020204" pitchFamily="34" charset="0"/>
              </a:rPr>
              <a:t>energías), </a:t>
            </a:r>
            <a:r>
              <a:rPr lang="es-ES" sz="1500" b="1" dirty="0">
                <a:latin typeface="Arial" panose="020B0604020202020204" pitchFamily="34" charset="0"/>
                <a:cs typeface="Arial" panose="020B0604020202020204" pitchFamily="34" charset="0"/>
              </a:rPr>
              <a:t>inteligencias múltiples </a:t>
            </a:r>
            <a:r>
              <a:rPr lang="es-ES" sz="1500" dirty="0" smtClean="0">
                <a:latin typeface="Arial" panose="020B0604020202020204" pitchFamily="34" charset="0"/>
                <a:cs typeface="Arial" panose="020B0604020202020204" pitchFamily="34" charset="0"/>
              </a:rPr>
              <a:t>(cuyo objetivo es descubrir los puntos fuertes de nuestros pacientes, apoyarlos para potenciar su aprendizaje, favorecer la motivación y mejorar sus capacidades menos destacadas) y </a:t>
            </a:r>
            <a:r>
              <a:rPr lang="es-ES" sz="1500" b="1" dirty="0">
                <a:latin typeface="Arial" panose="020B0604020202020204" pitchFamily="34" charset="0"/>
                <a:cs typeface="Arial" panose="020B0604020202020204" pitchFamily="34" charset="0"/>
              </a:rPr>
              <a:t>psicomotricidad</a:t>
            </a:r>
            <a:r>
              <a:rPr lang="es-ES" sz="1500" dirty="0" smtClean="0">
                <a:latin typeface="Arial" panose="020B0604020202020204" pitchFamily="34" charset="0"/>
                <a:cs typeface="Arial" panose="020B0604020202020204" pitchFamily="34" charset="0"/>
              </a:rPr>
              <a:t>.</a:t>
            </a:r>
            <a:endParaRPr lang="es-ES" sz="1500" dirty="0">
              <a:latin typeface="Arial" panose="020B0604020202020204" pitchFamily="34" charset="0"/>
              <a:cs typeface="Arial" panose="020B0604020202020204" pitchFamily="34" charset="0"/>
            </a:endParaRPr>
          </a:p>
        </p:txBody>
      </p:sp>
      <p:sp>
        <p:nvSpPr>
          <p:cNvPr id="6" name="5 CuadroTexto"/>
          <p:cNvSpPr txBox="1"/>
          <p:nvPr/>
        </p:nvSpPr>
        <p:spPr>
          <a:xfrm>
            <a:off x="539552" y="1412776"/>
            <a:ext cx="8064896" cy="1131079"/>
          </a:xfrm>
          <a:prstGeom prst="rect">
            <a:avLst/>
          </a:prstGeom>
          <a:noFill/>
        </p:spPr>
        <p:txBody>
          <a:bodyPr wrap="square" rtlCol="0">
            <a:spAutoFit/>
          </a:bodyPr>
          <a:lstStyle/>
          <a:p>
            <a:pPr>
              <a:lnSpc>
                <a:spcPct val="150000"/>
              </a:lnSpc>
            </a:pPr>
            <a:r>
              <a:rPr lang="es-ES" sz="1500" dirty="0" smtClean="0">
                <a:latin typeface="Arial" panose="020B0604020202020204" pitchFamily="34" charset="0"/>
                <a:cs typeface="Arial" panose="020B0604020202020204" pitchFamily="34" charset="0"/>
              </a:rPr>
              <a:t>La </a:t>
            </a:r>
            <a:r>
              <a:rPr lang="es-ES" sz="1500" dirty="0">
                <a:latin typeface="Arial" panose="020B0604020202020204" pitchFamily="34" charset="0"/>
                <a:cs typeface="Arial" panose="020B0604020202020204" pitchFamily="34" charset="0"/>
              </a:rPr>
              <a:t>intervención temprana en psicosis debe aunar, en un esfuerzo común, los logros terapéuticos de </a:t>
            </a:r>
            <a:r>
              <a:rPr lang="es-ES" sz="1500" dirty="0" smtClean="0">
                <a:latin typeface="Arial" panose="020B0604020202020204" pitchFamily="34" charset="0"/>
                <a:cs typeface="Arial" panose="020B0604020202020204" pitchFamily="34" charset="0"/>
              </a:rPr>
              <a:t>la psicología clínica, </a:t>
            </a:r>
            <a:r>
              <a:rPr lang="es-ES" sz="1500" dirty="0">
                <a:latin typeface="Arial" panose="020B0604020202020204" pitchFamily="34" charset="0"/>
                <a:cs typeface="Arial" panose="020B0604020202020204" pitchFamily="34" charset="0"/>
              </a:rPr>
              <a:t>neuropsicología clínica y educativa. Por tal motivo en nuestro programa de intervención </a:t>
            </a:r>
            <a:r>
              <a:rPr lang="es-ES" sz="1500" dirty="0" smtClean="0">
                <a:latin typeface="Arial" panose="020B0604020202020204" pitchFamily="34" charset="0"/>
                <a:cs typeface="Arial" panose="020B0604020202020204" pitchFamily="34" charset="0"/>
              </a:rPr>
              <a:t>pretende aunar ambas;</a:t>
            </a:r>
            <a:endParaRPr lang="es-ES" sz="1500" dirty="0"/>
          </a:p>
        </p:txBody>
      </p:sp>
    </p:spTree>
    <p:extLst>
      <p:ext uri="{BB962C8B-B14F-4D97-AF65-F5344CB8AC3E}">
        <p14:creationId xmlns:p14="http://schemas.microsoft.com/office/powerpoint/2010/main" val="369535819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quarter" idx="13"/>
          </p:nvPr>
        </p:nvSpPr>
        <p:spPr>
          <a:xfrm>
            <a:off x="1323256" y="3212976"/>
            <a:ext cx="6400800" cy="3474720"/>
          </a:xfrm>
        </p:spPr>
        <p:txBody>
          <a:bodyPr/>
          <a:lstStyle/>
          <a:p>
            <a:endParaRPr lang="es-E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228200"/>
            <a:ext cx="6096000" cy="2809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4" name="3 Objeto"/>
          <p:cNvGraphicFramePr>
            <a:graphicFrameLocks noChangeAspect="1"/>
          </p:cNvGraphicFramePr>
          <p:nvPr>
            <p:extLst>
              <p:ext uri="{D42A27DB-BD31-4B8C-83A1-F6EECF244321}">
                <p14:modId xmlns:p14="http://schemas.microsoft.com/office/powerpoint/2010/main" val="3569575294"/>
              </p:ext>
            </p:extLst>
          </p:nvPr>
        </p:nvGraphicFramePr>
        <p:xfrm>
          <a:off x="4170437" y="4293096"/>
          <a:ext cx="706437" cy="460499"/>
        </p:xfrm>
        <a:graphic>
          <a:graphicData uri="http://schemas.openxmlformats.org/presentationml/2006/ole">
            <mc:AlternateContent xmlns:mc="http://schemas.openxmlformats.org/markup-compatibility/2006">
              <mc:Choice xmlns:v="urn:schemas-microsoft-com:vml" Requires="v">
                <p:oleObj spid="_x0000_s1051" name="Objeto empaquetador del shell" showAsIcon="1" r:id="rId4" imgW="707040" imgH="488520" progId="Package">
                  <p:embed/>
                </p:oleObj>
              </mc:Choice>
              <mc:Fallback>
                <p:oleObj name="Objeto empaquetador del shell" showAsIcon="1" r:id="rId4" imgW="707040" imgH="488520" progId="Package">
                  <p:embed/>
                  <p:pic>
                    <p:nvPicPr>
                      <p:cNvPr id="0" name=""/>
                      <p:cNvPicPr/>
                      <p:nvPr/>
                    </p:nvPicPr>
                    <p:blipFill>
                      <a:blip r:embed="rId5"/>
                      <a:stretch>
                        <a:fillRect/>
                      </a:stretch>
                    </p:blipFill>
                    <p:spPr>
                      <a:xfrm>
                        <a:off x="4170437" y="4293096"/>
                        <a:ext cx="706437" cy="460499"/>
                      </a:xfrm>
                      <a:prstGeom prst="rect">
                        <a:avLst/>
                      </a:prstGeom>
                    </p:spPr>
                  </p:pic>
                </p:oleObj>
              </mc:Fallback>
            </mc:AlternateContent>
          </a:graphicData>
        </a:graphic>
      </p:graphicFrame>
    </p:spTree>
    <p:extLst>
      <p:ext uri="{BB962C8B-B14F-4D97-AF65-F5344CB8AC3E}">
        <p14:creationId xmlns:p14="http://schemas.microsoft.com/office/powerpoint/2010/main" val="375749204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subTitle" idx="1"/>
          </p:nvPr>
        </p:nvSpPr>
        <p:spPr>
          <a:xfrm>
            <a:off x="4277732" y="2204864"/>
            <a:ext cx="4406900" cy="4313237"/>
          </a:xfrm>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p>
            <a: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ES_tradnl" altLang="es-ES" sz="3600" dirty="0"/>
              <a:t>ASOCIACIÓN DE AYUDA AL ENFERMO MENTAL</a:t>
            </a:r>
          </a:p>
          <a:p>
            <a: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s-ES_tradnl" altLang="es-ES" dirty="0"/>
          </a:p>
          <a:p>
            <a: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ES_tradnl" altLang="es-ES" dirty="0" err="1"/>
              <a:t>Tlfno</a:t>
            </a:r>
            <a:r>
              <a:rPr lang="es-ES_tradnl" altLang="es-ES" dirty="0"/>
              <a:t>. 986 48 32 08</a:t>
            </a:r>
          </a:p>
          <a:p>
            <a: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ES_tradnl" altLang="es-ES" dirty="0"/>
              <a:t>C/ </a:t>
            </a:r>
            <a:r>
              <a:rPr lang="es-ES_tradnl" altLang="es-ES" dirty="0" err="1"/>
              <a:t>Romil</a:t>
            </a:r>
            <a:r>
              <a:rPr lang="es-ES_tradnl" altLang="es-ES" dirty="0"/>
              <a:t> 84</a:t>
            </a:r>
          </a:p>
        </p:txBody>
      </p:sp>
      <p:pic>
        <p:nvPicPr>
          <p:cNvPr id="4" name="Picture 2" descr="E:\DOA\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36" y="442392"/>
            <a:ext cx="8604447" cy="4104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54559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3851920" y="2996952"/>
            <a:ext cx="4608512" cy="3416320"/>
          </a:xfrm>
          <a:prstGeom prst="rect">
            <a:avLst/>
          </a:prstGeom>
          <a:noFill/>
        </p:spPr>
        <p:txBody>
          <a:bodyPr wrap="square" rtlCol="0">
            <a:spAutoFit/>
          </a:bodyPr>
          <a:lstStyle/>
          <a:p>
            <a:pPr algn="ctr"/>
            <a:r>
              <a:rPr lang="es-ES" sz="7200" b="1" dirty="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rPr>
              <a:t>Gracias</a:t>
            </a:r>
            <a:r>
              <a:rPr lang="es-ES" sz="7200" b="1" dirty="0" smtClean="0">
                <a:solidFill>
                  <a:prstClr val="black"/>
                </a:solidFill>
              </a:rPr>
              <a:t> </a:t>
            </a:r>
            <a:r>
              <a:rPr lang="es-ES" sz="7200" b="1" dirty="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rPr>
              <a:t>por vuestra atención </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716" y="247650"/>
            <a:ext cx="329565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988341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0" y="2708920"/>
            <a:ext cx="9121230" cy="3450696"/>
          </a:xfrm>
        </p:spPr>
        <p:txBody>
          <a:bodyPr/>
          <a:lstStyle/>
          <a:p>
            <a:pPr marL="0" indent="0" algn="just">
              <a:buNone/>
            </a:pPr>
            <a:r>
              <a:rPr lang="es-ES" dirty="0" smtClean="0"/>
              <a:t>Los Trastornos Mentales se caracterizan por provocar en la persona alteraciones en su forma de pensar, sentirse y/o comportarse.</a:t>
            </a:r>
          </a:p>
          <a:p>
            <a:pPr marL="0" indent="0">
              <a:buNone/>
            </a:pPr>
            <a:endParaRPr lang="es-ES" dirty="0" smtClean="0"/>
          </a:p>
          <a:p>
            <a:pPr marL="0" indent="0" algn="ctr">
              <a:buNone/>
            </a:pPr>
            <a:r>
              <a:rPr lang="es-ES" dirty="0" smtClean="0"/>
              <a:t>    </a:t>
            </a:r>
            <a:endParaRPr lang="es-ES" dirty="0"/>
          </a:p>
        </p:txBody>
      </p:sp>
      <p:sp>
        <p:nvSpPr>
          <p:cNvPr id="3" name="2 Título"/>
          <p:cNvSpPr>
            <a:spLocks noGrp="1"/>
          </p:cNvSpPr>
          <p:nvPr>
            <p:ph type="title"/>
          </p:nvPr>
        </p:nvSpPr>
        <p:spPr>
          <a:xfrm>
            <a:off x="395536" y="0"/>
            <a:ext cx="8363272" cy="2010552"/>
          </a:xfrm>
        </p:spPr>
        <p:txBody>
          <a:bodyPr>
            <a:noAutofit/>
          </a:bodyPr>
          <a:lstStyle/>
          <a:p>
            <a:r>
              <a:rPr lang="es-ES" sz="4000" dirty="0" smtClean="0"/>
              <a:t>ESQUIZOFRENIA</a:t>
            </a:r>
            <a:endParaRPr lang="es-ES" sz="4000" dirty="0"/>
          </a:p>
        </p:txBody>
      </p:sp>
      <p:graphicFrame>
        <p:nvGraphicFramePr>
          <p:cNvPr id="4" name="3 Objeto"/>
          <p:cNvGraphicFramePr>
            <a:graphicFrameLocks noChangeAspect="1"/>
          </p:cNvGraphicFramePr>
          <p:nvPr>
            <p:extLst>
              <p:ext uri="{D42A27DB-BD31-4B8C-83A1-F6EECF244321}">
                <p14:modId xmlns:p14="http://schemas.microsoft.com/office/powerpoint/2010/main" val="3574069177"/>
              </p:ext>
            </p:extLst>
          </p:nvPr>
        </p:nvGraphicFramePr>
        <p:xfrm>
          <a:off x="2411760" y="4581128"/>
          <a:ext cx="4333982" cy="648072"/>
        </p:xfrm>
        <a:graphic>
          <a:graphicData uri="http://schemas.openxmlformats.org/presentationml/2006/ole">
            <mc:AlternateContent xmlns:mc="http://schemas.openxmlformats.org/markup-compatibility/2006">
              <mc:Choice xmlns:v="urn:schemas-microsoft-com:vml" Requires="v">
                <p:oleObj spid="_x0000_s4106" name="Objeto empaquetador del shell" showAsIcon="1" r:id="rId3" imgW="4585680" imgH="685800" progId="Package">
                  <p:embed/>
                </p:oleObj>
              </mc:Choice>
              <mc:Fallback>
                <p:oleObj name="Objeto empaquetador del shell" showAsIcon="1" r:id="rId3" imgW="4585680" imgH="685800" progId="Package">
                  <p:embed/>
                  <p:pic>
                    <p:nvPicPr>
                      <p:cNvPr id="0" name=""/>
                      <p:cNvPicPr/>
                      <p:nvPr/>
                    </p:nvPicPr>
                    <p:blipFill>
                      <a:blip r:embed="rId4"/>
                      <a:stretch>
                        <a:fillRect/>
                      </a:stretch>
                    </p:blipFill>
                    <p:spPr>
                      <a:xfrm>
                        <a:off x="2411760" y="4581128"/>
                        <a:ext cx="4333982" cy="648072"/>
                      </a:xfrm>
                      <a:prstGeom prst="rect">
                        <a:avLst/>
                      </a:prstGeom>
                    </p:spPr>
                  </p:pic>
                </p:oleObj>
              </mc:Fallback>
            </mc:AlternateContent>
          </a:graphicData>
        </a:graphic>
      </p:graphicFrame>
    </p:spTree>
    <p:extLst>
      <p:ext uri="{BB962C8B-B14F-4D97-AF65-F5344CB8AC3E}">
        <p14:creationId xmlns:p14="http://schemas.microsoft.com/office/powerpoint/2010/main" val="2133934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0" y="2060848"/>
            <a:ext cx="9144000" cy="4797152"/>
          </a:xfrm>
        </p:spPr>
        <p:txBody>
          <a:bodyPr>
            <a:normAutofit fontScale="92500" lnSpcReduction="20000"/>
          </a:bodyPr>
          <a:lstStyle/>
          <a:p>
            <a:pPr marL="0" indent="0" algn="just">
              <a:buNone/>
            </a:pPr>
            <a:r>
              <a:rPr lang="es-ES" sz="2200" dirty="0" smtClean="0"/>
              <a:t>El </a:t>
            </a:r>
            <a:r>
              <a:rPr lang="es-ES" sz="2200" dirty="0"/>
              <a:t>trastorno bipolar es una enfermedad mental grave, con tendencia a </a:t>
            </a:r>
            <a:r>
              <a:rPr lang="es-ES" sz="2200" dirty="0" err="1"/>
              <a:t>cronificarse</a:t>
            </a:r>
            <a:r>
              <a:rPr lang="es-ES" sz="2200" dirty="0"/>
              <a:t>, que afecta fundamentalmente al estado de ánimo de la persona</a:t>
            </a:r>
            <a:r>
              <a:rPr lang="es-ES" sz="2200" dirty="0" smtClean="0"/>
              <a:t>.</a:t>
            </a:r>
            <a:endParaRPr lang="es-ES" sz="2200" dirty="0"/>
          </a:p>
          <a:p>
            <a:pPr marL="0" indent="0" algn="just">
              <a:buNone/>
            </a:pPr>
            <a:r>
              <a:rPr lang="es-ES" sz="2200" dirty="0"/>
              <a:t>Las personas con trastorno bipolar experimentan estados emocionales inusualmente intensos que se producen en períodos distintos llamados "</a:t>
            </a:r>
            <a:r>
              <a:rPr lang="es-ES" sz="2200" dirty="0" smtClean="0"/>
              <a:t>episodios</a:t>
            </a:r>
            <a:r>
              <a:rPr lang="es-ES" dirty="0" smtClean="0"/>
              <a:t>”</a:t>
            </a:r>
          </a:p>
          <a:p>
            <a:pPr marL="0" indent="0" algn="just">
              <a:buNone/>
            </a:pPr>
            <a:r>
              <a:rPr lang="es-ES" dirty="0" smtClean="0"/>
              <a:t>Síntomas:</a:t>
            </a:r>
          </a:p>
          <a:p>
            <a:pPr algn="just">
              <a:buFont typeface="Arial" panose="020B0604020202020204" pitchFamily="34" charset="0"/>
              <a:buChar char="•"/>
            </a:pPr>
            <a:r>
              <a:rPr lang="es-ES" dirty="0" smtClean="0"/>
              <a:t>Grandiosidad.</a:t>
            </a:r>
          </a:p>
          <a:p>
            <a:pPr algn="just">
              <a:buFont typeface="Arial" panose="020B0604020202020204" pitchFamily="34" charset="0"/>
              <a:buChar char="•"/>
            </a:pPr>
            <a:r>
              <a:rPr lang="es-ES" dirty="0" smtClean="0"/>
              <a:t>Reducida necesidad de dormir.</a:t>
            </a:r>
          </a:p>
          <a:p>
            <a:pPr algn="just">
              <a:buFont typeface="Arial" panose="020B0604020202020204" pitchFamily="34" charset="0"/>
              <a:buChar char="•"/>
            </a:pPr>
            <a:r>
              <a:rPr lang="es-ES" dirty="0" smtClean="0"/>
              <a:t>Excesiva necesidad comunicativa.</a:t>
            </a:r>
          </a:p>
          <a:p>
            <a:pPr algn="just">
              <a:buFont typeface="Arial" panose="020B0604020202020204" pitchFamily="34" charset="0"/>
              <a:buChar char="•"/>
            </a:pPr>
            <a:r>
              <a:rPr lang="es-ES" dirty="0" smtClean="0"/>
              <a:t>Batiburrillo de ideas que fluyen en su cabeza.</a:t>
            </a:r>
          </a:p>
          <a:p>
            <a:pPr algn="just">
              <a:buFont typeface="Arial" panose="020B0604020202020204" pitchFamily="34" charset="0"/>
              <a:buChar char="•"/>
            </a:pPr>
            <a:r>
              <a:rPr lang="es-ES" dirty="0" smtClean="0"/>
              <a:t>Déficits atencionales.</a:t>
            </a:r>
          </a:p>
          <a:p>
            <a:pPr algn="just">
              <a:buFont typeface="Arial" panose="020B0604020202020204" pitchFamily="34" charset="0"/>
              <a:buChar char="•"/>
            </a:pPr>
            <a:r>
              <a:rPr lang="es-ES" dirty="0" smtClean="0"/>
              <a:t>Aumento  de la actividad (en plano social, sexual, etc.) o agitación psicomotriz.</a:t>
            </a:r>
          </a:p>
          <a:p>
            <a:pPr algn="just">
              <a:buFont typeface="Arial" panose="020B0604020202020204" pitchFamily="34" charset="0"/>
              <a:buChar char="•"/>
            </a:pPr>
            <a:r>
              <a:rPr lang="es-ES" dirty="0" smtClean="0"/>
              <a:t>Excesiva implicación en actividades placenteras pero con altas posibilidades de acarrear </a:t>
            </a:r>
            <a:r>
              <a:rPr lang="es-ES" dirty="0" err="1" smtClean="0"/>
              <a:t>cosecuencias</a:t>
            </a:r>
            <a:r>
              <a:rPr lang="es-ES" dirty="0" smtClean="0"/>
              <a:t> negativas (compras excesivas, </a:t>
            </a:r>
            <a:r>
              <a:rPr lang="es-ES" dirty="0" err="1" smtClean="0"/>
              <a:t>indiscrecciones</a:t>
            </a:r>
            <a:r>
              <a:rPr lang="es-ES" dirty="0" smtClean="0"/>
              <a:t> sexuales, operaciones financieras, etc.).</a:t>
            </a:r>
          </a:p>
          <a:p>
            <a:pPr algn="just">
              <a:buFont typeface="Arial" panose="020B0604020202020204" pitchFamily="34" charset="0"/>
              <a:buChar char="•"/>
            </a:pPr>
            <a:endParaRPr lang="es-ES" dirty="0"/>
          </a:p>
        </p:txBody>
      </p:sp>
      <p:sp>
        <p:nvSpPr>
          <p:cNvPr id="3" name="2 Título"/>
          <p:cNvSpPr>
            <a:spLocks noGrp="1"/>
          </p:cNvSpPr>
          <p:nvPr>
            <p:ph type="title"/>
          </p:nvPr>
        </p:nvSpPr>
        <p:spPr/>
        <p:txBody>
          <a:bodyPr/>
          <a:lstStyle/>
          <a:p>
            <a:r>
              <a:rPr lang="es-ES" dirty="0" smtClean="0"/>
              <a:t>TRASTORNO BIPOLAR</a:t>
            </a:r>
            <a:endParaRPr lang="es-ES" dirty="0"/>
          </a:p>
        </p:txBody>
      </p:sp>
    </p:spTree>
    <p:extLst>
      <p:ext uri="{BB962C8B-B14F-4D97-AF65-F5344CB8AC3E}">
        <p14:creationId xmlns:p14="http://schemas.microsoft.com/office/powerpoint/2010/main" val="20472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 calcmode="lin" valueType="num">
                                      <p:cBhvr additive="base">
                                        <p:cTn id="1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 calcmode="lin" valueType="num">
                                      <p:cBhvr additive="base">
                                        <p:cTn id="2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animEffect transition="in" filter="fade">
                                      <p:cBhvr>
                                        <p:cTn id="29" dur="1000"/>
                                        <p:tgtEl>
                                          <p:spTgt spid="2">
                                            <p:txEl>
                                              <p:pRg st="3" end="3"/>
                                            </p:txEl>
                                          </p:spTgt>
                                        </p:tgtEl>
                                      </p:cBhvr>
                                    </p:animEffect>
                                    <p:anim calcmode="lin" valueType="num">
                                      <p:cBhvr>
                                        <p:cTn id="30"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
                                            <p:txEl>
                                              <p:pRg st="4" end="4"/>
                                            </p:txEl>
                                          </p:spTgt>
                                        </p:tgtEl>
                                        <p:attrNameLst>
                                          <p:attrName>style.visibility</p:attrName>
                                        </p:attrNameLst>
                                      </p:cBhvr>
                                      <p:to>
                                        <p:strVal val="visible"/>
                                      </p:to>
                                    </p:set>
                                    <p:animEffect transition="in" filter="fade">
                                      <p:cBhvr>
                                        <p:cTn id="36" dur="1000"/>
                                        <p:tgtEl>
                                          <p:spTgt spid="2">
                                            <p:txEl>
                                              <p:pRg st="4" end="4"/>
                                            </p:txEl>
                                          </p:spTgt>
                                        </p:tgtEl>
                                      </p:cBhvr>
                                    </p:animEffect>
                                    <p:anim calcmode="lin" valueType="num">
                                      <p:cBhvr>
                                        <p:cTn id="37"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8"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
                                            <p:txEl>
                                              <p:pRg st="5" end="5"/>
                                            </p:txEl>
                                          </p:spTgt>
                                        </p:tgtEl>
                                        <p:attrNameLst>
                                          <p:attrName>style.visibility</p:attrName>
                                        </p:attrNameLst>
                                      </p:cBhvr>
                                      <p:to>
                                        <p:strVal val="visible"/>
                                      </p:to>
                                    </p:set>
                                    <p:animEffect transition="in" filter="fade">
                                      <p:cBhvr>
                                        <p:cTn id="43" dur="1000"/>
                                        <p:tgtEl>
                                          <p:spTgt spid="2">
                                            <p:txEl>
                                              <p:pRg st="5" end="5"/>
                                            </p:txEl>
                                          </p:spTgt>
                                        </p:tgtEl>
                                      </p:cBhvr>
                                    </p:animEffect>
                                    <p:anim calcmode="lin" valueType="num">
                                      <p:cBhvr>
                                        <p:cTn id="44"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5"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2">
                                            <p:txEl>
                                              <p:pRg st="6" end="6"/>
                                            </p:txEl>
                                          </p:spTgt>
                                        </p:tgtEl>
                                        <p:attrNameLst>
                                          <p:attrName>style.visibility</p:attrName>
                                        </p:attrNameLst>
                                      </p:cBhvr>
                                      <p:to>
                                        <p:strVal val="visible"/>
                                      </p:to>
                                    </p:set>
                                    <p:animEffect transition="in" filter="fade">
                                      <p:cBhvr>
                                        <p:cTn id="50" dur="1000"/>
                                        <p:tgtEl>
                                          <p:spTgt spid="2">
                                            <p:txEl>
                                              <p:pRg st="6" end="6"/>
                                            </p:txEl>
                                          </p:spTgt>
                                        </p:tgtEl>
                                      </p:cBhvr>
                                    </p:animEffect>
                                    <p:anim calcmode="lin" valueType="num">
                                      <p:cBhvr>
                                        <p:cTn id="51"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52"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2">
                                            <p:txEl>
                                              <p:pRg st="7" end="7"/>
                                            </p:txEl>
                                          </p:spTgt>
                                        </p:tgtEl>
                                        <p:attrNameLst>
                                          <p:attrName>style.visibility</p:attrName>
                                        </p:attrNameLst>
                                      </p:cBhvr>
                                      <p:to>
                                        <p:strVal val="visible"/>
                                      </p:to>
                                    </p:set>
                                    <p:animEffect transition="in" filter="fade">
                                      <p:cBhvr>
                                        <p:cTn id="57" dur="1000"/>
                                        <p:tgtEl>
                                          <p:spTgt spid="2">
                                            <p:txEl>
                                              <p:pRg st="7" end="7"/>
                                            </p:txEl>
                                          </p:spTgt>
                                        </p:tgtEl>
                                      </p:cBhvr>
                                    </p:animEffect>
                                    <p:anim calcmode="lin" valueType="num">
                                      <p:cBhvr>
                                        <p:cTn id="58"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59"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2">
                                            <p:txEl>
                                              <p:pRg st="8" end="8"/>
                                            </p:txEl>
                                          </p:spTgt>
                                        </p:tgtEl>
                                        <p:attrNameLst>
                                          <p:attrName>style.visibility</p:attrName>
                                        </p:attrNameLst>
                                      </p:cBhvr>
                                      <p:to>
                                        <p:strVal val="visible"/>
                                      </p:to>
                                    </p:set>
                                    <p:animEffect transition="in" filter="fade">
                                      <p:cBhvr>
                                        <p:cTn id="64" dur="1000"/>
                                        <p:tgtEl>
                                          <p:spTgt spid="2">
                                            <p:txEl>
                                              <p:pRg st="8" end="8"/>
                                            </p:txEl>
                                          </p:spTgt>
                                        </p:tgtEl>
                                      </p:cBhvr>
                                    </p:animEffect>
                                    <p:anim calcmode="lin" valueType="num">
                                      <p:cBhvr>
                                        <p:cTn id="65"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66"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2">
                                            <p:txEl>
                                              <p:pRg st="9" end="9"/>
                                            </p:txEl>
                                          </p:spTgt>
                                        </p:tgtEl>
                                        <p:attrNameLst>
                                          <p:attrName>style.visibility</p:attrName>
                                        </p:attrNameLst>
                                      </p:cBhvr>
                                      <p:to>
                                        <p:strVal val="visible"/>
                                      </p:to>
                                    </p:set>
                                    <p:animEffect transition="in" filter="fade">
                                      <p:cBhvr>
                                        <p:cTn id="71" dur="1000"/>
                                        <p:tgtEl>
                                          <p:spTgt spid="2">
                                            <p:txEl>
                                              <p:pRg st="9" end="9"/>
                                            </p:txEl>
                                          </p:spTgt>
                                        </p:tgtEl>
                                      </p:cBhvr>
                                    </p:animEffect>
                                    <p:anim calcmode="lin" valueType="num">
                                      <p:cBhvr>
                                        <p:cTn id="72"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73" dur="10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2 Marcador de contenido"/>
          <p:cNvSpPr>
            <a:spLocks noGrp="1"/>
          </p:cNvSpPr>
          <p:nvPr>
            <p:ph idx="4294967295"/>
          </p:nvPr>
        </p:nvSpPr>
        <p:spPr>
          <a:xfrm>
            <a:off x="323850" y="1124744"/>
            <a:ext cx="8229600" cy="5112544"/>
          </a:xfrm>
          <a:prstGeom prst="rect">
            <a:avLst/>
          </a:prstGeom>
        </p:spPr>
        <p:txBody>
          <a:bodyPr>
            <a:normAutofit/>
          </a:bodyPr>
          <a:lstStyle/>
          <a:p>
            <a:pPr algn="ctr">
              <a:spcBef>
                <a:spcPct val="50000"/>
              </a:spcBef>
              <a:buFont typeface="Wingdings 2" pitchFamily="18" charset="2"/>
              <a:buNone/>
            </a:pPr>
            <a:endParaRPr lang="es-ES" altLang="es-ES" sz="2400" b="1" dirty="0" smtClean="0">
              <a:latin typeface="Arial" charset="0"/>
            </a:endParaRPr>
          </a:p>
        </p:txBody>
      </p:sp>
      <p:sp>
        <p:nvSpPr>
          <p:cNvPr id="5" name="1 Título"/>
          <p:cNvSpPr>
            <a:spLocks noGrp="1"/>
          </p:cNvSpPr>
          <p:nvPr>
            <p:ph type="title"/>
          </p:nvPr>
        </p:nvSpPr>
        <p:spPr>
          <a:xfrm>
            <a:off x="683568" y="332656"/>
            <a:ext cx="7869882" cy="1143000"/>
          </a:xfrm>
        </p:spPr>
        <p:txBody>
          <a:bodyPr/>
          <a:lstStyle/>
          <a:p>
            <a:pPr marL="0" indent="0" algn="ctr">
              <a:buNone/>
              <a:defRPr/>
            </a:pPr>
            <a:r>
              <a:rPr lang="es-ES" dirty="0">
                <a:solidFill>
                  <a:schemeClr val="accent1">
                    <a:tint val="83000"/>
                    <a:satMod val="150000"/>
                  </a:schemeClr>
                </a:solidFill>
              </a:rPr>
              <a:t>RECURSOS</a:t>
            </a:r>
            <a:br>
              <a:rPr lang="es-ES" dirty="0">
                <a:solidFill>
                  <a:schemeClr val="accent1">
                    <a:tint val="83000"/>
                    <a:satMod val="150000"/>
                  </a:schemeClr>
                </a:solidFill>
              </a:rPr>
            </a:br>
            <a:endParaRPr lang="es-ES" dirty="0"/>
          </a:p>
        </p:txBody>
      </p:sp>
      <p:sp>
        <p:nvSpPr>
          <p:cNvPr id="7" name="1 Título"/>
          <p:cNvSpPr txBox="1">
            <a:spLocks/>
          </p:cNvSpPr>
          <p:nvPr/>
        </p:nvSpPr>
        <p:spPr>
          <a:xfrm>
            <a:off x="323528" y="1268760"/>
            <a:ext cx="4460478" cy="936104"/>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buNone/>
              <a:defRPr/>
            </a:pPr>
            <a:endParaRPr lang="es-ES" dirty="0">
              <a:solidFill>
                <a:schemeClr val="accent1">
                  <a:tint val="83000"/>
                  <a:satMod val="150000"/>
                </a:schemeClr>
              </a:solidFill>
            </a:endParaRPr>
          </a:p>
        </p:txBody>
      </p:sp>
      <p:sp>
        <p:nvSpPr>
          <p:cNvPr id="8" name="2 Marcador de contenido"/>
          <p:cNvSpPr>
            <a:spLocks noGrp="1"/>
          </p:cNvSpPr>
          <p:nvPr>
            <p:ph sz="half" idx="4294967295"/>
          </p:nvPr>
        </p:nvSpPr>
        <p:spPr>
          <a:xfrm>
            <a:off x="534467" y="1988840"/>
            <a:ext cx="4038600" cy="4032448"/>
          </a:xfrm>
          <a:prstGeom prst="rect">
            <a:avLst/>
          </a:prstGeom>
        </p:spPr>
        <p:txBody>
          <a:bodyPr>
            <a:normAutofit/>
          </a:bodyPr>
          <a:lstStyle/>
          <a:p>
            <a:pPr eaLnBrk="1" hangingPunct="1">
              <a:buFont typeface="Wingdings" panose="05000000000000000000" pitchFamily="2" charset="2"/>
              <a:buChar char="q"/>
            </a:pPr>
            <a:r>
              <a:rPr lang="es-ES" altLang="es-ES" dirty="0" smtClean="0"/>
              <a:t>CRPL s</a:t>
            </a:r>
          </a:p>
          <a:p>
            <a:pPr eaLnBrk="1" hangingPunct="1">
              <a:buFont typeface="Wingdings" panose="05000000000000000000" pitchFamily="2" charset="2"/>
              <a:buChar char="q"/>
            </a:pPr>
            <a:r>
              <a:rPr lang="es-ES" altLang="es-ES" dirty="0" smtClean="0"/>
              <a:t>PISOS PROTEGIDOS</a:t>
            </a:r>
          </a:p>
          <a:p>
            <a:pPr eaLnBrk="1" hangingPunct="1">
              <a:buFont typeface="Wingdings" panose="05000000000000000000" pitchFamily="2" charset="2"/>
              <a:buChar char="q"/>
            </a:pPr>
            <a:r>
              <a:rPr lang="es-ES" altLang="es-ES" dirty="0" smtClean="0"/>
              <a:t>SERVICIO DE ATENCIÓN A DOMICILIO (S.A.D.)</a:t>
            </a:r>
            <a:endParaRPr lang="es-ES" altLang="es-ES" dirty="0"/>
          </a:p>
          <a:p>
            <a:pPr eaLnBrk="1" hangingPunct="1">
              <a:buFont typeface="Wingdings" panose="05000000000000000000" pitchFamily="2" charset="2"/>
              <a:buChar char="q"/>
            </a:pPr>
            <a:r>
              <a:rPr lang="es-ES" altLang="es-ES" dirty="0" smtClean="0"/>
              <a:t>ATENCIÓN A FAMILIAS Y ALLEGADOS</a:t>
            </a:r>
          </a:p>
          <a:p>
            <a:pPr lvl="0">
              <a:buClr>
                <a:srgbClr val="F14124">
                  <a:lumMod val="75000"/>
                </a:srgbClr>
              </a:buClr>
              <a:buFont typeface="Wingdings" panose="05000000000000000000" pitchFamily="2" charset="2"/>
              <a:buChar char="q"/>
            </a:pPr>
            <a:r>
              <a:rPr lang="es-ES" altLang="es-ES" dirty="0">
                <a:solidFill>
                  <a:prstClr val="black">
                    <a:lumMod val="75000"/>
                    <a:lumOff val="25000"/>
                  </a:prstClr>
                </a:solidFill>
              </a:rPr>
              <a:t>DIVULGACIÓN- </a:t>
            </a:r>
            <a:r>
              <a:rPr lang="es-ES" altLang="es-ES" dirty="0" smtClean="0">
                <a:solidFill>
                  <a:prstClr val="black">
                    <a:lumMod val="75000"/>
                    <a:lumOff val="25000"/>
                  </a:prstClr>
                </a:solidFill>
              </a:rPr>
              <a:t>ESTIGMA</a:t>
            </a:r>
          </a:p>
          <a:p>
            <a:pPr lvl="0">
              <a:buClr>
                <a:srgbClr val="F14124">
                  <a:lumMod val="75000"/>
                </a:srgbClr>
              </a:buClr>
              <a:buFont typeface="Wingdings" panose="05000000000000000000" pitchFamily="2" charset="2"/>
              <a:buChar char="q"/>
            </a:pPr>
            <a:r>
              <a:rPr lang="es-ES" altLang="es-ES" dirty="0" smtClean="0"/>
              <a:t>FORMACIÓN</a:t>
            </a:r>
            <a:endParaRPr lang="es-ES" altLang="es-ES" dirty="0"/>
          </a:p>
          <a:p>
            <a:pPr eaLnBrk="1" hangingPunct="1">
              <a:buFont typeface="Wingdings" panose="05000000000000000000" pitchFamily="2" charset="2"/>
              <a:buChar char="q"/>
            </a:pPr>
            <a:r>
              <a:rPr lang="es-ES" altLang="es-ES" sz="2100" dirty="0" err="1" smtClean="0">
                <a:solidFill>
                  <a:prstClr val="black">
                    <a:lumMod val="75000"/>
                    <a:lumOff val="25000"/>
                  </a:prstClr>
                </a:solidFill>
              </a:rPr>
              <a:t>PiPPs</a:t>
            </a:r>
            <a:endParaRPr lang="es-ES" altLang="es-ES" sz="2100" dirty="0">
              <a:solidFill>
                <a:prstClr val="black">
                  <a:lumMod val="75000"/>
                  <a:lumOff val="25000"/>
                </a:prstClr>
              </a:solidFill>
            </a:endParaRPr>
          </a:p>
          <a:p>
            <a:pPr eaLnBrk="1" hangingPunct="1"/>
            <a:endParaRPr lang="es-ES" altLang="es-ES" dirty="0" smtClean="0"/>
          </a:p>
        </p:txBody>
      </p:sp>
      <p:pic>
        <p:nvPicPr>
          <p:cNvPr id="9" name="4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68144" y="2636912"/>
            <a:ext cx="2160240" cy="2769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52655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55576" y="188640"/>
            <a:ext cx="7848872" cy="1143000"/>
          </a:xfrm>
          <a:effectLst/>
        </p:spPr>
        <p:txBody>
          <a:bodyPr vert="horz" lIns="91440" tIns="45720" rIns="91440" bIns="45720" rtlCol="0" anchor="t" anchorCtr="0">
            <a:normAutofit/>
          </a:bodyPr>
          <a:lstStyle/>
          <a:p>
            <a:pPr marL="0" indent="0" algn="ctr">
              <a:buNone/>
            </a:pPr>
            <a:r>
              <a:rPr lang="es-ES" dirty="0" smtClean="0"/>
              <a:t>Los Centros (</a:t>
            </a:r>
            <a:r>
              <a:rPr lang="es-ES" dirty="0" err="1" smtClean="0"/>
              <a:t>CRPLs</a:t>
            </a:r>
            <a:r>
              <a:rPr lang="es-ES" dirty="0" smtClean="0"/>
              <a:t>)</a:t>
            </a:r>
            <a:endParaRPr lang="es-ES" dirty="0"/>
          </a:p>
        </p:txBody>
      </p:sp>
      <p:sp>
        <p:nvSpPr>
          <p:cNvPr id="3" name="2 Marcador de contenido"/>
          <p:cNvSpPr>
            <a:spLocks noGrp="1"/>
          </p:cNvSpPr>
          <p:nvPr>
            <p:ph sz="quarter" idx="13"/>
          </p:nvPr>
        </p:nvSpPr>
        <p:spPr>
          <a:xfrm>
            <a:off x="0" y="1124744"/>
            <a:ext cx="9144000" cy="5733256"/>
          </a:xfrm>
        </p:spPr>
        <p:txBody>
          <a:bodyPr>
            <a:normAutofit/>
          </a:bodyPr>
          <a:lstStyle/>
          <a:p>
            <a:pPr marL="45720" indent="0" algn="just">
              <a:buNone/>
            </a:pPr>
            <a:endParaRPr lang="es-ES" sz="2400" dirty="0" smtClean="0"/>
          </a:p>
          <a:p>
            <a:pPr marL="45720" indent="0" algn="just">
              <a:buNone/>
            </a:pPr>
            <a:endParaRPr lang="es-ES" sz="2400" dirty="0" smtClean="0"/>
          </a:p>
          <a:p>
            <a:pPr marL="45720" indent="0" algn="just">
              <a:buNone/>
            </a:pPr>
            <a:endParaRPr lang="es-ES" sz="2400" dirty="0"/>
          </a:p>
          <a:p>
            <a:pPr marL="45720" indent="0" algn="just">
              <a:buNone/>
            </a:pPr>
            <a:endParaRPr lang="es-ES" sz="2400" dirty="0">
              <a:solidFill>
                <a:prstClr val="black">
                  <a:lumMod val="75000"/>
                  <a:lumOff val="25000"/>
                </a:prstClr>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931" y="2276872"/>
            <a:ext cx="3578225" cy="2961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Rectángulo"/>
          <p:cNvSpPr/>
          <p:nvPr/>
        </p:nvSpPr>
        <p:spPr>
          <a:xfrm>
            <a:off x="844403" y="5517232"/>
            <a:ext cx="2319481" cy="461665"/>
          </a:xfrm>
          <a:prstGeom prst="rect">
            <a:avLst/>
          </a:prstGeom>
        </p:spPr>
        <p:txBody>
          <a:bodyPr wrap="none">
            <a:spAutoFit/>
          </a:bodyPr>
          <a:lstStyle/>
          <a:p>
            <a:pPr algn="ctr" defTabSz="449263" fontAlgn="base">
              <a:spcBef>
                <a:spcPct val="20000"/>
              </a:spcBef>
              <a:spcAft>
                <a:spcPct val="0"/>
              </a:spcAft>
              <a:buClr>
                <a:srgbClr val="795241"/>
              </a:buClr>
              <a:buSzPct val="65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ES_tradnl" altLang="es-ES" sz="2400" dirty="0">
                <a:solidFill>
                  <a:prstClr val="black">
                    <a:lumMod val="75000"/>
                    <a:lumOff val="25000"/>
                  </a:prstClr>
                </a:solidFill>
              </a:rPr>
              <a:t>C/ </a:t>
            </a:r>
            <a:r>
              <a:rPr lang="es-ES_tradnl" altLang="es-ES" sz="2400" dirty="0" err="1">
                <a:solidFill>
                  <a:prstClr val="black">
                    <a:lumMod val="75000"/>
                    <a:lumOff val="25000"/>
                  </a:prstClr>
                </a:solidFill>
              </a:rPr>
              <a:t>Romil</a:t>
            </a:r>
            <a:r>
              <a:rPr lang="es-ES_tradnl" altLang="es-ES" sz="2400" dirty="0">
                <a:solidFill>
                  <a:prstClr val="black">
                    <a:lumMod val="75000"/>
                    <a:lumOff val="25000"/>
                  </a:prstClr>
                </a:solidFill>
              </a:rPr>
              <a:t> 84. Vigo</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5277" y="2276872"/>
            <a:ext cx="3816424" cy="29613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7 Rectángulo"/>
          <p:cNvSpPr/>
          <p:nvPr/>
        </p:nvSpPr>
        <p:spPr>
          <a:xfrm>
            <a:off x="5042898" y="5517231"/>
            <a:ext cx="3705566" cy="461665"/>
          </a:xfrm>
          <a:prstGeom prst="rect">
            <a:avLst/>
          </a:prstGeom>
        </p:spPr>
        <p:txBody>
          <a:bodyPr wrap="none">
            <a:spAutoFit/>
          </a:bodyPr>
          <a:lstStyle/>
          <a:p>
            <a:pPr algn="ctr" defTabSz="449263" fontAlgn="base">
              <a:spcBef>
                <a:spcPct val="20000"/>
              </a:spcBef>
              <a:spcAft>
                <a:spcPct val="0"/>
              </a:spcAft>
              <a:buClr>
                <a:srgbClr val="795241"/>
              </a:buClr>
              <a:buSzPct val="65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ES_tradnl" altLang="es-ES" sz="2400" dirty="0" smtClean="0">
                <a:solidFill>
                  <a:prstClr val="black">
                    <a:lumMod val="75000"/>
                    <a:lumOff val="25000"/>
                  </a:prstClr>
                </a:solidFill>
              </a:rPr>
              <a:t>C/ </a:t>
            </a:r>
            <a:r>
              <a:rPr lang="es-ES_tradnl" altLang="es-ES" sz="2400" dirty="0">
                <a:solidFill>
                  <a:prstClr val="black">
                    <a:lumMod val="75000"/>
                    <a:lumOff val="25000"/>
                  </a:prstClr>
                </a:solidFill>
              </a:rPr>
              <a:t>Andalucía, 3 </a:t>
            </a:r>
            <a:r>
              <a:rPr lang="es-ES_tradnl" altLang="es-ES" sz="2400" dirty="0" smtClean="0">
                <a:solidFill>
                  <a:prstClr val="black">
                    <a:lumMod val="75000"/>
                    <a:lumOff val="25000"/>
                  </a:prstClr>
                </a:solidFill>
              </a:rPr>
              <a:t>bajo. Cangas</a:t>
            </a:r>
            <a:endParaRPr lang="es-ES_tradnl" altLang="es-ES" sz="2400" dirty="0">
              <a:solidFill>
                <a:prstClr val="black">
                  <a:lumMod val="75000"/>
                  <a:lumOff val="25000"/>
                </a:prstClr>
              </a:solidFill>
            </a:endParaRPr>
          </a:p>
        </p:txBody>
      </p:sp>
    </p:spTree>
    <p:extLst>
      <p:ext uri="{BB962C8B-B14F-4D97-AF65-F5344CB8AC3E}">
        <p14:creationId xmlns:p14="http://schemas.microsoft.com/office/powerpoint/2010/main" val="283345790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circle(in)">
                                      <p:cBhvr>
                                        <p:cTn id="14" dur="2000"/>
                                        <p:tgtEl>
                                          <p:spTgt spid="1026"/>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circle(in)">
                                      <p:cBhvr>
                                        <p:cTn id="22" dur="2000"/>
                                        <p:tgtEl>
                                          <p:spTgt spid="2050"/>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circle(in)">
                                      <p:cBhvr>
                                        <p:cTn id="2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pic>
        <p:nvPicPr>
          <p:cNvPr id="122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0564" y="2492896"/>
            <a:ext cx="7596187" cy="4248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title"/>
          </p:nvPr>
        </p:nvSpPr>
        <p:spPr>
          <a:xfrm>
            <a:off x="179512" y="116632"/>
            <a:ext cx="8784975" cy="6624736"/>
          </a:xfrm>
        </p:spPr>
        <p:txBody>
          <a:bodyPr>
            <a:normAutofit/>
          </a:bodyPr>
          <a:lstStyle/>
          <a:p>
            <a:pPr marL="342900" lvl="0" indent="0" algn="just">
              <a:lnSpc>
                <a:spcPct val="150000"/>
              </a:lnSpc>
              <a:spcBef>
                <a:spcPct val="20000"/>
              </a:spcBef>
              <a:spcAft>
                <a:spcPts val="1000"/>
              </a:spcAft>
              <a:buNone/>
            </a:pPr>
            <a:r>
              <a:rPr lang="es-ES" sz="2000" b="0" dirty="0">
                <a:solidFill>
                  <a:schemeClr val="tx1">
                    <a:lumMod val="75000"/>
                    <a:lumOff val="25000"/>
                  </a:schemeClr>
                </a:solidFill>
                <a:latin typeface="Open Sans"/>
                <a:ea typeface="Times New Roman"/>
                <a:cs typeface="Times New Roman"/>
              </a:rPr>
              <a:t>El OBJETIVO de los CRPL es favorecer la vuelta a una vida normalizada de nuestros usuarios a través de la rehabilitación de aquellas áreas que se encuentren comprometidas, partiendo siempre del PLAN INDIVIDUALIZADO DE REHABILITACIÓN-P.I.R. de cada usuario.</a:t>
            </a:r>
            <a:r>
              <a:rPr lang="es-ES" sz="2000" dirty="0">
                <a:solidFill>
                  <a:prstClr val="black"/>
                </a:solidFill>
                <a:ea typeface="Calibri"/>
                <a:cs typeface="Times New Roman"/>
              </a:rPr>
              <a:t/>
            </a:r>
            <a:br>
              <a:rPr lang="es-ES" sz="2000" dirty="0">
                <a:solidFill>
                  <a:prstClr val="black"/>
                </a:solidFill>
                <a:ea typeface="Calibri"/>
                <a:cs typeface="Times New Roman"/>
              </a:rPr>
            </a:br>
            <a:endParaRPr lang="es-ES" sz="2000" dirty="0"/>
          </a:p>
        </p:txBody>
      </p:sp>
      <p:pic>
        <p:nvPicPr>
          <p:cNvPr id="12290" name="Picture 2"/>
          <p:cNvPicPr>
            <a:picLocks noGrp="1" noChangeAspect="1" noChangeArrowheads="1"/>
          </p:cNvPicPr>
          <p:nvPr>
            <p:ph sz="quarter" idx="13"/>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386713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2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ransmisión de listas">
  <a:themeElements>
    <a:clrScheme name="Transmisión de listas">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ransmisión de listas">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3.xml><?xml version="1.0" encoding="utf-8"?>
<a:theme xmlns:a="http://schemas.openxmlformats.org/drawingml/2006/main" name="1_Transmisión de listas">
  <a:themeElements>
    <a:clrScheme name="Transmisión de listas">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ransmisión de listas">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4.xml><?xml version="1.0" encoding="utf-8"?>
<a:theme xmlns:a="http://schemas.openxmlformats.org/drawingml/2006/main" name="2_Transmisión de listas">
  <a:themeElements>
    <a:clrScheme name="Transmisión de listas">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ransmisión de listas">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5.xml><?xml version="1.0" encoding="utf-8"?>
<a:theme xmlns:a="http://schemas.openxmlformats.org/drawingml/2006/main" name="Forma de onda">
  <a:themeElements>
    <a:clrScheme name="Forma de onda">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Forma de onda">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Forma de onda">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6.xml><?xml version="1.0" encoding="utf-8"?>
<a:theme xmlns:a="http://schemas.openxmlformats.org/drawingml/2006/main" name="Sakura">
  <a:themeElements>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fontScheme name="Sakur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altLang="es-E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altLang="es-E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2">
        <a:dk1>
          <a:srgbClr val="463634"/>
        </a:dk1>
        <a:lt1>
          <a:srgbClr val="FFFFCC"/>
        </a:lt1>
        <a:dk2>
          <a:srgbClr val="795241"/>
        </a:dk2>
        <a:lt2>
          <a:srgbClr val="000000"/>
        </a:lt2>
        <a:accent1>
          <a:srgbClr val="F9DBD3"/>
        </a:accent1>
        <a:accent2>
          <a:srgbClr val="DACA9C"/>
        </a:accent2>
        <a:accent3>
          <a:srgbClr val="FFFFE2"/>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Puntos digitales">
  <a:themeElements>
    <a:clrScheme name="Puntos digitale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fontScheme name="Puntos digitale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Puntos digitales 1">
        <a:dk1>
          <a:srgbClr val="00008A"/>
        </a:dk1>
        <a:lt1>
          <a:srgbClr val="FFFFFF"/>
        </a:lt1>
        <a:dk2>
          <a:srgbClr val="000099"/>
        </a:dk2>
        <a:lt2>
          <a:srgbClr val="FFFFFF"/>
        </a:lt2>
        <a:accent1>
          <a:srgbClr val="0099FF"/>
        </a:accent1>
        <a:accent2>
          <a:srgbClr val="00007A"/>
        </a:accent2>
        <a:accent3>
          <a:srgbClr val="AAAACA"/>
        </a:accent3>
        <a:accent4>
          <a:srgbClr val="DADADA"/>
        </a:accent4>
        <a:accent5>
          <a:srgbClr val="AACAFF"/>
        </a:accent5>
        <a:accent6>
          <a:srgbClr val="00006E"/>
        </a:accent6>
        <a:hlink>
          <a:srgbClr val="EAEAEA"/>
        </a:hlink>
        <a:folHlink>
          <a:srgbClr val="FFCC00"/>
        </a:folHlink>
      </a:clrScheme>
      <a:clrMap bg1="dk2" tx1="lt1" bg2="dk1" tx2="lt2" accent1="accent1" accent2="accent2" accent3="accent3" accent4="accent4" accent5="accent5" accent6="accent6" hlink="hlink" folHlink="folHlink"/>
    </a:extraClrScheme>
    <a:extraClrScheme>
      <a:clrScheme name="Puntos digitale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clrMap bg1="dk2" tx1="lt1" bg2="dk1" tx2="lt2" accent1="accent1" accent2="accent2" accent3="accent3" accent4="accent4" accent5="accent5" accent6="accent6" hlink="hlink" folHlink="folHlink"/>
    </a:extraClrScheme>
    <a:extraClrScheme>
      <a:clrScheme name="Puntos digitales 3">
        <a:dk1>
          <a:srgbClr val="700000"/>
        </a:dk1>
        <a:lt1>
          <a:srgbClr val="FFFFFF"/>
        </a:lt1>
        <a:dk2>
          <a:srgbClr val="800000"/>
        </a:dk2>
        <a:lt2>
          <a:srgbClr val="FFFFCC"/>
        </a:lt2>
        <a:accent1>
          <a:srgbClr val="BE7960"/>
        </a:accent1>
        <a:accent2>
          <a:srgbClr val="600000"/>
        </a:accent2>
        <a:accent3>
          <a:srgbClr val="C0AAAA"/>
        </a:accent3>
        <a:accent4>
          <a:srgbClr val="DADADA"/>
        </a:accent4>
        <a:accent5>
          <a:srgbClr val="DBBEB6"/>
        </a:accent5>
        <a:accent6>
          <a:srgbClr val="560000"/>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untos digitales 4">
        <a:dk1>
          <a:srgbClr val="000000"/>
        </a:dk1>
        <a:lt1>
          <a:srgbClr val="FDEB9D"/>
        </a:lt1>
        <a:dk2>
          <a:srgbClr val="000000"/>
        </a:dk2>
        <a:lt2>
          <a:srgbClr val="E0CE82"/>
        </a:lt2>
        <a:accent1>
          <a:srgbClr val="EAEAEA"/>
        </a:accent1>
        <a:accent2>
          <a:srgbClr val="C2B476"/>
        </a:accent2>
        <a:accent3>
          <a:srgbClr val="FEF3CC"/>
        </a:accent3>
        <a:accent4>
          <a:srgbClr val="000000"/>
        </a:accent4>
        <a:accent5>
          <a:srgbClr val="F3F3F3"/>
        </a:accent5>
        <a:accent6>
          <a:srgbClr val="B0A36A"/>
        </a:accent6>
        <a:hlink>
          <a:srgbClr val="A47900"/>
        </a:hlink>
        <a:folHlink>
          <a:srgbClr val="8C8900"/>
        </a:folHlink>
      </a:clrScheme>
      <a:clrMap bg1="lt1" tx1="dk1" bg2="lt2" tx2="dk2" accent1="accent1" accent2="accent2" accent3="accent3" accent4="accent4" accent5="accent5" accent6="accent6" hlink="hlink" folHlink="folHlink"/>
    </a:extraClrScheme>
    <a:extraClrScheme>
      <a:clrScheme name="Puntos digitales 5">
        <a:dk1>
          <a:srgbClr val="5B5E52"/>
        </a:dk1>
        <a:lt1>
          <a:srgbClr val="FFFFFF"/>
        </a:lt1>
        <a:dk2>
          <a:srgbClr val="686B5D"/>
        </a:dk2>
        <a:lt2>
          <a:srgbClr val="CCD5C7"/>
        </a:lt2>
        <a:accent1>
          <a:srgbClr val="809EA8"/>
        </a:accent1>
        <a:accent2>
          <a:srgbClr val="4F5147"/>
        </a:accent2>
        <a:accent3>
          <a:srgbClr val="B9BAB6"/>
        </a:accent3>
        <a:accent4>
          <a:srgbClr val="DADADA"/>
        </a:accent4>
        <a:accent5>
          <a:srgbClr val="C0CCD1"/>
        </a:accent5>
        <a:accent6>
          <a:srgbClr val="47493F"/>
        </a:accent6>
        <a:hlink>
          <a:srgbClr val="AAA854"/>
        </a:hlink>
        <a:folHlink>
          <a:srgbClr val="E1D09F"/>
        </a:folHlink>
      </a:clrScheme>
      <a:clrMap bg1="dk2" tx1="lt1" bg2="dk1" tx2="lt2" accent1="accent1" accent2="accent2" accent3="accent3" accent4="accent4" accent5="accent5" accent6="accent6" hlink="hlink" folHlink="folHlink"/>
    </a:extraClrScheme>
    <a:extraClrScheme>
      <a:clrScheme name="Puntos digitales 6">
        <a:dk1>
          <a:srgbClr val="46532B"/>
        </a:dk1>
        <a:lt1>
          <a:srgbClr val="FFFFFF"/>
        </a:lt1>
        <a:dk2>
          <a:srgbClr val="4E5D31"/>
        </a:dk2>
        <a:lt2>
          <a:srgbClr val="FFFFCC"/>
        </a:lt2>
        <a:accent1>
          <a:srgbClr val="8F8C00"/>
        </a:accent1>
        <a:accent2>
          <a:srgbClr val="424F29"/>
        </a:accent2>
        <a:accent3>
          <a:srgbClr val="B2B6AD"/>
        </a:accent3>
        <a:accent4>
          <a:srgbClr val="DADADA"/>
        </a:accent4>
        <a:accent5>
          <a:srgbClr val="C6C5AA"/>
        </a:accent5>
        <a:accent6>
          <a:srgbClr val="3B4724"/>
        </a:accent6>
        <a:hlink>
          <a:srgbClr val="33CC33"/>
        </a:hlink>
        <a:folHlink>
          <a:srgbClr val="00A1B2"/>
        </a:folHlink>
      </a:clrScheme>
      <a:clrMap bg1="dk2" tx1="lt1" bg2="dk1" tx2="lt2" accent1="accent1" accent2="accent2" accent3="accent3" accent4="accent4" accent5="accent5" accent6="accent6" hlink="hlink" folHlink="folHlink"/>
    </a:extraClrScheme>
    <a:extraClrScheme>
      <a:clrScheme name="Puntos digitales 7">
        <a:dk1>
          <a:srgbClr val="007673"/>
        </a:dk1>
        <a:lt1>
          <a:srgbClr val="FFFFFF"/>
        </a:lt1>
        <a:dk2>
          <a:srgbClr val="008080"/>
        </a:dk2>
        <a:lt2>
          <a:srgbClr val="FFFF99"/>
        </a:lt2>
        <a:accent1>
          <a:srgbClr val="33CCCC"/>
        </a:accent1>
        <a:accent2>
          <a:srgbClr val="006462"/>
        </a:accent2>
        <a:accent3>
          <a:srgbClr val="AAC0C0"/>
        </a:accent3>
        <a:accent4>
          <a:srgbClr val="DADADA"/>
        </a:accent4>
        <a:accent5>
          <a:srgbClr val="ADE2E2"/>
        </a:accent5>
        <a:accent6>
          <a:srgbClr val="005A58"/>
        </a:accent6>
        <a:hlink>
          <a:srgbClr val="FFCC00"/>
        </a:hlink>
        <a:folHlink>
          <a:srgbClr val="CC3300"/>
        </a:folHlink>
      </a:clrScheme>
      <a:clrMap bg1="dk2" tx1="lt1" bg2="dk1" tx2="lt2" accent1="accent1" accent2="accent2" accent3="accent3" accent4="accent4" accent5="accent5" accent6="accent6" hlink="hlink" folHlink="folHlink"/>
    </a:extraClrScheme>
    <a:extraClrScheme>
      <a:clrScheme name="Puntos digitales 8">
        <a:dk1>
          <a:srgbClr val="000000"/>
        </a:dk1>
        <a:lt1>
          <a:srgbClr val="E6F8F4"/>
        </a:lt1>
        <a:dk2>
          <a:srgbClr val="000000"/>
        </a:dk2>
        <a:lt2>
          <a:srgbClr val="C5DBD6"/>
        </a:lt2>
        <a:accent1>
          <a:srgbClr val="CCFF99"/>
        </a:accent1>
        <a:accent2>
          <a:srgbClr val="ACBAB7"/>
        </a:accent2>
        <a:accent3>
          <a:srgbClr val="F0FBF8"/>
        </a:accent3>
        <a:accent4>
          <a:srgbClr val="000000"/>
        </a:accent4>
        <a:accent5>
          <a:srgbClr val="E2FFCA"/>
        </a:accent5>
        <a:accent6>
          <a:srgbClr val="9BA8A6"/>
        </a:accent6>
        <a:hlink>
          <a:srgbClr val="008080"/>
        </a:hlink>
        <a:folHlink>
          <a:srgbClr val="0066CC"/>
        </a:folHlink>
      </a:clrScheme>
      <a:clrMap bg1="lt1" tx1="dk1" bg2="lt2" tx2="dk2" accent1="accent1" accent2="accent2" accent3="accent3" accent4="accent4" accent5="accent5" accent6="accent6" hlink="hlink" folHlink="folHlink"/>
    </a:extraClrScheme>
    <a:extraClrScheme>
      <a:clrScheme name="Puntos digitales 9">
        <a:dk1>
          <a:srgbClr val="000000"/>
        </a:dk1>
        <a:lt1>
          <a:srgbClr val="EAEAEA"/>
        </a:lt1>
        <a:dk2>
          <a:srgbClr val="000000"/>
        </a:dk2>
        <a:lt2>
          <a:srgbClr val="D1D1D1"/>
        </a:lt2>
        <a:accent1>
          <a:srgbClr val="CCECFF"/>
        </a:accent1>
        <a:accent2>
          <a:srgbClr val="B2B2B2"/>
        </a:accent2>
        <a:accent3>
          <a:srgbClr val="F3F3F3"/>
        </a:accent3>
        <a:accent4>
          <a:srgbClr val="000000"/>
        </a:accent4>
        <a:accent5>
          <a:srgbClr val="E2F4FF"/>
        </a:accent5>
        <a:accent6>
          <a:srgbClr val="A1A1A1"/>
        </a:accent6>
        <a:hlink>
          <a:srgbClr val="7200E4"/>
        </a:hlink>
        <a:folHlink>
          <a:srgbClr val="003399"/>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Transmisión de listas">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themeOverride>
</file>

<file path=ppt/theme/themeOverride10.xml><?xml version="1.0" encoding="utf-8"?>
<a:themeOverride xmlns:a="http://schemas.openxmlformats.org/drawingml/2006/main">
  <a:clrScheme name="Transmisión de listas">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themeOverride>
</file>

<file path=ppt/theme/themeOverride11.xml><?xml version="1.0" encoding="utf-8"?>
<a:themeOverride xmlns:a="http://schemas.openxmlformats.org/drawingml/2006/main">
  <a:clrScheme name="Transmisión de listas">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themeOverride>
</file>

<file path=ppt/theme/themeOverride12.xml><?xml version="1.0" encoding="utf-8"?>
<a:themeOverride xmlns:a="http://schemas.openxmlformats.org/drawingml/2006/main">
  <a:clrScheme name="Transmisión de listas">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themeOverride>
</file>

<file path=ppt/theme/themeOverride13.xml><?xml version="1.0" encoding="utf-8"?>
<a:themeOverride xmlns:a="http://schemas.openxmlformats.org/drawingml/2006/main">
  <a:clrScheme name="Transmisión de listas">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themeOverride>
</file>

<file path=ppt/theme/themeOverride14.xml><?xml version="1.0" encoding="utf-8"?>
<a:themeOverride xmlns:a="http://schemas.openxmlformats.org/drawingml/2006/main">
  <a:clrScheme name="Transmisión de listas">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themeOverride>
</file>

<file path=ppt/theme/themeOverride15.xml><?xml version="1.0" encoding="utf-8"?>
<a:themeOverride xmlns:a="http://schemas.openxmlformats.org/drawingml/2006/main">
  <a:clrScheme name="Transmisión de listas">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themeOverride>
</file>

<file path=ppt/theme/themeOverride16.xml><?xml version="1.0" encoding="utf-8"?>
<a:themeOverride xmlns:a="http://schemas.openxmlformats.org/drawingml/2006/main">
  <a:clrScheme name="Transmisión de listas">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themeOverride>
</file>

<file path=ppt/theme/themeOverride17.xml><?xml version="1.0" encoding="utf-8"?>
<a:themeOverride xmlns:a="http://schemas.openxmlformats.org/drawingml/2006/main">
  <a:clrScheme name="Transmisión de listas">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themeOverride>
</file>

<file path=ppt/theme/themeOverride2.xml><?xml version="1.0" encoding="utf-8"?>
<a:themeOverride xmlns:a="http://schemas.openxmlformats.org/drawingml/2006/main">
  <a:clrScheme name="Transmisión de listas">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themeOverride>
</file>

<file path=ppt/theme/themeOverride3.xml><?xml version="1.0" encoding="utf-8"?>
<a:themeOverride xmlns:a="http://schemas.openxmlformats.org/drawingml/2006/main">
  <a:clrScheme name="Transmisión de listas">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themeOverride>
</file>

<file path=ppt/theme/themeOverride4.xml><?xml version="1.0" encoding="utf-8"?>
<a:themeOverride xmlns:a="http://schemas.openxmlformats.org/drawingml/2006/main">
  <a:clrScheme name="Transmisión de listas">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themeOverride>
</file>

<file path=ppt/theme/themeOverride5.xml><?xml version="1.0" encoding="utf-8"?>
<a:themeOverride xmlns:a="http://schemas.openxmlformats.org/drawingml/2006/main">
  <a:clrScheme name="Transmisión de listas">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themeOverride>
</file>

<file path=ppt/theme/themeOverride6.xml><?xml version="1.0" encoding="utf-8"?>
<a:themeOverride xmlns:a="http://schemas.openxmlformats.org/drawingml/2006/main">
  <a:clrScheme name="Transmisión de listas">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themeOverride>
</file>

<file path=ppt/theme/themeOverride7.xml><?xml version="1.0" encoding="utf-8"?>
<a:themeOverride xmlns:a="http://schemas.openxmlformats.org/drawingml/2006/main">
  <a:clrScheme name="Transmisión de listas">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themeOverride>
</file>

<file path=ppt/theme/themeOverride8.xml><?xml version="1.0" encoding="utf-8"?>
<a:themeOverride xmlns:a="http://schemas.openxmlformats.org/drawingml/2006/main">
  <a:clrScheme name="Transmisión de listas">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themeOverride>
</file>

<file path=ppt/theme/themeOverride9.xml><?xml version="1.0" encoding="utf-8"?>
<a:themeOverride xmlns:a="http://schemas.openxmlformats.org/drawingml/2006/main">
  <a:clrScheme name="Transmisión de listas">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themeOverride>
</file>

<file path=docProps/app.xml><?xml version="1.0" encoding="utf-8"?>
<Properties xmlns="http://schemas.openxmlformats.org/officeDocument/2006/extended-properties" xmlns:vt="http://schemas.openxmlformats.org/officeDocument/2006/docPropsVTypes">
  <Template>Verve</Template>
  <TotalTime>6491</TotalTime>
  <Words>2502</Words>
  <Application>Microsoft Office PowerPoint</Application>
  <PresentationFormat>Presentación en pantalla (4:3)</PresentationFormat>
  <Paragraphs>256</Paragraphs>
  <Slides>43</Slides>
  <Notes>2</Notes>
  <HiddenSlides>0</HiddenSlides>
  <MMClips>0</MMClips>
  <ScaleCrop>false</ScaleCrop>
  <HeadingPairs>
    <vt:vector size="6" baseType="variant">
      <vt:variant>
        <vt:lpstr>Tema</vt:lpstr>
      </vt:variant>
      <vt:variant>
        <vt:i4>9</vt:i4>
      </vt:variant>
      <vt:variant>
        <vt:lpstr>Servidores OLE incrustados</vt:lpstr>
      </vt:variant>
      <vt:variant>
        <vt:i4>1</vt:i4>
      </vt:variant>
      <vt:variant>
        <vt:lpstr>Títulos de diapositiva</vt:lpstr>
      </vt:variant>
      <vt:variant>
        <vt:i4>43</vt:i4>
      </vt:variant>
    </vt:vector>
  </HeadingPairs>
  <TitlesOfParts>
    <vt:vector size="53" baseType="lpstr">
      <vt:lpstr>Tema de Office</vt:lpstr>
      <vt:lpstr>Transmisión de listas</vt:lpstr>
      <vt:lpstr>1_Transmisión de listas</vt:lpstr>
      <vt:lpstr>2_Transmisión de listas</vt:lpstr>
      <vt:lpstr>Forma de onda</vt:lpstr>
      <vt:lpstr>Sakura</vt:lpstr>
      <vt:lpstr>3_Tema de Office</vt:lpstr>
      <vt:lpstr>4_Puntos digitales</vt:lpstr>
      <vt:lpstr>1_Tema de Office</vt:lpstr>
      <vt:lpstr>Paquete</vt:lpstr>
      <vt:lpstr>Presentación de PowerPoint</vt:lpstr>
      <vt:lpstr>Doa significa…</vt:lpstr>
      <vt:lpstr>Presentación de PowerPoint</vt:lpstr>
      <vt:lpstr>¿Cuáles son los trastornos que habitualmente padecen las personas que atendemos? </vt:lpstr>
      <vt:lpstr>ESQUIZOFRENIA</vt:lpstr>
      <vt:lpstr>TRASTORNO BIPOLAR</vt:lpstr>
      <vt:lpstr>RECURSOS </vt:lpstr>
      <vt:lpstr>Los Centros (CRPLs)</vt:lpstr>
      <vt:lpstr>El OBJETIVO de los CRPL es favorecer la vuelta a una vida normalizada de nuestros usuarios a través de la rehabilitación de aquellas áreas que se encuentren comprometidas, partiendo siempre del PLAN INDIVIDUALIZADO DE REHABILITACIÓN-P.I.R. de cada usuario. </vt:lpstr>
      <vt:lpstr>Atención psicológica </vt:lpstr>
      <vt:lpstr>Talleres Prelaborales</vt:lpstr>
      <vt:lpstr>Talleres de Ocio y Tiempo Libre</vt:lpstr>
      <vt:lpstr>Deportes</vt:lpstr>
      <vt:lpstr>PROGRAMA DE PISOS PROTEGIDOS</vt:lpstr>
      <vt:lpstr>Los pisos</vt:lpstr>
      <vt:lpstr>Presentación de PowerPoint</vt:lpstr>
      <vt:lpstr>ATENCIÓN A FAMILIAS Y ALLEGADOS </vt:lpstr>
      <vt:lpstr>Presentación de PowerPoint</vt:lpstr>
      <vt:lpstr>DIVULGACIÓN- ESTIGMA </vt:lpstr>
      <vt:lpstr>Doa está presente en… </vt:lpstr>
      <vt:lpstr>Programa de Intervención Precoz en Psicosis   </vt:lpstr>
      <vt:lpstr>Los primeros episodios psicóticos…</vt:lpstr>
      <vt:lpstr>Esquizofrenia de inicio infantil</vt:lpstr>
      <vt:lpstr> Implicaciones frecuentes en la esquizofrenia  </vt:lpstr>
      <vt:lpstr>PROTOCOLO</vt:lpstr>
      <vt:lpstr>¿Por qué una persona enferma?</vt:lpstr>
      <vt:lpstr>Pródromos</vt:lpstr>
      <vt:lpstr>Presentación de PowerPoint</vt:lpstr>
      <vt:lpstr>Qué es PIPPs    </vt:lpstr>
      <vt:lpstr>Presentación de PowerPoint</vt:lpstr>
      <vt:lpstr>Proceso​ </vt:lpstr>
      <vt:lpstr>La Clínica de los Pacientes</vt:lpstr>
      <vt:lpstr>PROFESIONALES</vt:lpstr>
      <vt:lpstr>METODOLOGÍA</vt:lpstr>
      <vt:lpstr>Proceso​ </vt:lpstr>
      <vt:lpstr>OBJETIVOS</vt:lpstr>
      <vt:lpstr>OBJETIVOS SECUNDARIOS </vt:lpstr>
      <vt:lpstr>PROTOCOLO</vt:lpstr>
      <vt:lpstr>Presentación de PowerPoint</vt:lpstr>
      <vt:lpstr> ESTIMULACIÓN y/o REHABILITACIÓN  </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david</dc:creator>
  <cp:lastModifiedBy>Profesorado</cp:lastModifiedBy>
  <cp:revision>343</cp:revision>
  <dcterms:created xsi:type="dcterms:W3CDTF">2014-10-28T08:59:06Z</dcterms:created>
  <dcterms:modified xsi:type="dcterms:W3CDTF">2018-09-15T16:08:41Z</dcterms:modified>
</cp:coreProperties>
</file>