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81" r:id="rId2"/>
    <p:sldId id="354" r:id="rId3"/>
    <p:sldId id="282" r:id="rId4"/>
    <p:sldId id="333" r:id="rId5"/>
    <p:sldId id="337" r:id="rId6"/>
    <p:sldId id="338" r:id="rId7"/>
    <p:sldId id="265" r:id="rId8"/>
    <p:sldId id="360" r:id="rId9"/>
    <p:sldId id="346" r:id="rId10"/>
    <p:sldId id="358" r:id="rId11"/>
    <p:sldId id="347" r:id="rId12"/>
    <p:sldId id="349" r:id="rId13"/>
    <p:sldId id="350" r:id="rId14"/>
    <p:sldId id="351" r:id="rId15"/>
    <p:sldId id="352" r:id="rId16"/>
    <p:sldId id="357" r:id="rId17"/>
    <p:sldId id="370" r:id="rId18"/>
    <p:sldId id="369" r:id="rId19"/>
    <p:sldId id="295" r:id="rId20"/>
    <p:sldId id="359" r:id="rId21"/>
    <p:sldId id="361" r:id="rId22"/>
    <p:sldId id="306" r:id="rId23"/>
    <p:sldId id="362" r:id="rId24"/>
    <p:sldId id="371" r:id="rId25"/>
    <p:sldId id="363" r:id="rId26"/>
    <p:sldId id="364" r:id="rId27"/>
    <p:sldId id="365" r:id="rId28"/>
    <p:sldId id="366" r:id="rId29"/>
    <p:sldId id="367" r:id="rId30"/>
    <p:sldId id="368" r:id="rId31"/>
    <p:sldId id="274" r:id="rId32"/>
    <p:sldId id="332" r:id="rId33"/>
    <p:sldId id="326" r:id="rId34"/>
    <p:sldId id="327" r:id="rId35"/>
    <p:sldId id="328" r:id="rId36"/>
    <p:sldId id="329" r:id="rId37"/>
    <p:sldId id="331" r:id="rId38"/>
    <p:sldId id="353" r:id="rId39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C4EEE3-47ED-E248-82FC-E434DA44D46A}" type="doc">
      <dgm:prSet loTypeId="urn:microsoft.com/office/officeart/2005/8/layout/list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28EAB854-B5E3-9F4E-8305-241701C3603B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dirty="0">
            <a:solidFill>
              <a:srgbClr val="000000"/>
            </a:solidFill>
          </a:endParaRPr>
        </a:p>
      </dgm:t>
    </dgm:pt>
    <dgm:pt modelId="{B513AD05-8C19-BB42-B7A8-5ECC0FCE7A23}" type="parTrans" cxnId="{6758C8BB-275C-034A-AE85-3DC17D9BD886}">
      <dgm:prSet/>
      <dgm:spPr/>
      <dgm:t>
        <a:bodyPr/>
        <a:lstStyle/>
        <a:p>
          <a:endParaRPr lang="es-ES"/>
        </a:p>
      </dgm:t>
    </dgm:pt>
    <dgm:pt modelId="{2091A67E-A268-AE42-BDE7-DEF09229A650}" type="sibTrans" cxnId="{6758C8BB-275C-034A-AE85-3DC17D9BD886}">
      <dgm:prSet/>
      <dgm:spPr/>
      <dgm:t>
        <a:bodyPr/>
        <a:lstStyle/>
        <a:p>
          <a:endParaRPr lang="es-ES"/>
        </a:p>
      </dgm:t>
    </dgm:pt>
    <dgm:pt modelId="{F67729D4-90E1-154B-A3D6-A9B6F401F0E2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Adecuada </a:t>
          </a:r>
          <a:r>
            <a:rPr lang="es-ES" sz="1600" b="1" dirty="0" err="1" smtClean="0">
              <a:solidFill>
                <a:srgbClr val="000000"/>
              </a:solidFill>
            </a:rPr>
            <a:t>xestión</a:t>
          </a:r>
          <a:r>
            <a:rPr lang="es-ES" sz="1600" b="1" dirty="0" smtClean="0">
              <a:solidFill>
                <a:srgbClr val="000000"/>
              </a:solidFill>
            </a:rPr>
            <a:t> da aula</a:t>
          </a:r>
          <a:endParaRPr lang="es-ES" sz="1600" b="1" dirty="0">
            <a:solidFill>
              <a:srgbClr val="000000"/>
            </a:solidFill>
          </a:endParaRPr>
        </a:p>
      </dgm:t>
    </dgm:pt>
    <dgm:pt modelId="{42B739DF-69F8-E94C-8843-68C6826AF12B}" type="parTrans" cxnId="{CA59F1C5-7319-CD41-8E42-41F857C66DFB}">
      <dgm:prSet/>
      <dgm:spPr/>
      <dgm:t>
        <a:bodyPr/>
        <a:lstStyle/>
        <a:p>
          <a:endParaRPr lang="es-ES"/>
        </a:p>
      </dgm:t>
    </dgm:pt>
    <dgm:pt modelId="{C7DD0CFF-0306-3643-812A-31E4222B9DF8}" type="sibTrans" cxnId="{CA59F1C5-7319-CD41-8E42-41F857C66DFB}">
      <dgm:prSet/>
      <dgm:spPr/>
      <dgm:t>
        <a:bodyPr/>
        <a:lstStyle/>
        <a:p>
          <a:endParaRPr lang="es-ES"/>
        </a:p>
      </dgm:t>
    </dgm:pt>
    <dgm:pt modelId="{4E99FE87-F650-1140-91E1-FFF5D59E8084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Elaborar un plan de convivencia</a:t>
          </a:r>
          <a:endParaRPr lang="es-ES" sz="1600" b="1" dirty="0">
            <a:solidFill>
              <a:srgbClr val="000000"/>
            </a:solidFill>
          </a:endParaRPr>
        </a:p>
      </dgm:t>
    </dgm:pt>
    <dgm:pt modelId="{8B1005A9-1C67-874F-B53F-C44385C3EF78}" type="parTrans" cxnId="{431ECFEA-4FF1-FD47-AD18-FB93CA65F33E}">
      <dgm:prSet/>
      <dgm:spPr/>
      <dgm:t>
        <a:bodyPr/>
        <a:lstStyle/>
        <a:p>
          <a:endParaRPr lang="es-ES"/>
        </a:p>
      </dgm:t>
    </dgm:pt>
    <dgm:pt modelId="{1C145F8C-73C2-1A44-B540-ED63F6DFADA7}" type="sibTrans" cxnId="{431ECFEA-4FF1-FD47-AD18-FB93CA65F33E}">
      <dgm:prSet/>
      <dgm:spPr/>
      <dgm:t>
        <a:bodyPr/>
        <a:lstStyle/>
        <a:p>
          <a:endParaRPr lang="es-ES"/>
        </a:p>
      </dgm:t>
    </dgm:pt>
    <dgm:pt modelId="{FA133FDE-9A13-1249-9D60-A89AB267CD4C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Pensar </a:t>
          </a:r>
          <a:r>
            <a:rPr lang="es-ES" sz="1600" b="1" dirty="0" err="1" smtClean="0">
              <a:solidFill>
                <a:srgbClr val="000000"/>
              </a:solidFill>
            </a:rPr>
            <a:t>nun</a:t>
          </a:r>
          <a:r>
            <a:rPr lang="es-ES" sz="1600" b="1" dirty="0" smtClean="0">
              <a:solidFill>
                <a:srgbClr val="000000"/>
              </a:solidFill>
            </a:rPr>
            <a:t>  plan que </a:t>
          </a:r>
          <a:r>
            <a:rPr lang="es-ES" sz="1600" b="1" dirty="0" err="1" smtClean="0">
              <a:solidFill>
                <a:srgbClr val="000000"/>
              </a:solidFill>
            </a:rPr>
            <a:t>axude</a:t>
          </a:r>
          <a:r>
            <a:rPr lang="es-ES" sz="1600" b="1" dirty="0" smtClean="0">
              <a:solidFill>
                <a:srgbClr val="000000"/>
              </a:solidFill>
            </a:rPr>
            <a:t> a alcanzar o éxito escolar do alumnado</a:t>
          </a:r>
          <a:r>
            <a:rPr lang="es-ES" sz="1400" dirty="0" smtClean="0"/>
            <a:t>.</a:t>
          </a:r>
          <a:endParaRPr lang="es-ES" sz="1400" dirty="0"/>
        </a:p>
      </dgm:t>
    </dgm:pt>
    <dgm:pt modelId="{62350796-E649-E740-A411-52D2056EC57D}" type="parTrans" cxnId="{08FF9D52-C7B6-1B46-8E30-319F9712A458}">
      <dgm:prSet/>
      <dgm:spPr/>
      <dgm:t>
        <a:bodyPr/>
        <a:lstStyle/>
        <a:p>
          <a:endParaRPr lang="es-ES"/>
        </a:p>
      </dgm:t>
    </dgm:pt>
    <dgm:pt modelId="{4EC90F8A-F56C-1843-A689-AA1AD99192CB}" type="sibTrans" cxnId="{08FF9D52-C7B6-1B46-8E30-319F9712A458}">
      <dgm:prSet/>
      <dgm:spPr/>
      <dgm:t>
        <a:bodyPr/>
        <a:lstStyle/>
        <a:p>
          <a:endParaRPr lang="es-ES"/>
        </a:p>
      </dgm:t>
    </dgm:pt>
    <dgm:pt modelId="{ACD0966B-0F55-B548-9BC6-8D24E645DFB5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Desenvolver a </a:t>
          </a:r>
          <a:r>
            <a:rPr lang="es-ES" sz="1600" b="1" dirty="0" err="1" smtClean="0">
              <a:solidFill>
                <a:srgbClr val="000000"/>
              </a:solidFill>
            </a:rPr>
            <a:t>intelixencia</a:t>
          </a:r>
          <a:r>
            <a:rPr lang="es-ES" sz="1600" b="1" dirty="0" smtClean="0">
              <a:solidFill>
                <a:srgbClr val="000000"/>
              </a:solidFill>
            </a:rPr>
            <a:t> </a:t>
          </a:r>
          <a:r>
            <a:rPr lang="es-ES" sz="1600" b="1" dirty="0" err="1" smtClean="0">
              <a:solidFill>
                <a:srgbClr val="000000"/>
              </a:solidFill>
            </a:rPr>
            <a:t>interpersoal</a:t>
          </a:r>
          <a:endParaRPr lang="es-ES" sz="1600" b="1" dirty="0">
            <a:solidFill>
              <a:srgbClr val="000000"/>
            </a:solidFill>
          </a:endParaRPr>
        </a:p>
      </dgm:t>
    </dgm:pt>
    <dgm:pt modelId="{8B5C24CD-2877-FD4B-8027-85689D9F7BDE}" type="parTrans" cxnId="{DAFBF494-D172-354D-BC06-76EF6D73D0D9}">
      <dgm:prSet/>
      <dgm:spPr/>
      <dgm:t>
        <a:bodyPr/>
        <a:lstStyle/>
        <a:p>
          <a:endParaRPr lang="es-ES"/>
        </a:p>
      </dgm:t>
    </dgm:pt>
    <dgm:pt modelId="{8D338A2B-1D28-614B-87F9-D9DAF2C1F684}" type="sibTrans" cxnId="{DAFBF494-D172-354D-BC06-76EF6D73D0D9}">
      <dgm:prSet/>
      <dgm:spPr/>
      <dgm:t>
        <a:bodyPr/>
        <a:lstStyle/>
        <a:p>
          <a:endParaRPr lang="es-ES"/>
        </a:p>
      </dgm:t>
    </dgm:pt>
    <dgm:pt modelId="{70DEE9D2-0CAC-E94F-80C0-79EA26864D1F}">
      <dgm:prSet phldrT="[Texto]" custT="1"/>
      <dgm:spPr/>
      <dgm:t>
        <a:bodyPr/>
        <a:lstStyle/>
        <a:p>
          <a:r>
            <a:rPr lang="es-ES" sz="1600" b="1" dirty="0" err="1" smtClean="0">
              <a:solidFill>
                <a:srgbClr val="000000"/>
              </a:solidFill>
            </a:rPr>
            <a:t>Ensinar</a:t>
          </a:r>
          <a:r>
            <a:rPr lang="es-ES" sz="1600" b="1" dirty="0" smtClean="0">
              <a:solidFill>
                <a:srgbClr val="000000"/>
              </a:solidFill>
            </a:rPr>
            <a:t> a </a:t>
          </a:r>
          <a:r>
            <a:rPr lang="es-ES" sz="1600" b="1" dirty="0" err="1" smtClean="0">
              <a:solidFill>
                <a:srgbClr val="000000"/>
              </a:solidFill>
            </a:rPr>
            <a:t>xestionar</a:t>
          </a:r>
          <a:r>
            <a:rPr lang="es-ES" sz="1600" b="1" dirty="0" smtClean="0">
              <a:solidFill>
                <a:srgbClr val="000000"/>
              </a:solidFill>
            </a:rPr>
            <a:t> os conflictos</a:t>
          </a:r>
          <a:endParaRPr lang="es-ES" sz="1600" b="1" dirty="0">
            <a:solidFill>
              <a:srgbClr val="000000"/>
            </a:solidFill>
          </a:endParaRPr>
        </a:p>
      </dgm:t>
    </dgm:pt>
    <dgm:pt modelId="{AB407F8F-ECCD-4F45-8721-1D40C9BA40A0}" type="parTrans" cxnId="{509935BE-24CA-2C45-816C-225387C31887}">
      <dgm:prSet/>
      <dgm:spPr/>
      <dgm:t>
        <a:bodyPr/>
        <a:lstStyle/>
        <a:p>
          <a:endParaRPr lang="es-ES"/>
        </a:p>
      </dgm:t>
    </dgm:pt>
    <dgm:pt modelId="{25ED7F00-920F-5541-B446-56DD6FA281D8}" type="sibTrans" cxnId="{509935BE-24CA-2C45-816C-225387C31887}">
      <dgm:prSet/>
      <dgm:spPr/>
      <dgm:t>
        <a:bodyPr/>
        <a:lstStyle/>
        <a:p>
          <a:endParaRPr lang="es-ES"/>
        </a:p>
      </dgm:t>
    </dgm:pt>
    <dgm:pt modelId="{99DB5CC9-BFE9-0C4F-90A9-064C8EB55C93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Dar protagonismo e/</a:t>
          </a:r>
          <a:r>
            <a:rPr lang="es-ES" sz="1600" b="1" dirty="0" err="1" smtClean="0">
              <a:solidFill>
                <a:srgbClr val="000000"/>
              </a:solidFill>
            </a:rPr>
            <a:t>ou</a:t>
          </a:r>
          <a:r>
            <a:rPr lang="es-ES" sz="1600" b="1" dirty="0" smtClean="0">
              <a:solidFill>
                <a:srgbClr val="000000"/>
              </a:solidFill>
            </a:rPr>
            <a:t> formar </a:t>
          </a:r>
          <a:r>
            <a:rPr lang="es-ES" sz="1600" b="1" dirty="0" err="1" smtClean="0">
              <a:solidFill>
                <a:srgbClr val="000000"/>
              </a:solidFill>
            </a:rPr>
            <a:t>ás</a:t>
          </a:r>
          <a:r>
            <a:rPr lang="es-ES" sz="1600" b="1" dirty="0" smtClean="0">
              <a:solidFill>
                <a:srgbClr val="000000"/>
              </a:solidFill>
            </a:rPr>
            <a:t> familias e </a:t>
          </a:r>
          <a:r>
            <a:rPr lang="es-ES" sz="1600" b="1" dirty="0" err="1" smtClean="0">
              <a:solidFill>
                <a:srgbClr val="000000"/>
              </a:solidFill>
            </a:rPr>
            <a:t>ao</a:t>
          </a:r>
          <a:r>
            <a:rPr lang="es-ES" sz="1600" b="1" dirty="0" smtClean="0">
              <a:solidFill>
                <a:srgbClr val="000000"/>
              </a:solidFill>
            </a:rPr>
            <a:t> alumnado</a:t>
          </a:r>
          <a:endParaRPr lang="es-ES" sz="1600" b="1" dirty="0">
            <a:solidFill>
              <a:srgbClr val="000000"/>
            </a:solidFill>
          </a:endParaRPr>
        </a:p>
      </dgm:t>
    </dgm:pt>
    <dgm:pt modelId="{14E47B85-1201-934F-B024-29AF44B502EB}" type="parTrans" cxnId="{281F0532-2666-6649-9C28-BB2AB2BA6C59}">
      <dgm:prSet/>
      <dgm:spPr/>
      <dgm:t>
        <a:bodyPr/>
        <a:lstStyle/>
        <a:p>
          <a:endParaRPr lang="es-ES"/>
        </a:p>
      </dgm:t>
    </dgm:pt>
    <dgm:pt modelId="{B7666A0E-948B-494C-BC80-9663581DA640}" type="sibTrans" cxnId="{281F0532-2666-6649-9C28-BB2AB2BA6C59}">
      <dgm:prSet/>
      <dgm:spPr/>
      <dgm:t>
        <a:bodyPr/>
        <a:lstStyle/>
        <a:p>
          <a:endParaRPr lang="es-ES"/>
        </a:p>
      </dgm:t>
    </dgm:pt>
    <dgm:pt modelId="{7BA20C1E-B810-E241-9C1F-E98C6FFCA99F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Abrir o centro </a:t>
          </a:r>
          <a:r>
            <a:rPr lang="es-ES" sz="1600" b="1" dirty="0" err="1" smtClean="0">
              <a:solidFill>
                <a:srgbClr val="000000"/>
              </a:solidFill>
            </a:rPr>
            <a:t>ao</a:t>
          </a:r>
          <a:r>
            <a:rPr lang="es-ES" sz="1600" b="1" dirty="0" smtClean="0">
              <a:solidFill>
                <a:srgbClr val="000000"/>
              </a:solidFill>
            </a:rPr>
            <a:t> contorno </a:t>
          </a:r>
          <a:endParaRPr lang="es-ES" sz="1600" b="1" dirty="0">
            <a:solidFill>
              <a:srgbClr val="000000"/>
            </a:solidFill>
          </a:endParaRPr>
        </a:p>
      </dgm:t>
    </dgm:pt>
    <dgm:pt modelId="{31789ECC-401D-5C45-AC63-0E4B2C9A49C9}" type="parTrans" cxnId="{ADF833FD-6C78-6949-A0B9-F28AD90E9E34}">
      <dgm:prSet/>
      <dgm:spPr/>
      <dgm:t>
        <a:bodyPr/>
        <a:lstStyle/>
        <a:p>
          <a:endParaRPr lang="es-ES"/>
        </a:p>
      </dgm:t>
    </dgm:pt>
    <dgm:pt modelId="{2CCD7844-060F-C94C-B5C4-40678811110E}" type="sibTrans" cxnId="{ADF833FD-6C78-6949-A0B9-F28AD90E9E34}">
      <dgm:prSet/>
      <dgm:spPr/>
      <dgm:t>
        <a:bodyPr/>
        <a:lstStyle/>
        <a:p>
          <a:endParaRPr lang="es-ES"/>
        </a:p>
      </dgm:t>
    </dgm:pt>
    <dgm:pt modelId="{5A1A8D7E-96E7-DB42-94D8-5546116FE014}" type="pres">
      <dgm:prSet presAssocID="{C2C4EEE3-47ED-E248-82FC-E434DA44D46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8A86DE4-BA69-8646-A022-49C23655F51F}" type="pres">
      <dgm:prSet presAssocID="{28EAB854-B5E3-9F4E-8305-241701C3603B}" presName="parentLin" presStyleCnt="0"/>
      <dgm:spPr/>
    </dgm:pt>
    <dgm:pt modelId="{63822A82-19B5-B240-94B0-37F0A7A323E1}" type="pres">
      <dgm:prSet presAssocID="{28EAB854-B5E3-9F4E-8305-241701C3603B}" presName="parentLeftMargin" presStyleLbl="node1" presStyleIdx="0" presStyleCnt="8"/>
      <dgm:spPr/>
      <dgm:t>
        <a:bodyPr/>
        <a:lstStyle/>
        <a:p>
          <a:endParaRPr lang="es-ES"/>
        </a:p>
      </dgm:t>
    </dgm:pt>
    <dgm:pt modelId="{E0F2915A-5EE8-F74A-8AD7-858DAF62D88A}" type="pres">
      <dgm:prSet presAssocID="{28EAB854-B5E3-9F4E-8305-241701C3603B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FB3E8C-D3D1-8C45-908D-1956B91A3102}" type="pres">
      <dgm:prSet presAssocID="{28EAB854-B5E3-9F4E-8305-241701C3603B}" presName="negativeSpace" presStyleCnt="0"/>
      <dgm:spPr/>
    </dgm:pt>
    <dgm:pt modelId="{5517BD1C-88D5-EB4E-B379-85B6601CBB78}" type="pres">
      <dgm:prSet presAssocID="{28EAB854-B5E3-9F4E-8305-241701C3603B}" presName="childText" presStyleLbl="conFgAcc1" presStyleIdx="0" presStyleCnt="8">
        <dgm:presLayoutVars>
          <dgm:bulletEnabled val="1"/>
        </dgm:presLayoutVars>
      </dgm:prSet>
      <dgm:spPr/>
    </dgm:pt>
    <dgm:pt modelId="{01FBA185-4B12-8748-974E-FE24B6ED5261}" type="pres">
      <dgm:prSet presAssocID="{2091A67E-A268-AE42-BDE7-DEF09229A650}" presName="spaceBetweenRectangles" presStyleCnt="0"/>
      <dgm:spPr/>
    </dgm:pt>
    <dgm:pt modelId="{8C10221C-D3E6-C149-B6EA-5555B3AFE131}" type="pres">
      <dgm:prSet presAssocID="{F67729D4-90E1-154B-A3D6-A9B6F401F0E2}" presName="parentLin" presStyleCnt="0"/>
      <dgm:spPr/>
    </dgm:pt>
    <dgm:pt modelId="{0B2F9D68-DADB-374B-AEAD-913D6F853FC0}" type="pres">
      <dgm:prSet presAssocID="{F67729D4-90E1-154B-A3D6-A9B6F401F0E2}" presName="parentLeftMargin" presStyleLbl="node1" presStyleIdx="0" presStyleCnt="8"/>
      <dgm:spPr/>
      <dgm:t>
        <a:bodyPr/>
        <a:lstStyle/>
        <a:p>
          <a:endParaRPr lang="es-ES"/>
        </a:p>
      </dgm:t>
    </dgm:pt>
    <dgm:pt modelId="{6F78DE89-9DEA-504C-94A1-D63846ED41CE}" type="pres">
      <dgm:prSet presAssocID="{F67729D4-90E1-154B-A3D6-A9B6F401F0E2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AB2A7A-8787-7043-BA97-0135B5E68526}" type="pres">
      <dgm:prSet presAssocID="{F67729D4-90E1-154B-A3D6-A9B6F401F0E2}" presName="negativeSpace" presStyleCnt="0"/>
      <dgm:spPr/>
    </dgm:pt>
    <dgm:pt modelId="{C93BF0CA-BCFF-E34B-8944-2469C2CCDF96}" type="pres">
      <dgm:prSet presAssocID="{F67729D4-90E1-154B-A3D6-A9B6F401F0E2}" presName="childText" presStyleLbl="conFgAcc1" presStyleIdx="1" presStyleCnt="8">
        <dgm:presLayoutVars>
          <dgm:bulletEnabled val="1"/>
        </dgm:presLayoutVars>
      </dgm:prSet>
      <dgm:spPr/>
    </dgm:pt>
    <dgm:pt modelId="{FC8F33DB-6010-A64F-8B3C-30BEB4BFB853}" type="pres">
      <dgm:prSet presAssocID="{C7DD0CFF-0306-3643-812A-31E4222B9DF8}" presName="spaceBetweenRectangles" presStyleCnt="0"/>
      <dgm:spPr/>
    </dgm:pt>
    <dgm:pt modelId="{892CC525-1644-3F48-AE8A-434720BADDBA}" type="pres">
      <dgm:prSet presAssocID="{4E99FE87-F650-1140-91E1-FFF5D59E8084}" presName="parentLin" presStyleCnt="0"/>
      <dgm:spPr/>
    </dgm:pt>
    <dgm:pt modelId="{60558276-CA6D-A243-9FEA-6E33EDCCE2B9}" type="pres">
      <dgm:prSet presAssocID="{4E99FE87-F650-1140-91E1-FFF5D59E8084}" presName="parentLeftMargin" presStyleLbl="node1" presStyleIdx="1" presStyleCnt="8"/>
      <dgm:spPr/>
      <dgm:t>
        <a:bodyPr/>
        <a:lstStyle/>
        <a:p>
          <a:endParaRPr lang="es-ES"/>
        </a:p>
      </dgm:t>
    </dgm:pt>
    <dgm:pt modelId="{CBC13C78-7524-1445-A9C0-E61AA53874DF}" type="pres">
      <dgm:prSet presAssocID="{4E99FE87-F650-1140-91E1-FFF5D59E8084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B99254-746E-924A-A148-7BA185B5F250}" type="pres">
      <dgm:prSet presAssocID="{4E99FE87-F650-1140-91E1-FFF5D59E8084}" presName="negativeSpace" presStyleCnt="0"/>
      <dgm:spPr/>
    </dgm:pt>
    <dgm:pt modelId="{F1121D0F-F264-FD44-BE4C-6EEF0D2197C6}" type="pres">
      <dgm:prSet presAssocID="{4E99FE87-F650-1140-91E1-FFF5D59E8084}" presName="childText" presStyleLbl="conFgAcc1" presStyleIdx="2" presStyleCnt="8">
        <dgm:presLayoutVars>
          <dgm:bulletEnabled val="1"/>
        </dgm:presLayoutVars>
      </dgm:prSet>
      <dgm:spPr/>
    </dgm:pt>
    <dgm:pt modelId="{589A9E28-3074-1C49-8748-658B5A46391B}" type="pres">
      <dgm:prSet presAssocID="{1C145F8C-73C2-1A44-B540-ED63F6DFADA7}" presName="spaceBetweenRectangles" presStyleCnt="0"/>
      <dgm:spPr/>
    </dgm:pt>
    <dgm:pt modelId="{DE65BD19-23C0-7F4F-898E-6BAAF8F7604B}" type="pres">
      <dgm:prSet presAssocID="{FA133FDE-9A13-1249-9D60-A89AB267CD4C}" presName="parentLin" presStyleCnt="0"/>
      <dgm:spPr/>
    </dgm:pt>
    <dgm:pt modelId="{CACB15F3-D387-3549-961D-5616CECCDC51}" type="pres">
      <dgm:prSet presAssocID="{FA133FDE-9A13-1249-9D60-A89AB267CD4C}" presName="parentLeftMargin" presStyleLbl="node1" presStyleIdx="2" presStyleCnt="8"/>
      <dgm:spPr/>
      <dgm:t>
        <a:bodyPr/>
        <a:lstStyle/>
        <a:p>
          <a:endParaRPr lang="es-ES"/>
        </a:p>
      </dgm:t>
    </dgm:pt>
    <dgm:pt modelId="{85961445-2FDA-7A4A-ADC6-1AAB38A47791}" type="pres">
      <dgm:prSet presAssocID="{FA133FDE-9A13-1249-9D60-A89AB267CD4C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B29FBD-DC8A-BF4F-937D-AAACAB8BFFCD}" type="pres">
      <dgm:prSet presAssocID="{FA133FDE-9A13-1249-9D60-A89AB267CD4C}" presName="negativeSpace" presStyleCnt="0"/>
      <dgm:spPr/>
    </dgm:pt>
    <dgm:pt modelId="{95B44DF8-9A8E-2342-8099-41303D9A4E3E}" type="pres">
      <dgm:prSet presAssocID="{FA133FDE-9A13-1249-9D60-A89AB267CD4C}" presName="childText" presStyleLbl="conFgAcc1" presStyleIdx="3" presStyleCnt="8">
        <dgm:presLayoutVars>
          <dgm:bulletEnabled val="1"/>
        </dgm:presLayoutVars>
      </dgm:prSet>
      <dgm:spPr/>
    </dgm:pt>
    <dgm:pt modelId="{50AE3E2F-11A7-A44F-BCF8-5D64880B085A}" type="pres">
      <dgm:prSet presAssocID="{4EC90F8A-F56C-1843-A689-AA1AD99192CB}" presName="spaceBetweenRectangles" presStyleCnt="0"/>
      <dgm:spPr/>
    </dgm:pt>
    <dgm:pt modelId="{39FCA286-BAF6-824C-BAEC-D2B5E5EE9BC2}" type="pres">
      <dgm:prSet presAssocID="{ACD0966B-0F55-B548-9BC6-8D24E645DFB5}" presName="parentLin" presStyleCnt="0"/>
      <dgm:spPr/>
    </dgm:pt>
    <dgm:pt modelId="{9C4B04F6-4635-F140-B9FF-358FC1E8936E}" type="pres">
      <dgm:prSet presAssocID="{ACD0966B-0F55-B548-9BC6-8D24E645DFB5}" presName="parentLeftMargin" presStyleLbl="node1" presStyleIdx="3" presStyleCnt="8"/>
      <dgm:spPr/>
      <dgm:t>
        <a:bodyPr/>
        <a:lstStyle/>
        <a:p>
          <a:endParaRPr lang="es-ES"/>
        </a:p>
      </dgm:t>
    </dgm:pt>
    <dgm:pt modelId="{D2F6282E-B6C4-6F42-976E-F0C42F2372A3}" type="pres">
      <dgm:prSet presAssocID="{ACD0966B-0F55-B548-9BC6-8D24E645DFB5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2DD3A9-FFCF-6447-87BF-A0A6FE90E857}" type="pres">
      <dgm:prSet presAssocID="{ACD0966B-0F55-B548-9BC6-8D24E645DFB5}" presName="negativeSpace" presStyleCnt="0"/>
      <dgm:spPr/>
    </dgm:pt>
    <dgm:pt modelId="{7BEEF7B7-B4F4-3F45-A8CE-3D420160F632}" type="pres">
      <dgm:prSet presAssocID="{ACD0966B-0F55-B548-9BC6-8D24E645DFB5}" presName="childText" presStyleLbl="conFgAcc1" presStyleIdx="4" presStyleCnt="8">
        <dgm:presLayoutVars>
          <dgm:bulletEnabled val="1"/>
        </dgm:presLayoutVars>
      </dgm:prSet>
      <dgm:spPr/>
    </dgm:pt>
    <dgm:pt modelId="{F95295FC-1926-3746-BDCE-84E7668B8179}" type="pres">
      <dgm:prSet presAssocID="{8D338A2B-1D28-614B-87F9-D9DAF2C1F684}" presName="spaceBetweenRectangles" presStyleCnt="0"/>
      <dgm:spPr/>
    </dgm:pt>
    <dgm:pt modelId="{155348D8-D8FE-964E-A637-2CE475C9B31C}" type="pres">
      <dgm:prSet presAssocID="{70DEE9D2-0CAC-E94F-80C0-79EA26864D1F}" presName="parentLin" presStyleCnt="0"/>
      <dgm:spPr/>
    </dgm:pt>
    <dgm:pt modelId="{64FE417D-D1C1-4045-93BB-0A0541FF1024}" type="pres">
      <dgm:prSet presAssocID="{70DEE9D2-0CAC-E94F-80C0-79EA26864D1F}" presName="parentLeftMargin" presStyleLbl="node1" presStyleIdx="4" presStyleCnt="8"/>
      <dgm:spPr/>
      <dgm:t>
        <a:bodyPr/>
        <a:lstStyle/>
        <a:p>
          <a:endParaRPr lang="es-ES"/>
        </a:p>
      </dgm:t>
    </dgm:pt>
    <dgm:pt modelId="{DDEEE14C-4353-744E-8BC8-AAF491930B37}" type="pres">
      <dgm:prSet presAssocID="{70DEE9D2-0CAC-E94F-80C0-79EA26864D1F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64C63E-0DCF-3346-A52D-531848C22FD5}" type="pres">
      <dgm:prSet presAssocID="{70DEE9D2-0CAC-E94F-80C0-79EA26864D1F}" presName="negativeSpace" presStyleCnt="0"/>
      <dgm:spPr/>
    </dgm:pt>
    <dgm:pt modelId="{3E13251B-60D2-5041-BC33-7D22D5C7CB9C}" type="pres">
      <dgm:prSet presAssocID="{70DEE9D2-0CAC-E94F-80C0-79EA26864D1F}" presName="childText" presStyleLbl="conFgAcc1" presStyleIdx="5" presStyleCnt="8">
        <dgm:presLayoutVars>
          <dgm:bulletEnabled val="1"/>
        </dgm:presLayoutVars>
      </dgm:prSet>
      <dgm:spPr/>
    </dgm:pt>
    <dgm:pt modelId="{9038D4F5-4793-304E-A5DE-ACDC076939D3}" type="pres">
      <dgm:prSet presAssocID="{25ED7F00-920F-5541-B446-56DD6FA281D8}" presName="spaceBetweenRectangles" presStyleCnt="0"/>
      <dgm:spPr/>
    </dgm:pt>
    <dgm:pt modelId="{4C334284-6054-0E45-943F-A47A273937B6}" type="pres">
      <dgm:prSet presAssocID="{99DB5CC9-BFE9-0C4F-90A9-064C8EB55C93}" presName="parentLin" presStyleCnt="0"/>
      <dgm:spPr/>
    </dgm:pt>
    <dgm:pt modelId="{DCEB85DE-17B4-594B-B254-441307647D82}" type="pres">
      <dgm:prSet presAssocID="{99DB5CC9-BFE9-0C4F-90A9-064C8EB55C93}" presName="parentLeftMargin" presStyleLbl="node1" presStyleIdx="5" presStyleCnt="8"/>
      <dgm:spPr/>
      <dgm:t>
        <a:bodyPr/>
        <a:lstStyle/>
        <a:p>
          <a:endParaRPr lang="es-ES"/>
        </a:p>
      </dgm:t>
    </dgm:pt>
    <dgm:pt modelId="{3963DE6A-97FC-964A-BC47-BCC5721EAD92}" type="pres">
      <dgm:prSet presAssocID="{99DB5CC9-BFE9-0C4F-90A9-064C8EB55C93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C400A8-AEA8-5045-A521-F02414BBFDA2}" type="pres">
      <dgm:prSet presAssocID="{99DB5CC9-BFE9-0C4F-90A9-064C8EB55C93}" presName="negativeSpace" presStyleCnt="0"/>
      <dgm:spPr/>
    </dgm:pt>
    <dgm:pt modelId="{182D68DE-D613-7E43-BDDB-C3230CC57330}" type="pres">
      <dgm:prSet presAssocID="{99DB5CC9-BFE9-0C4F-90A9-064C8EB55C93}" presName="childText" presStyleLbl="conFgAcc1" presStyleIdx="6" presStyleCnt="8">
        <dgm:presLayoutVars>
          <dgm:bulletEnabled val="1"/>
        </dgm:presLayoutVars>
      </dgm:prSet>
      <dgm:spPr/>
    </dgm:pt>
    <dgm:pt modelId="{E6D6236D-DDFE-0D41-BBC2-26A70792FCDE}" type="pres">
      <dgm:prSet presAssocID="{B7666A0E-948B-494C-BC80-9663581DA640}" presName="spaceBetweenRectangles" presStyleCnt="0"/>
      <dgm:spPr/>
    </dgm:pt>
    <dgm:pt modelId="{59A9398B-7FBE-304B-9B5A-43C41E8AEF0F}" type="pres">
      <dgm:prSet presAssocID="{7BA20C1E-B810-E241-9C1F-E98C6FFCA99F}" presName="parentLin" presStyleCnt="0"/>
      <dgm:spPr/>
    </dgm:pt>
    <dgm:pt modelId="{BDEB7434-069E-B646-B1C5-EEFD7121084F}" type="pres">
      <dgm:prSet presAssocID="{7BA20C1E-B810-E241-9C1F-E98C6FFCA99F}" presName="parentLeftMargin" presStyleLbl="node1" presStyleIdx="6" presStyleCnt="8"/>
      <dgm:spPr/>
      <dgm:t>
        <a:bodyPr/>
        <a:lstStyle/>
        <a:p>
          <a:endParaRPr lang="es-ES"/>
        </a:p>
      </dgm:t>
    </dgm:pt>
    <dgm:pt modelId="{736EC9B3-F739-7D45-A2DB-E8AEED0F45F7}" type="pres">
      <dgm:prSet presAssocID="{7BA20C1E-B810-E241-9C1F-E98C6FFCA99F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8CBB16B-BCBB-364C-A01C-65B38231082F}" type="pres">
      <dgm:prSet presAssocID="{7BA20C1E-B810-E241-9C1F-E98C6FFCA99F}" presName="negativeSpace" presStyleCnt="0"/>
      <dgm:spPr/>
    </dgm:pt>
    <dgm:pt modelId="{DBADFD52-D70A-7845-AA89-B57D1D854F15}" type="pres">
      <dgm:prSet presAssocID="{7BA20C1E-B810-E241-9C1F-E98C6FFCA99F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45651591-52DE-774F-B160-D4FC809E1A92}" type="presOf" srcId="{F67729D4-90E1-154B-A3D6-A9B6F401F0E2}" destId="{6F78DE89-9DEA-504C-94A1-D63846ED41CE}" srcOrd="1" destOrd="0" presId="urn:microsoft.com/office/officeart/2005/8/layout/list1"/>
    <dgm:cxn modelId="{CA59F1C5-7319-CD41-8E42-41F857C66DFB}" srcId="{C2C4EEE3-47ED-E248-82FC-E434DA44D46A}" destId="{F67729D4-90E1-154B-A3D6-A9B6F401F0E2}" srcOrd="1" destOrd="0" parTransId="{42B739DF-69F8-E94C-8843-68C6826AF12B}" sibTransId="{C7DD0CFF-0306-3643-812A-31E4222B9DF8}"/>
    <dgm:cxn modelId="{53DE4876-AB19-C74E-BAED-619B10D83822}" type="presOf" srcId="{7BA20C1E-B810-E241-9C1F-E98C6FFCA99F}" destId="{BDEB7434-069E-B646-B1C5-EEFD7121084F}" srcOrd="0" destOrd="0" presId="urn:microsoft.com/office/officeart/2005/8/layout/list1"/>
    <dgm:cxn modelId="{281F0532-2666-6649-9C28-BB2AB2BA6C59}" srcId="{C2C4EEE3-47ED-E248-82FC-E434DA44D46A}" destId="{99DB5CC9-BFE9-0C4F-90A9-064C8EB55C93}" srcOrd="6" destOrd="0" parTransId="{14E47B85-1201-934F-B024-29AF44B502EB}" sibTransId="{B7666A0E-948B-494C-BC80-9663581DA640}"/>
    <dgm:cxn modelId="{6758C8BB-275C-034A-AE85-3DC17D9BD886}" srcId="{C2C4EEE3-47ED-E248-82FC-E434DA44D46A}" destId="{28EAB854-B5E3-9F4E-8305-241701C3603B}" srcOrd="0" destOrd="0" parTransId="{B513AD05-8C19-BB42-B7A8-5ECC0FCE7A23}" sibTransId="{2091A67E-A268-AE42-BDE7-DEF09229A650}"/>
    <dgm:cxn modelId="{ADF833FD-6C78-6949-A0B9-F28AD90E9E34}" srcId="{C2C4EEE3-47ED-E248-82FC-E434DA44D46A}" destId="{7BA20C1E-B810-E241-9C1F-E98C6FFCA99F}" srcOrd="7" destOrd="0" parTransId="{31789ECC-401D-5C45-AC63-0E4B2C9A49C9}" sibTransId="{2CCD7844-060F-C94C-B5C4-40678811110E}"/>
    <dgm:cxn modelId="{C823559F-0EDF-7F43-9FDE-ECA1A3B9EB89}" type="presOf" srcId="{C2C4EEE3-47ED-E248-82FC-E434DA44D46A}" destId="{5A1A8D7E-96E7-DB42-94D8-5546116FE014}" srcOrd="0" destOrd="0" presId="urn:microsoft.com/office/officeart/2005/8/layout/list1"/>
    <dgm:cxn modelId="{509935BE-24CA-2C45-816C-225387C31887}" srcId="{C2C4EEE3-47ED-E248-82FC-E434DA44D46A}" destId="{70DEE9D2-0CAC-E94F-80C0-79EA26864D1F}" srcOrd="5" destOrd="0" parTransId="{AB407F8F-ECCD-4F45-8721-1D40C9BA40A0}" sibTransId="{25ED7F00-920F-5541-B446-56DD6FA281D8}"/>
    <dgm:cxn modelId="{3B664598-A772-F440-81CE-AFC9D9C6F395}" type="presOf" srcId="{4E99FE87-F650-1140-91E1-FFF5D59E8084}" destId="{60558276-CA6D-A243-9FEA-6E33EDCCE2B9}" srcOrd="0" destOrd="0" presId="urn:microsoft.com/office/officeart/2005/8/layout/list1"/>
    <dgm:cxn modelId="{EBF386EE-0F88-EF45-914F-AF0087159443}" type="presOf" srcId="{70DEE9D2-0CAC-E94F-80C0-79EA26864D1F}" destId="{DDEEE14C-4353-744E-8BC8-AAF491930B37}" srcOrd="1" destOrd="0" presId="urn:microsoft.com/office/officeart/2005/8/layout/list1"/>
    <dgm:cxn modelId="{80273CD9-C0DE-794B-8D62-C671593BF29D}" type="presOf" srcId="{FA133FDE-9A13-1249-9D60-A89AB267CD4C}" destId="{CACB15F3-D387-3549-961D-5616CECCDC51}" srcOrd="0" destOrd="0" presId="urn:microsoft.com/office/officeart/2005/8/layout/list1"/>
    <dgm:cxn modelId="{2967E9D8-8A46-0241-96A6-653E91C4B655}" type="presOf" srcId="{7BA20C1E-B810-E241-9C1F-E98C6FFCA99F}" destId="{736EC9B3-F739-7D45-A2DB-E8AEED0F45F7}" srcOrd="1" destOrd="0" presId="urn:microsoft.com/office/officeart/2005/8/layout/list1"/>
    <dgm:cxn modelId="{B26CFEEF-1400-2D4E-BB46-ACE11CF2CAA0}" type="presOf" srcId="{99DB5CC9-BFE9-0C4F-90A9-064C8EB55C93}" destId="{DCEB85DE-17B4-594B-B254-441307647D82}" srcOrd="0" destOrd="0" presId="urn:microsoft.com/office/officeart/2005/8/layout/list1"/>
    <dgm:cxn modelId="{DAFBF494-D172-354D-BC06-76EF6D73D0D9}" srcId="{C2C4EEE3-47ED-E248-82FC-E434DA44D46A}" destId="{ACD0966B-0F55-B548-9BC6-8D24E645DFB5}" srcOrd="4" destOrd="0" parTransId="{8B5C24CD-2877-FD4B-8027-85689D9F7BDE}" sibTransId="{8D338A2B-1D28-614B-87F9-D9DAF2C1F684}"/>
    <dgm:cxn modelId="{394EAECB-ABA0-0A4D-B20C-BEC03EFE4410}" type="presOf" srcId="{ACD0966B-0F55-B548-9BC6-8D24E645DFB5}" destId="{D2F6282E-B6C4-6F42-976E-F0C42F2372A3}" srcOrd="1" destOrd="0" presId="urn:microsoft.com/office/officeart/2005/8/layout/list1"/>
    <dgm:cxn modelId="{D842FB5C-966D-3841-AF4E-B73A5B65F522}" type="presOf" srcId="{F67729D4-90E1-154B-A3D6-A9B6F401F0E2}" destId="{0B2F9D68-DADB-374B-AEAD-913D6F853FC0}" srcOrd="0" destOrd="0" presId="urn:microsoft.com/office/officeart/2005/8/layout/list1"/>
    <dgm:cxn modelId="{E72D4F4F-CBD7-0D4B-A165-C13F08F5C9C1}" type="presOf" srcId="{ACD0966B-0F55-B548-9BC6-8D24E645DFB5}" destId="{9C4B04F6-4635-F140-B9FF-358FC1E8936E}" srcOrd="0" destOrd="0" presId="urn:microsoft.com/office/officeart/2005/8/layout/list1"/>
    <dgm:cxn modelId="{431ECFEA-4FF1-FD47-AD18-FB93CA65F33E}" srcId="{C2C4EEE3-47ED-E248-82FC-E434DA44D46A}" destId="{4E99FE87-F650-1140-91E1-FFF5D59E8084}" srcOrd="2" destOrd="0" parTransId="{8B1005A9-1C67-874F-B53F-C44385C3EF78}" sibTransId="{1C145F8C-73C2-1A44-B540-ED63F6DFADA7}"/>
    <dgm:cxn modelId="{3F4E1B23-5C69-5B48-9A2D-120826AD34AA}" type="presOf" srcId="{28EAB854-B5E3-9F4E-8305-241701C3603B}" destId="{63822A82-19B5-B240-94B0-37F0A7A323E1}" srcOrd="0" destOrd="0" presId="urn:microsoft.com/office/officeart/2005/8/layout/list1"/>
    <dgm:cxn modelId="{08FF9D52-C7B6-1B46-8E30-319F9712A458}" srcId="{C2C4EEE3-47ED-E248-82FC-E434DA44D46A}" destId="{FA133FDE-9A13-1249-9D60-A89AB267CD4C}" srcOrd="3" destOrd="0" parTransId="{62350796-E649-E740-A411-52D2056EC57D}" sibTransId="{4EC90F8A-F56C-1843-A689-AA1AD99192CB}"/>
    <dgm:cxn modelId="{C2B17A59-5948-8A46-A1D0-E26EB7B1A214}" type="presOf" srcId="{FA133FDE-9A13-1249-9D60-A89AB267CD4C}" destId="{85961445-2FDA-7A4A-ADC6-1AAB38A47791}" srcOrd="1" destOrd="0" presId="urn:microsoft.com/office/officeart/2005/8/layout/list1"/>
    <dgm:cxn modelId="{5083FE78-E425-8947-BB29-5A99CA5DDDCB}" type="presOf" srcId="{28EAB854-B5E3-9F4E-8305-241701C3603B}" destId="{E0F2915A-5EE8-F74A-8AD7-858DAF62D88A}" srcOrd="1" destOrd="0" presId="urn:microsoft.com/office/officeart/2005/8/layout/list1"/>
    <dgm:cxn modelId="{792880CF-854C-2A47-B2A0-1C32F0AD2209}" type="presOf" srcId="{70DEE9D2-0CAC-E94F-80C0-79EA26864D1F}" destId="{64FE417D-D1C1-4045-93BB-0A0541FF1024}" srcOrd="0" destOrd="0" presId="urn:microsoft.com/office/officeart/2005/8/layout/list1"/>
    <dgm:cxn modelId="{97EB6792-CE2E-134C-B5F1-E712A1F55A67}" type="presOf" srcId="{4E99FE87-F650-1140-91E1-FFF5D59E8084}" destId="{CBC13C78-7524-1445-A9C0-E61AA53874DF}" srcOrd="1" destOrd="0" presId="urn:microsoft.com/office/officeart/2005/8/layout/list1"/>
    <dgm:cxn modelId="{7C63895A-7D40-BE4D-9F87-ECDCFF665FF1}" type="presOf" srcId="{99DB5CC9-BFE9-0C4F-90A9-064C8EB55C93}" destId="{3963DE6A-97FC-964A-BC47-BCC5721EAD92}" srcOrd="1" destOrd="0" presId="urn:microsoft.com/office/officeart/2005/8/layout/list1"/>
    <dgm:cxn modelId="{643F7321-385B-644D-89E5-E59DFB324F0D}" type="presParOf" srcId="{5A1A8D7E-96E7-DB42-94D8-5546116FE014}" destId="{68A86DE4-BA69-8646-A022-49C23655F51F}" srcOrd="0" destOrd="0" presId="urn:microsoft.com/office/officeart/2005/8/layout/list1"/>
    <dgm:cxn modelId="{1D732478-46EB-3F43-9ED5-6B742245EB4A}" type="presParOf" srcId="{68A86DE4-BA69-8646-A022-49C23655F51F}" destId="{63822A82-19B5-B240-94B0-37F0A7A323E1}" srcOrd="0" destOrd="0" presId="urn:microsoft.com/office/officeart/2005/8/layout/list1"/>
    <dgm:cxn modelId="{E310893C-247E-064D-9601-86FBFDD12070}" type="presParOf" srcId="{68A86DE4-BA69-8646-A022-49C23655F51F}" destId="{E0F2915A-5EE8-F74A-8AD7-858DAF62D88A}" srcOrd="1" destOrd="0" presId="urn:microsoft.com/office/officeart/2005/8/layout/list1"/>
    <dgm:cxn modelId="{2749A133-9937-D646-A2B2-D39DD67A1B60}" type="presParOf" srcId="{5A1A8D7E-96E7-DB42-94D8-5546116FE014}" destId="{05FB3E8C-D3D1-8C45-908D-1956B91A3102}" srcOrd="1" destOrd="0" presId="urn:microsoft.com/office/officeart/2005/8/layout/list1"/>
    <dgm:cxn modelId="{94775FAA-EA72-E449-A888-6B702D2F94B5}" type="presParOf" srcId="{5A1A8D7E-96E7-DB42-94D8-5546116FE014}" destId="{5517BD1C-88D5-EB4E-B379-85B6601CBB78}" srcOrd="2" destOrd="0" presId="urn:microsoft.com/office/officeart/2005/8/layout/list1"/>
    <dgm:cxn modelId="{051DB2D6-12A8-414B-B03C-5197B749ECF7}" type="presParOf" srcId="{5A1A8D7E-96E7-DB42-94D8-5546116FE014}" destId="{01FBA185-4B12-8748-974E-FE24B6ED5261}" srcOrd="3" destOrd="0" presId="urn:microsoft.com/office/officeart/2005/8/layout/list1"/>
    <dgm:cxn modelId="{203E8994-D235-E34E-A659-BA64860FB997}" type="presParOf" srcId="{5A1A8D7E-96E7-DB42-94D8-5546116FE014}" destId="{8C10221C-D3E6-C149-B6EA-5555B3AFE131}" srcOrd="4" destOrd="0" presId="urn:microsoft.com/office/officeart/2005/8/layout/list1"/>
    <dgm:cxn modelId="{A27EAC8E-9A30-9547-911D-84D59CFEB97F}" type="presParOf" srcId="{8C10221C-D3E6-C149-B6EA-5555B3AFE131}" destId="{0B2F9D68-DADB-374B-AEAD-913D6F853FC0}" srcOrd="0" destOrd="0" presId="urn:microsoft.com/office/officeart/2005/8/layout/list1"/>
    <dgm:cxn modelId="{7798565A-2A85-B348-A6A7-34C24845ECD6}" type="presParOf" srcId="{8C10221C-D3E6-C149-B6EA-5555B3AFE131}" destId="{6F78DE89-9DEA-504C-94A1-D63846ED41CE}" srcOrd="1" destOrd="0" presId="urn:microsoft.com/office/officeart/2005/8/layout/list1"/>
    <dgm:cxn modelId="{F6E84F13-2315-2A44-B8C4-6EACCD0FA2B6}" type="presParOf" srcId="{5A1A8D7E-96E7-DB42-94D8-5546116FE014}" destId="{27AB2A7A-8787-7043-BA97-0135B5E68526}" srcOrd="5" destOrd="0" presId="urn:microsoft.com/office/officeart/2005/8/layout/list1"/>
    <dgm:cxn modelId="{E9F6C917-A139-8747-81AD-3852CFE95E91}" type="presParOf" srcId="{5A1A8D7E-96E7-DB42-94D8-5546116FE014}" destId="{C93BF0CA-BCFF-E34B-8944-2469C2CCDF96}" srcOrd="6" destOrd="0" presId="urn:microsoft.com/office/officeart/2005/8/layout/list1"/>
    <dgm:cxn modelId="{A170BA15-A87B-2241-93EC-95DA5524CEBC}" type="presParOf" srcId="{5A1A8D7E-96E7-DB42-94D8-5546116FE014}" destId="{FC8F33DB-6010-A64F-8B3C-30BEB4BFB853}" srcOrd="7" destOrd="0" presId="urn:microsoft.com/office/officeart/2005/8/layout/list1"/>
    <dgm:cxn modelId="{08F035C6-50F5-754E-9FE8-6920281FD194}" type="presParOf" srcId="{5A1A8D7E-96E7-DB42-94D8-5546116FE014}" destId="{892CC525-1644-3F48-AE8A-434720BADDBA}" srcOrd="8" destOrd="0" presId="urn:microsoft.com/office/officeart/2005/8/layout/list1"/>
    <dgm:cxn modelId="{566AE7B9-DF87-414C-8A45-F3681DD6EEE6}" type="presParOf" srcId="{892CC525-1644-3F48-AE8A-434720BADDBA}" destId="{60558276-CA6D-A243-9FEA-6E33EDCCE2B9}" srcOrd="0" destOrd="0" presId="urn:microsoft.com/office/officeart/2005/8/layout/list1"/>
    <dgm:cxn modelId="{D4BD64E3-9B26-3C43-94B0-142FE128E9FF}" type="presParOf" srcId="{892CC525-1644-3F48-AE8A-434720BADDBA}" destId="{CBC13C78-7524-1445-A9C0-E61AA53874DF}" srcOrd="1" destOrd="0" presId="urn:microsoft.com/office/officeart/2005/8/layout/list1"/>
    <dgm:cxn modelId="{8E4E4F26-864A-F74F-8314-1DC7DD1B280D}" type="presParOf" srcId="{5A1A8D7E-96E7-DB42-94D8-5546116FE014}" destId="{8FB99254-746E-924A-A148-7BA185B5F250}" srcOrd="9" destOrd="0" presId="urn:microsoft.com/office/officeart/2005/8/layout/list1"/>
    <dgm:cxn modelId="{3E46847F-C540-8144-931F-4C3222AC4F27}" type="presParOf" srcId="{5A1A8D7E-96E7-DB42-94D8-5546116FE014}" destId="{F1121D0F-F264-FD44-BE4C-6EEF0D2197C6}" srcOrd="10" destOrd="0" presId="urn:microsoft.com/office/officeart/2005/8/layout/list1"/>
    <dgm:cxn modelId="{E4E54AF1-1A4A-1749-B539-943C70DCED1B}" type="presParOf" srcId="{5A1A8D7E-96E7-DB42-94D8-5546116FE014}" destId="{589A9E28-3074-1C49-8748-658B5A46391B}" srcOrd="11" destOrd="0" presId="urn:microsoft.com/office/officeart/2005/8/layout/list1"/>
    <dgm:cxn modelId="{28E4AEA7-CB6C-5B48-8635-98E4518BA7AF}" type="presParOf" srcId="{5A1A8D7E-96E7-DB42-94D8-5546116FE014}" destId="{DE65BD19-23C0-7F4F-898E-6BAAF8F7604B}" srcOrd="12" destOrd="0" presId="urn:microsoft.com/office/officeart/2005/8/layout/list1"/>
    <dgm:cxn modelId="{5F896D4D-E6F9-BC45-9491-F0F57FEF4F51}" type="presParOf" srcId="{DE65BD19-23C0-7F4F-898E-6BAAF8F7604B}" destId="{CACB15F3-D387-3549-961D-5616CECCDC51}" srcOrd="0" destOrd="0" presId="urn:microsoft.com/office/officeart/2005/8/layout/list1"/>
    <dgm:cxn modelId="{E142FB19-D1F6-4F42-9FB4-B38D3A2BFAC3}" type="presParOf" srcId="{DE65BD19-23C0-7F4F-898E-6BAAF8F7604B}" destId="{85961445-2FDA-7A4A-ADC6-1AAB38A47791}" srcOrd="1" destOrd="0" presId="urn:microsoft.com/office/officeart/2005/8/layout/list1"/>
    <dgm:cxn modelId="{14677A38-69F6-5744-ACF0-2E54A1812DDA}" type="presParOf" srcId="{5A1A8D7E-96E7-DB42-94D8-5546116FE014}" destId="{73B29FBD-DC8A-BF4F-937D-AAACAB8BFFCD}" srcOrd="13" destOrd="0" presId="urn:microsoft.com/office/officeart/2005/8/layout/list1"/>
    <dgm:cxn modelId="{281657DD-88D1-4541-A851-44B7CF389B88}" type="presParOf" srcId="{5A1A8D7E-96E7-DB42-94D8-5546116FE014}" destId="{95B44DF8-9A8E-2342-8099-41303D9A4E3E}" srcOrd="14" destOrd="0" presId="urn:microsoft.com/office/officeart/2005/8/layout/list1"/>
    <dgm:cxn modelId="{C5A53125-9F84-EC46-9FC5-B2239C61D8DC}" type="presParOf" srcId="{5A1A8D7E-96E7-DB42-94D8-5546116FE014}" destId="{50AE3E2F-11A7-A44F-BCF8-5D64880B085A}" srcOrd="15" destOrd="0" presId="urn:microsoft.com/office/officeart/2005/8/layout/list1"/>
    <dgm:cxn modelId="{159DE8D7-FEEC-1742-8A89-E8A1419B28A2}" type="presParOf" srcId="{5A1A8D7E-96E7-DB42-94D8-5546116FE014}" destId="{39FCA286-BAF6-824C-BAEC-D2B5E5EE9BC2}" srcOrd="16" destOrd="0" presId="urn:microsoft.com/office/officeart/2005/8/layout/list1"/>
    <dgm:cxn modelId="{7908EE40-E017-BF40-B3A0-25E0C6FE8068}" type="presParOf" srcId="{39FCA286-BAF6-824C-BAEC-D2B5E5EE9BC2}" destId="{9C4B04F6-4635-F140-B9FF-358FC1E8936E}" srcOrd="0" destOrd="0" presId="urn:microsoft.com/office/officeart/2005/8/layout/list1"/>
    <dgm:cxn modelId="{DDC2892E-C1C6-7545-B023-75F27548104C}" type="presParOf" srcId="{39FCA286-BAF6-824C-BAEC-D2B5E5EE9BC2}" destId="{D2F6282E-B6C4-6F42-976E-F0C42F2372A3}" srcOrd="1" destOrd="0" presId="urn:microsoft.com/office/officeart/2005/8/layout/list1"/>
    <dgm:cxn modelId="{19799C26-BEAF-8B4F-BD10-26CBCE2F0796}" type="presParOf" srcId="{5A1A8D7E-96E7-DB42-94D8-5546116FE014}" destId="{972DD3A9-FFCF-6447-87BF-A0A6FE90E857}" srcOrd="17" destOrd="0" presId="urn:microsoft.com/office/officeart/2005/8/layout/list1"/>
    <dgm:cxn modelId="{9309A1E9-EFAA-8343-A983-D38385010526}" type="presParOf" srcId="{5A1A8D7E-96E7-DB42-94D8-5546116FE014}" destId="{7BEEF7B7-B4F4-3F45-A8CE-3D420160F632}" srcOrd="18" destOrd="0" presId="urn:microsoft.com/office/officeart/2005/8/layout/list1"/>
    <dgm:cxn modelId="{63F047CA-9CB5-994B-BD32-38A92987EEAD}" type="presParOf" srcId="{5A1A8D7E-96E7-DB42-94D8-5546116FE014}" destId="{F95295FC-1926-3746-BDCE-84E7668B8179}" srcOrd="19" destOrd="0" presId="urn:microsoft.com/office/officeart/2005/8/layout/list1"/>
    <dgm:cxn modelId="{62FA81F9-6777-B447-8FE7-6CEDB54E34BF}" type="presParOf" srcId="{5A1A8D7E-96E7-DB42-94D8-5546116FE014}" destId="{155348D8-D8FE-964E-A637-2CE475C9B31C}" srcOrd="20" destOrd="0" presId="urn:microsoft.com/office/officeart/2005/8/layout/list1"/>
    <dgm:cxn modelId="{4D3A5FEA-E029-AB41-A149-CD3011124C7E}" type="presParOf" srcId="{155348D8-D8FE-964E-A637-2CE475C9B31C}" destId="{64FE417D-D1C1-4045-93BB-0A0541FF1024}" srcOrd="0" destOrd="0" presId="urn:microsoft.com/office/officeart/2005/8/layout/list1"/>
    <dgm:cxn modelId="{FA6C7FB4-7A87-5C4D-8CE3-48A3E7A90BAA}" type="presParOf" srcId="{155348D8-D8FE-964E-A637-2CE475C9B31C}" destId="{DDEEE14C-4353-744E-8BC8-AAF491930B37}" srcOrd="1" destOrd="0" presId="urn:microsoft.com/office/officeart/2005/8/layout/list1"/>
    <dgm:cxn modelId="{C6389A92-D418-C444-8431-88EA0108CAEF}" type="presParOf" srcId="{5A1A8D7E-96E7-DB42-94D8-5546116FE014}" destId="{1B64C63E-0DCF-3346-A52D-531848C22FD5}" srcOrd="21" destOrd="0" presId="urn:microsoft.com/office/officeart/2005/8/layout/list1"/>
    <dgm:cxn modelId="{4BA7F1F6-EA39-9E4B-8964-91B261623516}" type="presParOf" srcId="{5A1A8D7E-96E7-DB42-94D8-5546116FE014}" destId="{3E13251B-60D2-5041-BC33-7D22D5C7CB9C}" srcOrd="22" destOrd="0" presId="urn:microsoft.com/office/officeart/2005/8/layout/list1"/>
    <dgm:cxn modelId="{21A9B1AA-2D4A-9E49-A23B-67C186801525}" type="presParOf" srcId="{5A1A8D7E-96E7-DB42-94D8-5546116FE014}" destId="{9038D4F5-4793-304E-A5DE-ACDC076939D3}" srcOrd="23" destOrd="0" presId="urn:microsoft.com/office/officeart/2005/8/layout/list1"/>
    <dgm:cxn modelId="{AA86BDAA-8E90-3F40-857C-E5CAEDF808EF}" type="presParOf" srcId="{5A1A8D7E-96E7-DB42-94D8-5546116FE014}" destId="{4C334284-6054-0E45-943F-A47A273937B6}" srcOrd="24" destOrd="0" presId="urn:microsoft.com/office/officeart/2005/8/layout/list1"/>
    <dgm:cxn modelId="{F453F497-10A4-7743-B675-64B3E424BC8C}" type="presParOf" srcId="{4C334284-6054-0E45-943F-A47A273937B6}" destId="{DCEB85DE-17B4-594B-B254-441307647D82}" srcOrd="0" destOrd="0" presId="urn:microsoft.com/office/officeart/2005/8/layout/list1"/>
    <dgm:cxn modelId="{3C565546-D9F2-2F43-92A6-EB37BE56FEB0}" type="presParOf" srcId="{4C334284-6054-0E45-943F-A47A273937B6}" destId="{3963DE6A-97FC-964A-BC47-BCC5721EAD92}" srcOrd="1" destOrd="0" presId="urn:microsoft.com/office/officeart/2005/8/layout/list1"/>
    <dgm:cxn modelId="{B2A6BBD0-4669-A24A-A104-959ADA68BC90}" type="presParOf" srcId="{5A1A8D7E-96E7-DB42-94D8-5546116FE014}" destId="{32C400A8-AEA8-5045-A521-F02414BBFDA2}" srcOrd="25" destOrd="0" presId="urn:microsoft.com/office/officeart/2005/8/layout/list1"/>
    <dgm:cxn modelId="{5DFC5676-871C-DB4D-B2EA-4EE7868201F3}" type="presParOf" srcId="{5A1A8D7E-96E7-DB42-94D8-5546116FE014}" destId="{182D68DE-D613-7E43-BDDB-C3230CC57330}" srcOrd="26" destOrd="0" presId="urn:microsoft.com/office/officeart/2005/8/layout/list1"/>
    <dgm:cxn modelId="{E0077328-446F-6F47-A39F-E92F2DE41B7E}" type="presParOf" srcId="{5A1A8D7E-96E7-DB42-94D8-5546116FE014}" destId="{E6D6236D-DDFE-0D41-BBC2-26A70792FCDE}" srcOrd="27" destOrd="0" presId="urn:microsoft.com/office/officeart/2005/8/layout/list1"/>
    <dgm:cxn modelId="{510E0790-9979-A144-B975-2D1805B7411A}" type="presParOf" srcId="{5A1A8D7E-96E7-DB42-94D8-5546116FE014}" destId="{59A9398B-7FBE-304B-9B5A-43C41E8AEF0F}" srcOrd="28" destOrd="0" presId="urn:microsoft.com/office/officeart/2005/8/layout/list1"/>
    <dgm:cxn modelId="{68DA107E-5AB7-8949-95CB-A173E7005CAD}" type="presParOf" srcId="{59A9398B-7FBE-304B-9B5A-43C41E8AEF0F}" destId="{BDEB7434-069E-B646-B1C5-EEFD7121084F}" srcOrd="0" destOrd="0" presId="urn:microsoft.com/office/officeart/2005/8/layout/list1"/>
    <dgm:cxn modelId="{DCEADCD2-4C07-F94E-A118-923ADB3EC27E}" type="presParOf" srcId="{59A9398B-7FBE-304B-9B5A-43C41E8AEF0F}" destId="{736EC9B3-F739-7D45-A2DB-E8AEED0F45F7}" srcOrd="1" destOrd="0" presId="urn:microsoft.com/office/officeart/2005/8/layout/list1"/>
    <dgm:cxn modelId="{ECC3DB09-AF14-4542-A25C-58E5D9AA6B01}" type="presParOf" srcId="{5A1A8D7E-96E7-DB42-94D8-5546116FE014}" destId="{B8CBB16B-BCBB-364C-A01C-65B38231082F}" srcOrd="29" destOrd="0" presId="urn:microsoft.com/office/officeart/2005/8/layout/list1"/>
    <dgm:cxn modelId="{04F5E28A-ABEA-AD4E-A9BC-494B965B2740}" type="presParOf" srcId="{5A1A8D7E-96E7-DB42-94D8-5546116FE014}" destId="{DBADFD52-D70A-7845-AA89-B57D1D854F15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2C4EEE3-47ED-E248-82FC-E434DA44D46A}" type="doc">
      <dgm:prSet loTypeId="urn:microsoft.com/office/officeart/2005/8/layout/list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28EAB854-B5E3-9F4E-8305-241701C3603B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dirty="0">
            <a:solidFill>
              <a:srgbClr val="000000"/>
            </a:solidFill>
          </a:endParaRPr>
        </a:p>
      </dgm:t>
    </dgm:pt>
    <dgm:pt modelId="{B513AD05-8C19-BB42-B7A8-5ECC0FCE7A23}" type="parTrans" cxnId="{6758C8BB-275C-034A-AE85-3DC17D9BD886}">
      <dgm:prSet/>
      <dgm:spPr/>
      <dgm:t>
        <a:bodyPr/>
        <a:lstStyle/>
        <a:p>
          <a:endParaRPr lang="es-ES"/>
        </a:p>
      </dgm:t>
    </dgm:pt>
    <dgm:pt modelId="{2091A67E-A268-AE42-BDE7-DEF09229A650}" type="sibTrans" cxnId="{6758C8BB-275C-034A-AE85-3DC17D9BD886}">
      <dgm:prSet/>
      <dgm:spPr/>
      <dgm:t>
        <a:bodyPr/>
        <a:lstStyle/>
        <a:p>
          <a:endParaRPr lang="es-ES"/>
        </a:p>
      </dgm:t>
    </dgm:pt>
    <dgm:pt modelId="{F67729D4-90E1-154B-A3D6-A9B6F401F0E2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Adecuada </a:t>
          </a:r>
          <a:r>
            <a:rPr lang="es-ES" sz="1600" b="1" dirty="0" err="1" smtClean="0">
              <a:solidFill>
                <a:srgbClr val="000000"/>
              </a:solidFill>
            </a:rPr>
            <a:t>xestión</a:t>
          </a:r>
          <a:r>
            <a:rPr lang="es-ES" sz="1600" b="1" dirty="0" smtClean="0">
              <a:solidFill>
                <a:srgbClr val="000000"/>
              </a:solidFill>
            </a:rPr>
            <a:t> da aula</a:t>
          </a:r>
          <a:endParaRPr lang="es-ES" sz="1600" b="1" dirty="0">
            <a:solidFill>
              <a:srgbClr val="000000"/>
            </a:solidFill>
          </a:endParaRPr>
        </a:p>
      </dgm:t>
    </dgm:pt>
    <dgm:pt modelId="{42B739DF-69F8-E94C-8843-68C6826AF12B}" type="parTrans" cxnId="{CA59F1C5-7319-CD41-8E42-41F857C66DFB}">
      <dgm:prSet/>
      <dgm:spPr/>
      <dgm:t>
        <a:bodyPr/>
        <a:lstStyle/>
        <a:p>
          <a:endParaRPr lang="es-ES"/>
        </a:p>
      </dgm:t>
    </dgm:pt>
    <dgm:pt modelId="{C7DD0CFF-0306-3643-812A-31E4222B9DF8}" type="sibTrans" cxnId="{CA59F1C5-7319-CD41-8E42-41F857C66DFB}">
      <dgm:prSet/>
      <dgm:spPr/>
      <dgm:t>
        <a:bodyPr/>
        <a:lstStyle/>
        <a:p>
          <a:endParaRPr lang="es-ES"/>
        </a:p>
      </dgm:t>
    </dgm:pt>
    <dgm:pt modelId="{4E99FE87-F650-1140-91E1-FFF5D59E8084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Elaborar un plan de convivencia</a:t>
          </a:r>
          <a:endParaRPr lang="es-ES" sz="1600" b="1" dirty="0">
            <a:solidFill>
              <a:srgbClr val="000000"/>
            </a:solidFill>
          </a:endParaRPr>
        </a:p>
      </dgm:t>
    </dgm:pt>
    <dgm:pt modelId="{8B1005A9-1C67-874F-B53F-C44385C3EF78}" type="parTrans" cxnId="{431ECFEA-4FF1-FD47-AD18-FB93CA65F33E}">
      <dgm:prSet/>
      <dgm:spPr/>
      <dgm:t>
        <a:bodyPr/>
        <a:lstStyle/>
        <a:p>
          <a:endParaRPr lang="es-ES"/>
        </a:p>
      </dgm:t>
    </dgm:pt>
    <dgm:pt modelId="{1C145F8C-73C2-1A44-B540-ED63F6DFADA7}" type="sibTrans" cxnId="{431ECFEA-4FF1-FD47-AD18-FB93CA65F33E}">
      <dgm:prSet/>
      <dgm:spPr/>
      <dgm:t>
        <a:bodyPr/>
        <a:lstStyle/>
        <a:p>
          <a:endParaRPr lang="es-ES"/>
        </a:p>
      </dgm:t>
    </dgm:pt>
    <dgm:pt modelId="{FA133FDE-9A13-1249-9D60-A89AB267CD4C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Pensar </a:t>
          </a:r>
          <a:r>
            <a:rPr lang="es-ES" sz="1600" b="1" dirty="0" err="1" smtClean="0">
              <a:solidFill>
                <a:srgbClr val="000000"/>
              </a:solidFill>
            </a:rPr>
            <a:t>nun</a:t>
          </a:r>
          <a:r>
            <a:rPr lang="es-ES" sz="1600" b="1" dirty="0" smtClean="0">
              <a:solidFill>
                <a:srgbClr val="000000"/>
              </a:solidFill>
            </a:rPr>
            <a:t>  plan que </a:t>
          </a:r>
          <a:r>
            <a:rPr lang="es-ES" sz="1600" b="1" dirty="0" err="1" smtClean="0">
              <a:solidFill>
                <a:srgbClr val="000000"/>
              </a:solidFill>
            </a:rPr>
            <a:t>axude</a:t>
          </a:r>
          <a:r>
            <a:rPr lang="es-ES" sz="1600" b="1" dirty="0" smtClean="0">
              <a:solidFill>
                <a:srgbClr val="000000"/>
              </a:solidFill>
            </a:rPr>
            <a:t> a alcanzar o éxito escolar do alumnado</a:t>
          </a:r>
          <a:r>
            <a:rPr lang="es-ES" sz="1400" dirty="0" smtClean="0"/>
            <a:t>.</a:t>
          </a:r>
          <a:endParaRPr lang="es-ES" sz="1400" dirty="0"/>
        </a:p>
      </dgm:t>
    </dgm:pt>
    <dgm:pt modelId="{62350796-E649-E740-A411-52D2056EC57D}" type="parTrans" cxnId="{08FF9D52-C7B6-1B46-8E30-319F9712A458}">
      <dgm:prSet/>
      <dgm:spPr/>
      <dgm:t>
        <a:bodyPr/>
        <a:lstStyle/>
        <a:p>
          <a:endParaRPr lang="es-ES"/>
        </a:p>
      </dgm:t>
    </dgm:pt>
    <dgm:pt modelId="{4EC90F8A-F56C-1843-A689-AA1AD99192CB}" type="sibTrans" cxnId="{08FF9D52-C7B6-1B46-8E30-319F9712A458}">
      <dgm:prSet/>
      <dgm:spPr/>
      <dgm:t>
        <a:bodyPr/>
        <a:lstStyle/>
        <a:p>
          <a:endParaRPr lang="es-ES"/>
        </a:p>
      </dgm:t>
    </dgm:pt>
    <dgm:pt modelId="{ACD0966B-0F55-B548-9BC6-8D24E645DFB5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Desenvolver a </a:t>
          </a:r>
          <a:r>
            <a:rPr lang="es-ES" sz="1600" b="1" dirty="0" err="1" smtClean="0">
              <a:solidFill>
                <a:srgbClr val="000000"/>
              </a:solidFill>
            </a:rPr>
            <a:t>intelixencia</a:t>
          </a:r>
          <a:r>
            <a:rPr lang="es-ES" sz="1600" b="1" dirty="0" smtClean="0">
              <a:solidFill>
                <a:srgbClr val="000000"/>
              </a:solidFill>
            </a:rPr>
            <a:t> </a:t>
          </a:r>
          <a:r>
            <a:rPr lang="es-ES" sz="1600" b="1" dirty="0" err="1" smtClean="0">
              <a:solidFill>
                <a:srgbClr val="000000"/>
              </a:solidFill>
            </a:rPr>
            <a:t>interpersoal</a:t>
          </a:r>
          <a:endParaRPr lang="es-ES" sz="1600" b="1" dirty="0">
            <a:solidFill>
              <a:srgbClr val="000000"/>
            </a:solidFill>
          </a:endParaRPr>
        </a:p>
      </dgm:t>
    </dgm:pt>
    <dgm:pt modelId="{8B5C24CD-2877-FD4B-8027-85689D9F7BDE}" type="parTrans" cxnId="{DAFBF494-D172-354D-BC06-76EF6D73D0D9}">
      <dgm:prSet/>
      <dgm:spPr/>
      <dgm:t>
        <a:bodyPr/>
        <a:lstStyle/>
        <a:p>
          <a:endParaRPr lang="es-ES"/>
        </a:p>
      </dgm:t>
    </dgm:pt>
    <dgm:pt modelId="{8D338A2B-1D28-614B-87F9-D9DAF2C1F684}" type="sibTrans" cxnId="{DAFBF494-D172-354D-BC06-76EF6D73D0D9}">
      <dgm:prSet/>
      <dgm:spPr/>
      <dgm:t>
        <a:bodyPr/>
        <a:lstStyle/>
        <a:p>
          <a:endParaRPr lang="es-ES"/>
        </a:p>
      </dgm:t>
    </dgm:pt>
    <dgm:pt modelId="{70DEE9D2-0CAC-E94F-80C0-79EA26864D1F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err="1" smtClean="0">
              <a:solidFill>
                <a:srgbClr val="000000"/>
              </a:solidFill>
            </a:rPr>
            <a:t>Ensinar</a:t>
          </a:r>
          <a:r>
            <a:rPr lang="es-ES" sz="1600" b="1" dirty="0" smtClean="0">
              <a:solidFill>
                <a:srgbClr val="000000"/>
              </a:solidFill>
            </a:rPr>
            <a:t> a </a:t>
          </a:r>
          <a:r>
            <a:rPr lang="es-ES" sz="1600" b="1" dirty="0" err="1" smtClean="0">
              <a:solidFill>
                <a:srgbClr val="000000"/>
              </a:solidFill>
            </a:rPr>
            <a:t>xestionar</a:t>
          </a:r>
          <a:r>
            <a:rPr lang="es-ES" sz="1600" b="1" dirty="0" smtClean="0">
              <a:solidFill>
                <a:srgbClr val="000000"/>
              </a:solidFill>
            </a:rPr>
            <a:t> os conflictos</a:t>
          </a:r>
          <a:endParaRPr lang="es-ES" sz="1600" b="1" dirty="0">
            <a:solidFill>
              <a:srgbClr val="000000"/>
            </a:solidFill>
          </a:endParaRPr>
        </a:p>
      </dgm:t>
    </dgm:pt>
    <dgm:pt modelId="{AB407F8F-ECCD-4F45-8721-1D40C9BA40A0}" type="parTrans" cxnId="{509935BE-24CA-2C45-816C-225387C31887}">
      <dgm:prSet/>
      <dgm:spPr/>
      <dgm:t>
        <a:bodyPr/>
        <a:lstStyle/>
        <a:p>
          <a:endParaRPr lang="es-ES"/>
        </a:p>
      </dgm:t>
    </dgm:pt>
    <dgm:pt modelId="{25ED7F00-920F-5541-B446-56DD6FA281D8}" type="sibTrans" cxnId="{509935BE-24CA-2C45-816C-225387C31887}">
      <dgm:prSet/>
      <dgm:spPr/>
      <dgm:t>
        <a:bodyPr/>
        <a:lstStyle/>
        <a:p>
          <a:endParaRPr lang="es-ES"/>
        </a:p>
      </dgm:t>
    </dgm:pt>
    <dgm:pt modelId="{99DB5CC9-BFE9-0C4F-90A9-064C8EB55C93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Dar protagonismo e/</a:t>
          </a:r>
          <a:r>
            <a:rPr lang="es-ES" sz="1600" b="1" dirty="0" err="1" smtClean="0">
              <a:solidFill>
                <a:srgbClr val="000000"/>
              </a:solidFill>
            </a:rPr>
            <a:t>ou</a:t>
          </a:r>
          <a:r>
            <a:rPr lang="es-ES" sz="1600" b="1" dirty="0" smtClean="0">
              <a:solidFill>
                <a:srgbClr val="000000"/>
              </a:solidFill>
            </a:rPr>
            <a:t> formar </a:t>
          </a:r>
          <a:r>
            <a:rPr lang="es-ES" sz="1600" b="1" dirty="0" err="1" smtClean="0">
              <a:solidFill>
                <a:srgbClr val="000000"/>
              </a:solidFill>
            </a:rPr>
            <a:t>ás</a:t>
          </a:r>
          <a:r>
            <a:rPr lang="es-ES" sz="1600" b="1" dirty="0" smtClean="0">
              <a:solidFill>
                <a:srgbClr val="000000"/>
              </a:solidFill>
            </a:rPr>
            <a:t> familias e </a:t>
          </a:r>
          <a:r>
            <a:rPr lang="es-ES" sz="1600" b="1" dirty="0" err="1" smtClean="0">
              <a:solidFill>
                <a:srgbClr val="000000"/>
              </a:solidFill>
            </a:rPr>
            <a:t>ao</a:t>
          </a:r>
          <a:r>
            <a:rPr lang="es-ES" sz="1600" b="1" dirty="0" smtClean="0">
              <a:solidFill>
                <a:srgbClr val="000000"/>
              </a:solidFill>
            </a:rPr>
            <a:t> alumnado</a:t>
          </a:r>
          <a:endParaRPr lang="es-ES" sz="1600" b="1" dirty="0">
            <a:solidFill>
              <a:srgbClr val="000000"/>
            </a:solidFill>
          </a:endParaRPr>
        </a:p>
      </dgm:t>
    </dgm:pt>
    <dgm:pt modelId="{14E47B85-1201-934F-B024-29AF44B502EB}" type="parTrans" cxnId="{281F0532-2666-6649-9C28-BB2AB2BA6C59}">
      <dgm:prSet/>
      <dgm:spPr/>
      <dgm:t>
        <a:bodyPr/>
        <a:lstStyle/>
        <a:p>
          <a:endParaRPr lang="es-ES"/>
        </a:p>
      </dgm:t>
    </dgm:pt>
    <dgm:pt modelId="{B7666A0E-948B-494C-BC80-9663581DA640}" type="sibTrans" cxnId="{281F0532-2666-6649-9C28-BB2AB2BA6C59}">
      <dgm:prSet/>
      <dgm:spPr/>
      <dgm:t>
        <a:bodyPr/>
        <a:lstStyle/>
        <a:p>
          <a:endParaRPr lang="es-ES"/>
        </a:p>
      </dgm:t>
    </dgm:pt>
    <dgm:pt modelId="{5A1A8D7E-96E7-DB42-94D8-5546116FE014}" type="pres">
      <dgm:prSet presAssocID="{C2C4EEE3-47ED-E248-82FC-E434DA44D46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8A86DE4-BA69-8646-A022-49C23655F51F}" type="pres">
      <dgm:prSet presAssocID="{28EAB854-B5E3-9F4E-8305-241701C3603B}" presName="parentLin" presStyleCnt="0"/>
      <dgm:spPr/>
    </dgm:pt>
    <dgm:pt modelId="{63822A82-19B5-B240-94B0-37F0A7A323E1}" type="pres">
      <dgm:prSet presAssocID="{28EAB854-B5E3-9F4E-8305-241701C3603B}" presName="parentLeftMargin" presStyleLbl="node1" presStyleIdx="0" presStyleCnt="7"/>
      <dgm:spPr/>
      <dgm:t>
        <a:bodyPr/>
        <a:lstStyle/>
        <a:p>
          <a:endParaRPr lang="es-ES"/>
        </a:p>
      </dgm:t>
    </dgm:pt>
    <dgm:pt modelId="{E0F2915A-5EE8-F74A-8AD7-858DAF62D88A}" type="pres">
      <dgm:prSet presAssocID="{28EAB854-B5E3-9F4E-8305-241701C3603B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FB3E8C-D3D1-8C45-908D-1956B91A3102}" type="pres">
      <dgm:prSet presAssocID="{28EAB854-B5E3-9F4E-8305-241701C3603B}" presName="negativeSpace" presStyleCnt="0"/>
      <dgm:spPr/>
    </dgm:pt>
    <dgm:pt modelId="{5517BD1C-88D5-EB4E-B379-85B6601CBB78}" type="pres">
      <dgm:prSet presAssocID="{28EAB854-B5E3-9F4E-8305-241701C3603B}" presName="childText" presStyleLbl="conFgAcc1" presStyleIdx="0" presStyleCnt="7">
        <dgm:presLayoutVars>
          <dgm:bulletEnabled val="1"/>
        </dgm:presLayoutVars>
      </dgm:prSet>
      <dgm:spPr/>
    </dgm:pt>
    <dgm:pt modelId="{01FBA185-4B12-8748-974E-FE24B6ED5261}" type="pres">
      <dgm:prSet presAssocID="{2091A67E-A268-AE42-BDE7-DEF09229A650}" presName="spaceBetweenRectangles" presStyleCnt="0"/>
      <dgm:spPr/>
    </dgm:pt>
    <dgm:pt modelId="{8C10221C-D3E6-C149-B6EA-5555B3AFE131}" type="pres">
      <dgm:prSet presAssocID="{F67729D4-90E1-154B-A3D6-A9B6F401F0E2}" presName="parentLin" presStyleCnt="0"/>
      <dgm:spPr/>
    </dgm:pt>
    <dgm:pt modelId="{0B2F9D68-DADB-374B-AEAD-913D6F853FC0}" type="pres">
      <dgm:prSet presAssocID="{F67729D4-90E1-154B-A3D6-A9B6F401F0E2}" presName="parentLeftMargin" presStyleLbl="node1" presStyleIdx="0" presStyleCnt="7"/>
      <dgm:spPr/>
      <dgm:t>
        <a:bodyPr/>
        <a:lstStyle/>
        <a:p>
          <a:endParaRPr lang="es-ES"/>
        </a:p>
      </dgm:t>
    </dgm:pt>
    <dgm:pt modelId="{6F78DE89-9DEA-504C-94A1-D63846ED41CE}" type="pres">
      <dgm:prSet presAssocID="{F67729D4-90E1-154B-A3D6-A9B6F401F0E2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AB2A7A-8787-7043-BA97-0135B5E68526}" type="pres">
      <dgm:prSet presAssocID="{F67729D4-90E1-154B-A3D6-A9B6F401F0E2}" presName="negativeSpace" presStyleCnt="0"/>
      <dgm:spPr/>
    </dgm:pt>
    <dgm:pt modelId="{C93BF0CA-BCFF-E34B-8944-2469C2CCDF96}" type="pres">
      <dgm:prSet presAssocID="{F67729D4-90E1-154B-A3D6-A9B6F401F0E2}" presName="childText" presStyleLbl="conFgAcc1" presStyleIdx="1" presStyleCnt="7">
        <dgm:presLayoutVars>
          <dgm:bulletEnabled val="1"/>
        </dgm:presLayoutVars>
      </dgm:prSet>
      <dgm:spPr/>
    </dgm:pt>
    <dgm:pt modelId="{FC8F33DB-6010-A64F-8B3C-30BEB4BFB853}" type="pres">
      <dgm:prSet presAssocID="{C7DD0CFF-0306-3643-812A-31E4222B9DF8}" presName="spaceBetweenRectangles" presStyleCnt="0"/>
      <dgm:spPr/>
    </dgm:pt>
    <dgm:pt modelId="{892CC525-1644-3F48-AE8A-434720BADDBA}" type="pres">
      <dgm:prSet presAssocID="{4E99FE87-F650-1140-91E1-FFF5D59E8084}" presName="parentLin" presStyleCnt="0"/>
      <dgm:spPr/>
    </dgm:pt>
    <dgm:pt modelId="{60558276-CA6D-A243-9FEA-6E33EDCCE2B9}" type="pres">
      <dgm:prSet presAssocID="{4E99FE87-F650-1140-91E1-FFF5D59E8084}" presName="parentLeftMargin" presStyleLbl="node1" presStyleIdx="1" presStyleCnt="7"/>
      <dgm:spPr/>
      <dgm:t>
        <a:bodyPr/>
        <a:lstStyle/>
        <a:p>
          <a:endParaRPr lang="es-ES"/>
        </a:p>
      </dgm:t>
    </dgm:pt>
    <dgm:pt modelId="{CBC13C78-7524-1445-A9C0-E61AA53874DF}" type="pres">
      <dgm:prSet presAssocID="{4E99FE87-F650-1140-91E1-FFF5D59E8084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B99254-746E-924A-A148-7BA185B5F250}" type="pres">
      <dgm:prSet presAssocID="{4E99FE87-F650-1140-91E1-FFF5D59E8084}" presName="negativeSpace" presStyleCnt="0"/>
      <dgm:spPr/>
    </dgm:pt>
    <dgm:pt modelId="{F1121D0F-F264-FD44-BE4C-6EEF0D2197C6}" type="pres">
      <dgm:prSet presAssocID="{4E99FE87-F650-1140-91E1-FFF5D59E8084}" presName="childText" presStyleLbl="conFgAcc1" presStyleIdx="2" presStyleCnt="7">
        <dgm:presLayoutVars>
          <dgm:bulletEnabled val="1"/>
        </dgm:presLayoutVars>
      </dgm:prSet>
      <dgm:spPr/>
    </dgm:pt>
    <dgm:pt modelId="{589A9E28-3074-1C49-8748-658B5A46391B}" type="pres">
      <dgm:prSet presAssocID="{1C145F8C-73C2-1A44-B540-ED63F6DFADA7}" presName="spaceBetweenRectangles" presStyleCnt="0"/>
      <dgm:spPr/>
    </dgm:pt>
    <dgm:pt modelId="{DE65BD19-23C0-7F4F-898E-6BAAF8F7604B}" type="pres">
      <dgm:prSet presAssocID="{FA133FDE-9A13-1249-9D60-A89AB267CD4C}" presName="parentLin" presStyleCnt="0"/>
      <dgm:spPr/>
    </dgm:pt>
    <dgm:pt modelId="{CACB15F3-D387-3549-961D-5616CECCDC51}" type="pres">
      <dgm:prSet presAssocID="{FA133FDE-9A13-1249-9D60-A89AB267CD4C}" presName="parentLeftMargin" presStyleLbl="node1" presStyleIdx="2" presStyleCnt="7"/>
      <dgm:spPr/>
      <dgm:t>
        <a:bodyPr/>
        <a:lstStyle/>
        <a:p>
          <a:endParaRPr lang="es-ES"/>
        </a:p>
      </dgm:t>
    </dgm:pt>
    <dgm:pt modelId="{85961445-2FDA-7A4A-ADC6-1AAB38A47791}" type="pres">
      <dgm:prSet presAssocID="{FA133FDE-9A13-1249-9D60-A89AB267CD4C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B29FBD-DC8A-BF4F-937D-AAACAB8BFFCD}" type="pres">
      <dgm:prSet presAssocID="{FA133FDE-9A13-1249-9D60-A89AB267CD4C}" presName="negativeSpace" presStyleCnt="0"/>
      <dgm:spPr/>
    </dgm:pt>
    <dgm:pt modelId="{95B44DF8-9A8E-2342-8099-41303D9A4E3E}" type="pres">
      <dgm:prSet presAssocID="{FA133FDE-9A13-1249-9D60-A89AB267CD4C}" presName="childText" presStyleLbl="conFgAcc1" presStyleIdx="3" presStyleCnt="7">
        <dgm:presLayoutVars>
          <dgm:bulletEnabled val="1"/>
        </dgm:presLayoutVars>
      </dgm:prSet>
      <dgm:spPr/>
    </dgm:pt>
    <dgm:pt modelId="{50AE3E2F-11A7-A44F-BCF8-5D64880B085A}" type="pres">
      <dgm:prSet presAssocID="{4EC90F8A-F56C-1843-A689-AA1AD99192CB}" presName="spaceBetweenRectangles" presStyleCnt="0"/>
      <dgm:spPr/>
    </dgm:pt>
    <dgm:pt modelId="{39FCA286-BAF6-824C-BAEC-D2B5E5EE9BC2}" type="pres">
      <dgm:prSet presAssocID="{ACD0966B-0F55-B548-9BC6-8D24E645DFB5}" presName="parentLin" presStyleCnt="0"/>
      <dgm:spPr/>
    </dgm:pt>
    <dgm:pt modelId="{9C4B04F6-4635-F140-B9FF-358FC1E8936E}" type="pres">
      <dgm:prSet presAssocID="{ACD0966B-0F55-B548-9BC6-8D24E645DFB5}" presName="parentLeftMargin" presStyleLbl="node1" presStyleIdx="3" presStyleCnt="7"/>
      <dgm:spPr/>
      <dgm:t>
        <a:bodyPr/>
        <a:lstStyle/>
        <a:p>
          <a:endParaRPr lang="es-ES"/>
        </a:p>
      </dgm:t>
    </dgm:pt>
    <dgm:pt modelId="{D2F6282E-B6C4-6F42-976E-F0C42F2372A3}" type="pres">
      <dgm:prSet presAssocID="{ACD0966B-0F55-B548-9BC6-8D24E645DFB5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2DD3A9-FFCF-6447-87BF-A0A6FE90E857}" type="pres">
      <dgm:prSet presAssocID="{ACD0966B-0F55-B548-9BC6-8D24E645DFB5}" presName="negativeSpace" presStyleCnt="0"/>
      <dgm:spPr/>
    </dgm:pt>
    <dgm:pt modelId="{7BEEF7B7-B4F4-3F45-A8CE-3D420160F632}" type="pres">
      <dgm:prSet presAssocID="{ACD0966B-0F55-B548-9BC6-8D24E645DFB5}" presName="childText" presStyleLbl="conFgAcc1" presStyleIdx="4" presStyleCnt="7">
        <dgm:presLayoutVars>
          <dgm:bulletEnabled val="1"/>
        </dgm:presLayoutVars>
      </dgm:prSet>
      <dgm:spPr/>
    </dgm:pt>
    <dgm:pt modelId="{F95295FC-1926-3746-BDCE-84E7668B8179}" type="pres">
      <dgm:prSet presAssocID="{8D338A2B-1D28-614B-87F9-D9DAF2C1F684}" presName="spaceBetweenRectangles" presStyleCnt="0"/>
      <dgm:spPr/>
    </dgm:pt>
    <dgm:pt modelId="{155348D8-D8FE-964E-A637-2CE475C9B31C}" type="pres">
      <dgm:prSet presAssocID="{70DEE9D2-0CAC-E94F-80C0-79EA26864D1F}" presName="parentLin" presStyleCnt="0"/>
      <dgm:spPr/>
    </dgm:pt>
    <dgm:pt modelId="{64FE417D-D1C1-4045-93BB-0A0541FF1024}" type="pres">
      <dgm:prSet presAssocID="{70DEE9D2-0CAC-E94F-80C0-79EA26864D1F}" presName="parentLeftMargin" presStyleLbl="node1" presStyleIdx="4" presStyleCnt="7"/>
      <dgm:spPr/>
      <dgm:t>
        <a:bodyPr/>
        <a:lstStyle/>
        <a:p>
          <a:endParaRPr lang="es-ES"/>
        </a:p>
      </dgm:t>
    </dgm:pt>
    <dgm:pt modelId="{DDEEE14C-4353-744E-8BC8-AAF491930B37}" type="pres">
      <dgm:prSet presAssocID="{70DEE9D2-0CAC-E94F-80C0-79EA26864D1F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64C63E-0DCF-3346-A52D-531848C22FD5}" type="pres">
      <dgm:prSet presAssocID="{70DEE9D2-0CAC-E94F-80C0-79EA26864D1F}" presName="negativeSpace" presStyleCnt="0"/>
      <dgm:spPr/>
    </dgm:pt>
    <dgm:pt modelId="{3E13251B-60D2-5041-BC33-7D22D5C7CB9C}" type="pres">
      <dgm:prSet presAssocID="{70DEE9D2-0CAC-E94F-80C0-79EA26864D1F}" presName="childText" presStyleLbl="conFgAcc1" presStyleIdx="5" presStyleCnt="7">
        <dgm:presLayoutVars>
          <dgm:bulletEnabled val="1"/>
        </dgm:presLayoutVars>
      </dgm:prSet>
      <dgm:spPr/>
    </dgm:pt>
    <dgm:pt modelId="{9038D4F5-4793-304E-A5DE-ACDC076939D3}" type="pres">
      <dgm:prSet presAssocID="{25ED7F00-920F-5541-B446-56DD6FA281D8}" presName="spaceBetweenRectangles" presStyleCnt="0"/>
      <dgm:spPr/>
    </dgm:pt>
    <dgm:pt modelId="{4C334284-6054-0E45-943F-A47A273937B6}" type="pres">
      <dgm:prSet presAssocID="{99DB5CC9-BFE9-0C4F-90A9-064C8EB55C93}" presName="parentLin" presStyleCnt="0"/>
      <dgm:spPr/>
    </dgm:pt>
    <dgm:pt modelId="{DCEB85DE-17B4-594B-B254-441307647D82}" type="pres">
      <dgm:prSet presAssocID="{99DB5CC9-BFE9-0C4F-90A9-064C8EB55C93}" presName="parentLeftMargin" presStyleLbl="node1" presStyleIdx="5" presStyleCnt="7"/>
      <dgm:spPr/>
      <dgm:t>
        <a:bodyPr/>
        <a:lstStyle/>
        <a:p>
          <a:endParaRPr lang="es-ES"/>
        </a:p>
      </dgm:t>
    </dgm:pt>
    <dgm:pt modelId="{3963DE6A-97FC-964A-BC47-BCC5721EAD92}" type="pres">
      <dgm:prSet presAssocID="{99DB5CC9-BFE9-0C4F-90A9-064C8EB55C93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C400A8-AEA8-5045-A521-F02414BBFDA2}" type="pres">
      <dgm:prSet presAssocID="{99DB5CC9-BFE9-0C4F-90A9-064C8EB55C93}" presName="negativeSpace" presStyleCnt="0"/>
      <dgm:spPr/>
    </dgm:pt>
    <dgm:pt modelId="{182D68DE-D613-7E43-BDDB-C3230CC57330}" type="pres">
      <dgm:prSet presAssocID="{99DB5CC9-BFE9-0C4F-90A9-064C8EB55C93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C7F34E89-FE8F-9643-AABE-81B167EBB448}" type="presOf" srcId="{70DEE9D2-0CAC-E94F-80C0-79EA26864D1F}" destId="{64FE417D-D1C1-4045-93BB-0A0541FF1024}" srcOrd="0" destOrd="0" presId="urn:microsoft.com/office/officeart/2005/8/layout/list1"/>
    <dgm:cxn modelId="{A72722F5-8C0D-D94F-9DBB-0360303042D0}" type="presOf" srcId="{C2C4EEE3-47ED-E248-82FC-E434DA44D46A}" destId="{5A1A8D7E-96E7-DB42-94D8-5546116FE014}" srcOrd="0" destOrd="0" presId="urn:microsoft.com/office/officeart/2005/8/layout/list1"/>
    <dgm:cxn modelId="{BA224927-95A2-BD44-BDCC-D1FEFDDEC9CC}" type="presOf" srcId="{99DB5CC9-BFE9-0C4F-90A9-064C8EB55C93}" destId="{DCEB85DE-17B4-594B-B254-441307647D82}" srcOrd="0" destOrd="0" presId="urn:microsoft.com/office/officeart/2005/8/layout/list1"/>
    <dgm:cxn modelId="{BE270D69-3C29-4646-97C1-29F1DD7D1CAC}" type="presOf" srcId="{FA133FDE-9A13-1249-9D60-A89AB267CD4C}" destId="{85961445-2FDA-7A4A-ADC6-1AAB38A47791}" srcOrd="1" destOrd="0" presId="urn:microsoft.com/office/officeart/2005/8/layout/list1"/>
    <dgm:cxn modelId="{82979D27-0F26-7946-B7CB-21E99AB0FD79}" type="presOf" srcId="{28EAB854-B5E3-9F4E-8305-241701C3603B}" destId="{63822A82-19B5-B240-94B0-37F0A7A323E1}" srcOrd="0" destOrd="0" presId="urn:microsoft.com/office/officeart/2005/8/layout/list1"/>
    <dgm:cxn modelId="{E1F3ADF1-1BFB-1B4B-B702-2F3151701198}" type="presOf" srcId="{99DB5CC9-BFE9-0C4F-90A9-064C8EB55C93}" destId="{3963DE6A-97FC-964A-BC47-BCC5721EAD92}" srcOrd="1" destOrd="0" presId="urn:microsoft.com/office/officeart/2005/8/layout/list1"/>
    <dgm:cxn modelId="{17E2E43B-5714-7644-BEB6-8A1747D601A4}" type="presOf" srcId="{FA133FDE-9A13-1249-9D60-A89AB267CD4C}" destId="{CACB15F3-D387-3549-961D-5616CECCDC51}" srcOrd="0" destOrd="0" presId="urn:microsoft.com/office/officeart/2005/8/layout/list1"/>
    <dgm:cxn modelId="{7CF7A531-8782-2146-B49B-BADC11B92849}" type="presOf" srcId="{4E99FE87-F650-1140-91E1-FFF5D59E8084}" destId="{CBC13C78-7524-1445-A9C0-E61AA53874DF}" srcOrd="1" destOrd="0" presId="urn:microsoft.com/office/officeart/2005/8/layout/list1"/>
    <dgm:cxn modelId="{8634EC37-4D8C-4146-9EB3-146E18E1A805}" type="presOf" srcId="{F67729D4-90E1-154B-A3D6-A9B6F401F0E2}" destId="{6F78DE89-9DEA-504C-94A1-D63846ED41CE}" srcOrd="1" destOrd="0" presId="urn:microsoft.com/office/officeart/2005/8/layout/list1"/>
    <dgm:cxn modelId="{6E750260-5D82-754E-B0CD-1BC39B1D2797}" type="presOf" srcId="{ACD0966B-0F55-B548-9BC6-8D24E645DFB5}" destId="{D2F6282E-B6C4-6F42-976E-F0C42F2372A3}" srcOrd="1" destOrd="0" presId="urn:microsoft.com/office/officeart/2005/8/layout/list1"/>
    <dgm:cxn modelId="{6BCCFD0A-A403-144C-A935-284B224BC8BF}" type="presOf" srcId="{F67729D4-90E1-154B-A3D6-A9B6F401F0E2}" destId="{0B2F9D68-DADB-374B-AEAD-913D6F853FC0}" srcOrd="0" destOrd="0" presId="urn:microsoft.com/office/officeart/2005/8/layout/list1"/>
    <dgm:cxn modelId="{CA59F1C5-7319-CD41-8E42-41F857C66DFB}" srcId="{C2C4EEE3-47ED-E248-82FC-E434DA44D46A}" destId="{F67729D4-90E1-154B-A3D6-A9B6F401F0E2}" srcOrd="1" destOrd="0" parTransId="{42B739DF-69F8-E94C-8843-68C6826AF12B}" sibTransId="{C7DD0CFF-0306-3643-812A-31E4222B9DF8}"/>
    <dgm:cxn modelId="{08FF9D52-C7B6-1B46-8E30-319F9712A458}" srcId="{C2C4EEE3-47ED-E248-82FC-E434DA44D46A}" destId="{FA133FDE-9A13-1249-9D60-A89AB267CD4C}" srcOrd="3" destOrd="0" parTransId="{62350796-E649-E740-A411-52D2056EC57D}" sibTransId="{4EC90F8A-F56C-1843-A689-AA1AD99192CB}"/>
    <dgm:cxn modelId="{DAFBF494-D172-354D-BC06-76EF6D73D0D9}" srcId="{C2C4EEE3-47ED-E248-82FC-E434DA44D46A}" destId="{ACD0966B-0F55-B548-9BC6-8D24E645DFB5}" srcOrd="4" destOrd="0" parTransId="{8B5C24CD-2877-FD4B-8027-85689D9F7BDE}" sibTransId="{8D338A2B-1D28-614B-87F9-D9DAF2C1F684}"/>
    <dgm:cxn modelId="{C0DB464E-60AB-3248-B10F-8005446B280B}" type="presOf" srcId="{28EAB854-B5E3-9F4E-8305-241701C3603B}" destId="{E0F2915A-5EE8-F74A-8AD7-858DAF62D88A}" srcOrd="1" destOrd="0" presId="urn:microsoft.com/office/officeart/2005/8/layout/list1"/>
    <dgm:cxn modelId="{509935BE-24CA-2C45-816C-225387C31887}" srcId="{C2C4EEE3-47ED-E248-82FC-E434DA44D46A}" destId="{70DEE9D2-0CAC-E94F-80C0-79EA26864D1F}" srcOrd="5" destOrd="0" parTransId="{AB407F8F-ECCD-4F45-8721-1D40C9BA40A0}" sibTransId="{25ED7F00-920F-5541-B446-56DD6FA281D8}"/>
    <dgm:cxn modelId="{6758C8BB-275C-034A-AE85-3DC17D9BD886}" srcId="{C2C4EEE3-47ED-E248-82FC-E434DA44D46A}" destId="{28EAB854-B5E3-9F4E-8305-241701C3603B}" srcOrd="0" destOrd="0" parTransId="{B513AD05-8C19-BB42-B7A8-5ECC0FCE7A23}" sibTransId="{2091A67E-A268-AE42-BDE7-DEF09229A650}"/>
    <dgm:cxn modelId="{431ECFEA-4FF1-FD47-AD18-FB93CA65F33E}" srcId="{C2C4EEE3-47ED-E248-82FC-E434DA44D46A}" destId="{4E99FE87-F650-1140-91E1-FFF5D59E8084}" srcOrd="2" destOrd="0" parTransId="{8B1005A9-1C67-874F-B53F-C44385C3EF78}" sibTransId="{1C145F8C-73C2-1A44-B540-ED63F6DFADA7}"/>
    <dgm:cxn modelId="{F88090F5-A692-8C41-B399-558C7AD79AD8}" type="presOf" srcId="{70DEE9D2-0CAC-E94F-80C0-79EA26864D1F}" destId="{DDEEE14C-4353-744E-8BC8-AAF491930B37}" srcOrd="1" destOrd="0" presId="urn:microsoft.com/office/officeart/2005/8/layout/list1"/>
    <dgm:cxn modelId="{281F0532-2666-6649-9C28-BB2AB2BA6C59}" srcId="{C2C4EEE3-47ED-E248-82FC-E434DA44D46A}" destId="{99DB5CC9-BFE9-0C4F-90A9-064C8EB55C93}" srcOrd="6" destOrd="0" parTransId="{14E47B85-1201-934F-B024-29AF44B502EB}" sibTransId="{B7666A0E-948B-494C-BC80-9663581DA640}"/>
    <dgm:cxn modelId="{C243C989-AC21-114E-8380-5E290C62227C}" type="presOf" srcId="{ACD0966B-0F55-B548-9BC6-8D24E645DFB5}" destId="{9C4B04F6-4635-F140-B9FF-358FC1E8936E}" srcOrd="0" destOrd="0" presId="urn:microsoft.com/office/officeart/2005/8/layout/list1"/>
    <dgm:cxn modelId="{02AA83C9-4742-5447-8157-C4135447E4BB}" type="presOf" srcId="{4E99FE87-F650-1140-91E1-FFF5D59E8084}" destId="{60558276-CA6D-A243-9FEA-6E33EDCCE2B9}" srcOrd="0" destOrd="0" presId="urn:microsoft.com/office/officeart/2005/8/layout/list1"/>
    <dgm:cxn modelId="{2F331464-4735-A74F-B730-D3DDB14F7CBA}" type="presParOf" srcId="{5A1A8D7E-96E7-DB42-94D8-5546116FE014}" destId="{68A86DE4-BA69-8646-A022-49C23655F51F}" srcOrd="0" destOrd="0" presId="urn:microsoft.com/office/officeart/2005/8/layout/list1"/>
    <dgm:cxn modelId="{10A66167-3661-C34D-81C1-BC6651BD819D}" type="presParOf" srcId="{68A86DE4-BA69-8646-A022-49C23655F51F}" destId="{63822A82-19B5-B240-94B0-37F0A7A323E1}" srcOrd="0" destOrd="0" presId="urn:microsoft.com/office/officeart/2005/8/layout/list1"/>
    <dgm:cxn modelId="{EEC71B73-3810-C34C-A162-CDC0FEC61F79}" type="presParOf" srcId="{68A86DE4-BA69-8646-A022-49C23655F51F}" destId="{E0F2915A-5EE8-F74A-8AD7-858DAF62D88A}" srcOrd="1" destOrd="0" presId="urn:microsoft.com/office/officeart/2005/8/layout/list1"/>
    <dgm:cxn modelId="{77C9E785-F80C-2E41-B067-AC7F9C2E3C2B}" type="presParOf" srcId="{5A1A8D7E-96E7-DB42-94D8-5546116FE014}" destId="{05FB3E8C-D3D1-8C45-908D-1956B91A3102}" srcOrd="1" destOrd="0" presId="urn:microsoft.com/office/officeart/2005/8/layout/list1"/>
    <dgm:cxn modelId="{D372D9B2-7BDF-1E4C-9643-2E85D394FC9E}" type="presParOf" srcId="{5A1A8D7E-96E7-DB42-94D8-5546116FE014}" destId="{5517BD1C-88D5-EB4E-B379-85B6601CBB78}" srcOrd="2" destOrd="0" presId="urn:microsoft.com/office/officeart/2005/8/layout/list1"/>
    <dgm:cxn modelId="{4B8FB5C4-1785-BF45-AD1F-FC2B07FDC3E7}" type="presParOf" srcId="{5A1A8D7E-96E7-DB42-94D8-5546116FE014}" destId="{01FBA185-4B12-8748-974E-FE24B6ED5261}" srcOrd="3" destOrd="0" presId="urn:microsoft.com/office/officeart/2005/8/layout/list1"/>
    <dgm:cxn modelId="{4D7040E7-8436-A243-A9B8-87221ACE9C97}" type="presParOf" srcId="{5A1A8D7E-96E7-DB42-94D8-5546116FE014}" destId="{8C10221C-D3E6-C149-B6EA-5555B3AFE131}" srcOrd="4" destOrd="0" presId="urn:microsoft.com/office/officeart/2005/8/layout/list1"/>
    <dgm:cxn modelId="{8B1DB411-B565-E840-837E-2C09C2CF3042}" type="presParOf" srcId="{8C10221C-D3E6-C149-B6EA-5555B3AFE131}" destId="{0B2F9D68-DADB-374B-AEAD-913D6F853FC0}" srcOrd="0" destOrd="0" presId="urn:microsoft.com/office/officeart/2005/8/layout/list1"/>
    <dgm:cxn modelId="{8F73B976-FB17-8243-B892-2D0EE5230FA4}" type="presParOf" srcId="{8C10221C-D3E6-C149-B6EA-5555B3AFE131}" destId="{6F78DE89-9DEA-504C-94A1-D63846ED41CE}" srcOrd="1" destOrd="0" presId="urn:microsoft.com/office/officeart/2005/8/layout/list1"/>
    <dgm:cxn modelId="{EEDD0D68-DECC-DA4D-B9E0-18825AE226DB}" type="presParOf" srcId="{5A1A8D7E-96E7-DB42-94D8-5546116FE014}" destId="{27AB2A7A-8787-7043-BA97-0135B5E68526}" srcOrd="5" destOrd="0" presId="urn:microsoft.com/office/officeart/2005/8/layout/list1"/>
    <dgm:cxn modelId="{19E859E2-CF86-B646-8829-256212F69EDC}" type="presParOf" srcId="{5A1A8D7E-96E7-DB42-94D8-5546116FE014}" destId="{C93BF0CA-BCFF-E34B-8944-2469C2CCDF96}" srcOrd="6" destOrd="0" presId="urn:microsoft.com/office/officeart/2005/8/layout/list1"/>
    <dgm:cxn modelId="{85E953A4-51E7-7140-8D07-17C97630FE87}" type="presParOf" srcId="{5A1A8D7E-96E7-DB42-94D8-5546116FE014}" destId="{FC8F33DB-6010-A64F-8B3C-30BEB4BFB853}" srcOrd="7" destOrd="0" presId="urn:microsoft.com/office/officeart/2005/8/layout/list1"/>
    <dgm:cxn modelId="{86E88CD3-DF03-EE46-B60C-025F964695D2}" type="presParOf" srcId="{5A1A8D7E-96E7-DB42-94D8-5546116FE014}" destId="{892CC525-1644-3F48-AE8A-434720BADDBA}" srcOrd="8" destOrd="0" presId="urn:microsoft.com/office/officeart/2005/8/layout/list1"/>
    <dgm:cxn modelId="{08F1E72E-FC9F-E549-90A9-1DBE8977FE68}" type="presParOf" srcId="{892CC525-1644-3F48-AE8A-434720BADDBA}" destId="{60558276-CA6D-A243-9FEA-6E33EDCCE2B9}" srcOrd="0" destOrd="0" presId="urn:microsoft.com/office/officeart/2005/8/layout/list1"/>
    <dgm:cxn modelId="{45706ADC-A074-0A43-AD25-CD70A860E7B3}" type="presParOf" srcId="{892CC525-1644-3F48-AE8A-434720BADDBA}" destId="{CBC13C78-7524-1445-A9C0-E61AA53874DF}" srcOrd="1" destOrd="0" presId="urn:microsoft.com/office/officeart/2005/8/layout/list1"/>
    <dgm:cxn modelId="{28E9F898-F210-E043-AB96-7A375609CBD7}" type="presParOf" srcId="{5A1A8D7E-96E7-DB42-94D8-5546116FE014}" destId="{8FB99254-746E-924A-A148-7BA185B5F250}" srcOrd="9" destOrd="0" presId="urn:microsoft.com/office/officeart/2005/8/layout/list1"/>
    <dgm:cxn modelId="{9F7849A2-E8E9-1B47-87EC-19E2EE2F395D}" type="presParOf" srcId="{5A1A8D7E-96E7-DB42-94D8-5546116FE014}" destId="{F1121D0F-F264-FD44-BE4C-6EEF0D2197C6}" srcOrd="10" destOrd="0" presId="urn:microsoft.com/office/officeart/2005/8/layout/list1"/>
    <dgm:cxn modelId="{BEB0590F-5DA4-654F-AA0B-3867E7BC0EDA}" type="presParOf" srcId="{5A1A8D7E-96E7-DB42-94D8-5546116FE014}" destId="{589A9E28-3074-1C49-8748-658B5A46391B}" srcOrd="11" destOrd="0" presId="urn:microsoft.com/office/officeart/2005/8/layout/list1"/>
    <dgm:cxn modelId="{DC7C0833-80BC-0B40-BFF8-8A9400A2E032}" type="presParOf" srcId="{5A1A8D7E-96E7-DB42-94D8-5546116FE014}" destId="{DE65BD19-23C0-7F4F-898E-6BAAF8F7604B}" srcOrd="12" destOrd="0" presId="urn:microsoft.com/office/officeart/2005/8/layout/list1"/>
    <dgm:cxn modelId="{0E424E72-ED44-9B47-A893-322903E17C7D}" type="presParOf" srcId="{DE65BD19-23C0-7F4F-898E-6BAAF8F7604B}" destId="{CACB15F3-D387-3549-961D-5616CECCDC51}" srcOrd="0" destOrd="0" presId="urn:microsoft.com/office/officeart/2005/8/layout/list1"/>
    <dgm:cxn modelId="{8CA196DA-77C7-3E49-83DF-DB381EAD5379}" type="presParOf" srcId="{DE65BD19-23C0-7F4F-898E-6BAAF8F7604B}" destId="{85961445-2FDA-7A4A-ADC6-1AAB38A47791}" srcOrd="1" destOrd="0" presId="urn:microsoft.com/office/officeart/2005/8/layout/list1"/>
    <dgm:cxn modelId="{AA15E6A0-4F85-F14E-A522-3A8A881D8A0C}" type="presParOf" srcId="{5A1A8D7E-96E7-DB42-94D8-5546116FE014}" destId="{73B29FBD-DC8A-BF4F-937D-AAACAB8BFFCD}" srcOrd="13" destOrd="0" presId="urn:microsoft.com/office/officeart/2005/8/layout/list1"/>
    <dgm:cxn modelId="{C444A7FD-DA03-9742-A91A-1CBF03075B96}" type="presParOf" srcId="{5A1A8D7E-96E7-DB42-94D8-5546116FE014}" destId="{95B44DF8-9A8E-2342-8099-41303D9A4E3E}" srcOrd="14" destOrd="0" presId="urn:microsoft.com/office/officeart/2005/8/layout/list1"/>
    <dgm:cxn modelId="{27970559-0713-2843-9073-B90EA4D3B0BB}" type="presParOf" srcId="{5A1A8D7E-96E7-DB42-94D8-5546116FE014}" destId="{50AE3E2F-11A7-A44F-BCF8-5D64880B085A}" srcOrd="15" destOrd="0" presId="urn:microsoft.com/office/officeart/2005/8/layout/list1"/>
    <dgm:cxn modelId="{F0B919F0-14AD-F246-B997-CF8B865DA2BA}" type="presParOf" srcId="{5A1A8D7E-96E7-DB42-94D8-5546116FE014}" destId="{39FCA286-BAF6-824C-BAEC-D2B5E5EE9BC2}" srcOrd="16" destOrd="0" presId="urn:microsoft.com/office/officeart/2005/8/layout/list1"/>
    <dgm:cxn modelId="{C87BE90D-9A28-A94C-AD02-F26C6D76782E}" type="presParOf" srcId="{39FCA286-BAF6-824C-BAEC-D2B5E5EE9BC2}" destId="{9C4B04F6-4635-F140-B9FF-358FC1E8936E}" srcOrd="0" destOrd="0" presId="urn:microsoft.com/office/officeart/2005/8/layout/list1"/>
    <dgm:cxn modelId="{A4F9BE73-C9BE-7746-A186-07A4BE1D6D27}" type="presParOf" srcId="{39FCA286-BAF6-824C-BAEC-D2B5E5EE9BC2}" destId="{D2F6282E-B6C4-6F42-976E-F0C42F2372A3}" srcOrd="1" destOrd="0" presId="urn:microsoft.com/office/officeart/2005/8/layout/list1"/>
    <dgm:cxn modelId="{FF58BCAB-1A39-1F43-B49E-F9C65F3E76AE}" type="presParOf" srcId="{5A1A8D7E-96E7-DB42-94D8-5546116FE014}" destId="{972DD3A9-FFCF-6447-87BF-A0A6FE90E857}" srcOrd="17" destOrd="0" presId="urn:microsoft.com/office/officeart/2005/8/layout/list1"/>
    <dgm:cxn modelId="{A92E146C-5E09-B44C-8837-E0AF96DCB19F}" type="presParOf" srcId="{5A1A8D7E-96E7-DB42-94D8-5546116FE014}" destId="{7BEEF7B7-B4F4-3F45-A8CE-3D420160F632}" srcOrd="18" destOrd="0" presId="urn:microsoft.com/office/officeart/2005/8/layout/list1"/>
    <dgm:cxn modelId="{9BA2E81A-250A-8E49-BD1F-230814776DD1}" type="presParOf" srcId="{5A1A8D7E-96E7-DB42-94D8-5546116FE014}" destId="{F95295FC-1926-3746-BDCE-84E7668B8179}" srcOrd="19" destOrd="0" presId="urn:microsoft.com/office/officeart/2005/8/layout/list1"/>
    <dgm:cxn modelId="{7301BF0B-A181-0348-8B3B-17CE5559A3D7}" type="presParOf" srcId="{5A1A8D7E-96E7-DB42-94D8-5546116FE014}" destId="{155348D8-D8FE-964E-A637-2CE475C9B31C}" srcOrd="20" destOrd="0" presId="urn:microsoft.com/office/officeart/2005/8/layout/list1"/>
    <dgm:cxn modelId="{E2696F46-FD51-A94C-AE58-C4C8795CABE2}" type="presParOf" srcId="{155348D8-D8FE-964E-A637-2CE475C9B31C}" destId="{64FE417D-D1C1-4045-93BB-0A0541FF1024}" srcOrd="0" destOrd="0" presId="urn:microsoft.com/office/officeart/2005/8/layout/list1"/>
    <dgm:cxn modelId="{23FBCAC1-7587-864D-972A-200895F25305}" type="presParOf" srcId="{155348D8-D8FE-964E-A637-2CE475C9B31C}" destId="{DDEEE14C-4353-744E-8BC8-AAF491930B37}" srcOrd="1" destOrd="0" presId="urn:microsoft.com/office/officeart/2005/8/layout/list1"/>
    <dgm:cxn modelId="{B6161D77-5421-3445-B583-5093D569716C}" type="presParOf" srcId="{5A1A8D7E-96E7-DB42-94D8-5546116FE014}" destId="{1B64C63E-0DCF-3346-A52D-531848C22FD5}" srcOrd="21" destOrd="0" presId="urn:microsoft.com/office/officeart/2005/8/layout/list1"/>
    <dgm:cxn modelId="{912B86A9-27EC-284E-B844-EAF332562061}" type="presParOf" srcId="{5A1A8D7E-96E7-DB42-94D8-5546116FE014}" destId="{3E13251B-60D2-5041-BC33-7D22D5C7CB9C}" srcOrd="22" destOrd="0" presId="urn:microsoft.com/office/officeart/2005/8/layout/list1"/>
    <dgm:cxn modelId="{3D9DFCE8-61D2-654F-BCAC-B9872B115DF5}" type="presParOf" srcId="{5A1A8D7E-96E7-DB42-94D8-5546116FE014}" destId="{9038D4F5-4793-304E-A5DE-ACDC076939D3}" srcOrd="23" destOrd="0" presId="urn:microsoft.com/office/officeart/2005/8/layout/list1"/>
    <dgm:cxn modelId="{EB22E8BE-398C-FA47-A68F-5811F2EAB38A}" type="presParOf" srcId="{5A1A8D7E-96E7-DB42-94D8-5546116FE014}" destId="{4C334284-6054-0E45-943F-A47A273937B6}" srcOrd="24" destOrd="0" presId="urn:microsoft.com/office/officeart/2005/8/layout/list1"/>
    <dgm:cxn modelId="{8466EA47-64DB-A240-B5E7-E415409505E5}" type="presParOf" srcId="{4C334284-6054-0E45-943F-A47A273937B6}" destId="{DCEB85DE-17B4-594B-B254-441307647D82}" srcOrd="0" destOrd="0" presId="urn:microsoft.com/office/officeart/2005/8/layout/list1"/>
    <dgm:cxn modelId="{252220FB-7073-134B-B659-E82175F485FD}" type="presParOf" srcId="{4C334284-6054-0E45-943F-A47A273937B6}" destId="{3963DE6A-97FC-964A-BC47-BCC5721EAD92}" srcOrd="1" destOrd="0" presId="urn:microsoft.com/office/officeart/2005/8/layout/list1"/>
    <dgm:cxn modelId="{4147EA18-8CBF-6641-9A79-82605D529AB7}" type="presParOf" srcId="{5A1A8D7E-96E7-DB42-94D8-5546116FE014}" destId="{32C400A8-AEA8-5045-A521-F02414BBFDA2}" srcOrd="25" destOrd="0" presId="urn:microsoft.com/office/officeart/2005/8/layout/list1"/>
    <dgm:cxn modelId="{5D34BBC8-E08F-8343-B603-0D68889CEEF8}" type="presParOf" srcId="{5A1A8D7E-96E7-DB42-94D8-5546116FE014}" destId="{182D68DE-D613-7E43-BDDB-C3230CC57330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2C4EEE3-47ED-E248-82FC-E434DA44D46A}" type="doc">
      <dgm:prSet loTypeId="urn:microsoft.com/office/officeart/2005/8/layout/list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28EAB854-B5E3-9F4E-8305-241701C3603B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dirty="0">
            <a:solidFill>
              <a:srgbClr val="000000"/>
            </a:solidFill>
          </a:endParaRPr>
        </a:p>
      </dgm:t>
    </dgm:pt>
    <dgm:pt modelId="{B513AD05-8C19-BB42-B7A8-5ECC0FCE7A23}" type="parTrans" cxnId="{6758C8BB-275C-034A-AE85-3DC17D9BD886}">
      <dgm:prSet/>
      <dgm:spPr/>
      <dgm:t>
        <a:bodyPr/>
        <a:lstStyle/>
        <a:p>
          <a:endParaRPr lang="es-ES"/>
        </a:p>
      </dgm:t>
    </dgm:pt>
    <dgm:pt modelId="{2091A67E-A268-AE42-BDE7-DEF09229A650}" type="sibTrans" cxnId="{6758C8BB-275C-034A-AE85-3DC17D9BD886}">
      <dgm:prSet/>
      <dgm:spPr/>
      <dgm:t>
        <a:bodyPr/>
        <a:lstStyle/>
        <a:p>
          <a:endParaRPr lang="es-ES"/>
        </a:p>
      </dgm:t>
    </dgm:pt>
    <dgm:pt modelId="{F67729D4-90E1-154B-A3D6-A9B6F401F0E2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Adecuada </a:t>
          </a:r>
          <a:r>
            <a:rPr lang="es-ES" sz="1600" b="1" dirty="0" err="1" smtClean="0">
              <a:solidFill>
                <a:srgbClr val="000000"/>
              </a:solidFill>
            </a:rPr>
            <a:t>xestión</a:t>
          </a:r>
          <a:r>
            <a:rPr lang="es-ES" sz="1600" b="1" dirty="0" smtClean="0">
              <a:solidFill>
                <a:srgbClr val="000000"/>
              </a:solidFill>
            </a:rPr>
            <a:t> da aula</a:t>
          </a:r>
          <a:endParaRPr lang="es-ES" sz="1600" b="1" dirty="0">
            <a:solidFill>
              <a:srgbClr val="000000"/>
            </a:solidFill>
          </a:endParaRPr>
        </a:p>
      </dgm:t>
    </dgm:pt>
    <dgm:pt modelId="{42B739DF-69F8-E94C-8843-68C6826AF12B}" type="parTrans" cxnId="{CA59F1C5-7319-CD41-8E42-41F857C66DFB}">
      <dgm:prSet/>
      <dgm:spPr/>
      <dgm:t>
        <a:bodyPr/>
        <a:lstStyle/>
        <a:p>
          <a:endParaRPr lang="es-ES"/>
        </a:p>
      </dgm:t>
    </dgm:pt>
    <dgm:pt modelId="{C7DD0CFF-0306-3643-812A-31E4222B9DF8}" type="sibTrans" cxnId="{CA59F1C5-7319-CD41-8E42-41F857C66DFB}">
      <dgm:prSet/>
      <dgm:spPr/>
      <dgm:t>
        <a:bodyPr/>
        <a:lstStyle/>
        <a:p>
          <a:endParaRPr lang="es-ES"/>
        </a:p>
      </dgm:t>
    </dgm:pt>
    <dgm:pt modelId="{4E99FE87-F650-1140-91E1-FFF5D59E8084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Elaborar un plan de convivencia</a:t>
          </a:r>
          <a:endParaRPr lang="es-ES" sz="1600" b="1" dirty="0">
            <a:solidFill>
              <a:srgbClr val="000000"/>
            </a:solidFill>
          </a:endParaRPr>
        </a:p>
      </dgm:t>
    </dgm:pt>
    <dgm:pt modelId="{8B1005A9-1C67-874F-B53F-C44385C3EF78}" type="parTrans" cxnId="{431ECFEA-4FF1-FD47-AD18-FB93CA65F33E}">
      <dgm:prSet/>
      <dgm:spPr/>
      <dgm:t>
        <a:bodyPr/>
        <a:lstStyle/>
        <a:p>
          <a:endParaRPr lang="es-ES"/>
        </a:p>
      </dgm:t>
    </dgm:pt>
    <dgm:pt modelId="{1C145F8C-73C2-1A44-B540-ED63F6DFADA7}" type="sibTrans" cxnId="{431ECFEA-4FF1-FD47-AD18-FB93CA65F33E}">
      <dgm:prSet/>
      <dgm:spPr/>
      <dgm:t>
        <a:bodyPr/>
        <a:lstStyle/>
        <a:p>
          <a:endParaRPr lang="es-ES"/>
        </a:p>
      </dgm:t>
    </dgm:pt>
    <dgm:pt modelId="{FA133FDE-9A13-1249-9D60-A89AB267CD4C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Pensar </a:t>
          </a:r>
          <a:r>
            <a:rPr lang="es-ES" sz="1600" b="1" dirty="0" err="1" smtClean="0">
              <a:solidFill>
                <a:srgbClr val="000000"/>
              </a:solidFill>
            </a:rPr>
            <a:t>nun</a:t>
          </a:r>
          <a:r>
            <a:rPr lang="es-ES" sz="1600" b="1" dirty="0" smtClean="0">
              <a:solidFill>
                <a:srgbClr val="000000"/>
              </a:solidFill>
            </a:rPr>
            <a:t>  plan que </a:t>
          </a:r>
          <a:r>
            <a:rPr lang="es-ES" sz="1600" b="1" dirty="0" err="1" smtClean="0">
              <a:solidFill>
                <a:srgbClr val="000000"/>
              </a:solidFill>
            </a:rPr>
            <a:t>axude</a:t>
          </a:r>
          <a:r>
            <a:rPr lang="es-ES" sz="1600" b="1" dirty="0" smtClean="0">
              <a:solidFill>
                <a:srgbClr val="000000"/>
              </a:solidFill>
            </a:rPr>
            <a:t> a alcanzar o éxito escolar do alumnado</a:t>
          </a:r>
          <a:r>
            <a:rPr lang="es-ES" sz="1400" dirty="0" smtClean="0"/>
            <a:t>.</a:t>
          </a:r>
          <a:endParaRPr lang="es-ES" sz="1400" dirty="0"/>
        </a:p>
      </dgm:t>
    </dgm:pt>
    <dgm:pt modelId="{62350796-E649-E740-A411-52D2056EC57D}" type="parTrans" cxnId="{08FF9D52-C7B6-1B46-8E30-319F9712A458}">
      <dgm:prSet/>
      <dgm:spPr/>
      <dgm:t>
        <a:bodyPr/>
        <a:lstStyle/>
        <a:p>
          <a:endParaRPr lang="es-ES"/>
        </a:p>
      </dgm:t>
    </dgm:pt>
    <dgm:pt modelId="{4EC90F8A-F56C-1843-A689-AA1AD99192CB}" type="sibTrans" cxnId="{08FF9D52-C7B6-1B46-8E30-319F9712A458}">
      <dgm:prSet/>
      <dgm:spPr/>
      <dgm:t>
        <a:bodyPr/>
        <a:lstStyle/>
        <a:p>
          <a:endParaRPr lang="es-ES"/>
        </a:p>
      </dgm:t>
    </dgm:pt>
    <dgm:pt modelId="{ACD0966B-0F55-B548-9BC6-8D24E645DFB5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Desenvolver a </a:t>
          </a:r>
          <a:r>
            <a:rPr lang="es-ES" sz="1600" b="1" dirty="0" err="1" smtClean="0">
              <a:solidFill>
                <a:srgbClr val="000000"/>
              </a:solidFill>
            </a:rPr>
            <a:t>intelixencia</a:t>
          </a:r>
          <a:r>
            <a:rPr lang="es-ES" sz="1600" b="1" dirty="0" smtClean="0">
              <a:solidFill>
                <a:srgbClr val="000000"/>
              </a:solidFill>
            </a:rPr>
            <a:t> </a:t>
          </a:r>
          <a:r>
            <a:rPr lang="es-ES" sz="1600" b="1" dirty="0" err="1" smtClean="0">
              <a:solidFill>
                <a:srgbClr val="000000"/>
              </a:solidFill>
            </a:rPr>
            <a:t>interpersoal</a:t>
          </a:r>
          <a:endParaRPr lang="es-ES" sz="1600" b="1" dirty="0">
            <a:solidFill>
              <a:srgbClr val="000000"/>
            </a:solidFill>
          </a:endParaRPr>
        </a:p>
      </dgm:t>
    </dgm:pt>
    <dgm:pt modelId="{8B5C24CD-2877-FD4B-8027-85689D9F7BDE}" type="parTrans" cxnId="{DAFBF494-D172-354D-BC06-76EF6D73D0D9}">
      <dgm:prSet/>
      <dgm:spPr/>
      <dgm:t>
        <a:bodyPr/>
        <a:lstStyle/>
        <a:p>
          <a:endParaRPr lang="es-ES"/>
        </a:p>
      </dgm:t>
    </dgm:pt>
    <dgm:pt modelId="{8D338A2B-1D28-614B-87F9-D9DAF2C1F684}" type="sibTrans" cxnId="{DAFBF494-D172-354D-BC06-76EF6D73D0D9}">
      <dgm:prSet/>
      <dgm:spPr/>
      <dgm:t>
        <a:bodyPr/>
        <a:lstStyle/>
        <a:p>
          <a:endParaRPr lang="es-ES"/>
        </a:p>
      </dgm:t>
    </dgm:pt>
    <dgm:pt modelId="{70DEE9D2-0CAC-E94F-80C0-79EA26864D1F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err="1" smtClean="0">
              <a:solidFill>
                <a:srgbClr val="000000"/>
              </a:solidFill>
            </a:rPr>
            <a:t>Ensinar</a:t>
          </a:r>
          <a:r>
            <a:rPr lang="es-ES" sz="1600" b="1" dirty="0" smtClean="0">
              <a:solidFill>
                <a:srgbClr val="000000"/>
              </a:solidFill>
            </a:rPr>
            <a:t> a </a:t>
          </a:r>
          <a:r>
            <a:rPr lang="es-ES" sz="1600" b="1" dirty="0" err="1" smtClean="0">
              <a:solidFill>
                <a:srgbClr val="000000"/>
              </a:solidFill>
            </a:rPr>
            <a:t>xestionar</a:t>
          </a:r>
          <a:r>
            <a:rPr lang="es-ES" sz="1600" b="1" dirty="0" smtClean="0">
              <a:solidFill>
                <a:srgbClr val="000000"/>
              </a:solidFill>
            </a:rPr>
            <a:t> os conflictos</a:t>
          </a:r>
          <a:endParaRPr lang="es-ES" sz="1600" b="1" dirty="0">
            <a:solidFill>
              <a:srgbClr val="000000"/>
            </a:solidFill>
          </a:endParaRPr>
        </a:p>
      </dgm:t>
    </dgm:pt>
    <dgm:pt modelId="{AB407F8F-ECCD-4F45-8721-1D40C9BA40A0}" type="parTrans" cxnId="{509935BE-24CA-2C45-816C-225387C31887}">
      <dgm:prSet/>
      <dgm:spPr/>
      <dgm:t>
        <a:bodyPr/>
        <a:lstStyle/>
        <a:p>
          <a:endParaRPr lang="es-ES"/>
        </a:p>
      </dgm:t>
    </dgm:pt>
    <dgm:pt modelId="{25ED7F00-920F-5541-B446-56DD6FA281D8}" type="sibTrans" cxnId="{509935BE-24CA-2C45-816C-225387C31887}">
      <dgm:prSet/>
      <dgm:spPr/>
      <dgm:t>
        <a:bodyPr/>
        <a:lstStyle/>
        <a:p>
          <a:endParaRPr lang="es-ES"/>
        </a:p>
      </dgm:t>
    </dgm:pt>
    <dgm:pt modelId="{99DB5CC9-BFE9-0C4F-90A9-064C8EB55C93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Dar protagonismo e/</a:t>
          </a:r>
          <a:r>
            <a:rPr lang="es-ES" sz="1600" b="1" dirty="0" err="1" smtClean="0">
              <a:solidFill>
                <a:srgbClr val="000000"/>
              </a:solidFill>
            </a:rPr>
            <a:t>ou</a:t>
          </a:r>
          <a:r>
            <a:rPr lang="es-ES" sz="1600" b="1" dirty="0" smtClean="0">
              <a:solidFill>
                <a:srgbClr val="000000"/>
              </a:solidFill>
            </a:rPr>
            <a:t> formar </a:t>
          </a:r>
          <a:r>
            <a:rPr lang="es-ES" sz="1600" b="1" dirty="0" err="1" smtClean="0">
              <a:solidFill>
                <a:srgbClr val="000000"/>
              </a:solidFill>
            </a:rPr>
            <a:t>ás</a:t>
          </a:r>
          <a:r>
            <a:rPr lang="es-ES" sz="1600" b="1" dirty="0" smtClean="0">
              <a:solidFill>
                <a:srgbClr val="000000"/>
              </a:solidFill>
            </a:rPr>
            <a:t> familias e </a:t>
          </a:r>
          <a:r>
            <a:rPr lang="es-ES" sz="1600" b="1" dirty="0" err="1" smtClean="0">
              <a:solidFill>
                <a:srgbClr val="000000"/>
              </a:solidFill>
            </a:rPr>
            <a:t>ao</a:t>
          </a:r>
          <a:r>
            <a:rPr lang="es-ES" sz="1600" b="1" dirty="0" smtClean="0">
              <a:solidFill>
                <a:srgbClr val="000000"/>
              </a:solidFill>
            </a:rPr>
            <a:t> alumnado</a:t>
          </a:r>
          <a:endParaRPr lang="es-ES" sz="1600" b="1" dirty="0">
            <a:solidFill>
              <a:srgbClr val="000000"/>
            </a:solidFill>
          </a:endParaRPr>
        </a:p>
      </dgm:t>
    </dgm:pt>
    <dgm:pt modelId="{14E47B85-1201-934F-B024-29AF44B502EB}" type="parTrans" cxnId="{281F0532-2666-6649-9C28-BB2AB2BA6C59}">
      <dgm:prSet/>
      <dgm:spPr/>
      <dgm:t>
        <a:bodyPr/>
        <a:lstStyle/>
        <a:p>
          <a:endParaRPr lang="es-ES"/>
        </a:p>
      </dgm:t>
    </dgm:pt>
    <dgm:pt modelId="{B7666A0E-948B-494C-BC80-9663581DA640}" type="sibTrans" cxnId="{281F0532-2666-6649-9C28-BB2AB2BA6C59}">
      <dgm:prSet/>
      <dgm:spPr/>
      <dgm:t>
        <a:bodyPr/>
        <a:lstStyle/>
        <a:p>
          <a:endParaRPr lang="es-ES"/>
        </a:p>
      </dgm:t>
    </dgm:pt>
    <dgm:pt modelId="{7BA20C1E-B810-E241-9C1F-E98C6FFCA99F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Abrir o centro </a:t>
          </a:r>
          <a:r>
            <a:rPr lang="es-ES" sz="1600" b="1" dirty="0" err="1" smtClean="0">
              <a:solidFill>
                <a:srgbClr val="000000"/>
              </a:solidFill>
            </a:rPr>
            <a:t>ao</a:t>
          </a:r>
          <a:r>
            <a:rPr lang="es-ES" sz="1600" b="1" dirty="0" smtClean="0">
              <a:solidFill>
                <a:srgbClr val="000000"/>
              </a:solidFill>
            </a:rPr>
            <a:t> contorno </a:t>
          </a:r>
          <a:endParaRPr lang="es-ES" sz="1600" b="1" dirty="0">
            <a:solidFill>
              <a:srgbClr val="000000"/>
            </a:solidFill>
          </a:endParaRPr>
        </a:p>
      </dgm:t>
    </dgm:pt>
    <dgm:pt modelId="{31789ECC-401D-5C45-AC63-0E4B2C9A49C9}" type="parTrans" cxnId="{ADF833FD-6C78-6949-A0B9-F28AD90E9E34}">
      <dgm:prSet/>
      <dgm:spPr/>
      <dgm:t>
        <a:bodyPr/>
        <a:lstStyle/>
        <a:p>
          <a:endParaRPr lang="es-ES"/>
        </a:p>
      </dgm:t>
    </dgm:pt>
    <dgm:pt modelId="{2CCD7844-060F-C94C-B5C4-40678811110E}" type="sibTrans" cxnId="{ADF833FD-6C78-6949-A0B9-F28AD90E9E34}">
      <dgm:prSet/>
      <dgm:spPr/>
      <dgm:t>
        <a:bodyPr/>
        <a:lstStyle/>
        <a:p>
          <a:endParaRPr lang="es-ES"/>
        </a:p>
      </dgm:t>
    </dgm:pt>
    <dgm:pt modelId="{5A1A8D7E-96E7-DB42-94D8-5546116FE014}" type="pres">
      <dgm:prSet presAssocID="{C2C4EEE3-47ED-E248-82FC-E434DA44D46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8A86DE4-BA69-8646-A022-49C23655F51F}" type="pres">
      <dgm:prSet presAssocID="{28EAB854-B5E3-9F4E-8305-241701C3603B}" presName="parentLin" presStyleCnt="0"/>
      <dgm:spPr/>
    </dgm:pt>
    <dgm:pt modelId="{63822A82-19B5-B240-94B0-37F0A7A323E1}" type="pres">
      <dgm:prSet presAssocID="{28EAB854-B5E3-9F4E-8305-241701C3603B}" presName="parentLeftMargin" presStyleLbl="node1" presStyleIdx="0" presStyleCnt="8"/>
      <dgm:spPr/>
      <dgm:t>
        <a:bodyPr/>
        <a:lstStyle/>
        <a:p>
          <a:endParaRPr lang="es-ES"/>
        </a:p>
      </dgm:t>
    </dgm:pt>
    <dgm:pt modelId="{E0F2915A-5EE8-F74A-8AD7-858DAF62D88A}" type="pres">
      <dgm:prSet presAssocID="{28EAB854-B5E3-9F4E-8305-241701C3603B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FB3E8C-D3D1-8C45-908D-1956B91A3102}" type="pres">
      <dgm:prSet presAssocID="{28EAB854-B5E3-9F4E-8305-241701C3603B}" presName="negativeSpace" presStyleCnt="0"/>
      <dgm:spPr/>
    </dgm:pt>
    <dgm:pt modelId="{5517BD1C-88D5-EB4E-B379-85B6601CBB78}" type="pres">
      <dgm:prSet presAssocID="{28EAB854-B5E3-9F4E-8305-241701C3603B}" presName="childText" presStyleLbl="conFgAcc1" presStyleIdx="0" presStyleCnt="8">
        <dgm:presLayoutVars>
          <dgm:bulletEnabled val="1"/>
        </dgm:presLayoutVars>
      </dgm:prSet>
      <dgm:spPr/>
    </dgm:pt>
    <dgm:pt modelId="{01FBA185-4B12-8748-974E-FE24B6ED5261}" type="pres">
      <dgm:prSet presAssocID="{2091A67E-A268-AE42-BDE7-DEF09229A650}" presName="spaceBetweenRectangles" presStyleCnt="0"/>
      <dgm:spPr/>
    </dgm:pt>
    <dgm:pt modelId="{8C10221C-D3E6-C149-B6EA-5555B3AFE131}" type="pres">
      <dgm:prSet presAssocID="{F67729D4-90E1-154B-A3D6-A9B6F401F0E2}" presName="parentLin" presStyleCnt="0"/>
      <dgm:spPr/>
    </dgm:pt>
    <dgm:pt modelId="{0B2F9D68-DADB-374B-AEAD-913D6F853FC0}" type="pres">
      <dgm:prSet presAssocID="{F67729D4-90E1-154B-A3D6-A9B6F401F0E2}" presName="parentLeftMargin" presStyleLbl="node1" presStyleIdx="0" presStyleCnt="8"/>
      <dgm:spPr/>
      <dgm:t>
        <a:bodyPr/>
        <a:lstStyle/>
        <a:p>
          <a:endParaRPr lang="es-ES"/>
        </a:p>
      </dgm:t>
    </dgm:pt>
    <dgm:pt modelId="{6F78DE89-9DEA-504C-94A1-D63846ED41CE}" type="pres">
      <dgm:prSet presAssocID="{F67729D4-90E1-154B-A3D6-A9B6F401F0E2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AB2A7A-8787-7043-BA97-0135B5E68526}" type="pres">
      <dgm:prSet presAssocID="{F67729D4-90E1-154B-A3D6-A9B6F401F0E2}" presName="negativeSpace" presStyleCnt="0"/>
      <dgm:spPr/>
    </dgm:pt>
    <dgm:pt modelId="{C93BF0CA-BCFF-E34B-8944-2469C2CCDF96}" type="pres">
      <dgm:prSet presAssocID="{F67729D4-90E1-154B-A3D6-A9B6F401F0E2}" presName="childText" presStyleLbl="conFgAcc1" presStyleIdx="1" presStyleCnt="8">
        <dgm:presLayoutVars>
          <dgm:bulletEnabled val="1"/>
        </dgm:presLayoutVars>
      </dgm:prSet>
      <dgm:spPr/>
    </dgm:pt>
    <dgm:pt modelId="{FC8F33DB-6010-A64F-8B3C-30BEB4BFB853}" type="pres">
      <dgm:prSet presAssocID="{C7DD0CFF-0306-3643-812A-31E4222B9DF8}" presName="spaceBetweenRectangles" presStyleCnt="0"/>
      <dgm:spPr/>
    </dgm:pt>
    <dgm:pt modelId="{892CC525-1644-3F48-AE8A-434720BADDBA}" type="pres">
      <dgm:prSet presAssocID="{4E99FE87-F650-1140-91E1-FFF5D59E8084}" presName="parentLin" presStyleCnt="0"/>
      <dgm:spPr/>
    </dgm:pt>
    <dgm:pt modelId="{60558276-CA6D-A243-9FEA-6E33EDCCE2B9}" type="pres">
      <dgm:prSet presAssocID="{4E99FE87-F650-1140-91E1-FFF5D59E8084}" presName="parentLeftMargin" presStyleLbl="node1" presStyleIdx="1" presStyleCnt="8"/>
      <dgm:spPr/>
      <dgm:t>
        <a:bodyPr/>
        <a:lstStyle/>
        <a:p>
          <a:endParaRPr lang="es-ES"/>
        </a:p>
      </dgm:t>
    </dgm:pt>
    <dgm:pt modelId="{CBC13C78-7524-1445-A9C0-E61AA53874DF}" type="pres">
      <dgm:prSet presAssocID="{4E99FE87-F650-1140-91E1-FFF5D59E8084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B99254-746E-924A-A148-7BA185B5F250}" type="pres">
      <dgm:prSet presAssocID="{4E99FE87-F650-1140-91E1-FFF5D59E8084}" presName="negativeSpace" presStyleCnt="0"/>
      <dgm:spPr/>
    </dgm:pt>
    <dgm:pt modelId="{F1121D0F-F264-FD44-BE4C-6EEF0D2197C6}" type="pres">
      <dgm:prSet presAssocID="{4E99FE87-F650-1140-91E1-FFF5D59E8084}" presName="childText" presStyleLbl="conFgAcc1" presStyleIdx="2" presStyleCnt="8">
        <dgm:presLayoutVars>
          <dgm:bulletEnabled val="1"/>
        </dgm:presLayoutVars>
      </dgm:prSet>
      <dgm:spPr/>
    </dgm:pt>
    <dgm:pt modelId="{589A9E28-3074-1C49-8748-658B5A46391B}" type="pres">
      <dgm:prSet presAssocID="{1C145F8C-73C2-1A44-B540-ED63F6DFADA7}" presName="spaceBetweenRectangles" presStyleCnt="0"/>
      <dgm:spPr/>
    </dgm:pt>
    <dgm:pt modelId="{DE65BD19-23C0-7F4F-898E-6BAAF8F7604B}" type="pres">
      <dgm:prSet presAssocID="{FA133FDE-9A13-1249-9D60-A89AB267CD4C}" presName="parentLin" presStyleCnt="0"/>
      <dgm:spPr/>
    </dgm:pt>
    <dgm:pt modelId="{CACB15F3-D387-3549-961D-5616CECCDC51}" type="pres">
      <dgm:prSet presAssocID="{FA133FDE-9A13-1249-9D60-A89AB267CD4C}" presName="parentLeftMargin" presStyleLbl="node1" presStyleIdx="2" presStyleCnt="8"/>
      <dgm:spPr/>
      <dgm:t>
        <a:bodyPr/>
        <a:lstStyle/>
        <a:p>
          <a:endParaRPr lang="es-ES"/>
        </a:p>
      </dgm:t>
    </dgm:pt>
    <dgm:pt modelId="{85961445-2FDA-7A4A-ADC6-1AAB38A47791}" type="pres">
      <dgm:prSet presAssocID="{FA133FDE-9A13-1249-9D60-A89AB267CD4C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B29FBD-DC8A-BF4F-937D-AAACAB8BFFCD}" type="pres">
      <dgm:prSet presAssocID="{FA133FDE-9A13-1249-9D60-A89AB267CD4C}" presName="negativeSpace" presStyleCnt="0"/>
      <dgm:spPr/>
    </dgm:pt>
    <dgm:pt modelId="{95B44DF8-9A8E-2342-8099-41303D9A4E3E}" type="pres">
      <dgm:prSet presAssocID="{FA133FDE-9A13-1249-9D60-A89AB267CD4C}" presName="childText" presStyleLbl="conFgAcc1" presStyleIdx="3" presStyleCnt="8">
        <dgm:presLayoutVars>
          <dgm:bulletEnabled val="1"/>
        </dgm:presLayoutVars>
      </dgm:prSet>
      <dgm:spPr/>
    </dgm:pt>
    <dgm:pt modelId="{50AE3E2F-11A7-A44F-BCF8-5D64880B085A}" type="pres">
      <dgm:prSet presAssocID="{4EC90F8A-F56C-1843-A689-AA1AD99192CB}" presName="spaceBetweenRectangles" presStyleCnt="0"/>
      <dgm:spPr/>
    </dgm:pt>
    <dgm:pt modelId="{39FCA286-BAF6-824C-BAEC-D2B5E5EE9BC2}" type="pres">
      <dgm:prSet presAssocID="{ACD0966B-0F55-B548-9BC6-8D24E645DFB5}" presName="parentLin" presStyleCnt="0"/>
      <dgm:spPr/>
    </dgm:pt>
    <dgm:pt modelId="{9C4B04F6-4635-F140-B9FF-358FC1E8936E}" type="pres">
      <dgm:prSet presAssocID="{ACD0966B-0F55-B548-9BC6-8D24E645DFB5}" presName="parentLeftMargin" presStyleLbl="node1" presStyleIdx="3" presStyleCnt="8"/>
      <dgm:spPr/>
      <dgm:t>
        <a:bodyPr/>
        <a:lstStyle/>
        <a:p>
          <a:endParaRPr lang="es-ES"/>
        </a:p>
      </dgm:t>
    </dgm:pt>
    <dgm:pt modelId="{D2F6282E-B6C4-6F42-976E-F0C42F2372A3}" type="pres">
      <dgm:prSet presAssocID="{ACD0966B-0F55-B548-9BC6-8D24E645DFB5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2DD3A9-FFCF-6447-87BF-A0A6FE90E857}" type="pres">
      <dgm:prSet presAssocID="{ACD0966B-0F55-B548-9BC6-8D24E645DFB5}" presName="negativeSpace" presStyleCnt="0"/>
      <dgm:spPr/>
    </dgm:pt>
    <dgm:pt modelId="{7BEEF7B7-B4F4-3F45-A8CE-3D420160F632}" type="pres">
      <dgm:prSet presAssocID="{ACD0966B-0F55-B548-9BC6-8D24E645DFB5}" presName="childText" presStyleLbl="conFgAcc1" presStyleIdx="4" presStyleCnt="8">
        <dgm:presLayoutVars>
          <dgm:bulletEnabled val="1"/>
        </dgm:presLayoutVars>
      </dgm:prSet>
      <dgm:spPr/>
    </dgm:pt>
    <dgm:pt modelId="{F95295FC-1926-3746-BDCE-84E7668B8179}" type="pres">
      <dgm:prSet presAssocID="{8D338A2B-1D28-614B-87F9-D9DAF2C1F684}" presName="spaceBetweenRectangles" presStyleCnt="0"/>
      <dgm:spPr/>
    </dgm:pt>
    <dgm:pt modelId="{155348D8-D8FE-964E-A637-2CE475C9B31C}" type="pres">
      <dgm:prSet presAssocID="{70DEE9D2-0CAC-E94F-80C0-79EA26864D1F}" presName="parentLin" presStyleCnt="0"/>
      <dgm:spPr/>
    </dgm:pt>
    <dgm:pt modelId="{64FE417D-D1C1-4045-93BB-0A0541FF1024}" type="pres">
      <dgm:prSet presAssocID="{70DEE9D2-0CAC-E94F-80C0-79EA26864D1F}" presName="parentLeftMargin" presStyleLbl="node1" presStyleIdx="4" presStyleCnt="8"/>
      <dgm:spPr/>
      <dgm:t>
        <a:bodyPr/>
        <a:lstStyle/>
        <a:p>
          <a:endParaRPr lang="es-ES"/>
        </a:p>
      </dgm:t>
    </dgm:pt>
    <dgm:pt modelId="{DDEEE14C-4353-744E-8BC8-AAF491930B37}" type="pres">
      <dgm:prSet presAssocID="{70DEE9D2-0CAC-E94F-80C0-79EA26864D1F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64C63E-0DCF-3346-A52D-531848C22FD5}" type="pres">
      <dgm:prSet presAssocID="{70DEE9D2-0CAC-E94F-80C0-79EA26864D1F}" presName="negativeSpace" presStyleCnt="0"/>
      <dgm:spPr/>
    </dgm:pt>
    <dgm:pt modelId="{3E13251B-60D2-5041-BC33-7D22D5C7CB9C}" type="pres">
      <dgm:prSet presAssocID="{70DEE9D2-0CAC-E94F-80C0-79EA26864D1F}" presName="childText" presStyleLbl="conFgAcc1" presStyleIdx="5" presStyleCnt="8">
        <dgm:presLayoutVars>
          <dgm:bulletEnabled val="1"/>
        </dgm:presLayoutVars>
      </dgm:prSet>
      <dgm:spPr/>
    </dgm:pt>
    <dgm:pt modelId="{9038D4F5-4793-304E-A5DE-ACDC076939D3}" type="pres">
      <dgm:prSet presAssocID="{25ED7F00-920F-5541-B446-56DD6FA281D8}" presName="spaceBetweenRectangles" presStyleCnt="0"/>
      <dgm:spPr/>
    </dgm:pt>
    <dgm:pt modelId="{4C334284-6054-0E45-943F-A47A273937B6}" type="pres">
      <dgm:prSet presAssocID="{99DB5CC9-BFE9-0C4F-90A9-064C8EB55C93}" presName="parentLin" presStyleCnt="0"/>
      <dgm:spPr/>
    </dgm:pt>
    <dgm:pt modelId="{DCEB85DE-17B4-594B-B254-441307647D82}" type="pres">
      <dgm:prSet presAssocID="{99DB5CC9-BFE9-0C4F-90A9-064C8EB55C93}" presName="parentLeftMargin" presStyleLbl="node1" presStyleIdx="5" presStyleCnt="8"/>
      <dgm:spPr/>
      <dgm:t>
        <a:bodyPr/>
        <a:lstStyle/>
        <a:p>
          <a:endParaRPr lang="es-ES"/>
        </a:p>
      </dgm:t>
    </dgm:pt>
    <dgm:pt modelId="{3963DE6A-97FC-964A-BC47-BCC5721EAD92}" type="pres">
      <dgm:prSet presAssocID="{99DB5CC9-BFE9-0C4F-90A9-064C8EB55C93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C400A8-AEA8-5045-A521-F02414BBFDA2}" type="pres">
      <dgm:prSet presAssocID="{99DB5CC9-BFE9-0C4F-90A9-064C8EB55C93}" presName="negativeSpace" presStyleCnt="0"/>
      <dgm:spPr/>
    </dgm:pt>
    <dgm:pt modelId="{182D68DE-D613-7E43-BDDB-C3230CC57330}" type="pres">
      <dgm:prSet presAssocID="{99DB5CC9-BFE9-0C4F-90A9-064C8EB55C93}" presName="childText" presStyleLbl="conFgAcc1" presStyleIdx="6" presStyleCnt="8">
        <dgm:presLayoutVars>
          <dgm:bulletEnabled val="1"/>
        </dgm:presLayoutVars>
      </dgm:prSet>
      <dgm:spPr/>
    </dgm:pt>
    <dgm:pt modelId="{E6D6236D-DDFE-0D41-BBC2-26A70792FCDE}" type="pres">
      <dgm:prSet presAssocID="{B7666A0E-948B-494C-BC80-9663581DA640}" presName="spaceBetweenRectangles" presStyleCnt="0"/>
      <dgm:spPr/>
    </dgm:pt>
    <dgm:pt modelId="{59A9398B-7FBE-304B-9B5A-43C41E8AEF0F}" type="pres">
      <dgm:prSet presAssocID="{7BA20C1E-B810-E241-9C1F-E98C6FFCA99F}" presName="parentLin" presStyleCnt="0"/>
      <dgm:spPr/>
    </dgm:pt>
    <dgm:pt modelId="{BDEB7434-069E-B646-B1C5-EEFD7121084F}" type="pres">
      <dgm:prSet presAssocID="{7BA20C1E-B810-E241-9C1F-E98C6FFCA99F}" presName="parentLeftMargin" presStyleLbl="node1" presStyleIdx="6" presStyleCnt="8"/>
      <dgm:spPr/>
      <dgm:t>
        <a:bodyPr/>
        <a:lstStyle/>
        <a:p>
          <a:endParaRPr lang="es-ES"/>
        </a:p>
      </dgm:t>
    </dgm:pt>
    <dgm:pt modelId="{736EC9B3-F739-7D45-A2DB-E8AEED0F45F7}" type="pres">
      <dgm:prSet presAssocID="{7BA20C1E-B810-E241-9C1F-E98C6FFCA99F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8CBB16B-BCBB-364C-A01C-65B38231082F}" type="pres">
      <dgm:prSet presAssocID="{7BA20C1E-B810-E241-9C1F-E98C6FFCA99F}" presName="negativeSpace" presStyleCnt="0"/>
      <dgm:spPr/>
    </dgm:pt>
    <dgm:pt modelId="{DBADFD52-D70A-7845-AA89-B57D1D854F15}" type="pres">
      <dgm:prSet presAssocID="{7BA20C1E-B810-E241-9C1F-E98C6FFCA99F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ADF833FD-6C78-6949-A0B9-F28AD90E9E34}" srcId="{C2C4EEE3-47ED-E248-82FC-E434DA44D46A}" destId="{7BA20C1E-B810-E241-9C1F-E98C6FFCA99F}" srcOrd="7" destOrd="0" parTransId="{31789ECC-401D-5C45-AC63-0E4B2C9A49C9}" sibTransId="{2CCD7844-060F-C94C-B5C4-40678811110E}"/>
    <dgm:cxn modelId="{C16C1429-58D5-1546-AFD5-25BB4748AAAB}" type="presOf" srcId="{7BA20C1E-B810-E241-9C1F-E98C6FFCA99F}" destId="{736EC9B3-F739-7D45-A2DB-E8AEED0F45F7}" srcOrd="1" destOrd="0" presId="urn:microsoft.com/office/officeart/2005/8/layout/list1"/>
    <dgm:cxn modelId="{16B36E63-77E2-CB45-B8E6-0F9263E7BC48}" type="presOf" srcId="{F67729D4-90E1-154B-A3D6-A9B6F401F0E2}" destId="{6F78DE89-9DEA-504C-94A1-D63846ED41CE}" srcOrd="1" destOrd="0" presId="urn:microsoft.com/office/officeart/2005/8/layout/list1"/>
    <dgm:cxn modelId="{2CC24262-ABE1-5E4F-A45A-6AD9971D3074}" type="presOf" srcId="{70DEE9D2-0CAC-E94F-80C0-79EA26864D1F}" destId="{DDEEE14C-4353-744E-8BC8-AAF491930B37}" srcOrd="1" destOrd="0" presId="urn:microsoft.com/office/officeart/2005/8/layout/list1"/>
    <dgm:cxn modelId="{BE198C67-CF94-D340-9582-912D27173042}" type="presOf" srcId="{F67729D4-90E1-154B-A3D6-A9B6F401F0E2}" destId="{0B2F9D68-DADB-374B-AEAD-913D6F853FC0}" srcOrd="0" destOrd="0" presId="urn:microsoft.com/office/officeart/2005/8/layout/list1"/>
    <dgm:cxn modelId="{92AF5D45-3373-8E42-9F51-41692E367D67}" type="presOf" srcId="{28EAB854-B5E3-9F4E-8305-241701C3603B}" destId="{E0F2915A-5EE8-F74A-8AD7-858DAF62D88A}" srcOrd="1" destOrd="0" presId="urn:microsoft.com/office/officeart/2005/8/layout/list1"/>
    <dgm:cxn modelId="{2E48B4B8-BEE2-7B47-843A-ED118C483219}" type="presOf" srcId="{ACD0966B-0F55-B548-9BC6-8D24E645DFB5}" destId="{9C4B04F6-4635-F140-B9FF-358FC1E8936E}" srcOrd="0" destOrd="0" presId="urn:microsoft.com/office/officeart/2005/8/layout/list1"/>
    <dgm:cxn modelId="{AF5FFBB3-527E-C148-9041-8623B0BC29DD}" type="presOf" srcId="{99DB5CC9-BFE9-0C4F-90A9-064C8EB55C93}" destId="{DCEB85DE-17B4-594B-B254-441307647D82}" srcOrd="0" destOrd="0" presId="urn:microsoft.com/office/officeart/2005/8/layout/list1"/>
    <dgm:cxn modelId="{4C2957D8-68D9-5D44-9E21-FBD9F53D14CD}" type="presOf" srcId="{ACD0966B-0F55-B548-9BC6-8D24E645DFB5}" destId="{D2F6282E-B6C4-6F42-976E-F0C42F2372A3}" srcOrd="1" destOrd="0" presId="urn:microsoft.com/office/officeart/2005/8/layout/list1"/>
    <dgm:cxn modelId="{6758C8BB-275C-034A-AE85-3DC17D9BD886}" srcId="{C2C4EEE3-47ED-E248-82FC-E434DA44D46A}" destId="{28EAB854-B5E3-9F4E-8305-241701C3603B}" srcOrd="0" destOrd="0" parTransId="{B513AD05-8C19-BB42-B7A8-5ECC0FCE7A23}" sibTransId="{2091A67E-A268-AE42-BDE7-DEF09229A650}"/>
    <dgm:cxn modelId="{22A882BD-5BD8-6748-B995-8B08904CFFDE}" type="presOf" srcId="{4E99FE87-F650-1140-91E1-FFF5D59E8084}" destId="{CBC13C78-7524-1445-A9C0-E61AA53874DF}" srcOrd="1" destOrd="0" presId="urn:microsoft.com/office/officeart/2005/8/layout/list1"/>
    <dgm:cxn modelId="{CE357433-ED3B-CE4D-89B4-D80BBA98D616}" type="presOf" srcId="{99DB5CC9-BFE9-0C4F-90A9-064C8EB55C93}" destId="{3963DE6A-97FC-964A-BC47-BCC5721EAD92}" srcOrd="1" destOrd="0" presId="urn:microsoft.com/office/officeart/2005/8/layout/list1"/>
    <dgm:cxn modelId="{4B3DFEFE-8348-9B48-8C24-AE99DC31A927}" type="presOf" srcId="{28EAB854-B5E3-9F4E-8305-241701C3603B}" destId="{63822A82-19B5-B240-94B0-37F0A7A323E1}" srcOrd="0" destOrd="0" presId="urn:microsoft.com/office/officeart/2005/8/layout/list1"/>
    <dgm:cxn modelId="{431ECFEA-4FF1-FD47-AD18-FB93CA65F33E}" srcId="{C2C4EEE3-47ED-E248-82FC-E434DA44D46A}" destId="{4E99FE87-F650-1140-91E1-FFF5D59E8084}" srcOrd="2" destOrd="0" parTransId="{8B1005A9-1C67-874F-B53F-C44385C3EF78}" sibTransId="{1C145F8C-73C2-1A44-B540-ED63F6DFADA7}"/>
    <dgm:cxn modelId="{8A85BA81-06B0-0C40-B6BD-2CE23957132C}" type="presOf" srcId="{4E99FE87-F650-1140-91E1-FFF5D59E8084}" destId="{60558276-CA6D-A243-9FEA-6E33EDCCE2B9}" srcOrd="0" destOrd="0" presId="urn:microsoft.com/office/officeart/2005/8/layout/list1"/>
    <dgm:cxn modelId="{08FF9D52-C7B6-1B46-8E30-319F9712A458}" srcId="{C2C4EEE3-47ED-E248-82FC-E434DA44D46A}" destId="{FA133FDE-9A13-1249-9D60-A89AB267CD4C}" srcOrd="3" destOrd="0" parTransId="{62350796-E649-E740-A411-52D2056EC57D}" sibTransId="{4EC90F8A-F56C-1843-A689-AA1AD99192CB}"/>
    <dgm:cxn modelId="{E44116BE-9723-C345-B6CA-07E50C2BC2FF}" type="presOf" srcId="{FA133FDE-9A13-1249-9D60-A89AB267CD4C}" destId="{CACB15F3-D387-3549-961D-5616CECCDC51}" srcOrd="0" destOrd="0" presId="urn:microsoft.com/office/officeart/2005/8/layout/list1"/>
    <dgm:cxn modelId="{CA59F1C5-7319-CD41-8E42-41F857C66DFB}" srcId="{C2C4EEE3-47ED-E248-82FC-E434DA44D46A}" destId="{F67729D4-90E1-154B-A3D6-A9B6F401F0E2}" srcOrd="1" destOrd="0" parTransId="{42B739DF-69F8-E94C-8843-68C6826AF12B}" sibTransId="{C7DD0CFF-0306-3643-812A-31E4222B9DF8}"/>
    <dgm:cxn modelId="{DAFBF494-D172-354D-BC06-76EF6D73D0D9}" srcId="{C2C4EEE3-47ED-E248-82FC-E434DA44D46A}" destId="{ACD0966B-0F55-B548-9BC6-8D24E645DFB5}" srcOrd="4" destOrd="0" parTransId="{8B5C24CD-2877-FD4B-8027-85689D9F7BDE}" sibTransId="{8D338A2B-1D28-614B-87F9-D9DAF2C1F684}"/>
    <dgm:cxn modelId="{E0003B39-3E82-084F-AE83-090584797215}" type="presOf" srcId="{FA133FDE-9A13-1249-9D60-A89AB267CD4C}" destId="{85961445-2FDA-7A4A-ADC6-1AAB38A47791}" srcOrd="1" destOrd="0" presId="urn:microsoft.com/office/officeart/2005/8/layout/list1"/>
    <dgm:cxn modelId="{509935BE-24CA-2C45-816C-225387C31887}" srcId="{C2C4EEE3-47ED-E248-82FC-E434DA44D46A}" destId="{70DEE9D2-0CAC-E94F-80C0-79EA26864D1F}" srcOrd="5" destOrd="0" parTransId="{AB407F8F-ECCD-4F45-8721-1D40C9BA40A0}" sibTransId="{25ED7F00-920F-5541-B446-56DD6FA281D8}"/>
    <dgm:cxn modelId="{281F0532-2666-6649-9C28-BB2AB2BA6C59}" srcId="{C2C4EEE3-47ED-E248-82FC-E434DA44D46A}" destId="{99DB5CC9-BFE9-0C4F-90A9-064C8EB55C93}" srcOrd="6" destOrd="0" parTransId="{14E47B85-1201-934F-B024-29AF44B502EB}" sibTransId="{B7666A0E-948B-494C-BC80-9663581DA640}"/>
    <dgm:cxn modelId="{FEC13B3E-9138-2842-B054-2174A51AB467}" type="presOf" srcId="{7BA20C1E-B810-E241-9C1F-E98C6FFCA99F}" destId="{BDEB7434-069E-B646-B1C5-EEFD7121084F}" srcOrd="0" destOrd="0" presId="urn:microsoft.com/office/officeart/2005/8/layout/list1"/>
    <dgm:cxn modelId="{8F9D7E98-D55C-3A43-89AD-77C7DA2F3C3E}" type="presOf" srcId="{C2C4EEE3-47ED-E248-82FC-E434DA44D46A}" destId="{5A1A8D7E-96E7-DB42-94D8-5546116FE014}" srcOrd="0" destOrd="0" presId="urn:microsoft.com/office/officeart/2005/8/layout/list1"/>
    <dgm:cxn modelId="{678BD9CC-5D50-6B40-BB6A-C9385E656E05}" type="presOf" srcId="{70DEE9D2-0CAC-E94F-80C0-79EA26864D1F}" destId="{64FE417D-D1C1-4045-93BB-0A0541FF1024}" srcOrd="0" destOrd="0" presId="urn:microsoft.com/office/officeart/2005/8/layout/list1"/>
    <dgm:cxn modelId="{6570F617-189D-6C42-A83E-17AEF7677C11}" type="presParOf" srcId="{5A1A8D7E-96E7-DB42-94D8-5546116FE014}" destId="{68A86DE4-BA69-8646-A022-49C23655F51F}" srcOrd="0" destOrd="0" presId="urn:microsoft.com/office/officeart/2005/8/layout/list1"/>
    <dgm:cxn modelId="{DAEABA88-D39F-2542-9F31-C0E9EDAD446F}" type="presParOf" srcId="{68A86DE4-BA69-8646-A022-49C23655F51F}" destId="{63822A82-19B5-B240-94B0-37F0A7A323E1}" srcOrd="0" destOrd="0" presId="urn:microsoft.com/office/officeart/2005/8/layout/list1"/>
    <dgm:cxn modelId="{C1441F54-DADA-3849-97E0-1B2AB7C6E75A}" type="presParOf" srcId="{68A86DE4-BA69-8646-A022-49C23655F51F}" destId="{E0F2915A-5EE8-F74A-8AD7-858DAF62D88A}" srcOrd="1" destOrd="0" presId="urn:microsoft.com/office/officeart/2005/8/layout/list1"/>
    <dgm:cxn modelId="{A6F3B813-5FEA-7244-B170-C0B28318ED2D}" type="presParOf" srcId="{5A1A8D7E-96E7-DB42-94D8-5546116FE014}" destId="{05FB3E8C-D3D1-8C45-908D-1956B91A3102}" srcOrd="1" destOrd="0" presId="urn:microsoft.com/office/officeart/2005/8/layout/list1"/>
    <dgm:cxn modelId="{6760C4E8-EFF2-2444-AC14-4F2931725AB6}" type="presParOf" srcId="{5A1A8D7E-96E7-DB42-94D8-5546116FE014}" destId="{5517BD1C-88D5-EB4E-B379-85B6601CBB78}" srcOrd="2" destOrd="0" presId="urn:microsoft.com/office/officeart/2005/8/layout/list1"/>
    <dgm:cxn modelId="{DA6609C8-5129-2C41-8A4E-32F2EE28326E}" type="presParOf" srcId="{5A1A8D7E-96E7-DB42-94D8-5546116FE014}" destId="{01FBA185-4B12-8748-974E-FE24B6ED5261}" srcOrd="3" destOrd="0" presId="urn:microsoft.com/office/officeart/2005/8/layout/list1"/>
    <dgm:cxn modelId="{EFA2DA60-B10A-1E49-8D7D-BDA9DFB0F3B4}" type="presParOf" srcId="{5A1A8D7E-96E7-DB42-94D8-5546116FE014}" destId="{8C10221C-D3E6-C149-B6EA-5555B3AFE131}" srcOrd="4" destOrd="0" presId="urn:microsoft.com/office/officeart/2005/8/layout/list1"/>
    <dgm:cxn modelId="{D9AAE303-A8C5-8E44-9EF6-7B597417E010}" type="presParOf" srcId="{8C10221C-D3E6-C149-B6EA-5555B3AFE131}" destId="{0B2F9D68-DADB-374B-AEAD-913D6F853FC0}" srcOrd="0" destOrd="0" presId="urn:microsoft.com/office/officeart/2005/8/layout/list1"/>
    <dgm:cxn modelId="{5190012F-DED2-0D47-B12C-900FAA01EC3C}" type="presParOf" srcId="{8C10221C-D3E6-C149-B6EA-5555B3AFE131}" destId="{6F78DE89-9DEA-504C-94A1-D63846ED41CE}" srcOrd="1" destOrd="0" presId="urn:microsoft.com/office/officeart/2005/8/layout/list1"/>
    <dgm:cxn modelId="{934025EA-10D2-EC40-9B5A-B8DA6BCF1D48}" type="presParOf" srcId="{5A1A8D7E-96E7-DB42-94D8-5546116FE014}" destId="{27AB2A7A-8787-7043-BA97-0135B5E68526}" srcOrd="5" destOrd="0" presId="urn:microsoft.com/office/officeart/2005/8/layout/list1"/>
    <dgm:cxn modelId="{29BC583A-BAF4-E34E-BD68-25DED0AF0519}" type="presParOf" srcId="{5A1A8D7E-96E7-DB42-94D8-5546116FE014}" destId="{C93BF0CA-BCFF-E34B-8944-2469C2CCDF96}" srcOrd="6" destOrd="0" presId="urn:microsoft.com/office/officeart/2005/8/layout/list1"/>
    <dgm:cxn modelId="{3F7DA213-2C61-BC4A-9A99-12ACE49FEF2A}" type="presParOf" srcId="{5A1A8D7E-96E7-DB42-94D8-5546116FE014}" destId="{FC8F33DB-6010-A64F-8B3C-30BEB4BFB853}" srcOrd="7" destOrd="0" presId="urn:microsoft.com/office/officeart/2005/8/layout/list1"/>
    <dgm:cxn modelId="{CC1F4C58-0F7F-564A-ACFC-747938B56A28}" type="presParOf" srcId="{5A1A8D7E-96E7-DB42-94D8-5546116FE014}" destId="{892CC525-1644-3F48-AE8A-434720BADDBA}" srcOrd="8" destOrd="0" presId="urn:microsoft.com/office/officeart/2005/8/layout/list1"/>
    <dgm:cxn modelId="{803FC88F-7787-C943-8324-48EF513A9448}" type="presParOf" srcId="{892CC525-1644-3F48-AE8A-434720BADDBA}" destId="{60558276-CA6D-A243-9FEA-6E33EDCCE2B9}" srcOrd="0" destOrd="0" presId="urn:microsoft.com/office/officeart/2005/8/layout/list1"/>
    <dgm:cxn modelId="{71A579BD-892A-D046-A73A-813D53AADBD2}" type="presParOf" srcId="{892CC525-1644-3F48-AE8A-434720BADDBA}" destId="{CBC13C78-7524-1445-A9C0-E61AA53874DF}" srcOrd="1" destOrd="0" presId="urn:microsoft.com/office/officeart/2005/8/layout/list1"/>
    <dgm:cxn modelId="{CC018B3B-56AF-E645-8F78-954FB6E34B74}" type="presParOf" srcId="{5A1A8D7E-96E7-DB42-94D8-5546116FE014}" destId="{8FB99254-746E-924A-A148-7BA185B5F250}" srcOrd="9" destOrd="0" presId="urn:microsoft.com/office/officeart/2005/8/layout/list1"/>
    <dgm:cxn modelId="{2E48E35A-116F-7F45-863E-E07BF400889F}" type="presParOf" srcId="{5A1A8D7E-96E7-DB42-94D8-5546116FE014}" destId="{F1121D0F-F264-FD44-BE4C-6EEF0D2197C6}" srcOrd="10" destOrd="0" presId="urn:microsoft.com/office/officeart/2005/8/layout/list1"/>
    <dgm:cxn modelId="{B0E092EA-89D9-1842-A5C6-1939F6E0A240}" type="presParOf" srcId="{5A1A8D7E-96E7-DB42-94D8-5546116FE014}" destId="{589A9E28-3074-1C49-8748-658B5A46391B}" srcOrd="11" destOrd="0" presId="urn:microsoft.com/office/officeart/2005/8/layout/list1"/>
    <dgm:cxn modelId="{1EDC4916-0F6E-D643-97D9-7D009B900BF6}" type="presParOf" srcId="{5A1A8D7E-96E7-DB42-94D8-5546116FE014}" destId="{DE65BD19-23C0-7F4F-898E-6BAAF8F7604B}" srcOrd="12" destOrd="0" presId="urn:microsoft.com/office/officeart/2005/8/layout/list1"/>
    <dgm:cxn modelId="{6C4D2965-AB1F-504B-96C9-17C9787E3B59}" type="presParOf" srcId="{DE65BD19-23C0-7F4F-898E-6BAAF8F7604B}" destId="{CACB15F3-D387-3549-961D-5616CECCDC51}" srcOrd="0" destOrd="0" presId="urn:microsoft.com/office/officeart/2005/8/layout/list1"/>
    <dgm:cxn modelId="{9C5A2B58-7F55-E14F-B73D-5C765EDA1A13}" type="presParOf" srcId="{DE65BD19-23C0-7F4F-898E-6BAAF8F7604B}" destId="{85961445-2FDA-7A4A-ADC6-1AAB38A47791}" srcOrd="1" destOrd="0" presId="urn:microsoft.com/office/officeart/2005/8/layout/list1"/>
    <dgm:cxn modelId="{25F13892-7D34-894C-B5F2-88DB37C43D6D}" type="presParOf" srcId="{5A1A8D7E-96E7-DB42-94D8-5546116FE014}" destId="{73B29FBD-DC8A-BF4F-937D-AAACAB8BFFCD}" srcOrd="13" destOrd="0" presId="urn:microsoft.com/office/officeart/2005/8/layout/list1"/>
    <dgm:cxn modelId="{2F338554-DF5B-F747-9F30-0AC52134BCD8}" type="presParOf" srcId="{5A1A8D7E-96E7-DB42-94D8-5546116FE014}" destId="{95B44DF8-9A8E-2342-8099-41303D9A4E3E}" srcOrd="14" destOrd="0" presId="urn:microsoft.com/office/officeart/2005/8/layout/list1"/>
    <dgm:cxn modelId="{C39BC329-276D-EA4B-BD38-9F0BEBFFE550}" type="presParOf" srcId="{5A1A8D7E-96E7-DB42-94D8-5546116FE014}" destId="{50AE3E2F-11A7-A44F-BCF8-5D64880B085A}" srcOrd="15" destOrd="0" presId="urn:microsoft.com/office/officeart/2005/8/layout/list1"/>
    <dgm:cxn modelId="{1AA89B4D-4729-0144-8CD9-466CAEEDCFB3}" type="presParOf" srcId="{5A1A8D7E-96E7-DB42-94D8-5546116FE014}" destId="{39FCA286-BAF6-824C-BAEC-D2B5E5EE9BC2}" srcOrd="16" destOrd="0" presId="urn:microsoft.com/office/officeart/2005/8/layout/list1"/>
    <dgm:cxn modelId="{F1EE0F53-FFF0-AE4E-9CC7-B5333705384B}" type="presParOf" srcId="{39FCA286-BAF6-824C-BAEC-D2B5E5EE9BC2}" destId="{9C4B04F6-4635-F140-B9FF-358FC1E8936E}" srcOrd="0" destOrd="0" presId="urn:microsoft.com/office/officeart/2005/8/layout/list1"/>
    <dgm:cxn modelId="{8125DC24-C300-9947-A6A2-F679334D260D}" type="presParOf" srcId="{39FCA286-BAF6-824C-BAEC-D2B5E5EE9BC2}" destId="{D2F6282E-B6C4-6F42-976E-F0C42F2372A3}" srcOrd="1" destOrd="0" presId="urn:microsoft.com/office/officeart/2005/8/layout/list1"/>
    <dgm:cxn modelId="{FE32FC64-F42C-AF44-91FE-C805411A1CC7}" type="presParOf" srcId="{5A1A8D7E-96E7-DB42-94D8-5546116FE014}" destId="{972DD3A9-FFCF-6447-87BF-A0A6FE90E857}" srcOrd="17" destOrd="0" presId="urn:microsoft.com/office/officeart/2005/8/layout/list1"/>
    <dgm:cxn modelId="{66913313-1E60-584F-A1E9-F865ECD510EE}" type="presParOf" srcId="{5A1A8D7E-96E7-DB42-94D8-5546116FE014}" destId="{7BEEF7B7-B4F4-3F45-A8CE-3D420160F632}" srcOrd="18" destOrd="0" presId="urn:microsoft.com/office/officeart/2005/8/layout/list1"/>
    <dgm:cxn modelId="{3AD1BC80-D5AE-2843-9812-A4D699DAB503}" type="presParOf" srcId="{5A1A8D7E-96E7-DB42-94D8-5546116FE014}" destId="{F95295FC-1926-3746-BDCE-84E7668B8179}" srcOrd="19" destOrd="0" presId="urn:microsoft.com/office/officeart/2005/8/layout/list1"/>
    <dgm:cxn modelId="{E19103D8-CE50-0E43-83C2-438CADEA9680}" type="presParOf" srcId="{5A1A8D7E-96E7-DB42-94D8-5546116FE014}" destId="{155348D8-D8FE-964E-A637-2CE475C9B31C}" srcOrd="20" destOrd="0" presId="urn:microsoft.com/office/officeart/2005/8/layout/list1"/>
    <dgm:cxn modelId="{E1525652-46EA-B449-9BE0-56430A2F6275}" type="presParOf" srcId="{155348D8-D8FE-964E-A637-2CE475C9B31C}" destId="{64FE417D-D1C1-4045-93BB-0A0541FF1024}" srcOrd="0" destOrd="0" presId="urn:microsoft.com/office/officeart/2005/8/layout/list1"/>
    <dgm:cxn modelId="{EB162FF7-8125-7145-9792-48ACC53D6A5D}" type="presParOf" srcId="{155348D8-D8FE-964E-A637-2CE475C9B31C}" destId="{DDEEE14C-4353-744E-8BC8-AAF491930B37}" srcOrd="1" destOrd="0" presId="urn:microsoft.com/office/officeart/2005/8/layout/list1"/>
    <dgm:cxn modelId="{A6FDD926-EE0E-5246-B2A2-43BDC5DDD70B}" type="presParOf" srcId="{5A1A8D7E-96E7-DB42-94D8-5546116FE014}" destId="{1B64C63E-0DCF-3346-A52D-531848C22FD5}" srcOrd="21" destOrd="0" presId="urn:microsoft.com/office/officeart/2005/8/layout/list1"/>
    <dgm:cxn modelId="{16382603-BB4B-F44C-8B32-389A4D533D23}" type="presParOf" srcId="{5A1A8D7E-96E7-DB42-94D8-5546116FE014}" destId="{3E13251B-60D2-5041-BC33-7D22D5C7CB9C}" srcOrd="22" destOrd="0" presId="urn:microsoft.com/office/officeart/2005/8/layout/list1"/>
    <dgm:cxn modelId="{1F6AC5C5-5CF7-1146-B5DA-7E2116E78384}" type="presParOf" srcId="{5A1A8D7E-96E7-DB42-94D8-5546116FE014}" destId="{9038D4F5-4793-304E-A5DE-ACDC076939D3}" srcOrd="23" destOrd="0" presId="urn:microsoft.com/office/officeart/2005/8/layout/list1"/>
    <dgm:cxn modelId="{CA9017B8-89A6-B24E-A60D-30CB1CFF6F0B}" type="presParOf" srcId="{5A1A8D7E-96E7-DB42-94D8-5546116FE014}" destId="{4C334284-6054-0E45-943F-A47A273937B6}" srcOrd="24" destOrd="0" presId="urn:microsoft.com/office/officeart/2005/8/layout/list1"/>
    <dgm:cxn modelId="{1CD7A8BF-8BE4-694A-A4F3-B94554C35D3E}" type="presParOf" srcId="{4C334284-6054-0E45-943F-A47A273937B6}" destId="{DCEB85DE-17B4-594B-B254-441307647D82}" srcOrd="0" destOrd="0" presId="urn:microsoft.com/office/officeart/2005/8/layout/list1"/>
    <dgm:cxn modelId="{51727DF8-B40D-8E40-846A-AA9857805ECB}" type="presParOf" srcId="{4C334284-6054-0E45-943F-A47A273937B6}" destId="{3963DE6A-97FC-964A-BC47-BCC5721EAD92}" srcOrd="1" destOrd="0" presId="urn:microsoft.com/office/officeart/2005/8/layout/list1"/>
    <dgm:cxn modelId="{FD4B43C9-C997-FC4B-9CBA-8D379C258F1A}" type="presParOf" srcId="{5A1A8D7E-96E7-DB42-94D8-5546116FE014}" destId="{32C400A8-AEA8-5045-A521-F02414BBFDA2}" srcOrd="25" destOrd="0" presId="urn:microsoft.com/office/officeart/2005/8/layout/list1"/>
    <dgm:cxn modelId="{6081132E-B8E5-484F-91E7-0218008925E9}" type="presParOf" srcId="{5A1A8D7E-96E7-DB42-94D8-5546116FE014}" destId="{182D68DE-D613-7E43-BDDB-C3230CC57330}" srcOrd="26" destOrd="0" presId="urn:microsoft.com/office/officeart/2005/8/layout/list1"/>
    <dgm:cxn modelId="{4A014388-ABF9-6B46-9C4C-958A20115DCF}" type="presParOf" srcId="{5A1A8D7E-96E7-DB42-94D8-5546116FE014}" destId="{E6D6236D-DDFE-0D41-BBC2-26A70792FCDE}" srcOrd="27" destOrd="0" presId="urn:microsoft.com/office/officeart/2005/8/layout/list1"/>
    <dgm:cxn modelId="{ADC20DA3-8A1A-7E44-9138-4909C1870234}" type="presParOf" srcId="{5A1A8D7E-96E7-DB42-94D8-5546116FE014}" destId="{59A9398B-7FBE-304B-9B5A-43C41E8AEF0F}" srcOrd="28" destOrd="0" presId="urn:microsoft.com/office/officeart/2005/8/layout/list1"/>
    <dgm:cxn modelId="{22041A3F-0F94-CF44-9C21-D03D88FE43B6}" type="presParOf" srcId="{59A9398B-7FBE-304B-9B5A-43C41E8AEF0F}" destId="{BDEB7434-069E-B646-B1C5-EEFD7121084F}" srcOrd="0" destOrd="0" presId="urn:microsoft.com/office/officeart/2005/8/layout/list1"/>
    <dgm:cxn modelId="{B9C66229-6513-6547-B7AC-7A65EA4D2332}" type="presParOf" srcId="{59A9398B-7FBE-304B-9B5A-43C41E8AEF0F}" destId="{736EC9B3-F739-7D45-A2DB-E8AEED0F45F7}" srcOrd="1" destOrd="0" presId="urn:microsoft.com/office/officeart/2005/8/layout/list1"/>
    <dgm:cxn modelId="{616C8DF1-C7B4-344D-80F8-05109B5360C9}" type="presParOf" srcId="{5A1A8D7E-96E7-DB42-94D8-5546116FE014}" destId="{B8CBB16B-BCBB-364C-A01C-65B38231082F}" srcOrd="29" destOrd="0" presId="urn:microsoft.com/office/officeart/2005/8/layout/list1"/>
    <dgm:cxn modelId="{C3523192-222E-2943-B567-B75F69833F00}" type="presParOf" srcId="{5A1A8D7E-96E7-DB42-94D8-5546116FE014}" destId="{DBADFD52-D70A-7845-AA89-B57D1D854F15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C4EEE3-47ED-E248-82FC-E434DA44D46A}" type="doc">
      <dgm:prSet loTypeId="urn:microsoft.com/office/officeart/2005/8/layout/list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28EAB854-B5E3-9F4E-8305-241701C3603B}">
      <dgm:prSet phldrT="[Texto]" custT="1"/>
      <dgm:spPr>
        <a:solidFill>
          <a:srgbClr val="EEECE1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dirty="0">
            <a:solidFill>
              <a:srgbClr val="000000"/>
            </a:solidFill>
          </a:endParaRPr>
        </a:p>
      </dgm:t>
    </dgm:pt>
    <dgm:pt modelId="{B513AD05-8C19-BB42-B7A8-5ECC0FCE7A23}" type="parTrans" cxnId="{6758C8BB-275C-034A-AE85-3DC17D9BD886}">
      <dgm:prSet/>
      <dgm:spPr/>
      <dgm:t>
        <a:bodyPr/>
        <a:lstStyle/>
        <a:p>
          <a:endParaRPr lang="es-ES"/>
        </a:p>
      </dgm:t>
    </dgm:pt>
    <dgm:pt modelId="{2091A67E-A268-AE42-BDE7-DEF09229A650}" type="sibTrans" cxnId="{6758C8BB-275C-034A-AE85-3DC17D9BD886}">
      <dgm:prSet/>
      <dgm:spPr/>
      <dgm:t>
        <a:bodyPr/>
        <a:lstStyle/>
        <a:p>
          <a:endParaRPr lang="es-ES"/>
        </a:p>
      </dgm:t>
    </dgm:pt>
    <dgm:pt modelId="{F67729D4-90E1-154B-A3D6-A9B6F401F0E2}">
      <dgm:prSet phldrT="[Texto]" custT="1"/>
      <dgm:spPr/>
      <dgm:t>
        <a:bodyPr/>
        <a:lstStyle/>
        <a:p>
          <a:pPr algn="l"/>
          <a:r>
            <a:rPr lang="es-ES" sz="2000" b="1" dirty="0" smtClean="0">
              <a:solidFill>
                <a:srgbClr val="000000"/>
              </a:solidFill>
            </a:rPr>
            <a:t>Adecuada </a:t>
          </a:r>
          <a:r>
            <a:rPr lang="es-ES" sz="2000" b="1" dirty="0" err="1" smtClean="0">
              <a:solidFill>
                <a:srgbClr val="000000"/>
              </a:solidFill>
            </a:rPr>
            <a:t>xestión</a:t>
          </a:r>
          <a:r>
            <a:rPr lang="es-ES" sz="2000" b="1" dirty="0" smtClean="0">
              <a:solidFill>
                <a:srgbClr val="000000"/>
              </a:solidFill>
            </a:rPr>
            <a:t> da aula</a:t>
          </a:r>
          <a:endParaRPr lang="es-ES" sz="2000" b="1" dirty="0">
            <a:solidFill>
              <a:srgbClr val="000000"/>
            </a:solidFill>
          </a:endParaRPr>
        </a:p>
      </dgm:t>
    </dgm:pt>
    <dgm:pt modelId="{42B739DF-69F8-E94C-8843-68C6826AF12B}" type="parTrans" cxnId="{CA59F1C5-7319-CD41-8E42-41F857C66DFB}">
      <dgm:prSet/>
      <dgm:spPr/>
      <dgm:t>
        <a:bodyPr/>
        <a:lstStyle/>
        <a:p>
          <a:endParaRPr lang="es-ES"/>
        </a:p>
      </dgm:t>
    </dgm:pt>
    <dgm:pt modelId="{C7DD0CFF-0306-3643-812A-31E4222B9DF8}" type="sibTrans" cxnId="{CA59F1C5-7319-CD41-8E42-41F857C66DFB}">
      <dgm:prSet/>
      <dgm:spPr/>
      <dgm:t>
        <a:bodyPr/>
        <a:lstStyle/>
        <a:p>
          <a:endParaRPr lang="es-ES"/>
        </a:p>
      </dgm:t>
    </dgm:pt>
    <dgm:pt modelId="{5A1A8D7E-96E7-DB42-94D8-5546116FE014}" type="pres">
      <dgm:prSet presAssocID="{C2C4EEE3-47ED-E248-82FC-E434DA44D46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8A86DE4-BA69-8646-A022-49C23655F51F}" type="pres">
      <dgm:prSet presAssocID="{28EAB854-B5E3-9F4E-8305-241701C3603B}" presName="parentLin" presStyleCnt="0"/>
      <dgm:spPr/>
    </dgm:pt>
    <dgm:pt modelId="{63822A82-19B5-B240-94B0-37F0A7A323E1}" type="pres">
      <dgm:prSet presAssocID="{28EAB854-B5E3-9F4E-8305-241701C3603B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E0F2915A-5EE8-F74A-8AD7-858DAF62D88A}" type="pres">
      <dgm:prSet presAssocID="{28EAB854-B5E3-9F4E-8305-241701C3603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FB3E8C-D3D1-8C45-908D-1956B91A3102}" type="pres">
      <dgm:prSet presAssocID="{28EAB854-B5E3-9F4E-8305-241701C3603B}" presName="negativeSpace" presStyleCnt="0"/>
      <dgm:spPr/>
    </dgm:pt>
    <dgm:pt modelId="{5517BD1C-88D5-EB4E-B379-85B6601CBB78}" type="pres">
      <dgm:prSet presAssocID="{28EAB854-B5E3-9F4E-8305-241701C3603B}" presName="childText" presStyleLbl="conFgAcc1" presStyleIdx="0" presStyleCnt="2">
        <dgm:presLayoutVars>
          <dgm:bulletEnabled val="1"/>
        </dgm:presLayoutVars>
      </dgm:prSet>
      <dgm:spPr/>
    </dgm:pt>
    <dgm:pt modelId="{01FBA185-4B12-8748-974E-FE24B6ED5261}" type="pres">
      <dgm:prSet presAssocID="{2091A67E-A268-AE42-BDE7-DEF09229A650}" presName="spaceBetweenRectangles" presStyleCnt="0"/>
      <dgm:spPr/>
    </dgm:pt>
    <dgm:pt modelId="{8C10221C-D3E6-C149-B6EA-5555B3AFE131}" type="pres">
      <dgm:prSet presAssocID="{F67729D4-90E1-154B-A3D6-A9B6F401F0E2}" presName="parentLin" presStyleCnt="0"/>
      <dgm:spPr/>
    </dgm:pt>
    <dgm:pt modelId="{0B2F9D68-DADB-374B-AEAD-913D6F853FC0}" type="pres">
      <dgm:prSet presAssocID="{F67729D4-90E1-154B-A3D6-A9B6F401F0E2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6F78DE89-9DEA-504C-94A1-D63846ED41CE}" type="pres">
      <dgm:prSet presAssocID="{F67729D4-90E1-154B-A3D6-A9B6F401F0E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AB2A7A-8787-7043-BA97-0135B5E68526}" type="pres">
      <dgm:prSet presAssocID="{F67729D4-90E1-154B-A3D6-A9B6F401F0E2}" presName="negativeSpace" presStyleCnt="0"/>
      <dgm:spPr/>
    </dgm:pt>
    <dgm:pt modelId="{C93BF0CA-BCFF-E34B-8944-2469C2CCDF96}" type="pres">
      <dgm:prSet presAssocID="{F67729D4-90E1-154B-A3D6-A9B6F401F0E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A59F1C5-7319-CD41-8E42-41F857C66DFB}" srcId="{C2C4EEE3-47ED-E248-82FC-E434DA44D46A}" destId="{F67729D4-90E1-154B-A3D6-A9B6F401F0E2}" srcOrd="1" destOrd="0" parTransId="{42B739DF-69F8-E94C-8843-68C6826AF12B}" sibTransId="{C7DD0CFF-0306-3643-812A-31E4222B9DF8}"/>
    <dgm:cxn modelId="{DA0DA80A-4E6A-134A-A39C-ED02D615ADAC}" type="presOf" srcId="{F67729D4-90E1-154B-A3D6-A9B6F401F0E2}" destId="{6F78DE89-9DEA-504C-94A1-D63846ED41CE}" srcOrd="1" destOrd="0" presId="urn:microsoft.com/office/officeart/2005/8/layout/list1"/>
    <dgm:cxn modelId="{6758C8BB-275C-034A-AE85-3DC17D9BD886}" srcId="{C2C4EEE3-47ED-E248-82FC-E434DA44D46A}" destId="{28EAB854-B5E3-9F4E-8305-241701C3603B}" srcOrd="0" destOrd="0" parTransId="{B513AD05-8C19-BB42-B7A8-5ECC0FCE7A23}" sibTransId="{2091A67E-A268-AE42-BDE7-DEF09229A650}"/>
    <dgm:cxn modelId="{E23FA960-4196-C542-A58C-B9F492033AA8}" type="presOf" srcId="{28EAB854-B5E3-9F4E-8305-241701C3603B}" destId="{63822A82-19B5-B240-94B0-37F0A7A323E1}" srcOrd="0" destOrd="0" presId="urn:microsoft.com/office/officeart/2005/8/layout/list1"/>
    <dgm:cxn modelId="{73CC8914-75CF-BF4A-B2C6-09B2416805F4}" type="presOf" srcId="{C2C4EEE3-47ED-E248-82FC-E434DA44D46A}" destId="{5A1A8D7E-96E7-DB42-94D8-5546116FE014}" srcOrd="0" destOrd="0" presId="urn:microsoft.com/office/officeart/2005/8/layout/list1"/>
    <dgm:cxn modelId="{E3410E4B-0EE5-7E42-B8BC-F0BFFDDF2063}" type="presOf" srcId="{28EAB854-B5E3-9F4E-8305-241701C3603B}" destId="{E0F2915A-5EE8-F74A-8AD7-858DAF62D88A}" srcOrd="1" destOrd="0" presId="urn:microsoft.com/office/officeart/2005/8/layout/list1"/>
    <dgm:cxn modelId="{44AE9E20-D5FD-F544-838E-F4C4B8D22AED}" type="presOf" srcId="{F67729D4-90E1-154B-A3D6-A9B6F401F0E2}" destId="{0B2F9D68-DADB-374B-AEAD-913D6F853FC0}" srcOrd="0" destOrd="0" presId="urn:microsoft.com/office/officeart/2005/8/layout/list1"/>
    <dgm:cxn modelId="{F3719C93-29B1-774B-B74E-C7C949F2FC93}" type="presParOf" srcId="{5A1A8D7E-96E7-DB42-94D8-5546116FE014}" destId="{68A86DE4-BA69-8646-A022-49C23655F51F}" srcOrd="0" destOrd="0" presId="urn:microsoft.com/office/officeart/2005/8/layout/list1"/>
    <dgm:cxn modelId="{25A2F295-32A7-AA42-9724-F5662794BADF}" type="presParOf" srcId="{68A86DE4-BA69-8646-A022-49C23655F51F}" destId="{63822A82-19B5-B240-94B0-37F0A7A323E1}" srcOrd="0" destOrd="0" presId="urn:microsoft.com/office/officeart/2005/8/layout/list1"/>
    <dgm:cxn modelId="{7D5E4278-744C-EA4F-A8BE-DA205D151284}" type="presParOf" srcId="{68A86DE4-BA69-8646-A022-49C23655F51F}" destId="{E0F2915A-5EE8-F74A-8AD7-858DAF62D88A}" srcOrd="1" destOrd="0" presId="urn:microsoft.com/office/officeart/2005/8/layout/list1"/>
    <dgm:cxn modelId="{7E50EB51-B23B-404B-B447-9365DC912534}" type="presParOf" srcId="{5A1A8D7E-96E7-DB42-94D8-5546116FE014}" destId="{05FB3E8C-D3D1-8C45-908D-1956B91A3102}" srcOrd="1" destOrd="0" presId="urn:microsoft.com/office/officeart/2005/8/layout/list1"/>
    <dgm:cxn modelId="{4014D1E5-805F-384A-90BF-DFAAB0C42617}" type="presParOf" srcId="{5A1A8D7E-96E7-DB42-94D8-5546116FE014}" destId="{5517BD1C-88D5-EB4E-B379-85B6601CBB78}" srcOrd="2" destOrd="0" presId="urn:microsoft.com/office/officeart/2005/8/layout/list1"/>
    <dgm:cxn modelId="{3666BACC-962A-1347-B242-99AE0F7ECA7A}" type="presParOf" srcId="{5A1A8D7E-96E7-DB42-94D8-5546116FE014}" destId="{01FBA185-4B12-8748-974E-FE24B6ED5261}" srcOrd="3" destOrd="0" presId="urn:microsoft.com/office/officeart/2005/8/layout/list1"/>
    <dgm:cxn modelId="{91C2BE76-40B8-EB4F-A602-7B642BCF6ABA}" type="presParOf" srcId="{5A1A8D7E-96E7-DB42-94D8-5546116FE014}" destId="{8C10221C-D3E6-C149-B6EA-5555B3AFE131}" srcOrd="4" destOrd="0" presId="urn:microsoft.com/office/officeart/2005/8/layout/list1"/>
    <dgm:cxn modelId="{9DF95BEF-E267-D54E-BE0B-C7F7886895F5}" type="presParOf" srcId="{8C10221C-D3E6-C149-B6EA-5555B3AFE131}" destId="{0B2F9D68-DADB-374B-AEAD-913D6F853FC0}" srcOrd="0" destOrd="0" presId="urn:microsoft.com/office/officeart/2005/8/layout/list1"/>
    <dgm:cxn modelId="{84793BB4-9D4A-324E-9A83-4854D484202A}" type="presParOf" srcId="{8C10221C-D3E6-C149-B6EA-5555B3AFE131}" destId="{6F78DE89-9DEA-504C-94A1-D63846ED41CE}" srcOrd="1" destOrd="0" presId="urn:microsoft.com/office/officeart/2005/8/layout/list1"/>
    <dgm:cxn modelId="{2A7B6241-70F4-6248-A0FE-4975BE7DE7D9}" type="presParOf" srcId="{5A1A8D7E-96E7-DB42-94D8-5546116FE014}" destId="{27AB2A7A-8787-7043-BA97-0135B5E68526}" srcOrd="5" destOrd="0" presId="urn:microsoft.com/office/officeart/2005/8/layout/list1"/>
    <dgm:cxn modelId="{1B65803F-23F5-9A4D-BD60-CC4C031CAC33}" type="presParOf" srcId="{5A1A8D7E-96E7-DB42-94D8-5546116FE014}" destId="{C93BF0CA-BCFF-E34B-8944-2469C2CCDF9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A853BB-5990-0F44-8368-8945734C3B0F}" type="doc">
      <dgm:prSet loTypeId="urn:microsoft.com/office/officeart/2008/layout/VerticalCurvedList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2B2337CA-B6A2-1F4C-A6C2-C44873034577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Elixir o momento e lugar adecuado para </a:t>
          </a:r>
          <a:r>
            <a:rPr lang="es-ES" b="1" dirty="0" err="1" smtClean="0">
              <a:solidFill>
                <a:srgbClr val="000000"/>
              </a:solidFill>
            </a:rPr>
            <a:t>falar</a:t>
          </a:r>
          <a:endParaRPr lang="es-ES" b="1" dirty="0">
            <a:solidFill>
              <a:srgbClr val="000000"/>
            </a:solidFill>
          </a:endParaRPr>
        </a:p>
      </dgm:t>
    </dgm:pt>
    <dgm:pt modelId="{C8FB3C78-1838-5548-9086-15B64831849B}" type="parTrans" cxnId="{05AD2F7C-A845-0245-8AB3-EBF07743C81D}">
      <dgm:prSet/>
      <dgm:spPr/>
      <dgm:t>
        <a:bodyPr/>
        <a:lstStyle/>
        <a:p>
          <a:endParaRPr lang="es-ES"/>
        </a:p>
      </dgm:t>
    </dgm:pt>
    <dgm:pt modelId="{233485D0-9498-D54F-887D-6FB2A02C20CE}" type="sibTrans" cxnId="{05AD2F7C-A845-0245-8AB3-EBF07743C81D}">
      <dgm:prSet/>
      <dgm:spPr/>
      <dgm:t>
        <a:bodyPr/>
        <a:lstStyle/>
        <a:p>
          <a:endParaRPr lang="es-ES"/>
        </a:p>
      </dgm:t>
    </dgm:pt>
    <dgm:pt modelId="{4CB8090B-E36C-A647-BFD8-F44441280271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Escoitar</a:t>
          </a:r>
          <a:r>
            <a:rPr lang="es-ES" b="1" dirty="0" smtClean="0">
              <a:solidFill>
                <a:srgbClr val="000000"/>
              </a:solidFill>
            </a:rPr>
            <a:t> activamente</a:t>
          </a:r>
          <a:endParaRPr lang="es-ES" b="1" dirty="0">
            <a:solidFill>
              <a:srgbClr val="000000"/>
            </a:solidFill>
          </a:endParaRPr>
        </a:p>
      </dgm:t>
    </dgm:pt>
    <dgm:pt modelId="{5383D3AE-F5DA-6745-B877-D2E4275B4B23}" type="parTrans" cxnId="{AD62F81D-BCDD-B844-9E9A-25F6724A42BE}">
      <dgm:prSet/>
      <dgm:spPr/>
      <dgm:t>
        <a:bodyPr/>
        <a:lstStyle/>
        <a:p>
          <a:endParaRPr lang="es-ES"/>
        </a:p>
      </dgm:t>
    </dgm:pt>
    <dgm:pt modelId="{BD8E279D-72CF-DA41-8326-32F2C3483E25}" type="sibTrans" cxnId="{AD62F81D-BCDD-B844-9E9A-25F6724A42BE}">
      <dgm:prSet/>
      <dgm:spPr/>
      <dgm:t>
        <a:bodyPr/>
        <a:lstStyle/>
        <a:p>
          <a:endParaRPr lang="es-ES"/>
        </a:p>
      </dgm:t>
    </dgm:pt>
    <dgm:pt modelId="{5A0EE9EA-4BBC-8040-8B37-A1E064F0FD2A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Empatizar</a:t>
          </a:r>
          <a:endParaRPr lang="es-ES" b="1" dirty="0">
            <a:solidFill>
              <a:srgbClr val="000000"/>
            </a:solidFill>
          </a:endParaRPr>
        </a:p>
      </dgm:t>
    </dgm:pt>
    <dgm:pt modelId="{F8F873A0-797D-7547-86CF-2603F3DADC65}" type="parTrans" cxnId="{6486474C-33BC-924A-887B-FB4229F1E3C2}">
      <dgm:prSet/>
      <dgm:spPr/>
      <dgm:t>
        <a:bodyPr/>
        <a:lstStyle/>
        <a:p>
          <a:endParaRPr lang="es-ES"/>
        </a:p>
      </dgm:t>
    </dgm:pt>
    <dgm:pt modelId="{E6303C1A-BB10-1346-9532-7DB409973C05}" type="sibTrans" cxnId="{6486474C-33BC-924A-887B-FB4229F1E3C2}">
      <dgm:prSet/>
      <dgm:spPr/>
      <dgm:t>
        <a:bodyPr/>
        <a:lstStyle/>
        <a:p>
          <a:endParaRPr lang="es-ES"/>
        </a:p>
      </dgm:t>
    </dgm:pt>
    <dgm:pt modelId="{AF376752-735C-CA40-A95E-72CA5E286ABC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Facer</a:t>
          </a:r>
          <a:r>
            <a:rPr lang="es-ES" b="1" dirty="0" smtClean="0">
              <a:solidFill>
                <a:srgbClr val="000000"/>
              </a:solidFill>
            </a:rPr>
            <a:t> preguntas </a:t>
          </a:r>
          <a:r>
            <a:rPr lang="es-ES" b="1" dirty="0" err="1" smtClean="0">
              <a:solidFill>
                <a:srgbClr val="000000"/>
              </a:solidFill>
            </a:rPr>
            <a:t>abertas</a:t>
          </a:r>
          <a:endParaRPr lang="es-ES" b="1" dirty="0">
            <a:solidFill>
              <a:srgbClr val="000000"/>
            </a:solidFill>
          </a:endParaRPr>
        </a:p>
      </dgm:t>
    </dgm:pt>
    <dgm:pt modelId="{1F24630E-52ED-D542-A5BC-87962DD608A1}" type="parTrans" cxnId="{66DAD373-7A0F-8C47-8037-D936258CB975}">
      <dgm:prSet/>
      <dgm:spPr/>
      <dgm:t>
        <a:bodyPr/>
        <a:lstStyle/>
        <a:p>
          <a:endParaRPr lang="es-ES"/>
        </a:p>
      </dgm:t>
    </dgm:pt>
    <dgm:pt modelId="{88B32B69-6F6B-8443-B9BE-4C2FD70CA6F7}" type="sibTrans" cxnId="{66DAD373-7A0F-8C47-8037-D936258CB975}">
      <dgm:prSet/>
      <dgm:spPr/>
      <dgm:t>
        <a:bodyPr/>
        <a:lstStyle/>
        <a:p>
          <a:endParaRPr lang="es-ES"/>
        </a:p>
      </dgm:t>
    </dgm:pt>
    <dgm:pt modelId="{6E6A03D5-D7D8-974B-872B-637B5B8A17F7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Pedir o </a:t>
          </a:r>
          <a:r>
            <a:rPr lang="es-ES" b="1" dirty="0" err="1" smtClean="0">
              <a:solidFill>
                <a:srgbClr val="000000"/>
              </a:solidFill>
            </a:rPr>
            <a:t>seu</a:t>
          </a:r>
          <a:r>
            <a:rPr lang="es-ES" b="1" dirty="0" smtClean="0">
              <a:solidFill>
                <a:srgbClr val="000000"/>
              </a:solidFill>
            </a:rPr>
            <a:t> parecer</a:t>
          </a:r>
          <a:endParaRPr lang="es-ES" b="1" dirty="0">
            <a:solidFill>
              <a:srgbClr val="000000"/>
            </a:solidFill>
          </a:endParaRPr>
        </a:p>
      </dgm:t>
    </dgm:pt>
    <dgm:pt modelId="{14D341D3-BE6E-EE45-A807-832B30C64A3F}" type="parTrans" cxnId="{AAE412F6-212D-B142-8F87-764B922D5F7D}">
      <dgm:prSet/>
      <dgm:spPr/>
      <dgm:t>
        <a:bodyPr/>
        <a:lstStyle/>
        <a:p>
          <a:endParaRPr lang="es-ES"/>
        </a:p>
      </dgm:t>
    </dgm:pt>
    <dgm:pt modelId="{DA1556F0-0054-644E-BD48-C81E3A5FC46B}" type="sibTrans" cxnId="{AAE412F6-212D-B142-8F87-764B922D5F7D}">
      <dgm:prSet/>
      <dgm:spPr/>
      <dgm:t>
        <a:bodyPr/>
        <a:lstStyle/>
        <a:p>
          <a:endParaRPr lang="es-ES"/>
        </a:p>
      </dgm:t>
    </dgm:pt>
    <dgm:pt modelId="{B2F551E0-9229-4644-99FB-171B45BA19C1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Chegar</a:t>
          </a:r>
          <a:r>
            <a:rPr lang="es-ES" b="1" dirty="0" smtClean="0">
              <a:solidFill>
                <a:srgbClr val="000000"/>
              </a:solidFill>
            </a:rPr>
            <a:t> a </a:t>
          </a:r>
          <a:r>
            <a:rPr lang="es-ES" b="1" dirty="0" err="1" smtClean="0">
              <a:solidFill>
                <a:srgbClr val="000000"/>
              </a:solidFill>
            </a:rPr>
            <a:t>acordos</a:t>
          </a:r>
          <a:r>
            <a:rPr lang="es-ES" b="1" dirty="0" smtClean="0">
              <a:solidFill>
                <a:srgbClr val="000000"/>
              </a:solidFill>
            </a:rPr>
            <a:t> </a:t>
          </a:r>
          <a:r>
            <a:rPr lang="es-ES" b="1" dirty="0" err="1" smtClean="0">
              <a:solidFill>
                <a:srgbClr val="000000"/>
              </a:solidFill>
            </a:rPr>
            <a:t>parciais</a:t>
          </a:r>
          <a:endParaRPr lang="es-ES" b="1" dirty="0">
            <a:solidFill>
              <a:srgbClr val="000000"/>
            </a:solidFill>
          </a:endParaRPr>
        </a:p>
      </dgm:t>
    </dgm:pt>
    <dgm:pt modelId="{0286851A-7C17-EC4F-88D5-7DE00E64908D}" type="parTrans" cxnId="{27BB98C4-20BE-544B-8027-94AB8EA1BEBC}">
      <dgm:prSet/>
      <dgm:spPr/>
      <dgm:t>
        <a:bodyPr/>
        <a:lstStyle/>
        <a:p>
          <a:endParaRPr lang="es-ES"/>
        </a:p>
      </dgm:t>
    </dgm:pt>
    <dgm:pt modelId="{89712529-8587-7441-8C40-135EBBBDA13A}" type="sibTrans" cxnId="{27BB98C4-20BE-544B-8027-94AB8EA1BEBC}">
      <dgm:prSet/>
      <dgm:spPr/>
      <dgm:t>
        <a:bodyPr/>
        <a:lstStyle/>
        <a:p>
          <a:endParaRPr lang="es-ES"/>
        </a:p>
      </dgm:t>
    </dgm:pt>
    <dgm:pt modelId="{795C1669-1F27-2040-9B7A-ACE5D2D1AF20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Dar información positiva</a:t>
          </a:r>
          <a:endParaRPr lang="es-ES" b="1" dirty="0">
            <a:solidFill>
              <a:srgbClr val="000000"/>
            </a:solidFill>
          </a:endParaRPr>
        </a:p>
      </dgm:t>
    </dgm:pt>
    <dgm:pt modelId="{58E53E1E-B4A3-0C40-88A9-14C454D2F22F}" type="parTrans" cxnId="{5A389B65-E279-6448-BA98-4EC6532CDB81}">
      <dgm:prSet/>
      <dgm:spPr/>
      <dgm:t>
        <a:bodyPr/>
        <a:lstStyle/>
        <a:p>
          <a:endParaRPr lang="es-ES"/>
        </a:p>
      </dgm:t>
    </dgm:pt>
    <dgm:pt modelId="{D21A6846-926A-B04C-919B-F80B90DE4104}" type="sibTrans" cxnId="{5A389B65-E279-6448-BA98-4EC6532CDB81}">
      <dgm:prSet/>
      <dgm:spPr/>
      <dgm:t>
        <a:bodyPr/>
        <a:lstStyle/>
        <a:p>
          <a:endParaRPr lang="es-ES"/>
        </a:p>
      </dgm:t>
    </dgm:pt>
    <dgm:pt modelId="{E929C2BA-BF7D-1547-BC11-73C8F07CE3CD}" type="pres">
      <dgm:prSet presAssocID="{65A853BB-5990-0F44-8368-8945734C3B0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776FFEB9-B02D-5D45-9D1E-8A4FB1B47D97}" type="pres">
      <dgm:prSet presAssocID="{65A853BB-5990-0F44-8368-8945734C3B0F}" presName="Name1" presStyleCnt="0"/>
      <dgm:spPr/>
    </dgm:pt>
    <dgm:pt modelId="{625ECA4A-9616-2E4B-8564-B2CCD149B970}" type="pres">
      <dgm:prSet presAssocID="{65A853BB-5990-0F44-8368-8945734C3B0F}" presName="cycle" presStyleCnt="0"/>
      <dgm:spPr/>
    </dgm:pt>
    <dgm:pt modelId="{6DC48FCC-E32E-234D-A00A-D074ECEEB2EB}" type="pres">
      <dgm:prSet presAssocID="{65A853BB-5990-0F44-8368-8945734C3B0F}" presName="srcNode" presStyleLbl="node1" presStyleIdx="0" presStyleCnt="7"/>
      <dgm:spPr/>
    </dgm:pt>
    <dgm:pt modelId="{D8898A7F-9280-034F-B0CC-B64DCA76C2E6}" type="pres">
      <dgm:prSet presAssocID="{65A853BB-5990-0F44-8368-8945734C3B0F}" presName="conn" presStyleLbl="parChTrans1D2" presStyleIdx="0" presStyleCnt="1"/>
      <dgm:spPr/>
      <dgm:t>
        <a:bodyPr/>
        <a:lstStyle/>
        <a:p>
          <a:endParaRPr lang="es-ES"/>
        </a:p>
      </dgm:t>
    </dgm:pt>
    <dgm:pt modelId="{F4977BD9-5ADD-2A4B-8BC8-323A622CF65C}" type="pres">
      <dgm:prSet presAssocID="{65A853BB-5990-0F44-8368-8945734C3B0F}" presName="extraNode" presStyleLbl="node1" presStyleIdx="0" presStyleCnt="7"/>
      <dgm:spPr/>
    </dgm:pt>
    <dgm:pt modelId="{4AF01696-75F7-EC40-B21F-C724BCC491E9}" type="pres">
      <dgm:prSet presAssocID="{65A853BB-5990-0F44-8368-8945734C3B0F}" presName="dstNode" presStyleLbl="node1" presStyleIdx="0" presStyleCnt="7"/>
      <dgm:spPr/>
    </dgm:pt>
    <dgm:pt modelId="{ACFF884C-CDA1-BD46-938F-FAD2F0E7B37D}" type="pres">
      <dgm:prSet presAssocID="{2B2337CA-B6A2-1F4C-A6C2-C44873034577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512E98-7959-394C-9610-6A05D4CF52ED}" type="pres">
      <dgm:prSet presAssocID="{2B2337CA-B6A2-1F4C-A6C2-C44873034577}" presName="accent_1" presStyleCnt="0"/>
      <dgm:spPr/>
    </dgm:pt>
    <dgm:pt modelId="{81F5800D-0679-2E42-B96C-BA0F34EAF891}" type="pres">
      <dgm:prSet presAssocID="{2B2337CA-B6A2-1F4C-A6C2-C44873034577}" presName="accentRepeatNode" presStyleLbl="solidFgAcc1" presStyleIdx="0" presStyleCnt="7"/>
      <dgm:spPr>
        <a:solidFill>
          <a:srgbClr val="FDEADA"/>
        </a:solidFill>
      </dgm:spPr>
    </dgm:pt>
    <dgm:pt modelId="{F5C68C46-04D6-7D47-82F3-956CFE373130}" type="pres">
      <dgm:prSet presAssocID="{4CB8090B-E36C-A647-BFD8-F44441280271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2E366C-27E3-FB4A-9CFA-DFA16A91B2EA}" type="pres">
      <dgm:prSet presAssocID="{4CB8090B-E36C-A647-BFD8-F44441280271}" presName="accent_2" presStyleCnt="0"/>
      <dgm:spPr/>
    </dgm:pt>
    <dgm:pt modelId="{D64DCFBA-3CB7-2E43-8C93-E67FED14DA56}" type="pres">
      <dgm:prSet presAssocID="{4CB8090B-E36C-A647-BFD8-F44441280271}" presName="accentRepeatNode" presStyleLbl="solidFgAcc1" presStyleIdx="1" presStyleCnt="7"/>
      <dgm:spPr>
        <a:solidFill>
          <a:schemeClr val="accent6">
            <a:lumMod val="20000"/>
            <a:lumOff val="80000"/>
          </a:schemeClr>
        </a:solidFill>
      </dgm:spPr>
    </dgm:pt>
    <dgm:pt modelId="{0887B42D-60B8-3645-97EC-8AE5E3B9CF84}" type="pres">
      <dgm:prSet presAssocID="{5A0EE9EA-4BBC-8040-8B37-A1E064F0FD2A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C9CB28-8C53-7843-91F4-9131CACA9035}" type="pres">
      <dgm:prSet presAssocID="{5A0EE9EA-4BBC-8040-8B37-A1E064F0FD2A}" presName="accent_3" presStyleCnt="0"/>
      <dgm:spPr/>
    </dgm:pt>
    <dgm:pt modelId="{8C4F710E-725F-2848-8E06-A37291D71611}" type="pres">
      <dgm:prSet presAssocID="{5A0EE9EA-4BBC-8040-8B37-A1E064F0FD2A}" presName="accentRepeatNode" presStyleLbl="solidFgAcc1" presStyleIdx="2" presStyleCnt="7"/>
      <dgm:spPr>
        <a:solidFill>
          <a:srgbClr val="FDEADA"/>
        </a:solidFill>
      </dgm:spPr>
    </dgm:pt>
    <dgm:pt modelId="{B6140FAA-115B-2C44-B4FA-8F2716AE6A9A}" type="pres">
      <dgm:prSet presAssocID="{AF376752-735C-CA40-A95E-72CA5E286ABC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A0FBB1-0E5A-C84F-82D9-F7300FD6B0AD}" type="pres">
      <dgm:prSet presAssocID="{AF376752-735C-CA40-A95E-72CA5E286ABC}" presName="accent_4" presStyleCnt="0"/>
      <dgm:spPr/>
    </dgm:pt>
    <dgm:pt modelId="{1D415E75-AFA6-4B40-A79D-5CCFBACE32B0}" type="pres">
      <dgm:prSet presAssocID="{AF376752-735C-CA40-A95E-72CA5E286ABC}" presName="accentRepeatNode" presStyleLbl="solidFgAcc1" presStyleIdx="3" presStyleCnt="7"/>
      <dgm:spPr>
        <a:solidFill>
          <a:srgbClr val="FDEADA"/>
        </a:solidFill>
      </dgm:spPr>
    </dgm:pt>
    <dgm:pt modelId="{17A15840-BF00-4745-B8EB-9DF5110568CE}" type="pres">
      <dgm:prSet presAssocID="{6E6A03D5-D7D8-974B-872B-637B5B8A17F7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2D3441-10DE-AC4D-B41C-972C3BAF1957}" type="pres">
      <dgm:prSet presAssocID="{6E6A03D5-D7D8-974B-872B-637B5B8A17F7}" presName="accent_5" presStyleCnt="0"/>
      <dgm:spPr/>
    </dgm:pt>
    <dgm:pt modelId="{720D5971-CA23-0446-A224-6D5BA8B0BCEA}" type="pres">
      <dgm:prSet presAssocID="{6E6A03D5-D7D8-974B-872B-637B5B8A17F7}" presName="accentRepeatNode" presStyleLbl="solidFgAcc1" presStyleIdx="4" presStyleCnt="7"/>
      <dgm:spPr>
        <a:solidFill>
          <a:srgbClr val="FDEADA"/>
        </a:solidFill>
      </dgm:spPr>
    </dgm:pt>
    <dgm:pt modelId="{845CD8CD-CD85-D84C-BD63-69A675E0C03D}" type="pres">
      <dgm:prSet presAssocID="{B2F551E0-9229-4644-99FB-171B45BA19C1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550478-3928-1D4C-87DE-0FC948EB435A}" type="pres">
      <dgm:prSet presAssocID="{B2F551E0-9229-4644-99FB-171B45BA19C1}" presName="accent_6" presStyleCnt="0"/>
      <dgm:spPr/>
    </dgm:pt>
    <dgm:pt modelId="{710C83BD-A491-1C4D-8726-8C9B0072C999}" type="pres">
      <dgm:prSet presAssocID="{B2F551E0-9229-4644-99FB-171B45BA19C1}" presName="accentRepeatNode" presStyleLbl="solidFgAcc1" presStyleIdx="5" presStyleCnt="7"/>
      <dgm:spPr>
        <a:solidFill>
          <a:srgbClr val="FDEADA"/>
        </a:solidFill>
      </dgm:spPr>
    </dgm:pt>
    <dgm:pt modelId="{9255455A-1913-4F48-B987-C8A5E66BD665}" type="pres">
      <dgm:prSet presAssocID="{795C1669-1F27-2040-9B7A-ACE5D2D1AF20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7975CE-F475-C647-BC66-E02C1CB1E723}" type="pres">
      <dgm:prSet presAssocID="{795C1669-1F27-2040-9B7A-ACE5D2D1AF20}" presName="accent_7" presStyleCnt="0"/>
      <dgm:spPr/>
    </dgm:pt>
    <dgm:pt modelId="{E15F4433-308B-294C-88F0-04C3053EA9A3}" type="pres">
      <dgm:prSet presAssocID="{795C1669-1F27-2040-9B7A-ACE5D2D1AF20}" presName="accentRepeatNode" presStyleLbl="solidFgAcc1" presStyleIdx="6" presStyleCnt="7"/>
      <dgm:spPr>
        <a:solidFill>
          <a:srgbClr val="FDEADA"/>
        </a:solidFill>
      </dgm:spPr>
    </dgm:pt>
  </dgm:ptLst>
  <dgm:cxnLst>
    <dgm:cxn modelId="{AD62F81D-BCDD-B844-9E9A-25F6724A42BE}" srcId="{65A853BB-5990-0F44-8368-8945734C3B0F}" destId="{4CB8090B-E36C-A647-BFD8-F44441280271}" srcOrd="1" destOrd="0" parTransId="{5383D3AE-F5DA-6745-B877-D2E4275B4B23}" sibTransId="{BD8E279D-72CF-DA41-8326-32F2C3483E25}"/>
    <dgm:cxn modelId="{8E3B01AF-47A3-C24C-BFB4-167D0756DB2A}" type="presOf" srcId="{65A853BB-5990-0F44-8368-8945734C3B0F}" destId="{E929C2BA-BF7D-1547-BC11-73C8F07CE3CD}" srcOrd="0" destOrd="0" presId="urn:microsoft.com/office/officeart/2008/layout/VerticalCurvedList"/>
    <dgm:cxn modelId="{66DAD373-7A0F-8C47-8037-D936258CB975}" srcId="{65A853BB-5990-0F44-8368-8945734C3B0F}" destId="{AF376752-735C-CA40-A95E-72CA5E286ABC}" srcOrd="3" destOrd="0" parTransId="{1F24630E-52ED-D542-A5BC-87962DD608A1}" sibTransId="{88B32B69-6F6B-8443-B9BE-4C2FD70CA6F7}"/>
    <dgm:cxn modelId="{89DB069A-3B61-D647-BE6D-6DC8A92DB5F6}" type="presOf" srcId="{AF376752-735C-CA40-A95E-72CA5E286ABC}" destId="{B6140FAA-115B-2C44-B4FA-8F2716AE6A9A}" srcOrd="0" destOrd="0" presId="urn:microsoft.com/office/officeart/2008/layout/VerticalCurvedList"/>
    <dgm:cxn modelId="{CA4CC801-02F6-A049-9916-1D6BC00663A0}" type="presOf" srcId="{795C1669-1F27-2040-9B7A-ACE5D2D1AF20}" destId="{9255455A-1913-4F48-B987-C8A5E66BD665}" srcOrd="0" destOrd="0" presId="urn:microsoft.com/office/officeart/2008/layout/VerticalCurvedList"/>
    <dgm:cxn modelId="{6486474C-33BC-924A-887B-FB4229F1E3C2}" srcId="{65A853BB-5990-0F44-8368-8945734C3B0F}" destId="{5A0EE9EA-4BBC-8040-8B37-A1E064F0FD2A}" srcOrd="2" destOrd="0" parTransId="{F8F873A0-797D-7547-86CF-2603F3DADC65}" sibTransId="{E6303C1A-BB10-1346-9532-7DB409973C05}"/>
    <dgm:cxn modelId="{88798EAD-C4AD-7546-B051-84A8DB258DC6}" type="presOf" srcId="{2B2337CA-B6A2-1F4C-A6C2-C44873034577}" destId="{ACFF884C-CDA1-BD46-938F-FAD2F0E7B37D}" srcOrd="0" destOrd="0" presId="urn:microsoft.com/office/officeart/2008/layout/VerticalCurvedList"/>
    <dgm:cxn modelId="{F7278D64-6E6F-0D4D-BCA0-25E77929DA3B}" type="presOf" srcId="{4CB8090B-E36C-A647-BFD8-F44441280271}" destId="{F5C68C46-04D6-7D47-82F3-956CFE373130}" srcOrd="0" destOrd="0" presId="urn:microsoft.com/office/officeart/2008/layout/VerticalCurvedList"/>
    <dgm:cxn modelId="{AAE412F6-212D-B142-8F87-764B922D5F7D}" srcId="{65A853BB-5990-0F44-8368-8945734C3B0F}" destId="{6E6A03D5-D7D8-974B-872B-637B5B8A17F7}" srcOrd="4" destOrd="0" parTransId="{14D341D3-BE6E-EE45-A807-832B30C64A3F}" sibTransId="{DA1556F0-0054-644E-BD48-C81E3A5FC46B}"/>
    <dgm:cxn modelId="{CE625A25-76D5-BF43-BF54-59A3DA68FBA1}" type="presOf" srcId="{B2F551E0-9229-4644-99FB-171B45BA19C1}" destId="{845CD8CD-CD85-D84C-BD63-69A675E0C03D}" srcOrd="0" destOrd="0" presId="urn:microsoft.com/office/officeart/2008/layout/VerticalCurvedList"/>
    <dgm:cxn modelId="{5A389B65-E279-6448-BA98-4EC6532CDB81}" srcId="{65A853BB-5990-0F44-8368-8945734C3B0F}" destId="{795C1669-1F27-2040-9B7A-ACE5D2D1AF20}" srcOrd="6" destOrd="0" parTransId="{58E53E1E-B4A3-0C40-88A9-14C454D2F22F}" sibTransId="{D21A6846-926A-B04C-919B-F80B90DE4104}"/>
    <dgm:cxn modelId="{27BB98C4-20BE-544B-8027-94AB8EA1BEBC}" srcId="{65A853BB-5990-0F44-8368-8945734C3B0F}" destId="{B2F551E0-9229-4644-99FB-171B45BA19C1}" srcOrd="5" destOrd="0" parTransId="{0286851A-7C17-EC4F-88D5-7DE00E64908D}" sibTransId="{89712529-8587-7441-8C40-135EBBBDA13A}"/>
    <dgm:cxn modelId="{52B432C1-7C37-6247-9387-4654EE39849F}" type="presOf" srcId="{233485D0-9498-D54F-887D-6FB2A02C20CE}" destId="{D8898A7F-9280-034F-B0CC-B64DCA76C2E6}" srcOrd="0" destOrd="0" presId="urn:microsoft.com/office/officeart/2008/layout/VerticalCurvedList"/>
    <dgm:cxn modelId="{7E3BE131-20DA-FF47-89AA-BB983E902F4B}" type="presOf" srcId="{5A0EE9EA-4BBC-8040-8B37-A1E064F0FD2A}" destId="{0887B42D-60B8-3645-97EC-8AE5E3B9CF84}" srcOrd="0" destOrd="0" presId="urn:microsoft.com/office/officeart/2008/layout/VerticalCurvedList"/>
    <dgm:cxn modelId="{05AD2F7C-A845-0245-8AB3-EBF07743C81D}" srcId="{65A853BB-5990-0F44-8368-8945734C3B0F}" destId="{2B2337CA-B6A2-1F4C-A6C2-C44873034577}" srcOrd="0" destOrd="0" parTransId="{C8FB3C78-1838-5548-9086-15B64831849B}" sibTransId="{233485D0-9498-D54F-887D-6FB2A02C20CE}"/>
    <dgm:cxn modelId="{2514B30A-C8A1-5242-8484-35E187F6400B}" type="presOf" srcId="{6E6A03D5-D7D8-974B-872B-637B5B8A17F7}" destId="{17A15840-BF00-4745-B8EB-9DF5110568CE}" srcOrd="0" destOrd="0" presId="urn:microsoft.com/office/officeart/2008/layout/VerticalCurvedList"/>
    <dgm:cxn modelId="{2E5DA04A-ED9B-084B-AD66-BF2BA99EE6C6}" type="presParOf" srcId="{E929C2BA-BF7D-1547-BC11-73C8F07CE3CD}" destId="{776FFEB9-B02D-5D45-9D1E-8A4FB1B47D97}" srcOrd="0" destOrd="0" presId="urn:microsoft.com/office/officeart/2008/layout/VerticalCurvedList"/>
    <dgm:cxn modelId="{80C65754-D11A-D44A-9DDA-48124C127213}" type="presParOf" srcId="{776FFEB9-B02D-5D45-9D1E-8A4FB1B47D97}" destId="{625ECA4A-9616-2E4B-8564-B2CCD149B970}" srcOrd="0" destOrd="0" presId="urn:microsoft.com/office/officeart/2008/layout/VerticalCurvedList"/>
    <dgm:cxn modelId="{CD89533A-7370-3F42-939E-B1A37A6EDBDF}" type="presParOf" srcId="{625ECA4A-9616-2E4B-8564-B2CCD149B970}" destId="{6DC48FCC-E32E-234D-A00A-D074ECEEB2EB}" srcOrd="0" destOrd="0" presId="urn:microsoft.com/office/officeart/2008/layout/VerticalCurvedList"/>
    <dgm:cxn modelId="{BB3FC71C-14A0-BE44-A4B1-9C2497439E82}" type="presParOf" srcId="{625ECA4A-9616-2E4B-8564-B2CCD149B970}" destId="{D8898A7F-9280-034F-B0CC-B64DCA76C2E6}" srcOrd="1" destOrd="0" presId="urn:microsoft.com/office/officeart/2008/layout/VerticalCurvedList"/>
    <dgm:cxn modelId="{2C440E1B-7701-5B45-8AA6-CD0413C14539}" type="presParOf" srcId="{625ECA4A-9616-2E4B-8564-B2CCD149B970}" destId="{F4977BD9-5ADD-2A4B-8BC8-323A622CF65C}" srcOrd="2" destOrd="0" presId="urn:microsoft.com/office/officeart/2008/layout/VerticalCurvedList"/>
    <dgm:cxn modelId="{9D608839-5372-C341-8FB9-AD78DE64C036}" type="presParOf" srcId="{625ECA4A-9616-2E4B-8564-B2CCD149B970}" destId="{4AF01696-75F7-EC40-B21F-C724BCC491E9}" srcOrd="3" destOrd="0" presId="urn:microsoft.com/office/officeart/2008/layout/VerticalCurvedList"/>
    <dgm:cxn modelId="{73A8BDF2-3C69-1B42-B3D7-66011E6E0357}" type="presParOf" srcId="{776FFEB9-B02D-5D45-9D1E-8A4FB1B47D97}" destId="{ACFF884C-CDA1-BD46-938F-FAD2F0E7B37D}" srcOrd="1" destOrd="0" presId="urn:microsoft.com/office/officeart/2008/layout/VerticalCurvedList"/>
    <dgm:cxn modelId="{1688A53D-956C-2744-897F-8652D716351D}" type="presParOf" srcId="{776FFEB9-B02D-5D45-9D1E-8A4FB1B47D97}" destId="{32512E98-7959-394C-9610-6A05D4CF52ED}" srcOrd="2" destOrd="0" presId="urn:microsoft.com/office/officeart/2008/layout/VerticalCurvedList"/>
    <dgm:cxn modelId="{C44D07F3-96EE-B54F-9BB5-8E4F91FE0F2F}" type="presParOf" srcId="{32512E98-7959-394C-9610-6A05D4CF52ED}" destId="{81F5800D-0679-2E42-B96C-BA0F34EAF891}" srcOrd="0" destOrd="0" presId="urn:microsoft.com/office/officeart/2008/layout/VerticalCurvedList"/>
    <dgm:cxn modelId="{B0266A3E-33A4-4D46-A0FC-F84721026FF9}" type="presParOf" srcId="{776FFEB9-B02D-5D45-9D1E-8A4FB1B47D97}" destId="{F5C68C46-04D6-7D47-82F3-956CFE373130}" srcOrd="3" destOrd="0" presId="urn:microsoft.com/office/officeart/2008/layout/VerticalCurvedList"/>
    <dgm:cxn modelId="{7965DC62-AD13-DF47-98D8-935A54D235FC}" type="presParOf" srcId="{776FFEB9-B02D-5D45-9D1E-8A4FB1B47D97}" destId="{DC2E366C-27E3-FB4A-9CFA-DFA16A91B2EA}" srcOrd="4" destOrd="0" presId="urn:microsoft.com/office/officeart/2008/layout/VerticalCurvedList"/>
    <dgm:cxn modelId="{850AC4E0-C2FF-6845-8133-D50FBEBF9BE7}" type="presParOf" srcId="{DC2E366C-27E3-FB4A-9CFA-DFA16A91B2EA}" destId="{D64DCFBA-3CB7-2E43-8C93-E67FED14DA56}" srcOrd="0" destOrd="0" presId="urn:microsoft.com/office/officeart/2008/layout/VerticalCurvedList"/>
    <dgm:cxn modelId="{DA82D208-0421-A748-B210-0CC71A8AF51B}" type="presParOf" srcId="{776FFEB9-B02D-5D45-9D1E-8A4FB1B47D97}" destId="{0887B42D-60B8-3645-97EC-8AE5E3B9CF84}" srcOrd="5" destOrd="0" presId="urn:microsoft.com/office/officeart/2008/layout/VerticalCurvedList"/>
    <dgm:cxn modelId="{0822859C-1360-404D-85D2-E621F31F6519}" type="presParOf" srcId="{776FFEB9-B02D-5D45-9D1E-8A4FB1B47D97}" destId="{B7C9CB28-8C53-7843-91F4-9131CACA9035}" srcOrd="6" destOrd="0" presId="urn:microsoft.com/office/officeart/2008/layout/VerticalCurvedList"/>
    <dgm:cxn modelId="{15DF0C13-144F-AD4A-9AAB-CAEAEDF65243}" type="presParOf" srcId="{B7C9CB28-8C53-7843-91F4-9131CACA9035}" destId="{8C4F710E-725F-2848-8E06-A37291D71611}" srcOrd="0" destOrd="0" presId="urn:microsoft.com/office/officeart/2008/layout/VerticalCurvedList"/>
    <dgm:cxn modelId="{7DBBE64C-7F33-CA42-A2B0-AEA3A7417745}" type="presParOf" srcId="{776FFEB9-B02D-5D45-9D1E-8A4FB1B47D97}" destId="{B6140FAA-115B-2C44-B4FA-8F2716AE6A9A}" srcOrd="7" destOrd="0" presId="urn:microsoft.com/office/officeart/2008/layout/VerticalCurvedList"/>
    <dgm:cxn modelId="{D772C193-E2AE-8B41-9076-433CAC5DFB0B}" type="presParOf" srcId="{776FFEB9-B02D-5D45-9D1E-8A4FB1B47D97}" destId="{99A0FBB1-0E5A-C84F-82D9-F7300FD6B0AD}" srcOrd="8" destOrd="0" presId="urn:microsoft.com/office/officeart/2008/layout/VerticalCurvedList"/>
    <dgm:cxn modelId="{6713F2AE-C273-1C49-92B1-F09B5342DD45}" type="presParOf" srcId="{99A0FBB1-0E5A-C84F-82D9-F7300FD6B0AD}" destId="{1D415E75-AFA6-4B40-A79D-5CCFBACE32B0}" srcOrd="0" destOrd="0" presId="urn:microsoft.com/office/officeart/2008/layout/VerticalCurvedList"/>
    <dgm:cxn modelId="{286E4600-6B1A-0140-8F91-3895CE1E600D}" type="presParOf" srcId="{776FFEB9-B02D-5D45-9D1E-8A4FB1B47D97}" destId="{17A15840-BF00-4745-B8EB-9DF5110568CE}" srcOrd="9" destOrd="0" presId="urn:microsoft.com/office/officeart/2008/layout/VerticalCurvedList"/>
    <dgm:cxn modelId="{E20309FE-C423-2348-A759-516C4E0EF1C1}" type="presParOf" srcId="{776FFEB9-B02D-5D45-9D1E-8A4FB1B47D97}" destId="{AC2D3441-10DE-AC4D-B41C-972C3BAF1957}" srcOrd="10" destOrd="0" presId="urn:microsoft.com/office/officeart/2008/layout/VerticalCurvedList"/>
    <dgm:cxn modelId="{8FBDE739-999D-3748-B6E3-9B80C2E2C129}" type="presParOf" srcId="{AC2D3441-10DE-AC4D-B41C-972C3BAF1957}" destId="{720D5971-CA23-0446-A224-6D5BA8B0BCEA}" srcOrd="0" destOrd="0" presId="urn:microsoft.com/office/officeart/2008/layout/VerticalCurvedList"/>
    <dgm:cxn modelId="{BDFE2416-03F6-5F40-AD9F-4DE5E59D94C2}" type="presParOf" srcId="{776FFEB9-B02D-5D45-9D1E-8A4FB1B47D97}" destId="{845CD8CD-CD85-D84C-BD63-69A675E0C03D}" srcOrd="11" destOrd="0" presId="urn:microsoft.com/office/officeart/2008/layout/VerticalCurvedList"/>
    <dgm:cxn modelId="{C6DAED25-FF2E-AF4F-9C3A-D53099C7F861}" type="presParOf" srcId="{776FFEB9-B02D-5D45-9D1E-8A4FB1B47D97}" destId="{01550478-3928-1D4C-87DE-0FC948EB435A}" srcOrd="12" destOrd="0" presId="urn:microsoft.com/office/officeart/2008/layout/VerticalCurvedList"/>
    <dgm:cxn modelId="{5B6F4570-60D8-AB49-8A25-903F977DE17C}" type="presParOf" srcId="{01550478-3928-1D4C-87DE-0FC948EB435A}" destId="{710C83BD-A491-1C4D-8726-8C9B0072C999}" srcOrd="0" destOrd="0" presId="urn:microsoft.com/office/officeart/2008/layout/VerticalCurvedList"/>
    <dgm:cxn modelId="{05D20063-B41D-CB47-A4F3-1327B7573C42}" type="presParOf" srcId="{776FFEB9-B02D-5D45-9D1E-8A4FB1B47D97}" destId="{9255455A-1913-4F48-B987-C8A5E66BD665}" srcOrd="13" destOrd="0" presId="urn:microsoft.com/office/officeart/2008/layout/VerticalCurvedList"/>
    <dgm:cxn modelId="{175455B5-B4CA-CF43-ABC9-AA3AB8014A1E}" type="presParOf" srcId="{776FFEB9-B02D-5D45-9D1E-8A4FB1B47D97}" destId="{907975CE-F475-C647-BC66-E02C1CB1E723}" srcOrd="14" destOrd="0" presId="urn:microsoft.com/office/officeart/2008/layout/VerticalCurvedList"/>
    <dgm:cxn modelId="{8077D0C5-F2C6-9B48-B58C-8F6BBE44AB1F}" type="presParOf" srcId="{907975CE-F475-C647-BC66-E02C1CB1E723}" destId="{E15F4433-308B-294C-88F0-04C3053EA9A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A853BB-5990-0F44-8368-8945734C3B0F}" type="doc">
      <dgm:prSet loTypeId="urn:microsoft.com/office/officeart/2008/layout/VerticalCurvedList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2B2337CA-B6A2-1F4C-A6C2-C44873034577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Actuar de forma tranquila e calmada.</a:t>
          </a:r>
          <a:endParaRPr lang="es-ES" b="1" dirty="0">
            <a:solidFill>
              <a:srgbClr val="000000"/>
            </a:solidFill>
          </a:endParaRPr>
        </a:p>
      </dgm:t>
    </dgm:pt>
    <dgm:pt modelId="{C8FB3C78-1838-5548-9086-15B64831849B}" type="parTrans" cxnId="{05AD2F7C-A845-0245-8AB3-EBF07743C81D}">
      <dgm:prSet/>
      <dgm:spPr/>
      <dgm:t>
        <a:bodyPr/>
        <a:lstStyle/>
        <a:p>
          <a:endParaRPr lang="es-ES"/>
        </a:p>
      </dgm:t>
    </dgm:pt>
    <dgm:pt modelId="{233485D0-9498-D54F-887D-6FB2A02C20CE}" type="sibTrans" cxnId="{05AD2F7C-A845-0245-8AB3-EBF07743C81D}">
      <dgm:prSet/>
      <dgm:spPr/>
      <dgm:t>
        <a:bodyPr/>
        <a:lstStyle/>
        <a:p>
          <a:endParaRPr lang="es-ES"/>
        </a:p>
      </dgm:t>
    </dgm:pt>
    <dgm:pt modelId="{4CB8090B-E36C-A647-BFD8-F44441280271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Correxir</a:t>
          </a:r>
          <a:r>
            <a:rPr lang="es-ES" b="1" dirty="0" smtClean="0">
              <a:solidFill>
                <a:srgbClr val="000000"/>
              </a:solidFill>
            </a:rPr>
            <a:t> coa mirada, se é posible</a:t>
          </a:r>
          <a:endParaRPr lang="es-ES" b="1" dirty="0">
            <a:solidFill>
              <a:srgbClr val="000000"/>
            </a:solidFill>
          </a:endParaRPr>
        </a:p>
      </dgm:t>
    </dgm:pt>
    <dgm:pt modelId="{5383D3AE-F5DA-6745-B877-D2E4275B4B23}" type="parTrans" cxnId="{AD62F81D-BCDD-B844-9E9A-25F6724A42BE}">
      <dgm:prSet/>
      <dgm:spPr/>
      <dgm:t>
        <a:bodyPr/>
        <a:lstStyle/>
        <a:p>
          <a:endParaRPr lang="es-ES"/>
        </a:p>
      </dgm:t>
    </dgm:pt>
    <dgm:pt modelId="{BD8E279D-72CF-DA41-8326-32F2C3483E25}" type="sibTrans" cxnId="{AD62F81D-BCDD-B844-9E9A-25F6724A42BE}">
      <dgm:prSet/>
      <dgm:spPr/>
      <dgm:t>
        <a:bodyPr/>
        <a:lstStyle/>
        <a:p>
          <a:endParaRPr lang="es-ES"/>
        </a:p>
      </dgm:t>
    </dgm:pt>
    <dgm:pt modelId="{5A0EE9EA-4BBC-8040-8B37-A1E064F0FD2A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Coidar</a:t>
          </a:r>
          <a:r>
            <a:rPr lang="es-ES" b="1" dirty="0" smtClean="0">
              <a:solidFill>
                <a:srgbClr val="000000"/>
              </a:solidFill>
            </a:rPr>
            <a:t> a interacción </a:t>
          </a:r>
          <a:r>
            <a:rPr lang="es-ES" b="1" dirty="0" err="1" smtClean="0">
              <a:solidFill>
                <a:srgbClr val="000000"/>
              </a:solidFill>
            </a:rPr>
            <a:t>co</a:t>
          </a:r>
          <a:r>
            <a:rPr lang="es-ES" b="1" dirty="0" smtClean="0">
              <a:solidFill>
                <a:srgbClr val="000000"/>
              </a:solidFill>
            </a:rPr>
            <a:t> alumno e a comunicación non verbal</a:t>
          </a:r>
          <a:endParaRPr lang="es-ES" b="1" dirty="0">
            <a:solidFill>
              <a:srgbClr val="000000"/>
            </a:solidFill>
          </a:endParaRPr>
        </a:p>
      </dgm:t>
    </dgm:pt>
    <dgm:pt modelId="{F8F873A0-797D-7547-86CF-2603F3DADC65}" type="parTrans" cxnId="{6486474C-33BC-924A-887B-FB4229F1E3C2}">
      <dgm:prSet/>
      <dgm:spPr/>
      <dgm:t>
        <a:bodyPr/>
        <a:lstStyle/>
        <a:p>
          <a:endParaRPr lang="es-ES"/>
        </a:p>
      </dgm:t>
    </dgm:pt>
    <dgm:pt modelId="{E6303C1A-BB10-1346-9532-7DB409973C05}" type="sibTrans" cxnId="{6486474C-33BC-924A-887B-FB4229F1E3C2}">
      <dgm:prSet/>
      <dgm:spPr/>
      <dgm:t>
        <a:bodyPr/>
        <a:lstStyle/>
        <a:p>
          <a:endParaRPr lang="es-ES"/>
        </a:p>
      </dgm:t>
    </dgm:pt>
    <dgm:pt modelId="{AF376752-735C-CA40-A95E-72CA5E286ABC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Falar</a:t>
          </a:r>
          <a:r>
            <a:rPr lang="es-ES" b="1" dirty="0" smtClean="0">
              <a:solidFill>
                <a:srgbClr val="000000"/>
              </a:solidFill>
            </a:rPr>
            <a:t> </a:t>
          </a:r>
          <a:r>
            <a:rPr lang="es-ES" b="1" dirty="0" err="1" smtClean="0">
              <a:solidFill>
                <a:srgbClr val="000000"/>
              </a:solidFill>
            </a:rPr>
            <a:t>co</a:t>
          </a:r>
          <a:r>
            <a:rPr lang="es-ES" b="1" dirty="0" smtClean="0">
              <a:solidFill>
                <a:srgbClr val="000000"/>
              </a:solidFill>
            </a:rPr>
            <a:t> alumnado en privado</a:t>
          </a:r>
          <a:endParaRPr lang="es-ES" b="1" dirty="0">
            <a:solidFill>
              <a:srgbClr val="000000"/>
            </a:solidFill>
          </a:endParaRPr>
        </a:p>
      </dgm:t>
    </dgm:pt>
    <dgm:pt modelId="{1F24630E-52ED-D542-A5BC-87962DD608A1}" type="parTrans" cxnId="{66DAD373-7A0F-8C47-8037-D936258CB975}">
      <dgm:prSet/>
      <dgm:spPr/>
      <dgm:t>
        <a:bodyPr/>
        <a:lstStyle/>
        <a:p>
          <a:endParaRPr lang="es-ES"/>
        </a:p>
      </dgm:t>
    </dgm:pt>
    <dgm:pt modelId="{88B32B69-6F6B-8443-B9BE-4C2FD70CA6F7}" type="sibTrans" cxnId="{66DAD373-7A0F-8C47-8037-D936258CB975}">
      <dgm:prSet/>
      <dgm:spPr/>
      <dgm:t>
        <a:bodyPr/>
        <a:lstStyle/>
        <a:p>
          <a:endParaRPr lang="es-ES"/>
        </a:p>
      </dgm:t>
    </dgm:pt>
    <dgm:pt modelId="{6E6A03D5-D7D8-974B-872B-637B5B8A17F7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Se o problema é un subgrupo, </a:t>
          </a:r>
          <a:r>
            <a:rPr lang="es-ES" b="1" dirty="0" err="1" smtClean="0">
              <a:solidFill>
                <a:srgbClr val="000000"/>
              </a:solidFill>
            </a:rPr>
            <a:t>traballar</a:t>
          </a:r>
          <a:r>
            <a:rPr lang="es-ES" b="1" dirty="0" smtClean="0">
              <a:solidFill>
                <a:srgbClr val="000000"/>
              </a:solidFill>
            </a:rPr>
            <a:t> a fondo </a:t>
          </a:r>
          <a:r>
            <a:rPr lang="es-ES" b="1" dirty="0" err="1" smtClean="0">
              <a:solidFill>
                <a:srgbClr val="000000"/>
              </a:solidFill>
            </a:rPr>
            <a:t>co</a:t>
          </a:r>
          <a:r>
            <a:rPr lang="es-ES" b="1" dirty="0" smtClean="0">
              <a:solidFill>
                <a:srgbClr val="000000"/>
              </a:solidFill>
            </a:rPr>
            <a:t> líder</a:t>
          </a:r>
          <a:endParaRPr lang="es-ES" b="1" dirty="0">
            <a:solidFill>
              <a:srgbClr val="000000"/>
            </a:solidFill>
          </a:endParaRPr>
        </a:p>
      </dgm:t>
    </dgm:pt>
    <dgm:pt modelId="{14D341D3-BE6E-EE45-A807-832B30C64A3F}" type="parTrans" cxnId="{AAE412F6-212D-B142-8F87-764B922D5F7D}">
      <dgm:prSet/>
      <dgm:spPr/>
      <dgm:t>
        <a:bodyPr/>
        <a:lstStyle/>
        <a:p>
          <a:endParaRPr lang="es-ES"/>
        </a:p>
      </dgm:t>
    </dgm:pt>
    <dgm:pt modelId="{DA1556F0-0054-644E-BD48-C81E3A5FC46B}" type="sibTrans" cxnId="{AAE412F6-212D-B142-8F87-764B922D5F7D}">
      <dgm:prSet/>
      <dgm:spPr/>
      <dgm:t>
        <a:bodyPr/>
        <a:lstStyle/>
        <a:p>
          <a:endParaRPr lang="es-ES"/>
        </a:p>
      </dgm:t>
    </dgm:pt>
    <dgm:pt modelId="{B2F551E0-9229-4644-99FB-171B45BA19C1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Non ser inflexible</a:t>
          </a:r>
          <a:endParaRPr lang="es-ES" b="1" dirty="0">
            <a:solidFill>
              <a:srgbClr val="000000"/>
            </a:solidFill>
          </a:endParaRPr>
        </a:p>
      </dgm:t>
    </dgm:pt>
    <dgm:pt modelId="{0286851A-7C17-EC4F-88D5-7DE00E64908D}" type="parTrans" cxnId="{27BB98C4-20BE-544B-8027-94AB8EA1BEBC}">
      <dgm:prSet/>
      <dgm:spPr/>
      <dgm:t>
        <a:bodyPr/>
        <a:lstStyle/>
        <a:p>
          <a:endParaRPr lang="es-ES"/>
        </a:p>
      </dgm:t>
    </dgm:pt>
    <dgm:pt modelId="{89712529-8587-7441-8C40-135EBBBDA13A}" type="sibTrans" cxnId="{27BB98C4-20BE-544B-8027-94AB8EA1BEBC}">
      <dgm:prSet/>
      <dgm:spPr/>
      <dgm:t>
        <a:bodyPr/>
        <a:lstStyle/>
        <a:p>
          <a:endParaRPr lang="es-ES"/>
        </a:p>
      </dgm:t>
    </dgm:pt>
    <dgm:pt modelId="{795C1669-1F27-2040-9B7A-ACE5D2D1AF20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Que a sanción </a:t>
          </a:r>
          <a:r>
            <a:rPr lang="es-ES" b="1" dirty="0" err="1" smtClean="0">
              <a:solidFill>
                <a:srgbClr val="000000"/>
              </a:solidFill>
            </a:rPr>
            <a:t>sexa</a:t>
          </a:r>
          <a:r>
            <a:rPr lang="es-ES" b="1" dirty="0" smtClean="0">
              <a:solidFill>
                <a:srgbClr val="000000"/>
              </a:solidFill>
            </a:rPr>
            <a:t> </a:t>
          </a:r>
          <a:r>
            <a:rPr lang="es-ES" b="1" dirty="0" err="1" smtClean="0">
              <a:solidFill>
                <a:srgbClr val="000000"/>
              </a:solidFill>
            </a:rPr>
            <a:t>unha</a:t>
          </a:r>
          <a:r>
            <a:rPr lang="es-ES" b="1" dirty="0" smtClean="0">
              <a:solidFill>
                <a:srgbClr val="000000"/>
              </a:solidFill>
            </a:rPr>
            <a:t> consecuencia da acción, non algo arbitrario</a:t>
          </a:r>
          <a:endParaRPr lang="es-ES" b="1" dirty="0">
            <a:solidFill>
              <a:srgbClr val="000000"/>
            </a:solidFill>
          </a:endParaRPr>
        </a:p>
      </dgm:t>
    </dgm:pt>
    <dgm:pt modelId="{58E53E1E-B4A3-0C40-88A9-14C454D2F22F}" type="parTrans" cxnId="{5A389B65-E279-6448-BA98-4EC6532CDB81}">
      <dgm:prSet/>
      <dgm:spPr/>
      <dgm:t>
        <a:bodyPr/>
        <a:lstStyle/>
        <a:p>
          <a:endParaRPr lang="es-ES"/>
        </a:p>
      </dgm:t>
    </dgm:pt>
    <dgm:pt modelId="{D21A6846-926A-B04C-919B-F80B90DE4104}" type="sibTrans" cxnId="{5A389B65-E279-6448-BA98-4EC6532CDB81}">
      <dgm:prSet/>
      <dgm:spPr/>
      <dgm:t>
        <a:bodyPr/>
        <a:lstStyle/>
        <a:p>
          <a:endParaRPr lang="es-ES"/>
        </a:p>
      </dgm:t>
    </dgm:pt>
    <dgm:pt modelId="{E929C2BA-BF7D-1547-BC11-73C8F07CE3CD}" type="pres">
      <dgm:prSet presAssocID="{65A853BB-5990-0F44-8368-8945734C3B0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776FFEB9-B02D-5D45-9D1E-8A4FB1B47D97}" type="pres">
      <dgm:prSet presAssocID="{65A853BB-5990-0F44-8368-8945734C3B0F}" presName="Name1" presStyleCnt="0"/>
      <dgm:spPr/>
    </dgm:pt>
    <dgm:pt modelId="{625ECA4A-9616-2E4B-8564-B2CCD149B970}" type="pres">
      <dgm:prSet presAssocID="{65A853BB-5990-0F44-8368-8945734C3B0F}" presName="cycle" presStyleCnt="0"/>
      <dgm:spPr/>
    </dgm:pt>
    <dgm:pt modelId="{6DC48FCC-E32E-234D-A00A-D074ECEEB2EB}" type="pres">
      <dgm:prSet presAssocID="{65A853BB-5990-0F44-8368-8945734C3B0F}" presName="srcNode" presStyleLbl="node1" presStyleIdx="0" presStyleCnt="7"/>
      <dgm:spPr/>
    </dgm:pt>
    <dgm:pt modelId="{D8898A7F-9280-034F-B0CC-B64DCA76C2E6}" type="pres">
      <dgm:prSet presAssocID="{65A853BB-5990-0F44-8368-8945734C3B0F}" presName="conn" presStyleLbl="parChTrans1D2" presStyleIdx="0" presStyleCnt="1"/>
      <dgm:spPr/>
      <dgm:t>
        <a:bodyPr/>
        <a:lstStyle/>
        <a:p>
          <a:endParaRPr lang="es-ES"/>
        </a:p>
      </dgm:t>
    </dgm:pt>
    <dgm:pt modelId="{F4977BD9-5ADD-2A4B-8BC8-323A622CF65C}" type="pres">
      <dgm:prSet presAssocID="{65A853BB-5990-0F44-8368-8945734C3B0F}" presName="extraNode" presStyleLbl="node1" presStyleIdx="0" presStyleCnt="7"/>
      <dgm:spPr/>
    </dgm:pt>
    <dgm:pt modelId="{4AF01696-75F7-EC40-B21F-C724BCC491E9}" type="pres">
      <dgm:prSet presAssocID="{65A853BB-5990-0F44-8368-8945734C3B0F}" presName="dstNode" presStyleLbl="node1" presStyleIdx="0" presStyleCnt="7"/>
      <dgm:spPr/>
    </dgm:pt>
    <dgm:pt modelId="{ACFF884C-CDA1-BD46-938F-FAD2F0E7B37D}" type="pres">
      <dgm:prSet presAssocID="{2B2337CA-B6A2-1F4C-A6C2-C44873034577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512E98-7959-394C-9610-6A05D4CF52ED}" type="pres">
      <dgm:prSet presAssocID="{2B2337CA-B6A2-1F4C-A6C2-C44873034577}" presName="accent_1" presStyleCnt="0"/>
      <dgm:spPr/>
    </dgm:pt>
    <dgm:pt modelId="{81F5800D-0679-2E42-B96C-BA0F34EAF891}" type="pres">
      <dgm:prSet presAssocID="{2B2337CA-B6A2-1F4C-A6C2-C44873034577}" presName="accentRepeatNode" presStyleLbl="solidFgAcc1" presStyleIdx="0" presStyleCnt="7"/>
      <dgm:spPr>
        <a:solidFill>
          <a:srgbClr val="FDEADA"/>
        </a:solidFill>
      </dgm:spPr>
    </dgm:pt>
    <dgm:pt modelId="{F5C68C46-04D6-7D47-82F3-956CFE373130}" type="pres">
      <dgm:prSet presAssocID="{4CB8090B-E36C-A647-BFD8-F44441280271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2E366C-27E3-FB4A-9CFA-DFA16A91B2EA}" type="pres">
      <dgm:prSet presAssocID="{4CB8090B-E36C-A647-BFD8-F44441280271}" presName="accent_2" presStyleCnt="0"/>
      <dgm:spPr/>
    </dgm:pt>
    <dgm:pt modelId="{D64DCFBA-3CB7-2E43-8C93-E67FED14DA56}" type="pres">
      <dgm:prSet presAssocID="{4CB8090B-E36C-A647-BFD8-F44441280271}" presName="accentRepeatNode" presStyleLbl="solidFgAcc1" presStyleIdx="1" presStyleCnt="7"/>
      <dgm:spPr>
        <a:solidFill>
          <a:schemeClr val="accent6">
            <a:lumMod val="20000"/>
            <a:lumOff val="80000"/>
          </a:schemeClr>
        </a:solidFill>
      </dgm:spPr>
    </dgm:pt>
    <dgm:pt modelId="{0887B42D-60B8-3645-97EC-8AE5E3B9CF84}" type="pres">
      <dgm:prSet presAssocID="{5A0EE9EA-4BBC-8040-8B37-A1E064F0FD2A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C9CB28-8C53-7843-91F4-9131CACA9035}" type="pres">
      <dgm:prSet presAssocID="{5A0EE9EA-4BBC-8040-8B37-A1E064F0FD2A}" presName="accent_3" presStyleCnt="0"/>
      <dgm:spPr/>
    </dgm:pt>
    <dgm:pt modelId="{8C4F710E-725F-2848-8E06-A37291D71611}" type="pres">
      <dgm:prSet presAssocID="{5A0EE9EA-4BBC-8040-8B37-A1E064F0FD2A}" presName="accentRepeatNode" presStyleLbl="solidFgAcc1" presStyleIdx="2" presStyleCnt="7"/>
      <dgm:spPr>
        <a:solidFill>
          <a:srgbClr val="FDEADA"/>
        </a:solidFill>
      </dgm:spPr>
    </dgm:pt>
    <dgm:pt modelId="{B6140FAA-115B-2C44-B4FA-8F2716AE6A9A}" type="pres">
      <dgm:prSet presAssocID="{AF376752-735C-CA40-A95E-72CA5E286ABC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A0FBB1-0E5A-C84F-82D9-F7300FD6B0AD}" type="pres">
      <dgm:prSet presAssocID="{AF376752-735C-CA40-A95E-72CA5E286ABC}" presName="accent_4" presStyleCnt="0"/>
      <dgm:spPr/>
    </dgm:pt>
    <dgm:pt modelId="{1D415E75-AFA6-4B40-A79D-5CCFBACE32B0}" type="pres">
      <dgm:prSet presAssocID="{AF376752-735C-CA40-A95E-72CA5E286ABC}" presName="accentRepeatNode" presStyleLbl="solidFgAcc1" presStyleIdx="3" presStyleCnt="7"/>
      <dgm:spPr>
        <a:solidFill>
          <a:srgbClr val="FDEADA"/>
        </a:solidFill>
      </dgm:spPr>
    </dgm:pt>
    <dgm:pt modelId="{17A15840-BF00-4745-B8EB-9DF5110568CE}" type="pres">
      <dgm:prSet presAssocID="{6E6A03D5-D7D8-974B-872B-637B5B8A17F7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2D3441-10DE-AC4D-B41C-972C3BAF1957}" type="pres">
      <dgm:prSet presAssocID="{6E6A03D5-D7D8-974B-872B-637B5B8A17F7}" presName="accent_5" presStyleCnt="0"/>
      <dgm:spPr/>
    </dgm:pt>
    <dgm:pt modelId="{720D5971-CA23-0446-A224-6D5BA8B0BCEA}" type="pres">
      <dgm:prSet presAssocID="{6E6A03D5-D7D8-974B-872B-637B5B8A17F7}" presName="accentRepeatNode" presStyleLbl="solidFgAcc1" presStyleIdx="4" presStyleCnt="7"/>
      <dgm:spPr>
        <a:solidFill>
          <a:srgbClr val="FDEADA"/>
        </a:solidFill>
      </dgm:spPr>
    </dgm:pt>
    <dgm:pt modelId="{845CD8CD-CD85-D84C-BD63-69A675E0C03D}" type="pres">
      <dgm:prSet presAssocID="{B2F551E0-9229-4644-99FB-171B45BA19C1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550478-3928-1D4C-87DE-0FC948EB435A}" type="pres">
      <dgm:prSet presAssocID="{B2F551E0-9229-4644-99FB-171B45BA19C1}" presName="accent_6" presStyleCnt="0"/>
      <dgm:spPr/>
    </dgm:pt>
    <dgm:pt modelId="{710C83BD-A491-1C4D-8726-8C9B0072C999}" type="pres">
      <dgm:prSet presAssocID="{B2F551E0-9229-4644-99FB-171B45BA19C1}" presName="accentRepeatNode" presStyleLbl="solidFgAcc1" presStyleIdx="5" presStyleCnt="7"/>
      <dgm:spPr>
        <a:solidFill>
          <a:srgbClr val="FDEADA"/>
        </a:solidFill>
      </dgm:spPr>
    </dgm:pt>
    <dgm:pt modelId="{9255455A-1913-4F48-B987-C8A5E66BD665}" type="pres">
      <dgm:prSet presAssocID="{795C1669-1F27-2040-9B7A-ACE5D2D1AF20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7975CE-F475-C647-BC66-E02C1CB1E723}" type="pres">
      <dgm:prSet presAssocID="{795C1669-1F27-2040-9B7A-ACE5D2D1AF20}" presName="accent_7" presStyleCnt="0"/>
      <dgm:spPr/>
    </dgm:pt>
    <dgm:pt modelId="{E15F4433-308B-294C-88F0-04C3053EA9A3}" type="pres">
      <dgm:prSet presAssocID="{795C1669-1F27-2040-9B7A-ACE5D2D1AF20}" presName="accentRepeatNode" presStyleLbl="solidFgAcc1" presStyleIdx="6" presStyleCnt="7"/>
      <dgm:spPr>
        <a:solidFill>
          <a:srgbClr val="FDEADA"/>
        </a:solidFill>
      </dgm:spPr>
    </dgm:pt>
  </dgm:ptLst>
  <dgm:cxnLst>
    <dgm:cxn modelId="{1CC7D461-103A-C04E-8FE9-687FBB859321}" type="presOf" srcId="{2B2337CA-B6A2-1F4C-A6C2-C44873034577}" destId="{ACFF884C-CDA1-BD46-938F-FAD2F0E7B37D}" srcOrd="0" destOrd="0" presId="urn:microsoft.com/office/officeart/2008/layout/VerticalCurvedList"/>
    <dgm:cxn modelId="{AD62F81D-BCDD-B844-9E9A-25F6724A42BE}" srcId="{65A853BB-5990-0F44-8368-8945734C3B0F}" destId="{4CB8090B-E36C-A647-BFD8-F44441280271}" srcOrd="1" destOrd="0" parTransId="{5383D3AE-F5DA-6745-B877-D2E4275B4B23}" sibTransId="{BD8E279D-72CF-DA41-8326-32F2C3483E25}"/>
    <dgm:cxn modelId="{F9886843-9599-0B4E-8B23-FE35A199A156}" type="presOf" srcId="{233485D0-9498-D54F-887D-6FB2A02C20CE}" destId="{D8898A7F-9280-034F-B0CC-B64DCA76C2E6}" srcOrd="0" destOrd="0" presId="urn:microsoft.com/office/officeart/2008/layout/VerticalCurvedList"/>
    <dgm:cxn modelId="{377D688D-7836-F749-B804-ABC4110C050F}" type="presOf" srcId="{B2F551E0-9229-4644-99FB-171B45BA19C1}" destId="{845CD8CD-CD85-D84C-BD63-69A675E0C03D}" srcOrd="0" destOrd="0" presId="urn:microsoft.com/office/officeart/2008/layout/VerticalCurvedList"/>
    <dgm:cxn modelId="{5A389B65-E279-6448-BA98-4EC6532CDB81}" srcId="{65A853BB-5990-0F44-8368-8945734C3B0F}" destId="{795C1669-1F27-2040-9B7A-ACE5D2D1AF20}" srcOrd="6" destOrd="0" parTransId="{58E53E1E-B4A3-0C40-88A9-14C454D2F22F}" sibTransId="{D21A6846-926A-B04C-919B-F80B90DE4104}"/>
    <dgm:cxn modelId="{7DC53CF9-F876-9A4B-BAD5-2DEFDA382ED6}" type="presOf" srcId="{6E6A03D5-D7D8-974B-872B-637B5B8A17F7}" destId="{17A15840-BF00-4745-B8EB-9DF5110568CE}" srcOrd="0" destOrd="0" presId="urn:microsoft.com/office/officeart/2008/layout/VerticalCurvedList"/>
    <dgm:cxn modelId="{E98BA291-C4C2-3F4E-A945-1639AE46414B}" type="presOf" srcId="{795C1669-1F27-2040-9B7A-ACE5D2D1AF20}" destId="{9255455A-1913-4F48-B987-C8A5E66BD665}" srcOrd="0" destOrd="0" presId="urn:microsoft.com/office/officeart/2008/layout/VerticalCurvedList"/>
    <dgm:cxn modelId="{6486474C-33BC-924A-887B-FB4229F1E3C2}" srcId="{65A853BB-5990-0F44-8368-8945734C3B0F}" destId="{5A0EE9EA-4BBC-8040-8B37-A1E064F0FD2A}" srcOrd="2" destOrd="0" parTransId="{F8F873A0-797D-7547-86CF-2603F3DADC65}" sibTransId="{E6303C1A-BB10-1346-9532-7DB409973C05}"/>
    <dgm:cxn modelId="{4809D3F6-DE37-AC48-A850-48E6A79494A9}" type="presOf" srcId="{5A0EE9EA-4BBC-8040-8B37-A1E064F0FD2A}" destId="{0887B42D-60B8-3645-97EC-8AE5E3B9CF84}" srcOrd="0" destOrd="0" presId="urn:microsoft.com/office/officeart/2008/layout/VerticalCurvedList"/>
    <dgm:cxn modelId="{5CDD8990-FE1B-6B49-AACA-A6A7C7B8A1CE}" type="presOf" srcId="{AF376752-735C-CA40-A95E-72CA5E286ABC}" destId="{B6140FAA-115B-2C44-B4FA-8F2716AE6A9A}" srcOrd="0" destOrd="0" presId="urn:microsoft.com/office/officeart/2008/layout/VerticalCurvedList"/>
    <dgm:cxn modelId="{27BB98C4-20BE-544B-8027-94AB8EA1BEBC}" srcId="{65A853BB-5990-0F44-8368-8945734C3B0F}" destId="{B2F551E0-9229-4644-99FB-171B45BA19C1}" srcOrd="5" destOrd="0" parTransId="{0286851A-7C17-EC4F-88D5-7DE00E64908D}" sibTransId="{89712529-8587-7441-8C40-135EBBBDA13A}"/>
    <dgm:cxn modelId="{05AD2F7C-A845-0245-8AB3-EBF07743C81D}" srcId="{65A853BB-5990-0F44-8368-8945734C3B0F}" destId="{2B2337CA-B6A2-1F4C-A6C2-C44873034577}" srcOrd="0" destOrd="0" parTransId="{C8FB3C78-1838-5548-9086-15B64831849B}" sibTransId="{233485D0-9498-D54F-887D-6FB2A02C20CE}"/>
    <dgm:cxn modelId="{ED824D48-09FE-7142-BE1B-2B1B9568F0B1}" type="presOf" srcId="{65A853BB-5990-0F44-8368-8945734C3B0F}" destId="{E929C2BA-BF7D-1547-BC11-73C8F07CE3CD}" srcOrd="0" destOrd="0" presId="urn:microsoft.com/office/officeart/2008/layout/VerticalCurvedList"/>
    <dgm:cxn modelId="{0EBAF248-C6A0-DC4B-9725-2A38F25C54D1}" type="presOf" srcId="{4CB8090B-E36C-A647-BFD8-F44441280271}" destId="{F5C68C46-04D6-7D47-82F3-956CFE373130}" srcOrd="0" destOrd="0" presId="urn:microsoft.com/office/officeart/2008/layout/VerticalCurvedList"/>
    <dgm:cxn modelId="{AAE412F6-212D-B142-8F87-764B922D5F7D}" srcId="{65A853BB-5990-0F44-8368-8945734C3B0F}" destId="{6E6A03D5-D7D8-974B-872B-637B5B8A17F7}" srcOrd="4" destOrd="0" parTransId="{14D341D3-BE6E-EE45-A807-832B30C64A3F}" sibTransId="{DA1556F0-0054-644E-BD48-C81E3A5FC46B}"/>
    <dgm:cxn modelId="{66DAD373-7A0F-8C47-8037-D936258CB975}" srcId="{65A853BB-5990-0F44-8368-8945734C3B0F}" destId="{AF376752-735C-CA40-A95E-72CA5E286ABC}" srcOrd="3" destOrd="0" parTransId="{1F24630E-52ED-D542-A5BC-87962DD608A1}" sibTransId="{88B32B69-6F6B-8443-B9BE-4C2FD70CA6F7}"/>
    <dgm:cxn modelId="{2CBAE92F-F62E-B243-A950-C730E60DBD00}" type="presParOf" srcId="{E929C2BA-BF7D-1547-BC11-73C8F07CE3CD}" destId="{776FFEB9-B02D-5D45-9D1E-8A4FB1B47D97}" srcOrd="0" destOrd="0" presId="urn:microsoft.com/office/officeart/2008/layout/VerticalCurvedList"/>
    <dgm:cxn modelId="{6768802B-3573-BE42-9BA8-100EADF84CA8}" type="presParOf" srcId="{776FFEB9-B02D-5D45-9D1E-8A4FB1B47D97}" destId="{625ECA4A-9616-2E4B-8564-B2CCD149B970}" srcOrd="0" destOrd="0" presId="urn:microsoft.com/office/officeart/2008/layout/VerticalCurvedList"/>
    <dgm:cxn modelId="{91281409-94AF-C449-A1DC-CA6A64EAF1D0}" type="presParOf" srcId="{625ECA4A-9616-2E4B-8564-B2CCD149B970}" destId="{6DC48FCC-E32E-234D-A00A-D074ECEEB2EB}" srcOrd="0" destOrd="0" presId="urn:microsoft.com/office/officeart/2008/layout/VerticalCurvedList"/>
    <dgm:cxn modelId="{DACBAD82-1F20-5141-B3B8-0FEA597E4FFF}" type="presParOf" srcId="{625ECA4A-9616-2E4B-8564-B2CCD149B970}" destId="{D8898A7F-9280-034F-B0CC-B64DCA76C2E6}" srcOrd="1" destOrd="0" presId="urn:microsoft.com/office/officeart/2008/layout/VerticalCurvedList"/>
    <dgm:cxn modelId="{474EE339-F344-854E-9424-F92D8B0E192C}" type="presParOf" srcId="{625ECA4A-9616-2E4B-8564-B2CCD149B970}" destId="{F4977BD9-5ADD-2A4B-8BC8-323A622CF65C}" srcOrd="2" destOrd="0" presId="urn:microsoft.com/office/officeart/2008/layout/VerticalCurvedList"/>
    <dgm:cxn modelId="{8B21A562-0515-B54C-9F0C-E483CB23284B}" type="presParOf" srcId="{625ECA4A-9616-2E4B-8564-B2CCD149B970}" destId="{4AF01696-75F7-EC40-B21F-C724BCC491E9}" srcOrd="3" destOrd="0" presId="urn:microsoft.com/office/officeart/2008/layout/VerticalCurvedList"/>
    <dgm:cxn modelId="{CA38CE81-127D-2E43-9C83-EDC0425791B9}" type="presParOf" srcId="{776FFEB9-B02D-5D45-9D1E-8A4FB1B47D97}" destId="{ACFF884C-CDA1-BD46-938F-FAD2F0E7B37D}" srcOrd="1" destOrd="0" presId="urn:microsoft.com/office/officeart/2008/layout/VerticalCurvedList"/>
    <dgm:cxn modelId="{FEBAFE71-5F00-6A46-8616-2B8356FECA85}" type="presParOf" srcId="{776FFEB9-B02D-5D45-9D1E-8A4FB1B47D97}" destId="{32512E98-7959-394C-9610-6A05D4CF52ED}" srcOrd="2" destOrd="0" presId="urn:microsoft.com/office/officeart/2008/layout/VerticalCurvedList"/>
    <dgm:cxn modelId="{7570F8B7-A35E-FF44-BA6C-62D904F09A72}" type="presParOf" srcId="{32512E98-7959-394C-9610-6A05D4CF52ED}" destId="{81F5800D-0679-2E42-B96C-BA0F34EAF891}" srcOrd="0" destOrd="0" presId="urn:microsoft.com/office/officeart/2008/layout/VerticalCurvedList"/>
    <dgm:cxn modelId="{04D2E9DC-12F0-E54C-B50B-78C894C8BEDE}" type="presParOf" srcId="{776FFEB9-B02D-5D45-9D1E-8A4FB1B47D97}" destId="{F5C68C46-04D6-7D47-82F3-956CFE373130}" srcOrd="3" destOrd="0" presId="urn:microsoft.com/office/officeart/2008/layout/VerticalCurvedList"/>
    <dgm:cxn modelId="{F3E6A20E-E0F5-3249-BA78-5274C19758BF}" type="presParOf" srcId="{776FFEB9-B02D-5D45-9D1E-8A4FB1B47D97}" destId="{DC2E366C-27E3-FB4A-9CFA-DFA16A91B2EA}" srcOrd="4" destOrd="0" presId="urn:microsoft.com/office/officeart/2008/layout/VerticalCurvedList"/>
    <dgm:cxn modelId="{209269F4-6082-3D43-AED7-40EBEE0C099E}" type="presParOf" srcId="{DC2E366C-27E3-FB4A-9CFA-DFA16A91B2EA}" destId="{D64DCFBA-3CB7-2E43-8C93-E67FED14DA56}" srcOrd="0" destOrd="0" presId="urn:microsoft.com/office/officeart/2008/layout/VerticalCurvedList"/>
    <dgm:cxn modelId="{1A1BEDB8-B7A6-D74E-A02D-978921A45A16}" type="presParOf" srcId="{776FFEB9-B02D-5D45-9D1E-8A4FB1B47D97}" destId="{0887B42D-60B8-3645-97EC-8AE5E3B9CF84}" srcOrd="5" destOrd="0" presId="urn:microsoft.com/office/officeart/2008/layout/VerticalCurvedList"/>
    <dgm:cxn modelId="{E031390F-1B9B-A64F-AF55-90B067EEF385}" type="presParOf" srcId="{776FFEB9-B02D-5D45-9D1E-8A4FB1B47D97}" destId="{B7C9CB28-8C53-7843-91F4-9131CACA9035}" srcOrd="6" destOrd="0" presId="urn:microsoft.com/office/officeart/2008/layout/VerticalCurvedList"/>
    <dgm:cxn modelId="{095182BC-F56D-FB42-A47B-D38E2BA0F3CA}" type="presParOf" srcId="{B7C9CB28-8C53-7843-91F4-9131CACA9035}" destId="{8C4F710E-725F-2848-8E06-A37291D71611}" srcOrd="0" destOrd="0" presId="urn:microsoft.com/office/officeart/2008/layout/VerticalCurvedList"/>
    <dgm:cxn modelId="{80CF7513-0EFE-4E44-8E98-FD76B4DEF854}" type="presParOf" srcId="{776FFEB9-B02D-5D45-9D1E-8A4FB1B47D97}" destId="{B6140FAA-115B-2C44-B4FA-8F2716AE6A9A}" srcOrd="7" destOrd="0" presId="urn:microsoft.com/office/officeart/2008/layout/VerticalCurvedList"/>
    <dgm:cxn modelId="{A92CD6B8-6B6E-514E-8340-BAFBC2EDE0A7}" type="presParOf" srcId="{776FFEB9-B02D-5D45-9D1E-8A4FB1B47D97}" destId="{99A0FBB1-0E5A-C84F-82D9-F7300FD6B0AD}" srcOrd="8" destOrd="0" presId="urn:microsoft.com/office/officeart/2008/layout/VerticalCurvedList"/>
    <dgm:cxn modelId="{DD52E7E5-6474-654A-84C3-7EF8BC88BA05}" type="presParOf" srcId="{99A0FBB1-0E5A-C84F-82D9-F7300FD6B0AD}" destId="{1D415E75-AFA6-4B40-A79D-5CCFBACE32B0}" srcOrd="0" destOrd="0" presId="urn:microsoft.com/office/officeart/2008/layout/VerticalCurvedList"/>
    <dgm:cxn modelId="{85CAB421-609C-B940-B62F-B3FCACB983E8}" type="presParOf" srcId="{776FFEB9-B02D-5D45-9D1E-8A4FB1B47D97}" destId="{17A15840-BF00-4745-B8EB-9DF5110568CE}" srcOrd="9" destOrd="0" presId="urn:microsoft.com/office/officeart/2008/layout/VerticalCurvedList"/>
    <dgm:cxn modelId="{C1451C24-C9AC-BB40-A2D0-3E2BBEBCD3BE}" type="presParOf" srcId="{776FFEB9-B02D-5D45-9D1E-8A4FB1B47D97}" destId="{AC2D3441-10DE-AC4D-B41C-972C3BAF1957}" srcOrd="10" destOrd="0" presId="urn:microsoft.com/office/officeart/2008/layout/VerticalCurvedList"/>
    <dgm:cxn modelId="{9F2ECB0C-F578-C246-8860-8624F2DF07E5}" type="presParOf" srcId="{AC2D3441-10DE-AC4D-B41C-972C3BAF1957}" destId="{720D5971-CA23-0446-A224-6D5BA8B0BCEA}" srcOrd="0" destOrd="0" presId="urn:microsoft.com/office/officeart/2008/layout/VerticalCurvedList"/>
    <dgm:cxn modelId="{691FE4D2-F239-AA41-9671-C5E5A944DC5B}" type="presParOf" srcId="{776FFEB9-B02D-5D45-9D1E-8A4FB1B47D97}" destId="{845CD8CD-CD85-D84C-BD63-69A675E0C03D}" srcOrd="11" destOrd="0" presId="urn:microsoft.com/office/officeart/2008/layout/VerticalCurvedList"/>
    <dgm:cxn modelId="{3AAD2C5D-E9F8-BE49-BCF0-A80AE63B71DB}" type="presParOf" srcId="{776FFEB9-B02D-5D45-9D1E-8A4FB1B47D97}" destId="{01550478-3928-1D4C-87DE-0FC948EB435A}" srcOrd="12" destOrd="0" presId="urn:microsoft.com/office/officeart/2008/layout/VerticalCurvedList"/>
    <dgm:cxn modelId="{2C0CA187-F088-5648-8DE1-85650491E8EA}" type="presParOf" srcId="{01550478-3928-1D4C-87DE-0FC948EB435A}" destId="{710C83BD-A491-1C4D-8726-8C9B0072C999}" srcOrd="0" destOrd="0" presId="urn:microsoft.com/office/officeart/2008/layout/VerticalCurvedList"/>
    <dgm:cxn modelId="{2F7CC8AC-8EC7-DC47-AACA-DF1F67ACB450}" type="presParOf" srcId="{776FFEB9-B02D-5D45-9D1E-8A4FB1B47D97}" destId="{9255455A-1913-4F48-B987-C8A5E66BD665}" srcOrd="13" destOrd="0" presId="urn:microsoft.com/office/officeart/2008/layout/VerticalCurvedList"/>
    <dgm:cxn modelId="{52FEF96E-CB3A-6F4A-AFF3-B965D928409C}" type="presParOf" srcId="{776FFEB9-B02D-5D45-9D1E-8A4FB1B47D97}" destId="{907975CE-F475-C647-BC66-E02C1CB1E723}" srcOrd="14" destOrd="0" presId="urn:microsoft.com/office/officeart/2008/layout/VerticalCurvedList"/>
    <dgm:cxn modelId="{AD555A8D-B438-BF44-A174-3DED6A83A5D7}" type="presParOf" srcId="{907975CE-F475-C647-BC66-E02C1CB1E723}" destId="{E15F4433-308B-294C-88F0-04C3053EA9A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5A853BB-5990-0F44-8368-8945734C3B0F}" type="doc">
      <dgm:prSet loTypeId="urn:microsoft.com/office/officeart/2008/layout/VerticalCurvedList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2B2337CA-B6A2-1F4C-A6C2-C44873034577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Utilización da </a:t>
          </a:r>
          <a:r>
            <a:rPr lang="es-ES" b="1" dirty="0" err="1" smtClean="0">
              <a:solidFill>
                <a:srgbClr val="000000"/>
              </a:solidFill>
            </a:rPr>
            <a:t>linguaxe</a:t>
          </a:r>
          <a:r>
            <a:rPr lang="es-ES" b="1" dirty="0" smtClean="0">
              <a:solidFill>
                <a:srgbClr val="000000"/>
              </a:solidFill>
            </a:rPr>
            <a:t> non verbal: mirada, </a:t>
          </a:r>
          <a:r>
            <a:rPr lang="es-ES" b="1" dirty="0" err="1" smtClean="0">
              <a:solidFill>
                <a:srgbClr val="000000"/>
              </a:solidFill>
            </a:rPr>
            <a:t>xestos</a:t>
          </a:r>
          <a:r>
            <a:rPr lang="es-ES" b="1" dirty="0" smtClean="0">
              <a:solidFill>
                <a:srgbClr val="000000"/>
              </a:solidFill>
            </a:rPr>
            <a:t>, ..</a:t>
          </a:r>
          <a:endParaRPr lang="es-ES" b="1" dirty="0">
            <a:solidFill>
              <a:srgbClr val="000000"/>
            </a:solidFill>
          </a:endParaRPr>
        </a:p>
      </dgm:t>
    </dgm:pt>
    <dgm:pt modelId="{C8FB3C78-1838-5548-9086-15B64831849B}" type="parTrans" cxnId="{05AD2F7C-A845-0245-8AB3-EBF07743C81D}">
      <dgm:prSet/>
      <dgm:spPr/>
      <dgm:t>
        <a:bodyPr/>
        <a:lstStyle/>
        <a:p>
          <a:endParaRPr lang="es-ES"/>
        </a:p>
      </dgm:t>
    </dgm:pt>
    <dgm:pt modelId="{233485D0-9498-D54F-887D-6FB2A02C20CE}" type="sibTrans" cxnId="{05AD2F7C-A845-0245-8AB3-EBF07743C81D}">
      <dgm:prSet/>
      <dgm:spPr/>
      <dgm:t>
        <a:bodyPr/>
        <a:lstStyle/>
        <a:p>
          <a:endParaRPr lang="es-ES"/>
        </a:p>
      </dgm:t>
    </dgm:pt>
    <dgm:pt modelId="{4CB8090B-E36C-A647-BFD8-F44441280271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Utilización do </a:t>
          </a:r>
          <a:r>
            <a:rPr lang="es-ES" b="1" dirty="0" err="1" smtClean="0">
              <a:solidFill>
                <a:srgbClr val="000000"/>
              </a:solidFill>
            </a:rPr>
            <a:t>espazo</a:t>
          </a:r>
          <a:r>
            <a:rPr lang="es-ES" b="1" dirty="0" smtClean="0">
              <a:solidFill>
                <a:srgbClr val="000000"/>
              </a:solidFill>
            </a:rPr>
            <a:t>: </a:t>
          </a:r>
          <a:r>
            <a:rPr lang="es-ES" b="1" dirty="0" err="1" smtClean="0">
              <a:solidFill>
                <a:srgbClr val="000000"/>
              </a:solidFill>
            </a:rPr>
            <a:t>cambialo</a:t>
          </a:r>
          <a:r>
            <a:rPr lang="es-ES" b="1" dirty="0" smtClean="0">
              <a:solidFill>
                <a:srgbClr val="000000"/>
              </a:solidFill>
            </a:rPr>
            <a:t> de sitio, …</a:t>
          </a:r>
          <a:endParaRPr lang="es-ES" b="1" dirty="0">
            <a:solidFill>
              <a:srgbClr val="000000"/>
            </a:solidFill>
          </a:endParaRPr>
        </a:p>
      </dgm:t>
    </dgm:pt>
    <dgm:pt modelId="{5383D3AE-F5DA-6745-B877-D2E4275B4B23}" type="parTrans" cxnId="{AD62F81D-BCDD-B844-9E9A-25F6724A42BE}">
      <dgm:prSet/>
      <dgm:spPr/>
      <dgm:t>
        <a:bodyPr/>
        <a:lstStyle/>
        <a:p>
          <a:endParaRPr lang="es-ES"/>
        </a:p>
      </dgm:t>
    </dgm:pt>
    <dgm:pt modelId="{BD8E279D-72CF-DA41-8326-32F2C3483E25}" type="sibTrans" cxnId="{AD62F81D-BCDD-B844-9E9A-25F6724A42BE}">
      <dgm:prSet/>
      <dgm:spPr/>
      <dgm:t>
        <a:bodyPr/>
        <a:lstStyle/>
        <a:p>
          <a:endParaRPr lang="es-ES"/>
        </a:p>
      </dgm:t>
    </dgm:pt>
    <dgm:pt modelId="{5A0EE9EA-4BBC-8040-8B37-A1E064F0FD2A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Inclusión </a:t>
          </a:r>
          <a:r>
            <a:rPr lang="es-ES" b="1" dirty="0" err="1" smtClean="0">
              <a:solidFill>
                <a:srgbClr val="000000"/>
              </a:solidFill>
            </a:rPr>
            <a:t>na</a:t>
          </a:r>
          <a:r>
            <a:rPr lang="es-ES" b="1" dirty="0" smtClean="0">
              <a:solidFill>
                <a:srgbClr val="000000"/>
              </a:solidFill>
            </a:rPr>
            <a:t> </a:t>
          </a:r>
          <a:r>
            <a:rPr lang="es-ES" b="1" dirty="0" err="1" smtClean="0">
              <a:solidFill>
                <a:srgbClr val="000000"/>
              </a:solidFill>
            </a:rPr>
            <a:t>tarefa</a:t>
          </a:r>
          <a:r>
            <a:rPr lang="es-ES" b="1" dirty="0" smtClean="0">
              <a:solidFill>
                <a:srgbClr val="000000"/>
              </a:solidFill>
            </a:rPr>
            <a:t>: dar varias </a:t>
          </a:r>
          <a:r>
            <a:rPr lang="es-ES" b="1" dirty="0" err="1" smtClean="0">
              <a:solidFill>
                <a:srgbClr val="000000"/>
              </a:solidFill>
            </a:rPr>
            <a:t>opcións</a:t>
          </a:r>
          <a:r>
            <a:rPr lang="es-ES" b="1" dirty="0" smtClean="0">
              <a:solidFill>
                <a:srgbClr val="000000"/>
              </a:solidFill>
            </a:rPr>
            <a:t>, …</a:t>
          </a:r>
          <a:endParaRPr lang="es-ES" b="1" dirty="0">
            <a:solidFill>
              <a:srgbClr val="000000"/>
            </a:solidFill>
          </a:endParaRPr>
        </a:p>
      </dgm:t>
    </dgm:pt>
    <dgm:pt modelId="{F8F873A0-797D-7547-86CF-2603F3DADC65}" type="parTrans" cxnId="{6486474C-33BC-924A-887B-FB4229F1E3C2}">
      <dgm:prSet/>
      <dgm:spPr/>
      <dgm:t>
        <a:bodyPr/>
        <a:lstStyle/>
        <a:p>
          <a:endParaRPr lang="es-ES"/>
        </a:p>
      </dgm:t>
    </dgm:pt>
    <dgm:pt modelId="{E6303C1A-BB10-1346-9532-7DB409973C05}" type="sibTrans" cxnId="{6486474C-33BC-924A-887B-FB4229F1E3C2}">
      <dgm:prSet/>
      <dgm:spPr/>
      <dgm:t>
        <a:bodyPr/>
        <a:lstStyle/>
        <a:p>
          <a:endParaRPr lang="es-ES"/>
        </a:p>
      </dgm:t>
    </dgm:pt>
    <dgm:pt modelId="{AF376752-735C-CA40-A95E-72CA5E286ABC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Chamadas </a:t>
          </a:r>
          <a:r>
            <a:rPr lang="es-ES" b="1" dirty="0" err="1" smtClean="0">
              <a:solidFill>
                <a:srgbClr val="000000"/>
              </a:solidFill>
            </a:rPr>
            <a:t>verbais</a:t>
          </a:r>
          <a:r>
            <a:rPr lang="es-ES" b="1" dirty="0" smtClean="0">
              <a:solidFill>
                <a:srgbClr val="000000"/>
              </a:solidFill>
            </a:rPr>
            <a:t> breves: toque de atención, …</a:t>
          </a:r>
          <a:endParaRPr lang="es-ES" b="1" dirty="0">
            <a:solidFill>
              <a:srgbClr val="000000"/>
            </a:solidFill>
          </a:endParaRPr>
        </a:p>
      </dgm:t>
    </dgm:pt>
    <dgm:pt modelId="{1F24630E-52ED-D542-A5BC-87962DD608A1}" type="parTrans" cxnId="{66DAD373-7A0F-8C47-8037-D936258CB975}">
      <dgm:prSet/>
      <dgm:spPr/>
      <dgm:t>
        <a:bodyPr/>
        <a:lstStyle/>
        <a:p>
          <a:endParaRPr lang="es-ES"/>
        </a:p>
      </dgm:t>
    </dgm:pt>
    <dgm:pt modelId="{88B32B69-6F6B-8443-B9BE-4C2FD70CA6F7}" type="sibTrans" cxnId="{66DAD373-7A0F-8C47-8037-D936258CB975}">
      <dgm:prSet/>
      <dgm:spPr/>
      <dgm:t>
        <a:bodyPr/>
        <a:lstStyle/>
        <a:p>
          <a:endParaRPr lang="es-ES"/>
        </a:p>
      </dgm:t>
    </dgm:pt>
    <dgm:pt modelId="{6E6A03D5-D7D8-974B-872B-637B5B8A17F7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Descrición</a:t>
          </a:r>
          <a:r>
            <a:rPr lang="es-ES" b="1" dirty="0" smtClean="0">
              <a:solidFill>
                <a:srgbClr val="000000"/>
              </a:solidFill>
            </a:rPr>
            <a:t> das consecuencias: que pode pasar se continuas así, …</a:t>
          </a:r>
          <a:endParaRPr lang="es-ES" b="1" dirty="0">
            <a:solidFill>
              <a:srgbClr val="000000"/>
            </a:solidFill>
          </a:endParaRPr>
        </a:p>
      </dgm:t>
    </dgm:pt>
    <dgm:pt modelId="{14D341D3-BE6E-EE45-A807-832B30C64A3F}" type="parTrans" cxnId="{AAE412F6-212D-B142-8F87-764B922D5F7D}">
      <dgm:prSet/>
      <dgm:spPr/>
      <dgm:t>
        <a:bodyPr/>
        <a:lstStyle/>
        <a:p>
          <a:endParaRPr lang="es-ES"/>
        </a:p>
      </dgm:t>
    </dgm:pt>
    <dgm:pt modelId="{DA1556F0-0054-644E-BD48-C81E3A5FC46B}" type="sibTrans" cxnId="{AAE412F6-212D-B142-8F87-764B922D5F7D}">
      <dgm:prSet/>
      <dgm:spPr/>
      <dgm:t>
        <a:bodyPr/>
        <a:lstStyle/>
        <a:p>
          <a:endParaRPr lang="es-ES"/>
        </a:p>
      </dgm:t>
    </dgm:pt>
    <dgm:pt modelId="{B2F551E0-9229-4644-99FB-171B45BA19C1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Primeiras</a:t>
          </a:r>
          <a:r>
            <a:rPr lang="es-ES" b="1" dirty="0" smtClean="0">
              <a:solidFill>
                <a:srgbClr val="000000"/>
              </a:solidFill>
            </a:rPr>
            <a:t> medidas punitivas de </a:t>
          </a:r>
          <a:r>
            <a:rPr lang="es-ES" b="1" dirty="0" err="1" smtClean="0">
              <a:solidFill>
                <a:srgbClr val="000000"/>
              </a:solidFill>
            </a:rPr>
            <a:t>baixa</a:t>
          </a:r>
          <a:r>
            <a:rPr lang="es-ES" b="1" dirty="0" smtClean="0">
              <a:solidFill>
                <a:srgbClr val="000000"/>
              </a:solidFill>
            </a:rPr>
            <a:t> </a:t>
          </a:r>
          <a:r>
            <a:rPr lang="es-ES" b="1" dirty="0" err="1" smtClean="0">
              <a:solidFill>
                <a:srgbClr val="000000"/>
              </a:solidFill>
            </a:rPr>
            <a:t>intensidade</a:t>
          </a:r>
          <a:r>
            <a:rPr lang="es-ES" b="1" dirty="0" smtClean="0">
              <a:solidFill>
                <a:srgbClr val="000000"/>
              </a:solidFill>
            </a:rPr>
            <a:t>: </a:t>
          </a:r>
          <a:r>
            <a:rPr lang="es-ES" b="1" dirty="0" err="1" smtClean="0">
              <a:solidFill>
                <a:srgbClr val="000000"/>
              </a:solidFill>
            </a:rPr>
            <a:t>poñer</a:t>
          </a:r>
          <a:r>
            <a:rPr lang="es-ES" b="1" dirty="0" smtClean="0">
              <a:solidFill>
                <a:srgbClr val="000000"/>
              </a:solidFill>
            </a:rPr>
            <a:t> puntos negativos, …</a:t>
          </a:r>
          <a:endParaRPr lang="es-ES" b="1" dirty="0">
            <a:solidFill>
              <a:srgbClr val="000000"/>
            </a:solidFill>
          </a:endParaRPr>
        </a:p>
      </dgm:t>
    </dgm:pt>
    <dgm:pt modelId="{0286851A-7C17-EC4F-88D5-7DE00E64908D}" type="parTrans" cxnId="{27BB98C4-20BE-544B-8027-94AB8EA1BEBC}">
      <dgm:prSet/>
      <dgm:spPr/>
      <dgm:t>
        <a:bodyPr/>
        <a:lstStyle/>
        <a:p>
          <a:endParaRPr lang="es-ES"/>
        </a:p>
      </dgm:t>
    </dgm:pt>
    <dgm:pt modelId="{89712529-8587-7441-8C40-135EBBBDA13A}" type="sibTrans" cxnId="{27BB98C4-20BE-544B-8027-94AB8EA1BEBC}">
      <dgm:prSet/>
      <dgm:spPr/>
      <dgm:t>
        <a:bodyPr/>
        <a:lstStyle/>
        <a:p>
          <a:endParaRPr lang="es-ES"/>
        </a:p>
      </dgm:t>
    </dgm:pt>
    <dgm:pt modelId="{795C1669-1F27-2040-9B7A-ACE5D2D1AF20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Medidas</a:t>
          </a:r>
          <a:r>
            <a:rPr lang="es-ES" b="1" baseline="0" dirty="0" smtClean="0">
              <a:solidFill>
                <a:srgbClr val="000000"/>
              </a:solidFill>
            </a:rPr>
            <a:t> punitivas dentro da </a:t>
          </a:r>
          <a:r>
            <a:rPr lang="es-ES" b="1" baseline="0" dirty="0" err="1" smtClean="0">
              <a:solidFill>
                <a:srgbClr val="000000"/>
              </a:solidFill>
            </a:rPr>
            <a:t>aul</a:t>
          </a:r>
          <a:r>
            <a:rPr lang="es-ES" b="1" baseline="0" dirty="0" smtClean="0">
              <a:solidFill>
                <a:srgbClr val="000000"/>
              </a:solidFill>
            </a:rPr>
            <a:t>: quedarse </a:t>
          </a:r>
          <a:r>
            <a:rPr lang="es-ES" b="1" baseline="0" dirty="0" err="1" smtClean="0">
              <a:solidFill>
                <a:srgbClr val="000000"/>
              </a:solidFill>
            </a:rPr>
            <a:t>sen</a:t>
          </a:r>
          <a:r>
            <a:rPr lang="es-ES" b="1" baseline="0" dirty="0" smtClean="0">
              <a:solidFill>
                <a:srgbClr val="000000"/>
              </a:solidFill>
            </a:rPr>
            <a:t> recreo, …</a:t>
          </a:r>
          <a:endParaRPr lang="es-ES" b="1" dirty="0">
            <a:solidFill>
              <a:srgbClr val="000000"/>
            </a:solidFill>
          </a:endParaRPr>
        </a:p>
      </dgm:t>
    </dgm:pt>
    <dgm:pt modelId="{58E53E1E-B4A3-0C40-88A9-14C454D2F22F}" type="parTrans" cxnId="{5A389B65-E279-6448-BA98-4EC6532CDB81}">
      <dgm:prSet/>
      <dgm:spPr/>
      <dgm:t>
        <a:bodyPr/>
        <a:lstStyle/>
        <a:p>
          <a:endParaRPr lang="es-ES"/>
        </a:p>
      </dgm:t>
    </dgm:pt>
    <dgm:pt modelId="{D21A6846-926A-B04C-919B-F80B90DE4104}" type="sibTrans" cxnId="{5A389B65-E279-6448-BA98-4EC6532CDB81}">
      <dgm:prSet/>
      <dgm:spPr/>
      <dgm:t>
        <a:bodyPr/>
        <a:lstStyle/>
        <a:p>
          <a:endParaRPr lang="es-ES"/>
        </a:p>
      </dgm:t>
    </dgm:pt>
    <dgm:pt modelId="{E929C2BA-BF7D-1547-BC11-73C8F07CE3CD}" type="pres">
      <dgm:prSet presAssocID="{65A853BB-5990-0F44-8368-8945734C3B0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776FFEB9-B02D-5D45-9D1E-8A4FB1B47D97}" type="pres">
      <dgm:prSet presAssocID="{65A853BB-5990-0F44-8368-8945734C3B0F}" presName="Name1" presStyleCnt="0"/>
      <dgm:spPr/>
    </dgm:pt>
    <dgm:pt modelId="{625ECA4A-9616-2E4B-8564-B2CCD149B970}" type="pres">
      <dgm:prSet presAssocID="{65A853BB-5990-0F44-8368-8945734C3B0F}" presName="cycle" presStyleCnt="0"/>
      <dgm:spPr/>
    </dgm:pt>
    <dgm:pt modelId="{6DC48FCC-E32E-234D-A00A-D074ECEEB2EB}" type="pres">
      <dgm:prSet presAssocID="{65A853BB-5990-0F44-8368-8945734C3B0F}" presName="srcNode" presStyleLbl="node1" presStyleIdx="0" presStyleCnt="7"/>
      <dgm:spPr/>
    </dgm:pt>
    <dgm:pt modelId="{D8898A7F-9280-034F-B0CC-B64DCA76C2E6}" type="pres">
      <dgm:prSet presAssocID="{65A853BB-5990-0F44-8368-8945734C3B0F}" presName="conn" presStyleLbl="parChTrans1D2" presStyleIdx="0" presStyleCnt="1"/>
      <dgm:spPr/>
      <dgm:t>
        <a:bodyPr/>
        <a:lstStyle/>
        <a:p>
          <a:endParaRPr lang="es-ES"/>
        </a:p>
      </dgm:t>
    </dgm:pt>
    <dgm:pt modelId="{F4977BD9-5ADD-2A4B-8BC8-323A622CF65C}" type="pres">
      <dgm:prSet presAssocID="{65A853BB-5990-0F44-8368-8945734C3B0F}" presName="extraNode" presStyleLbl="node1" presStyleIdx="0" presStyleCnt="7"/>
      <dgm:spPr/>
    </dgm:pt>
    <dgm:pt modelId="{4AF01696-75F7-EC40-B21F-C724BCC491E9}" type="pres">
      <dgm:prSet presAssocID="{65A853BB-5990-0F44-8368-8945734C3B0F}" presName="dstNode" presStyleLbl="node1" presStyleIdx="0" presStyleCnt="7"/>
      <dgm:spPr/>
    </dgm:pt>
    <dgm:pt modelId="{ACFF884C-CDA1-BD46-938F-FAD2F0E7B37D}" type="pres">
      <dgm:prSet presAssocID="{2B2337CA-B6A2-1F4C-A6C2-C44873034577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512E98-7959-394C-9610-6A05D4CF52ED}" type="pres">
      <dgm:prSet presAssocID="{2B2337CA-B6A2-1F4C-A6C2-C44873034577}" presName="accent_1" presStyleCnt="0"/>
      <dgm:spPr/>
    </dgm:pt>
    <dgm:pt modelId="{81F5800D-0679-2E42-B96C-BA0F34EAF891}" type="pres">
      <dgm:prSet presAssocID="{2B2337CA-B6A2-1F4C-A6C2-C44873034577}" presName="accentRepeatNode" presStyleLbl="solidFgAcc1" presStyleIdx="0" presStyleCnt="7"/>
      <dgm:spPr>
        <a:solidFill>
          <a:srgbClr val="FDEADA"/>
        </a:solidFill>
      </dgm:spPr>
    </dgm:pt>
    <dgm:pt modelId="{F5C68C46-04D6-7D47-82F3-956CFE373130}" type="pres">
      <dgm:prSet presAssocID="{4CB8090B-E36C-A647-BFD8-F44441280271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2E366C-27E3-FB4A-9CFA-DFA16A91B2EA}" type="pres">
      <dgm:prSet presAssocID="{4CB8090B-E36C-A647-BFD8-F44441280271}" presName="accent_2" presStyleCnt="0"/>
      <dgm:spPr/>
    </dgm:pt>
    <dgm:pt modelId="{D64DCFBA-3CB7-2E43-8C93-E67FED14DA56}" type="pres">
      <dgm:prSet presAssocID="{4CB8090B-E36C-A647-BFD8-F44441280271}" presName="accentRepeatNode" presStyleLbl="solidFgAcc1" presStyleIdx="1" presStyleCnt="7"/>
      <dgm:spPr>
        <a:solidFill>
          <a:schemeClr val="accent6">
            <a:lumMod val="20000"/>
            <a:lumOff val="80000"/>
          </a:schemeClr>
        </a:solidFill>
      </dgm:spPr>
    </dgm:pt>
    <dgm:pt modelId="{0887B42D-60B8-3645-97EC-8AE5E3B9CF84}" type="pres">
      <dgm:prSet presAssocID="{5A0EE9EA-4BBC-8040-8B37-A1E064F0FD2A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C9CB28-8C53-7843-91F4-9131CACA9035}" type="pres">
      <dgm:prSet presAssocID="{5A0EE9EA-4BBC-8040-8B37-A1E064F0FD2A}" presName="accent_3" presStyleCnt="0"/>
      <dgm:spPr/>
    </dgm:pt>
    <dgm:pt modelId="{8C4F710E-725F-2848-8E06-A37291D71611}" type="pres">
      <dgm:prSet presAssocID="{5A0EE9EA-4BBC-8040-8B37-A1E064F0FD2A}" presName="accentRepeatNode" presStyleLbl="solidFgAcc1" presStyleIdx="2" presStyleCnt="7"/>
      <dgm:spPr>
        <a:solidFill>
          <a:srgbClr val="FDEADA"/>
        </a:solidFill>
      </dgm:spPr>
    </dgm:pt>
    <dgm:pt modelId="{B6140FAA-115B-2C44-B4FA-8F2716AE6A9A}" type="pres">
      <dgm:prSet presAssocID="{AF376752-735C-CA40-A95E-72CA5E286ABC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A0FBB1-0E5A-C84F-82D9-F7300FD6B0AD}" type="pres">
      <dgm:prSet presAssocID="{AF376752-735C-CA40-A95E-72CA5E286ABC}" presName="accent_4" presStyleCnt="0"/>
      <dgm:spPr/>
    </dgm:pt>
    <dgm:pt modelId="{1D415E75-AFA6-4B40-A79D-5CCFBACE32B0}" type="pres">
      <dgm:prSet presAssocID="{AF376752-735C-CA40-A95E-72CA5E286ABC}" presName="accentRepeatNode" presStyleLbl="solidFgAcc1" presStyleIdx="3" presStyleCnt="7"/>
      <dgm:spPr>
        <a:solidFill>
          <a:srgbClr val="FDEADA"/>
        </a:solidFill>
      </dgm:spPr>
    </dgm:pt>
    <dgm:pt modelId="{17A15840-BF00-4745-B8EB-9DF5110568CE}" type="pres">
      <dgm:prSet presAssocID="{6E6A03D5-D7D8-974B-872B-637B5B8A17F7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2D3441-10DE-AC4D-B41C-972C3BAF1957}" type="pres">
      <dgm:prSet presAssocID="{6E6A03D5-D7D8-974B-872B-637B5B8A17F7}" presName="accent_5" presStyleCnt="0"/>
      <dgm:spPr/>
    </dgm:pt>
    <dgm:pt modelId="{720D5971-CA23-0446-A224-6D5BA8B0BCEA}" type="pres">
      <dgm:prSet presAssocID="{6E6A03D5-D7D8-974B-872B-637B5B8A17F7}" presName="accentRepeatNode" presStyleLbl="solidFgAcc1" presStyleIdx="4" presStyleCnt="7"/>
      <dgm:spPr>
        <a:solidFill>
          <a:srgbClr val="FDEADA"/>
        </a:solidFill>
      </dgm:spPr>
    </dgm:pt>
    <dgm:pt modelId="{845CD8CD-CD85-D84C-BD63-69A675E0C03D}" type="pres">
      <dgm:prSet presAssocID="{B2F551E0-9229-4644-99FB-171B45BA19C1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550478-3928-1D4C-87DE-0FC948EB435A}" type="pres">
      <dgm:prSet presAssocID="{B2F551E0-9229-4644-99FB-171B45BA19C1}" presName="accent_6" presStyleCnt="0"/>
      <dgm:spPr/>
    </dgm:pt>
    <dgm:pt modelId="{710C83BD-A491-1C4D-8726-8C9B0072C999}" type="pres">
      <dgm:prSet presAssocID="{B2F551E0-9229-4644-99FB-171B45BA19C1}" presName="accentRepeatNode" presStyleLbl="solidFgAcc1" presStyleIdx="5" presStyleCnt="7"/>
      <dgm:spPr>
        <a:solidFill>
          <a:srgbClr val="FDEADA"/>
        </a:solidFill>
      </dgm:spPr>
    </dgm:pt>
    <dgm:pt modelId="{9255455A-1913-4F48-B987-C8A5E66BD665}" type="pres">
      <dgm:prSet presAssocID="{795C1669-1F27-2040-9B7A-ACE5D2D1AF20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7975CE-F475-C647-BC66-E02C1CB1E723}" type="pres">
      <dgm:prSet presAssocID="{795C1669-1F27-2040-9B7A-ACE5D2D1AF20}" presName="accent_7" presStyleCnt="0"/>
      <dgm:spPr/>
    </dgm:pt>
    <dgm:pt modelId="{E15F4433-308B-294C-88F0-04C3053EA9A3}" type="pres">
      <dgm:prSet presAssocID="{795C1669-1F27-2040-9B7A-ACE5D2D1AF20}" presName="accentRepeatNode" presStyleLbl="solidFgAcc1" presStyleIdx="6" presStyleCnt="7"/>
      <dgm:spPr>
        <a:solidFill>
          <a:srgbClr val="FDEADA"/>
        </a:solidFill>
      </dgm:spPr>
    </dgm:pt>
  </dgm:ptLst>
  <dgm:cxnLst>
    <dgm:cxn modelId="{AD62F81D-BCDD-B844-9E9A-25F6724A42BE}" srcId="{65A853BB-5990-0F44-8368-8945734C3B0F}" destId="{4CB8090B-E36C-A647-BFD8-F44441280271}" srcOrd="1" destOrd="0" parTransId="{5383D3AE-F5DA-6745-B877-D2E4275B4B23}" sibTransId="{BD8E279D-72CF-DA41-8326-32F2C3483E25}"/>
    <dgm:cxn modelId="{9D9542ED-A74D-FF40-B185-C743026FF76C}" type="presOf" srcId="{B2F551E0-9229-4644-99FB-171B45BA19C1}" destId="{845CD8CD-CD85-D84C-BD63-69A675E0C03D}" srcOrd="0" destOrd="0" presId="urn:microsoft.com/office/officeart/2008/layout/VerticalCurvedList"/>
    <dgm:cxn modelId="{B2D2A5E8-6F73-B947-8F8D-603221FCC2F3}" type="presOf" srcId="{233485D0-9498-D54F-887D-6FB2A02C20CE}" destId="{D8898A7F-9280-034F-B0CC-B64DCA76C2E6}" srcOrd="0" destOrd="0" presId="urn:microsoft.com/office/officeart/2008/layout/VerticalCurvedList"/>
    <dgm:cxn modelId="{66DAD373-7A0F-8C47-8037-D936258CB975}" srcId="{65A853BB-5990-0F44-8368-8945734C3B0F}" destId="{AF376752-735C-CA40-A95E-72CA5E286ABC}" srcOrd="3" destOrd="0" parTransId="{1F24630E-52ED-D542-A5BC-87962DD608A1}" sibTransId="{88B32B69-6F6B-8443-B9BE-4C2FD70CA6F7}"/>
    <dgm:cxn modelId="{8B3F22A3-2FAD-924F-B7A5-CDF47B3670E2}" type="presOf" srcId="{2B2337CA-B6A2-1F4C-A6C2-C44873034577}" destId="{ACFF884C-CDA1-BD46-938F-FAD2F0E7B37D}" srcOrd="0" destOrd="0" presId="urn:microsoft.com/office/officeart/2008/layout/VerticalCurvedList"/>
    <dgm:cxn modelId="{B21FCBAA-DF1E-BE4B-BC0F-A50089FDDAD4}" type="presOf" srcId="{795C1669-1F27-2040-9B7A-ACE5D2D1AF20}" destId="{9255455A-1913-4F48-B987-C8A5E66BD665}" srcOrd="0" destOrd="0" presId="urn:microsoft.com/office/officeart/2008/layout/VerticalCurvedList"/>
    <dgm:cxn modelId="{6486474C-33BC-924A-887B-FB4229F1E3C2}" srcId="{65A853BB-5990-0F44-8368-8945734C3B0F}" destId="{5A0EE9EA-4BBC-8040-8B37-A1E064F0FD2A}" srcOrd="2" destOrd="0" parTransId="{F8F873A0-797D-7547-86CF-2603F3DADC65}" sibTransId="{E6303C1A-BB10-1346-9532-7DB409973C05}"/>
    <dgm:cxn modelId="{9DDF0D17-4A5E-624D-9885-F719878793C1}" type="presOf" srcId="{AF376752-735C-CA40-A95E-72CA5E286ABC}" destId="{B6140FAA-115B-2C44-B4FA-8F2716AE6A9A}" srcOrd="0" destOrd="0" presId="urn:microsoft.com/office/officeart/2008/layout/VerticalCurvedList"/>
    <dgm:cxn modelId="{AAE412F6-212D-B142-8F87-764B922D5F7D}" srcId="{65A853BB-5990-0F44-8368-8945734C3B0F}" destId="{6E6A03D5-D7D8-974B-872B-637B5B8A17F7}" srcOrd="4" destOrd="0" parTransId="{14D341D3-BE6E-EE45-A807-832B30C64A3F}" sibTransId="{DA1556F0-0054-644E-BD48-C81E3A5FC46B}"/>
    <dgm:cxn modelId="{5A389B65-E279-6448-BA98-4EC6532CDB81}" srcId="{65A853BB-5990-0F44-8368-8945734C3B0F}" destId="{795C1669-1F27-2040-9B7A-ACE5D2D1AF20}" srcOrd="6" destOrd="0" parTransId="{58E53E1E-B4A3-0C40-88A9-14C454D2F22F}" sibTransId="{D21A6846-926A-B04C-919B-F80B90DE4104}"/>
    <dgm:cxn modelId="{88336CB5-FD90-944A-AC89-569E849BAAD1}" type="presOf" srcId="{6E6A03D5-D7D8-974B-872B-637B5B8A17F7}" destId="{17A15840-BF00-4745-B8EB-9DF5110568CE}" srcOrd="0" destOrd="0" presId="urn:microsoft.com/office/officeart/2008/layout/VerticalCurvedList"/>
    <dgm:cxn modelId="{27BB98C4-20BE-544B-8027-94AB8EA1BEBC}" srcId="{65A853BB-5990-0F44-8368-8945734C3B0F}" destId="{B2F551E0-9229-4644-99FB-171B45BA19C1}" srcOrd="5" destOrd="0" parTransId="{0286851A-7C17-EC4F-88D5-7DE00E64908D}" sibTransId="{89712529-8587-7441-8C40-135EBBBDA13A}"/>
    <dgm:cxn modelId="{759F39E9-4D14-EC43-AF3C-28A5C8DD270F}" type="presOf" srcId="{65A853BB-5990-0F44-8368-8945734C3B0F}" destId="{E929C2BA-BF7D-1547-BC11-73C8F07CE3CD}" srcOrd="0" destOrd="0" presId="urn:microsoft.com/office/officeart/2008/layout/VerticalCurvedList"/>
    <dgm:cxn modelId="{CDFBCCAF-5CD3-E540-BE34-0A6EDCDC6614}" type="presOf" srcId="{5A0EE9EA-4BBC-8040-8B37-A1E064F0FD2A}" destId="{0887B42D-60B8-3645-97EC-8AE5E3B9CF84}" srcOrd="0" destOrd="0" presId="urn:microsoft.com/office/officeart/2008/layout/VerticalCurvedList"/>
    <dgm:cxn modelId="{C6265357-68D2-B540-8EF4-AA7C4F2B5226}" type="presOf" srcId="{4CB8090B-E36C-A647-BFD8-F44441280271}" destId="{F5C68C46-04D6-7D47-82F3-956CFE373130}" srcOrd="0" destOrd="0" presId="urn:microsoft.com/office/officeart/2008/layout/VerticalCurvedList"/>
    <dgm:cxn modelId="{05AD2F7C-A845-0245-8AB3-EBF07743C81D}" srcId="{65A853BB-5990-0F44-8368-8945734C3B0F}" destId="{2B2337CA-B6A2-1F4C-A6C2-C44873034577}" srcOrd="0" destOrd="0" parTransId="{C8FB3C78-1838-5548-9086-15B64831849B}" sibTransId="{233485D0-9498-D54F-887D-6FB2A02C20CE}"/>
    <dgm:cxn modelId="{02145D18-5C5A-9C43-B2AE-D8407EC53444}" type="presParOf" srcId="{E929C2BA-BF7D-1547-BC11-73C8F07CE3CD}" destId="{776FFEB9-B02D-5D45-9D1E-8A4FB1B47D97}" srcOrd="0" destOrd="0" presId="urn:microsoft.com/office/officeart/2008/layout/VerticalCurvedList"/>
    <dgm:cxn modelId="{01B98F56-41BD-C242-8791-26705FCE3D8F}" type="presParOf" srcId="{776FFEB9-B02D-5D45-9D1E-8A4FB1B47D97}" destId="{625ECA4A-9616-2E4B-8564-B2CCD149B970}" srcOrd="0" destOrd="0" presId="urn:microsoft.com/office/officeart/2008/layout/VerticalCurvedList"/>
    <dgm:cxn modelId="{A44A5119-18B0-E44B-AB62-5B84A2100EC9}" type="presParOf" srcId="{625ECA4A-9616-2E4B-8564-B2CCD149B970}" destId="{6DC48FCC-E32E-234D-A00A-D074ECEEB2EB}" srcOrd="0" destOrd="0" presId="urn:microsoft.com/office/officeart/2008/layout/VerticalCurvedList"/>
    <dgm:cxn modelId="{CE6D23F1-2E03-6541-BE6D-EE55FDB26EB4}" type="presParOf" srcId="{625ECA4A-9616-2E4B-8564-B2CCD149B970}" destId="{D8898A7F-9280-034F-B0CC-B64DCA76C2E6}" srcOrd="1" destOrd="0" presId="urn:microsoft.com/office/officeart/2008/layout/VerticalCurvedList"/>
    <dgm:cxn modelId="{04671E34-10F0-754B-8805-80402B7F3785}" type="presParOf" srcId="{625ECA4A-9616-2E4B-8564-B2CCD149B970}" destId="{F4977BD9-5ADD-2A4B-8BC8-323A622CF65C}" srcOrd="2" destOrd="0" presId="urn:microsoft.com/office/officeart/2008/layout/VerticalCurvedList"/>
    <dgm:cxn modelId="{4BCC880E-25DE-DD4C-A006-32ED8348EAFF}" type="presParOf" srcId="{625ECA4A-9616-2E4B-8564-B2CCD149B970}" destId="{4AF01696-75F7-EC40-B21F-C724BCC491E9}" srcOrd="3" destOrd="0" presId="urn:microsoft.com/office/officeart/2008/layout/VerticalCurvedList"/>
    <dgm:cxn modelId="{EC819607-5DF3-2E47-A707-DC8369522CBA}" type="presParOf" srcId="{776FFEB9-B02D-5D45-9D1E-8A4FB1B47D97}" destId="{ACFF884C-CDA1-BD46-938F-FAD2F0E7B37D}" srcOrd="1" destOrd="0" presId="urn:microsoft.com/office/officeart/2008/layout/VerticalCurvedList"/>
    <dgm:cxn modelId="{21F51A12-624B-C349-AC33-7A31F11AC437}" type="presParOf" srcId="{776FFEB9-B02D-5D45-9D1E-8A4FB1B47D97}" destId="{32512E98-7959-394C-9610-6A05D4CF52ED}" srcOrd="2" destOrd="0" presId="urn:microsoft.com/office/officeart/2008/layout/VerticalCurvedList"/>
    <dgm:cxn modelId="{D6D4EA75-3D81-594A-8D6A-A5516C9D74F0}" type="presParOf" srcId="{32512E98-7959-394C-9610-6A05D4CF52ED}" destId="{81F5800D-0679-2E42-B96C-BA0F34EAF891}" srcOrd="0" destOrd="0" presId="urn:microsoft.com/office/officeart/2008/layout/VerticalCurvedList"/>
    <dgm:cxn modelId="{8B82F91E-CD13-D348-AF67-C78367018CB1}" type="presParOf" srcId="{776FFEB9-B02D-5D45-9D1E-8A4FB1B47D97}" destId="{F5C68C46-04D6-7D47-82F3-956CFE373130}" srcOrd="3" destOrd="0" presId="urn:microsoft.com/office/officeart/2008/layout/VerticalCurvedList"/>
    <dgm:cxn modelId="{EB792B16-DCEC-3248-AFA9-FC41AE87E377}" type="presParOf" srcId="{776FFEB9-B02D-5D45-9D1E-8A4FB1B47D97}" destId="{DC2E366C-27E3-FB4A-9CFA-DFA16A91B2EA}" srcOrd="4" destOrd="0" presId="urn:microsoft.com/office/officeart/2008/layout/VerticalCurvedList"/>
    <dgm:cxn modelId="{92E3387B-BEB1-9A47-B5F4-A4F2C5F80B0A}" type="presParOf" srcId="{DC2E366C-27E3-FB4A-9CFA-DFA16A91B2EA}" destId="{D64DCFBA-3CB7-2E43-8C93-E67FED14DA56}" srcOrd="0" destOrd="0" presId="urn:microsoft.com/office/officeart/2008/layout/VerticalCurvedList"/>
    <dgm:cxn modelId="{A9966EEC-FB52-5240-A36A-16BAF6D89515}" type="presParOf" srcId="{776FFEB9-B02D-5D45-9D1E-8A4FB1B47D97}" destId="{0887B42D-60B8-3645-97EC-8AE5E3B9CF84}" srcOrd="5" destOrd="0" presId="urn:microsoft.com/office/officeart/2008/layout/VerticalCurvedList"/>
    <dgm:cxn modelId="{C5D78B72-ACBC-7943-8178-101B0091BBA0}" type="presParOf" srcId="{776FFEB9-B02D-5D45-9D1E-8A4FB1B47D97}" destId="{B7C9CB28-8C53-7843-91F4-9131CACA9035}" srcOrd="6" destOrd="0" presId="urn:microsoft.com/office/officeart/2008/layout/VerticalCurvedList"/>
    <dgm:cxn modelId="{8A7089FD-CF88-A042-9BDB-4799C630786D}" type="presParOf" srcId="{B7C9CB28-8C53-7843-91F4-9131CACA9035}" destId="{8C4F710E-725F-2848-8E06-A37291D71611}" srcOrd="0" destOrd="0" presId="urn:microsoft.com/office/officeart/2008/layout/VerticalCurvedList"/>
    <dgm:cxn modelId="{41139ACA-B0AE-0942-AB08-751B9D2AEAC2}" type="presParOf" srcId="{776FFEB9-B02D-5D45-9D1E-8A4FB1B47D97}" destId="{B6140FAA-115B-2C44-B4FA-8F2716AE6A9A}" srcOrd="7" destOrd="0" presId="urn:microsoft.com/office/officeart/2008/layout/VerticalCurvedList"/>
    <dgm:cxn modelId="{F8A4A329-45E6-5940-AD42-94710A1D0C2D}" type="presParOf" srcId="{776FFEB9-B02D-5D45-9D1E-8A4FB1B47D97}" destId="{99A0FBB1-0E5A-C84F-82D9-F7300FD6B0AD}" srcOrd="8" destOrd="0" presId="urn:microsoft.com/office/officeart/2008/layout/VerticalCurvedList"/>
    <dgm:cxn modelId="{2AF1DB4E-27CA-C543-A701-FF1AE4278136}" type="presParOf" srcId="{99A0FBB1-0E5A-C84F-82D9-F7300FD6B0AD}" destId="{1D415E75-AFA6-4B40-A79D-5CCFBACE32B0}" srcOrd="0" destOrd="0" presId="urn:microsoft.com/office/officeart/2008/layout/VerticalCurvedList"/>
    <dgm:cxn modelId="{964409AA-F08A-D64D-BA6A-0F817925ECE8}" type="presParOf" srcId="{776FFEB9-B02D-5D45-9D1E-8A4FB1B47D97}" destId="{17A15840-BF00-4745-B8EB-9DF5110568CE}" srcOrd="9" destOrd="0" presId="urn:microsoft.com/office/officeart/2008/layout/VerticalCurvedList"/>
    <dgm:cxn modelId="{3FD83D96-72CC-8D42-B8D6-60F87F3BC09E}" type="presParOf" srcId="{776FFEB9-B02D-5D45-9D1E-8A4FB1B47D97}" destId="{AC2D3441-10DE-AC4D-B41C-972C3BAF1957}" srcOrd="10" destOrd="0" presId="urn:microsoft.com/office/officeart/2008/layout/VerticalCurvedList"/>
    <dgm:cxn modelId="{33A8E93C-4E3E-3045-AD44-85D82495DA3E}" type="presParOf" srcId="{AC2D3441-10DE-AC4D-B41C-972C3BAF1957}" destId="{720D5971-CA23-0446-A224-6D5BA8B0BCEA}" srcOrd="0" destOrd="0" presId="urn:microsoft.com/office/officeart/2008/layout/VerticalCurvedList"/>
    <dgm:cxn modelId="{7A4D9C6F-9639-E846-BD27-23BF2B8C31B1}" type="presParOf" srcId="{776FFEB9-B02D-5D45-9D1E-8A4FB1B47D97}" destId="{845CD8CD-CD85-D84C-BD63-69A675E0C03D}" srcOrd="11" destOrd="0" presId="urn:microsoft.com/office/officeart/2008/layout/VerticalCurvedList"/>
    <dgm:cxn modelId="{3219862A-7622-7F4F-85BB-96961DB131EE}" type="presParOf" srcId="{776FFEB9-B02D-5D45-9D1E-8A4FB1B47D97}" destId="{01550478-3928-1D4C-87DE-0FC948EB435A}" srcOrd="12" destOrd="0" presId="urn:microsoft.com/office/officeart/2008/layout/VerticalCurvedList"/>
    <dgm:cxn modelId="{7DD2686E-DF79-FE45-8E1C-FAAF970D85F4}" type="presParOf" srcId="{01550478-3928-1D4C-87DE-0FC948EB435A}" destId="{710C83BD-A491-1C4D-8726-8C9B0072C999}" srcOrd="0" destOrd="0" presId="urn:microsoft.com/office/officeart/2008/layout/VerticalCurvedList"/>
    <dgm:cxn modelId="{5E9103B7-651B-FE43-9D58-FC5E8243B1DF}" type="presParOf" srcId="{776FFEB9-B02D-5D45-9D1E-8A4FB1B47D97}" destId="{9255455A-1913-4F48-B987-C8A5E66BD665}" srcOrd="13" destOrd="0" presId="urn:microsoft.com/office/officeart/2008/layout/VerticalCurvedList"/>
    <dgm:cxn modelId="{2E42F909-4746-3140-BB2F-5DF8C35E8E12}" type="presParOf" srcId="{776FFEB9-B02D-5D45-9D1E-8A4FB1B47D97}" destId="{907975CE-F475-C647-BC66-E02C1CB1E723}" srcOrd="14" destOrd="0" presId="urn:microsoft.com/office/officeart/2008/layout/VerticalCurvedList"/>
    <dgm:cxn modelId="{B4CA21E7-B56F-4D4E-8598-1DDA39490AF5}" type="presParOf" srcId="{907975CE-F475-C647-BC66-E02C1CB1E723}" destId="{E15F4433-308B-294C-88F0-04C3053EA9A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C4EEE3-47ED-E248-82FC-E434DA44D46A}" type="doc">
      <dgm:prSet loTypeId="urn:microsoft.com/office/officeart/2005/8/layout/list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28EAB854-B5E3-9F4E-8305-241701C3603B}">
      <dgm:prSet phldrT="[Texto]" custT="1"/>
      <dgm:spPr>
        <a:solidFill>
          <a:schemeClr val="bg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dirty="0">
            <a:solidFill>
              <a:srgbClr val="000000"/>
            </a:solidFill>
          </a:endParaRPr>
        </a:p>
      </dgm:t>
    </dgm:pt>
    <dgm:pt modelId="{B513AD05-8C19-BB42-B7A8-5ECC0FCE7A23}" type="parTrans" cxnId="{6758C8BB-275C-034A-AE85-3DC17D9BD886}">
      <dgm:prSet/>
      <dgm:spPr/>
      <dgm:t>
        <a:bodyPr/>
        <a:lstStyle/>
        <a:p>
          <a:endParaRPr lang="es-ES"/>
        </a:p>
      </dgm:t>
    </dgm:pt>
    <dgm:pt modelId="{2091A67E-A268-AE42-BDE7-DEF09229A650}" type="sibTrans" cxnId="{6758C8BB-275C-034A-AE85-3DC17D9BD886}">
      <dgm:prSet/>
      <dgm:spPr/>
      <dgm:t>
        <a:bodyPr/>
        <a:lstStyle/>
        <a:p>
          <a:endParaRPr lang="es-ES"/>
        </a:p>
      </dgm:t>
    </dgm:pt>
    <dgm:pt modelId="{F67729D4-90E1-154B-A3D6-A9B6F401F0E2}">
      <dgm:prSet phldrT="[Texto]" custT="1"/>
      <dgm:spPr>
        <a:solidFill>
          <a:srgbClr val="EEECE1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Adecuada </a:t>
          </a:r>
          <a:r>
            <a:rPr lang="es-ES" sz="1600" b="1" dirty="0" err="1" smtClean="0">
              <a:solidFill>
                <a:srgbClr val="000000"/>
              </a:solidFill>
            </a:rPr>
            <a:t>xestión</a:t>
          </a:r>
          <a:r>
            <a:rPr lang="es-ES" sz="1600" b="1" dirty="0" smtClean="0">
              <a:solidFill>
                <a:srgbClr val="000000"/>
              </a:solidFill>
            </a:rPr>
            <a:t> da aula</a:t>
          </a:r>
          <a:endParaRPr lang="es-ES" sz="1600" b="1" dirty="0">
            <a:solidFill>
              <a:srgbClr val="000000"/>
            </a:solidFill>
          </a:endParaRPr>
        </a:p>
      </dgm:t>
    </dgm:pt>
    <dgm:pt modelId="{42B739DF-69F8-E94C-8843-68C6826AF12B}" type="parTrans" cxnId="{CA59F1C5-7319-CD41-8E42-41F857C66DFB}">
      <dgm:prSet/>
      <dgm:spPr/>
      <dgm:t>
        <a:bodyPr/>
        <a:lstStyle/>
        <a:p>
          <a:endParaRPr lang="es-ES"/>
        </a:p>
      </dgm:t>
    </dgm:pt>
    <dgm:pt modelId="{C7DD0CFF-0306-3643-812A-31E4222B9DF8}" type="sibTrans" cxnId="{CA59F1C5-7319-CD41-8E42-41F857C66DFB}">
      <dgm:prSet/>
      <dgm:spPr/>
      <dgm:t>
        <a:bodyPr/>
        <a:lstStyle/>
        <a:p>
          <a:endParaRPr lang="es-ES"/>
        </a:p>
      </dgm:t>
    </dgm:pt>
    <dgm:pt modelId="{4E99FE87-F650-1140-91E1-FFF5D59E8084}">
      <dgm:prSet phldrT="[Texto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Elaborar un plan de convivencia</a:t>
          </a:r>
          <a:endParaRPr lang="es-ES" sz="1600" b="1" dirty="0">
            <a:solidFill>
              <a:srgbClr val="000000"/>
            </a:solidFill>
          </a:endParaRPr>
        </a:p>
      </dgm:t>
    </dgm:pt>
    <dgm:pt modelId="{8B1005A9-1C67-874F-B53F-C44385C3EF78}" type="parTrans" cxnId="{431ECFEA-4FF1-FD47-AD18-FB93CA65F33E}">
      <dgm:prSet/>
      <dgm:spPr/>
      <dgm:t>
        <a:bodyPr/>
        <a:lstStyle/>
        <a:p>
          <a:endParaRPr lang="es-ES"/>
        </a:p>
      </dgm:t>
    </dgm:pt>
    <dgm:pt modelId="{1C145F8C-73C2-1A44-B540-ED63F6DFADA7}" type="sibTrans" cxnId="{431ECFEA-4FF1-FD47-AD18-FB93CA65F33E}">
      <dgm:prSet/>
      <dgm:spPr/>
      <dgm:t>
        <a:bodyPr/>
        <a:lstStyle/>
        <a:p>
          <a:endParaRPr lang="es-ES"/>
        </a:p>
      </dgm:t>
    </dgm:pt>
    <dgm:pt modelId="{FA133FDE-9A13-1249-9D60-A89AB267CD4C}">
      <dgm:prSet phldrT="[Texto]" custT="1"/>
      <dgm:spPr/>
      <dgm:t>
        <a:bodyPr/>
        <a:lstStyle/>
        <a:p>
          <a:pPr algn="ctr"/>
          <a:r>
            <a:rPr lang="es-ES" sz="2000" b="1" dirty="0" smtClean="0">
              <a:solidFill>
                <a:srgbClr val="000000"/>
              </a:solidFill>
            </a:rPr>
            <a:t>Pensar </a:t>
          </a:r>
          <a:r>
            <a:rPr lang="es-ES" sz="2000" b="1" dirty="0" err="1" smtClean="0">
              <a:solidFill>
                <a:srgbClr val="000000"/>
              </a:solidFill>
            </a:rPr>
            <a:t>nun</a:t>
          </a:r>
          <a:r>
            <a:rPr lang="es-ES" sz="2000" b="1" dirty="0" smtClean="0">
              <a:solidFill>
                <a:srgbClr val="000000"/>
              </a:solidFill>
            </a:rPr>
            <a:t>  plan que </a:t>
          </a:r>
          <a:r>
            <a:rPr lang="es-ES" sz="2000" b="1" dirty="0" err="1" smtClean="0">
              <a:solidFill>
                <a:srgbClr val="000000"/>
              </a:solidFill>
            </a:rPr>
            <a:t>axude</a:t>
          </a:r>
          <a:r>
            <a:rPr lang="es-ES" sz="2000" b="1" dirty="0" smtClean="0">
              <a:solidFill>
                <a:srgbClr val="000000"/>
              </a:solidFill>
            </a:rPr>
            <a:t> a alcanzar o éxito escolar do alumnado</a:t>
          </a:r>
          <a:r>
            <a:rPr lang="es-ES" sz="2000" dirty="0" smtClean="0"/>
            <a:t>.</a:t>
          </a:r>
          <a:endParaRPr lang="es-ES" sz="2000" dirty="0"/>
        </a:p>
      </dgm:t>
    </dgm:pt>
    <dgm:pt modelId="{62350796-E649-E740-A411-52D2056EC57D}" type="parTrans" cxnId="{08FF9D52-C7B6-1B46-8E30-319F9712A458}">
      <dgm:prSet/>
      <dgm:spPr/>
      <dgm:t>
        <a:bodyPr/>
        <a:lstStyle/>
        <a:p>
          <a:endParaRPr lang="es-ES"/>
        </a:p>
      </dgm:t>
    </dgm:pt>
    <dgm:pt modelId="{4EC90F8A-F56C-1843-A689-AA1AD99192CB}" type="sibTrans" cxnId="{08FF9D52-C7B6-1B46-8E30-319F9712A458}">
      <dgm:prSet/>
      <dgm:spPr/>
      <dgm:t>
        <a:bodyPr/>
        <a:lstStyle/>
        <a:p>
          <a:endParaRPr lang="es-ES"/>
        </a:p>
      </dgm:t>
    </dgm:pt>
    <dgm:pt modelId="{5A1A8D7E-96E7-DB42-94D8-5546116FE014}" type="pres">
      <dgm:prSet presAssocID="{C2C4EEE3-47ED-E248-82FC-E434DA44D46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8A86DE4-BA69-8646-A022-49C23655F51F}" type="pres">
      <dgm:prSet presAssocID="{28EAB854-B5E3-9F4E-8305-241701C3603B}" presName="parentLin" presStyleCnt="0"/>
      <dgm:spPr/>
    </dgm:pt>
    <dgm:pt modelId="{63822A82-19B5-B240-94B0-37F0A7A323E1}" type="pres">
      <dgm:prSet presAssocID="{28EAB854-B5E3-9F4E-8305-241701C3603B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E0F2915A-5EE8-F74A-8AD7-858DAF62D88A}" type="pres">
      <dgm:prSet presAssocID="{28EAB854-B5E3-9F4E-8305-241701C3603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FB3E8C-D3D1-8C45-908D-1956B91A3102}" type="pres">
      <dgm:prSet presAssocID="{28EAB854-B5E3-9F4E-8305-241701C3603B}" presName="negativeSpace" presStyleCnt="0"/>
      <dgm:spPr/>
    </dgm:pt>
    <dgm:pt modelId="{5517BD1C-88D5-EB4E-B379-85B6601CBB78}" type="pres">
      <dgm:prSet presAssocID="{28EAB854-B5E3-9F4E-8305-241701C3603B}" presName="childText" presStyleLbl="conFgAcc1" presStyleIdx="0" presStyleCnt="4">
        <dgm:presLayoutVars>
          <dgm:bulletEnabled val="1"/>
        </dgm:presLayoutVars>
      </dgm:prSet>
      <dgm:spPr/>
    </dgm:pt>
    <dgm:pt modelId="{01FBA185-4B12-8748-974E-FE24B6ED5261}" type="pres">
      <dgm:prSet presAssocID="{2091A67E-A268-AE42-BDE7-DEF09229A650}" presName="spaceBetweenRectangles" presStyleCnt="0"/>
      <dgm:spPr/>
    </dgm:pt>
    <dgm:pt modelId="{8C10221C-D3E6-C149-B6EA-5555B3AFE131}" type="pres">
      <dgm:prSet presAssocID="{F67729D4-90E1-154B-A3D6-A9B6F401F0E2}" presName="parentLin" presStyleCnt="0"/>
      <dgm:spPr/>
    </dgm:pt>
    <dgm:pt modelId="{0B2F9D68-DADB-374B-AEAD-913D6F853FC0}" type="pres">
      <dgm:prSet presAssocID="{F67729D4-90E1-154B-A3D6-A9B6F401F0E2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6F78DE89-9DEA-504C-94A1-D63846ED41CE}" type="pres">
      <dgm:prSet presAssocID="{F67729D4-90E1-154B-A3D6-A9B6F401F0E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AB2A7A-8787-7043-BA97-0135B5E68526}" type="pres">
      <dgm:prSet presAssocID="{F67729D4-90E1-154B-A3D6-A9B6F401F0E2}" presName="negativeSpace" presStyleCnt="0"/>
      <dgm:spPr/>
    </dgm:pt>
    <dgm:pt modelId="{C93BF0CA-BCFF-E34B-8944-2469C2CCDF96}" type="pres">
      <dgm:prSet presAssocID="{F67729D4-90E1-154B-A3D6-A9B6F401F0E2}" presName="childText" presStyleLbl="conFgAcc1" presStyleIdx="1" presStyleCnt="4">
        <dgm:presLayoutVars>
          <dgm:bulletEnabled val="1"/>
        </dgm:presLayoutVars>
      </dgm:prSet>
      <dgm:spPr/>
    </dgm:pt>
    <dgm:pt modelId="{FC8F33DB-6010-A64F-8B3C-30BEB4BFB853}" type="pres">
      <dgm:prSet presAssocID="{C7DD0CFF-0306-3643-812A-31E4222B9DF8}" presName="spaceBetweenRectangles" presStyleCnt="0"/>
      <dgm:spPr/>
    </dgm:pt>
    <dgm:pt modelId="{892CC525-1644-3F48-AE8A-434720BADDBA}" type="pres">
      <dgm:prSet presAssocID="{4E99FE87-F650-1140-91E1-FFF5D59E8084}" presName="parentLin" presStyleCnt="0"/>
      <dgm:spPr/>
    </dgm:pt>
    <dgm:pt modelId="{60558276-CA6D-A243-9FEA-6E33EDCCE2B9}" type="pres">
      <dgm:prSet presAssocID="{4E99FE87-F650-1140-91E1-FFF5D59E8084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CBC13C78-7524-1445-A9C0-E61AA53874DF}" type="pres">
      <dgm:prSet presAssocID="{4E99FE87-F650-1140-91E1-FFF5D59E808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B99254-746E-924A-A148-7BA185B5F250}" type="pres">
      <dgm:prSet presAssocID="{4E99FE87-F650-1140-91E1-FFF5D59E8084}" presName="negativeSpace" presStyleCnt="0"/>
      <dgm:spPr/>
    </dgm:pt>
    <dgm:pt modelId="{F1121D0F-F264-FD44-BE4C-6EEF0D2197C6}" type="pres">
      <dgm:prSet presAssocID="{4E99FE87-F650-1140-91E1-FFF5D59E8084}" presName="childText" presStyleLbl="conFgAcc1" presStyleIdx="2" presStyleCnt="4">
        <dgm:presLayoutVars>
          <dgm:bulletEnabled val="1"/>
        </dgm:presLayoutVars>
      </dgm:prSet>
      <dgm:spPr/>
    </dgm:pt>
    <dgm:pt modelId="{589A9E28-3074-1C49-8748-658B5A46391B}" type="pres">
      <dgm:prSet presAssocID="{1C145F8C-73C2-1A44-B540-ED63F6DFADA7}" presName="spaceBetweenRectangles" presStyleCnt="0"/>
      <dgm:spPr/>
    </dgm:pt>
    <dgm:pt modelId="{DE65BD19-23C0-7F4F-898E-6BAAF8F7604B}" type="pres">
      <dgm:prSet presAssocID="{FA133FDE-9A13-1249-9D60-A89AB267CD4C}" presName="parentLin" presStyleCnt="0"/>
      <dgm:spPr/>
    </dgm:pt>
    <dgm:pt modelId="{CACB15F3-D387-3549-961D-5616CECCDC51}" type="pres">
      <dgm:prSet presAssocID="{FA133FDE-9A13-1249-9D60-A89AB267CD4C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85961445-2FDA-7A4A-ADC6-1AAB38A47791}" type="pres">
      <dgm:prSet presAssocID="{FA133FDE-9A13-1249-9D60-A89AB267CD4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B29FBD-DC8A-BF4F-937D-AAACAB8BFFCD}" type="pres">
      <dgm:prSet presAssocID="{FA133FDE-9A13-1249-9D60-A89AB267CD4C}" presName="negativeSpace" presStyleCnt="0"/>
      <dgm:spPr/>
    </dgm:pt>
    <dgm:pt modelId="{95B44DF8-9A8E-2342-8099-41303D9A4E3E}" type="pres">
      <dgm:prSet presAssocID="{FA133FDE-9A13-1249-9D60-A89AB267CD4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42B67B6-F0CD-9043-A1A7-35163D98F1B9}" type="presOf" srcId="{FA133FDE-9A13-1249-9D60-A89AB267CD4C}" destId="{CACB15F3-D387-3549-961D-5616CECCDC51}" srcOrd="0" destOrd="0" presId="urn:microsoft.com/office/officeart/2005/8/layout/list1"/>
    <dgm:cxn modelId="{CA59F1C5-7319-CD41-8E42-41F857C66DFB}" srcId="{C2C4EEE3-47ED-E248-82FC-E434DA44D46A}" destId="{F67729D4-90E1-154B-A3D6-A9B6F401F0E2}" srcOrd="1" destOrd="0" parTransId="{42B739DF-69F8-E94C-8843-68C6826AF12B}" sibTransId="{C7DD0CFF-0306-3643-812A-31E4222B9DF8}"/>
    <dgm:cxn modelId="{6758C8BB-275C-034A-AE85-3DC17D9BD886}" srcId="{C2C4EEE3-47ED-E248-82FC-E434DA44D46A}" destId="{28EAB854-B5E3-9F4E-8305-241701C3603B}" srcOrd="0" destOrd="0" parTransId="{B513AD05-8C19-BB42-B7A8-5ECC0FCE7A23}" sibTransId="{2091A67E-A268-AE42-BDE7-DEF09229A650}"/>
    <dgm:cxn modelId="{431ECFEA-4FF1-FD47-AD18-FB93CA65F33E}" srcId="{C2C4EEE3-47ED-E248-82FC-E434DA44D46A}" destId="{4E99FE87-F650-1140-91E1-FFF5D59E8084}" srcOrd="2" destOrd="0" parTransId="{8B1005A9-1C67-874F-B53F-C44385C3EF78}" sibTransId="{1C145F8C-73C2-1A44-B540-ED63F6DFADA7}"/>
    <dgm:cxn modelId="{7C36B8A1-BC81-8042-8847-C61D36BCECB1}" type="presOf" srcId="{F67729D4-90E1-154B-A3D6-A9B6F401F0E2}" destId="{0B2F9D68-DADB-374B-AEAD-913D6F853FC0}" srcOrd="0" destOrd="0" presId="urn:microsoft.com/office/officeart/2005/8/layout/list1"/>
    <dgm:cxn modelId="{1964E55E-BDAC-D14E-81B2-939B9F080813}" type="presOf" srcId="{28EAB854-B5E3-9F4E-8305-241701C3603B}" destId="{E0F2915A-5EE8-F74A-8AD7-858DAF62D88A}" srcOrd="1" destOrd="0" presId="urn:microsoft.com/office/officeart/2005/8/layout/list1"/>
    <dgm:cxn modelId="{E86F26F9-2366-1A41-9C33-C61868F1256C}" type="presOf" srcId="{4E99FE87-F650-1140-91E1-FFF5D59E8084}" destId="{60558276-CA6D-A243-9FEA-6E33EDCCE2B9}" srcOrd="0" destOrd="0" presId="urn:microsoft.com/office/officeart/2005/8/layout/list1"/>
    <dgm:cxn modelId="{A5C66544-34B8-804D-8F21-6A946F248CD5}" type="presOf" srcId="{F67729D4-90E1-154B-A3D6-A9B6F401F0E2}" destId="{6F78DE89-9DEA-504C-94A1-D63846ED41CE}" srcOrd="1" destOrd="0" presId="urn:microsoft.com/office/officeart/2005/8/layout/list1"/>
    <dgm:cxn modelId="{58CC651F-E01C-CF4C-9922-A5910D281C31}" type="presOf" srcId="{C2C4EEE3-47ED-E248-82FC-E434DA44D46A}" destId="{5A1A8D7E-96E7-DB42-94D8-5546116FE014}" srcOrd="0" destOrd="0" presId="urn:microsoft.com/office/officeart/2005/8/layout/list1"/>
    <dgm:cxn modelId="{E3A7456E-6F88-5647-B90B-62CE071FBE88}" type="presOf" srcId="{28EAB854-B5E3-9F4E-8305-241701C3603B}" destId="{63822A82-19B5-B240-94B0-37F0A7A323E1}" srcOrd="0" destOrd="0" presId="urn:microsoft.com/office/officeart/2005/8/layout/list1"/>
    <dgm:cxn modelId="{A694702B-7C5A-5D4B-A32A-1A8AB5580A0D}" type="presOf" srcId="{4E99FE87-F650-1140-91E1-FFF5D59E8084}" destId="{CBC13C78-7524-1445-A9C0-E61AA53874DF}" srcOrd="1" destOrd="0" presId="urn:microsoft.com/office/officeart/2005/8/layout/list1"/>
    <dgm:cxn modelId="{A6E5FB81-83E6-E241-B16C-E0852B253421}" type="presOf" srcId="{FA133FDE-9A13-1249-9D60-A89AB267CD4C}" destId="{85961445-2FDA-7A4A-ADC6-1AAB38A47791}" srcOrd="1" destOrd="0" presId="urn:microsoft.com/office/officeart/2005/8/layout/list1"/>
    <dgm:cxn modelId="{08FF9D52-C7B6-1B46-8E30-319F9712A458}" srcId="{C2C4EEE3-47ED-E248-82FC-E434DA44D46A}" destId="{FA133FDE-9A13-1249-9D60-A89AB267CD4C}" srcOrd="3" destOrd="0" parTransId="{62350796-E649-E740-A411-52D2056EC57D}" sibTransId="{4EC90F8A-F56C-1843-A689-AA1AD99192CB}"/>
    <dgm:cxn modelId="{130B1465-59FA-464C-B269-BB91760DD614}" type="presParOf" srcId="{5A1A8D7E-96E7-DB42-94D8-5546116FE014}" destId="{68A86DE4-BA69-8646-A022-49C23655F51F}" srcOrd="0" destOrd="0" presId="urn:microsoft.com/office/officeart/2005/8/layout/list1"/>
    <dgm:cxn modelId="{83AD081B-C77D-9041-A70B-F49126E24714}" type="presParOf" srcId="{68A86DE4-BA69-8646-A022-49C23655F51F}" destId="{63822A82-19B5-B240-94B0-37F0A7A323E1}" srcOrd="0" destOrd="0" presId="urn:microsoft.com/office/officeart/2005/8/layout/list1"/>
    <dgm:cxn modelId="{1ADEBD21-6CF8-1B4C-9DF9-C0647BD174DB}" type="presParOf" srcId="{68A86DE4-BA69-8646-A022-49C23655F51F}" destId="{E0F2915A-5EE8-F74A-8AD7-858DAF62D88A}" srcOrd="1" destOrd="0" presId="urn:microsoft.com/office/officeart/2005/8/layout/list1"/>
    <dgm:cxn modelId="{4179499C-688E-B748-885C-9F3E128CC954}" type="presParOf" srcId="{5A1A8D7E-96E7-DB42-94D8-5546116FE014}" destId="{05FB3E8C-D3D1-8C45-908D-1956B91A3102}" srcOrd="1" destOrd="0" presId="urn:microsoft.com/office/officeart/2005/8/layout/list1"/>
    <dgm:cxn modelId="{563F0C5F-6DB4-5243-BB69-57535ECCF7C2}" type="presParOf" srcId="{5A1A8D7E-96E7-DB42-94D8-5546116FE014}" destId="{5517BD1C-88D5-EB4E-B379-85B6601CBB78}" srcOrd="2" destOrd="0" presId="urn:microsoft.com/office/officeart/2005/8/layout/list1"/>
    <dgm:cxn modelId="{FFDCF3D7-9AF3-3245-A0C4-2842F3098082}" type="presParOf" srcId="{5A1A8D7E-96E7-DB42-94D8-5546116FE014}" destId="{01FBA185-4B12-8748-974E-FE24B6ED5261}" srcOrd="3" destOrd="0" presId="urn:microsoft.com/office/officeart/2005/8/layout/list1"/>
    <dgm:cxn modelId="{D210536C-73DB-AB4D-B197-E87C43451ED3}" type="presParOf" srcId="{5A1A8D7E-96E7-DB42-94D8-5546116FE014}" destId="{8C10221C-D3E6-C149-B6EA-5555B3AFE131}" srcOrd="4" destOrd="0" presId="urn:microsoft.com/office/officeart/2005/8/layout/list1"/>
    <dgm:cxn modelId="{8C4CE735-E292-9448-917E-6C3D7A181FC4}" type="presParOf" srcId="{8C10221C-D3E6-C149-B6EA-5555B3AFE131}" destId="{0B2F9D68-DADB-374B-AEAD-913D6F853FC0}" srcOrd="0" destOrd="0" presId="urn:microsoft.com/office/officeart/2005/8/layout/list1"/>
    <dgm:cxn modelId="{8C569124-2002-C64A-A170-ECFAEB36947B}" type="presParOf" srcId="{8C10221C-D3E6-C149-B6EA-5555B3AFE131}" destId="{6F78DE89-9DEA-504C-94A1-D63846ED41CE}" srcOrd="1" destOrd="0" presId="urn:microsoft.com/office/officeart/2005/8/layout/list1"/>
    <dgm:cxn modelId="{FBB6D575-F3EF-214E-B374-6B9291302A14}" type="presParOf" srcId="{5A1A8D7E-96E7-DB42-94D8-5546116FE014}" destId="{27AB2A7A-8787-7043-BA97-0135B5E68526}" srcOrd="5" destOrd="0" presId="urn:microsoft.com/office/officeart/2005/8/layout/list1"/>
    <dgm:cxn modelId="{037AD375-BBC4-4F4E-902B-D66726FCF119}" type="presParOf" srcId="{5A1A8D7E-96E7-DB42-94D8-5546116FE014}" destId="{C93BF0CA-BCFF-E34B-8944-2469C2CCDF96}" srcOrd="6" destOrd="0" presId="urn:microsoft.com/office/officeart/2005/8/layout/list1"/>
    <dgm:cxn modelId="{85713C58-009A-9046-93C1-834A86DCEBB6}" type="presParOf" srcId="{5A1A8D7E-96E7-DB42-94D8-5546116FE014}" destId="{FC8F33DB-6010-A64F-8B3C-30BEB4BFB853}" srcOrd="7" destOrd="0" presId="urn:microsoft.com/office/officeart/2005/8/layout/list1"/>
    <dgm:cxn modelId="{ACF2C45A-0304-5E4D-82D1-D366B3EF0E18}" type="presParOf" srcId="{5A1A8D7E-96E7-DB42-94D8-5546116FE014}" destId="{892CC525-1644-3F48-AE8A-434720BADDBA}" srcOrd="8" destOrd="0" presId="urn:microsoft.com/office/officeart/2005/8/layout/list1"/>
    <dgm:cxn modelId="{8E68017B-EAAC-4B4C-A671-277069BC143F}" type="presParOf" srcId="{892CC525-1644-3F48-AE8A-434720BADDBA}" destId="{60558276-CA6D-A243-9FEA-6E33EDCCE2B9}" srcOrd="0" destOrd="0" presId="urn:microsoft.com/office/officeart/2005/8/layout/list1"/>
    <dgm:cxn modelId="{29709F31-B01D-344C-8101-B6478268AF3B}" type="presParOf" srcId="{892CC525-1644-3F48-AE8A-434720BADDBA}" destId="{CBC13C78-7524-1445-A9C0-E61AA53874DF}" srcOrd="1" destOrd="0" presId="urn:microsoft.com/office/officeart/2005/8/layout/list1"/>
    <dgm:cxn modelId="{C2DB47B4-211E-354B-9758-88259803A564}" type="presParOf" srcId="{5A1A8D7E-96E7-DB42-94D8-5546116FE014}" destId="{8FB99254-746E-924A-A148-7BA185B5F250}" srcOrd="9" destOrd="0" presId="urn:microsoft.com/office/officeart/2005/8/layout/list1"/>
    <dgm:cxn modelId="{AD8DC86D-1873-4B40-A1D0-F23D622CFF86}" type="presParOf" srcId="{5A1A8D7E-96E7-DB42-94D8-5546116FE014}" destId="{F1121D0F-F264-FD44-BE4C-6EEF0D2197C6}" srcOrd="10" destOrd="0" presId="urn:microsoft.com/office/officeart/2005/8/layout/list1"/>
    <dgm:cxn modelId="{07243730-39AF-8343-AE58-0423494D8F03}" type="presParOf" srcId="{5A1A8D7E-96E7-DB42-94D8-5546116FE014}" destId="{589A9E28-3074-1C49-8748-658B5A46391B}" srcOrd="11" destOrd="0" presId="urn:microsoft.com/office/officeart/2005/8/layout/list1"/>
    <dgm:cxn modelId="{B5FB060B-8515-474A-867E-7CB25489127E}" type="presParOf" srcId="{5A1A8D7E-96E7-DB42-94D8-5546116FE014}" destId="{DE65BD19-23C0-7F4F-898E-6BAAF8F7604B}" srcOrd="12" destOrd="0" presId="urn:microsoft.com/office/officeart/2005/8/layout/list1"/>
    <dgm:cxn modelId="{AFD95DA1-5AC4-9C4D-9DF2-AD514C4E6DE9}" type="presParOf" srcId="{DE65BD19-23C0-7F4F-898E-6BAAF8F7604B}" destId="{CACB15F3-D387-3549-961D-5616CECCDC51}" srcOrd="0" destOrd="0" presId="urn:microsoft.com/office/officeart/2005/8/layout/list1"/>
    <dgm:cxn modelId="{B2339F2F-9011-FF47-90D8-B431B05D7CBB}" type="presParOf" srcId="{DE65BD19-23C0-7F4F-898E-6BAAF8F7604B}" destId="{85961445-2FDA-7A4A-ADC6-1AAB38A47791}" srcOrd="1" destOrd="0" presId="urn:microsoft.com/office/officeart/2005/8/layout/list1"/>
    <dgm:cxn modelId="{652EFD1B-5AA6-E847-9CAC-1D57E9CC71F1}" type="presParOf" srcId="{5A1A8D7E-96E7-DB42-94D8-5546116FE014}" destId="{73B29FBD-DC8A-BF4F-937D-AAACAB8BFFCD}" srcOrd="13" destOrd="0" presId="urn:microsoft.com/office/officeart/2005/8/layout/list1"/>
    <dgm:cxn modelId="{A15CB8FE-CD49-8840-BAC7-6506BA28ED1C}" type="presParOf" srcId="{5A1A8D7E-96E7-DB42-94D8-5546116FE014}" destId="{95B44DF8-9A8E-2342-8099-41303D9A4E3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8ADD253-2942-504A-B036-887FE6E718C3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</dgm:pt>
    <dgm:pt modelId="{413BE88C-B7FE-A043-91E3-C9EE1A05178C}">
      <dgm:prSet phldrT="[Texto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endParaRPr lang="es-ES" sz="1800" dirty="0" smtClean="0"/>
        </a:p>
        <a:p>
          <a:r>
            <a:rPr lang="es-ES" sz="2000" b="1" dirty="0" err="1" smtClean="0"/>
            <a:t>Actividade</a:t>
          </a:r>
          <a:r>
            <a:rPr lang="es-ES" sz="2000" b="1" dirty="0" smtClean="0"/>
            <a:t> </a:t>
          </a:r>
        </a:p>
        <a:p>
          <a:r>
            <a:rPr lang="es-ES" sz="2000" b="1" dirty="0" smtClean="0"/>
            <a:t>verbal</a:t>
          </a:r>
          <a:endParaRPr lang="es-ES" sz="2000" b="1" dirty="0"/>
        </a:p>
      </dgm:t>
    </dgm:pt>
    <dgm:pt modelId="{CD264B55-88B5-FC4E-8E2A-55DE623B5635}" type="parTrans" cxnId="{35958480-A252-7445-BAA7-A4CFFDDC7A6E}">
      <dgm:prSet/>
      <dgm:spPr/>
      <dgm:t>
        <a:bodyPr/>
        <a:lstStyle/>
        <a:p>
          <a:endParaRPr lang="es-ES"/>
        </a:p>
      </dgm:t>
    </dgm:pt>
    <dgm:pt modelId="{35E1A115-678E-2243-816D-0EBBD39F05AB}" type="sibTrans" cxnId="{35958480-A252-7445-BAA7-A4CFFDDC7A6E}">
      <dgm:prSet/>
      <dgm:spPr/>
      <dgm:t>
        <a:bodyPr/>
        <a:lstStyle/>
        <a:p>
          <a:endParaRPr lang="es-ES"/>
        </a:p>
      </dgm:t>
    </dgm:pt>
    <dgm:pt modelId="{35FDE7F2-9777-9446-B9E9-29ADA099058A}">
      <dgm:prSet phldrT="[Texto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s-ES" sz="2400" b="1" dirty="0" err="1" smtClean="0"/>
            <a:t>Actividade</a:t>
          </a:r>
          <a:endParaRPr lang="es-ES" sz="2400" b="1" dirty="0" smtClean="0"/>
        </a:p>
        <a:p>
          <a:r>
            <a:rPr lang="es-ES" sz="2400" b="1" dirty="0" smtClean="0"/>
            <a:t> visual</a:t>
          </a:r>
          <a:endParaRPr lang="es-ES" sz="2400" b="1" dirty="0"/>
        </a:p>
      </dgm:t>
    </dgm:pt>
    <dgm:pt modelId="{C31E7C32-DC71-C841-9442-23032B9EA7DA}" type="parTrans" cxnId="{B64C5D24-95A5-DB46-A067-14906B274AEE}">
      <dgm:prSet/>
      <dgm:spPr/>
      <dgm:t>
        <a:bodyPr/>
        <a:lstStyle/>
        <a:p>
          <a:endParaRPr lang="es-ES"/>
        </a:p>
      </dgm:t>
    </dgm:pt>
    <dgm:pt modelId="{18E7DD14-E6D1-EF41-8A35-40CC7AC2B24A}" type="sibTrans" cxnId="{B64C5D24-95A5-DB46-A067-14906B274AEE}">
      <dgm:prSet/>
      <dgm:spPr/>
      <dgm:t>
        <a:bodyPr/>
        <a:lstStyle/>
        <a:p>
          <a:endParaRPr lang="es-ES"/>
        </a:p>
      </dgm:t>
    </dgm:pt>
    <dgm:pt modelId="{52EB25FD-738A-C64A-B778-A128FF483C8B}">
      <dgm:prSet phldrT="[Texto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s-ES" sz="2400" b="1" dirty="0" err="1" smtClean="0"/>
            <a:t>Actividade</a:t>
          </a:r>
          <a:r>
            <a:rPr lang="es-ES" sz="2400" b="1" dirty="0" smtClean="0"/>
            <a:t> manipulativa</a:t>
          </a:r>
          <a:endParaRPr lang="es-ES" sz="2400" b="1" dirty="0"/>
        </a:p>
      </dgm:t>
    </dgm:pt>
    <dgm:pt modelId="{5A586639-917A-544C-A8E1-C6D1B703B783}" type="parTrans" cxnId="{116E5D4F-1E6E-124C-AA87-0BCE184B3DC5}">
      <dgm:prSet/>
      <dgm:spPr/>
      <dgm:t>
        <a:bodyPr/>
        <a:lstStyle/>
        <a:p>
          <a:endParaRPr lang="es-ES"/>
        </a:p>
      </dgm:t>
    </dgm:pt>
    <dgm:pt modelId="{9F9E8F16-15C6-8146-825F-6C38B6AFD1CF}" type="sibTrans" cxnId="{116E5D4F-1E6E-124C-AA87-0BCE184B3DC5}">
      <dgm:prSet/>
      <dgm:spPr/>
      <dgm:t>
        <a:bodyPr/>
        <a:lstStyle/>
        <a:p>
          <a:endParaRPr lang="es-ES"/>
        </a:p>
      </dgm:t>
    </dgm:pt>
    <dgm:pt modelId="{3DB54E45-E430-1E43-B4B5-AC466A0A3B41}" type="pres">
      <dgm:prSet presAssocID="{C8ADD253-2942-504A-B036-887FE6E718C3}" presName="Name0" presStyleCnt="0">
        <dgm:presLayoutVars>
          <dgm:dir/>
          <dgm:animLvl val="lvl"/>
          <dgm:resizeHandles val="exact"/>
        </dgm:presLayoutVars>
      </dgm:prSet>
      <dgm:spPr/>
    </dgm:pt>
    <dgm:pt modelId="{C41F729D-6115-5244-8F59-F4886FFDD362}" type="pres">
      <dgm:prSet presAssocID="{413BE88C-B7FE-A043-91E3-C9EE1A05178C}" presName="Name8" presStyleCnt="0"/>
      <dgm:spPr/>
    </dgm:pt>
    <dgm:pt modelId="{F42D103E-9F5C-2845-A615-B958D6E539F7}" type="pres">
      <dgm:prSet presAssocID="{413BE88C-B7FE-A043-91E3-C9EE1A05178C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ECE690-C34C-E249-9034-D404D0CD99D0}" type="pres">
      <dgm:prSet presAssocID="{413BE88C-B7FE-A043-91E3-C9EE1A0517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BFBB5AD-BD4A-BF49-9AB6-4FD846EF2983}" type="pres">
      <dgm:prSet presAssocID="{35FDE7F2-9777-9446-B9E9-29ADA099058A}" presName="Name8" presStyleCnt="0"/>
      <dgm:spPr/>
    </dgm:pt>
    <dgm:pt modelId="{FF97925E-E7B9-7C4B-ADCF-DA2966C1758A}" type="pres">
      <dgm:prSet presAssocID="{35FDE7F2-9777-9446-B9E9-29ADA099058A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61C9B0-CE02-4B4C-9F67-A6BE889FEE34}" type="pres">
      <dgm:prSet presAssocID="{35FDE7F2-9777-9446-B9E9-29ADA099058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C166FF-1779-1D4B-9FD0-CDFB763DECD9}" type="pres">
      <dgm:prSet presAssocID="{52EB25FD-738A-C64A-B778-A128FF483C8B}" presName="Name8" presStyleCnt="0"/>
      <dgm:spPr/>
    </dgm:pt>
    <dgm:pt modelId="{D6C6AC1C-B36F-E143-AF12-1725851A46AA}" type="pres">
      <dgm:prSet presAssocID="{52EB25FD-738A-C64A-B778-A128FF483C8B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DB2831-B386-C545-B188-1531600A0FD3}" type="pres">
      <dgm:prSet presAssocID="{52EB25FD-738A-C64A-B778-A128FF483C8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B1A407F-0898-E94B-BE92-93A8E814657B}" type="presOf" srcId="{35FDE7F2-9777-9446-B9E9-29ADA099058A}" destId="{FF97925E-E7B9-7C4B-ADCF-DA2966C1758A}" srcOrd="0" destOrd="0" presId="urn:microsoft.com/office/officeart/2005/8/layout/pyramid1"/>
    <dgm:cxn modelId="{116E5D4F-1E6E-124C-AA87-0BCE184B3DC5}" srcId="{C8ADD253-2942-504A-B036-887FE6E718C3}" destId="{52EB25FD-738A-C64A-B778-A128FF483C8B}" srcOrd="2" destOrd="0" parTransId="{5A586639-917A-544C-A8E1-C6D1B703B783}" sibTransId="{9F9E8F16-15C6-8146-825F-6C38B6AFD1CF}"/>
    <dgm:cxn modelId="{CBBDEEFF-7EAD-9943-9C8F-92F90253C55D}" type="presOf" srcId="{52EB25FD-738A-C64A-B778-A128FF483C8B}" destId="{0ADB2831-B386-C545-B188-1531600A0FD3}" srcOrd="1" destOrd="0" presId="urn:microsoft.com/office/officeart/2005/8/layout/pyramid1"/>
    <dgm:cxn modelId="{B64C5D24-95A5-DB46-A067-14906B274AEE}" srcId="{C8ADD253-2942-504A-B036-887FE6E718C3}" destId="{35FDE7F2-9777-9446-B9E9-29ADA099058A}" srcOrd="1" destOrd="0" parTransId="{C31E7C32-DC71-C841-9442-23032B9EA7DA}" sibTransId="{18E7DD14-E6D1-EF41-8A35-40CC7AC2B24A}"/>
    <dgm:cxn modelId="{728FF0CE-478E-1847-9FC0-443932AA5A76}" type="presOf" srcId="{52EB25FD-738A-C64A-B778-A128FF483C8B}" destId="{D6C6AC1C-B36F-E143-AF12-1725851A46AA}" srcOrd="0" destOrd="0" presId="urn:microsoft.com/office/officeart/2005/8/layout/pyramid1"/>
    <dgm:cxn modelId="{766F8E2B-7F8A-6149-87FE-582DA6883CE5}" type="presOf" srcId="{35FDE7F2-9777-9446-B9E9-29ADA099058A}" destId="{3561C9B0-CE02-4B4C-9F67-A6BE889FEE34}" srcOrd="1" destOrd="0" presId="urn:microsoft.com/office/officeart/2005/8/layout/pyramid1"/>
    <dgm:cxn modelId="{3A60ABC8-75A5-7544-8885-FE989FBEDCE5}" type="presOf" srcId="{413BE88C-B7FE-A043-91E3-C9EE1A05178C}" destId="{F42D103E-9F5C-2845-A615-B958D6E539F7}" srcOrd="0" destOrd="0" presId="urn:microsoft.com/office/officeart/2005/8/layout/pyramid1"/>
    <dgm:cxn modelId="{35958480-A252-7445-BAA7-A4CFFDDC7A6E}" srcId="{C8ADD253-2942-504A-B036-887FE6E718C3}" destId="{413BE88C-B7FE-A043-91E3-C9EE1A05178C}" srcOrd="0" destOrd="0" parTransId="{CD264B55-88B5-FC4E-8E2A-55DE623B5635}" sibTransId="{35E1A115-678E-2243-816D-0EBBD39F05AB}"/>
    <dgm:cxn modelId="{37BBFF46-8710-A740-AF92-AA0B4D07B620}" type="presOf" srcId="{413BE88C-B7FE-A043-91E3-C9EE1A05178C}" destId="{A4ECE690-C34C-E249-9034-D404D0CD99D0}" srcOrd="1" destOrd="0" presId="urn:microsoft.com/office/officeart/2005/8/layout/pyramid1"/>
    <dgm:cxn modelId="{F0EC85A5-6560-B042-8093-8544E8B0CE68}" type="presOf" srcId="{C8ADD253-2942-504A-B036-887FE6E718C3}" destId="{3DB54E45-E430-1E43-B4B5-AC466A0A3B41}" srcOrd="0" destOrd="0" presId="urn:microsoft.com/office/officeart/2005/8/layout/pyramid1"/>
    <dgm:cxn modelId="{8E5E15CB-0F55-FA48-B495-8E3330F9A4B5}" type="presParOf" srcId="{3DB54E45-E430-1E43-B4B5-AC466A0A3B41}" destId="{C41F729D-6115-5244-8F59-F4886FFDD362}" srcOrd="0" destOrd="0" presId="urn:microsoft.com/office/officeart/2005/8/layout/pyramid1"/>
    <dgm:cxn modelId="{2AA1AD74-9036-D842-8250-C705054BAF6C}" type="presParOf" srcId="{C41F729D-6115-5244-8F59-F4886FFDD362}" destId="{F42D103E-9F5C-2845-A615-B958D6E539F7}" srcOrd="0" destOrd="0" presId="urn:microsoft.com/office/officeart/2005/8/layout/pyramid1"/>
    <dgm:cxn modelId="{8D013165-E7B9-7046-B7D5-2E31F7AEE16A}" type="presParOf" srcId="{C41F729D-6115-5244-8F59-F4886FFDD362}" destId="{A4ECE690-C34C-E249-9034-D404D0CD99D0}" srcOrd="1" destOrd="0" presId="urn:microsoft.com/office/officeart/2005/8/layout/pyramid1"/>
    <dgm:cxn modelId="{7432FF13-F1A2-9947-AF01-00AB4B0F0290}" type="presParOf" srcId="{3DB54E45-E430-1E43-B4B5-AC466A0A3B41}" destId="{FBFBB5AD-BD4A-BF49-9AB6-4FD846EF2983}" srcOrd="1" destOrd="0" presId="urn:microsoft.com/office/officeart/2005/8/layout/pyramid1"/>
    <dgm:cxn modelId="{4F0F70E3-4A93-794B-8BE8-0FF339E01258}" type="presParOf" srcId="{FBFBB5AD-BD4A-BF49-9AB6-4FD846EF2983}" destId="{FF97925E-E7B9-7C4B-ADCF-DA2966C1758A}" srcOrd="0" destOrd="0" presId="urn:microsoft.com/office/officeart/2005/8/layout/pyramid1"/>
    <dgm:cxn modelId="{B51F6615-7C65-3843-A56A-C2BE745C5C71}" type="presParOf" srcId="{FBFBB5AD-BD4A-BF49-9AB6-4FD846EF2983}" destId="{3561C9B0-CE02-4B4C-9F67-A6BE889FEE34}" srcOrd="1" destOrd="0" presId="urn:microsoft.com/office/officeart/2005/8/layout/pyramid1"/>
    <dgm:cxn modelId="{48E453DF-C93A-F24E-AE64-E746EA87E57E}" type="presParOf" srcId="{3DB54E45-E430-1E43-B4B5-AC466A0A3B41}" destId="{24C166FF-1779-1D4B-9FD0-CDFB763DECD9}" srcOrd="2" destOrd="0" presId="urn:microsoft.com/office/officeart/2005/8/layout/pyramid1"/>
    <dgm:cxn modelId="{001D45CB-D0F0-1A41-8B50-3EF870CCAA70}" type="presParOf" srcId="{24C166FF-1779-1D4B-9FD0-CDFB763DECD9}" destId="{D6C6AC1C-B36F-E143-AF12-1725851A46AA}" srcOrd="0" destOrd="0" presId="urn:microsoft.com/office/officeart/2005/8/layout/pyramid1"/>
    <dgm:cxn modelId="{E515A126-61C0-B644-A524-EF68FC230874}" type="presParOf" srcId="{24C166FF-1779-1D4B-9FD0-CDFB763DECD9}" destId="{0ADB2831-B386-C545-B188-1531600A0FD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2C4EEE3-47ED-E248-82FC-E434DA44D46A}" type="doc">
      <dgm:prSet loTypeId="urn:microsoft.com/office/officeart/2005/8/layout/list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28EAB854-B5E3-9F4E-8305-241701C3603B}">
      <dgm:prSet phldrT="[Texto]" custT="1"/>
      <dgm:spPr>
        <a:solidFill>
          <a:srgbClr val="EEECE1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dirty="0">
            <a:solidFill>
              <a:srgbClr val="000000"/>
            </a:solidFill>
          </a:endParaRPr>
        </a:p>
      </dgm:t>
    </dgm:pt>
    <dgm:pt modelId="{B513AD05-8C19-BB42-B7A8-5ECC0FCE7A23}" type="parTrans" cxnId="{6758C8BB-275C-034A-AE85-3DC17D9BD886}">
      <dgm:prSet/>
      <dgm:spPr/>
      <dgm:t>
        <a:bodyPr/>
        <a:lstStyle/>
        <a:p>
          <a:endParaRPr lang="es-ES"/>
        </a:p>
      </dgm:t>
    </dgm:pt>
    <dgm:pt modelId="{2091A67E-A268-AE42-BDE7-DEF09229A650}" type="sibTrans" cxnId="{6758C8BB-275C-034A-AE85-3DC17D9BD886}">
      <dgm:prSet/>
      <dgm:spPr/>
      <dgm:t>
        <a:bodyPr/>
        <a:lstStyle/>
        <a:p>
          <a:endParaRPr lang="es-ES"/>
        </a:p>
      </dgm:t>
    </dgm:pt>
    <dgm:pt modelId="{F67729D4-90E1-154B-A3D6-A9B6F401F0E2}">
      <dgm:prSet phldrT="[Texto]" custT="1"/>
      <dgm:spPr>
        <a:solidFill>
          <a:srgbClr val="EEECE1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Adecuada </a:t>
          </a:r>
          <a:r>
            <a:rPr lang="es-ES" sz="1600" b="1" dirty="0" err="1" smtClean="0">
              <a:solidFill>
                <a:srgbClr val="000000"/>
              </a:solidFill>
            </a:rPr>
            <a:t>xestión</a:t>
          </a:r>
          <a:r>
            <a:rPr lang="es-ES" sz="1600" b="1" dirty="0" smtClean="0">
              <a:solidFill>
                <a:srgbClr val="000000"/>
              </a:solidFill>
            </a:rPr>
            <a:t> da aula</a:t>
          </a:r>
          <a:endParaRPr lang="es-ES" sz="1600" b="1" dirty="0">
            <a:solidFill>
              <a:srgbClr val="000000"/>
            </a:solidFill>
          </a:endParaRPr>
        </a:p>
      </dgm:t>
    </dgm:pt>
    <dgm:pt modelId="{42B739DF-69F8-E94C-8843-68C6826AF12B}" type="parTrans" cxnId="{CA59F1C5-7319-CD41-8E42-41F857C66DFB}">
      <dgm:prSet/>
      <dgm:spPr/>
      <dgm:t>
        <a:bodyPr/>
        <a:lstStyle/>
        <a:p>
          <a:endParaRPr lang="es-ES"/>
        </a:p>
      </dgm:t>
    </dgm:pt>
    <dgm:pt modelId="{C7DD0CFF-0306-3643-812A-31E4222B9DF8}" type="sibTrans" cxnId="{CA59F1C5-7319-CD41-8E42-41F857C66DFB}">
      <dgm:prSet/>
      <dgm:spPr/>
      <dgm:t>
        <a:bodyPr/>
        <a:lstStyle/>
        <a:p>
          <a:endParaRPr lang="es-ES"/>
        </a:p>
      </dgm:t>
    </dgm:pt>
    <dgm:pt modelId="{4E99FE87-F650-1140-91E1-FFF5D59E8084}">
      <dgm:prSet phldrT="[Texto]" custT="1"/>
      <dgm:spPr>
        <a:solidFill>
          <a:srgbClr val="EEECE1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Elaborar un plan de convivencia</a:t>
          </a:r>
          <a:endParaRPr lang="es-ES" sz="1600" b="1" dirty="0">
            <a:solidFill>
              <a:srgbClr val="000000"/>
            </a:solidFill>
          </a:endParaRPr>
        </a:p>
      </dgm:t>
    </dgm:pt>
    <dgm:pt modelId="{8B1005A9-1C67-874F-B53F-C44385C3EF78}" type="parTrans" cxnId="{431ECFEA-4FF1-FD47-AD18-FB93CA65F33E}">
      <dgm:prSet/>
      <dgm:spPr/>
      <dgm:t>
        <a:bodyPr/>
        <a:lstStyle/>
        <a:p>
          <a:endParaRPr lang="es-ES"/>
        </a:p>
      </dgm:t>
    </dgm:pt>
    <dgm:pt modelId="{1C145F8C-73C2-1A44-B540-ED63F6DFADA7}" type="sibTrans" cxnId="{431ECFEA-4FF1-FD47-AD18-FB93CA65F33E}">
      <dgm:prSet/>
      <dgm:spPr/>
      <dgm:t>
        <a:bodyPr/>
        <a:lstStyle/>
        <a:p>
          <a:endParaRPr lang="es-ES"/>
        </a:p>
      </dgm:t>
    </dgm:pt>
    <dgm:pt modelId="{FA133FDE-9A13-1249-9D60-A89AB267CD4C}">
      <dgm:prSet phldrT="[Texto]" custT="1"/>
      <dgm:spPr>
        <a:solidFill>
          <a:srgbClr val="EEECE1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Pensar </a:t>
          </a:r>
          <a:r>
            <a:rPr lang="es-ES" sz="1600" b="1" dirty="0" err="1" smtClean="0">
              <a:solidFill>
                <a:srgbClr val="000000"/>
              </a:solidFill>
            </a:rPr>
            <a:t>nun</a:t>
          </a:r>
          <a:r>
            <a:rPr lang="es-ES" sz="1600" b="1" dirty="0" smtClean="0">
              <a:solidFill>
                <a:srgbClr val="000000"/>
              </a:solidFill>
            </a:rPr>
            <a:t>  plan que </a:t>
          </a:r>
          <a:r>
            <a:rPr lang="es-ES" sz="1600" b="1" dirty="0" err="1" smtClean="0">
              <a:solidFill>
                <a:srgbClr val="000000"/>
              </a:solidFill>
            </a:rPr>
            <a:t>axude</a:t>
          </a:r>
          <a:r>
            <a:rPr lang="es-ES" sz="1600" b="1" dirty="0" smtClean="0">
              <a:solidFill>
                <a:srgbClr val="000000"/>
              </a:solidFill>
            </a:rPr>
            <a:t> a alcanzar o éxito escolar do alumnado</a:t>
          </a:r>
          <a:r>
            <a:rPr lang="es-ES" sz="1400" dirty="0" smtClean="0"/>
            <a:t>.</a:t>
          </a:r>
          <a:endParaRPr lang="es-ES" sz="1400" dirty="0"/>
        </a:p>
      </dgm:t>
    </dgm:pt>
    <dgm:pt modelId="{62350796-E649-E740-A411-52D2056EC57D}" type="parTrans" cxnId="{08FF9D52-C7B6-1B46-8E30-319F9712A458}">
      <dgm:prSet/>
      <dgm:spPr/>
      <dgm:t>
        <a:bodyPr/>
        <a:lstStyle/>
        <a:p>
          <a:endParaRPr lang="es-ES"/>
        </a:p>
      </dgm:t>
    </dgm:pt>
    <dgm:pt modelId="{4EC90F8A-F56C-1843-A689-AA1AD99192CB}" type="sibTrans" cxnId="{08FF9D52-C7B6-1B46-8E30-319F9712A458}">
      <dgm:prSet/>
      <dgm:spPr/>
      <dgm:t>
        <a:bodyPr/>
        <a:lstStyle/>
        <a:p>
          <a:endParaRPr lang="es-ES"/>
        </a:p>
      </dgm:t>
    </dgm:pt>
    <dgm:pt modelId="{ACD0966B-0F55-B548-9BC6-8D24E645DFB5}">
      <dgm:prSet phldrT="[Texto]" custT="1"/>
      <dgm:spPr/>
      <dgm:t>
        <a:bodyPr/>
        <a:lstStyle/>
        <a:p>
          <a:r>
            <a:rPr lang="es-ES" sz="2000" b="1" dirty="0" smtClean="0">
              <a:solidFill>
                <a:srgbClr val="000000"/>
              </a:solidFill>
            </a:rPr>
            <a:t>Desenvolver a </a:t>
          </a:r>
          <a:r>
            <a:rPr lang="es-ES" sz="2000" b="1" dirty="0" err="1" smtClean="0">
              <a:solidFill>
                <a:srgbClr val="000000"/>
              </a:solidFill>
            </a:rPr>
            <a:t>intelixencia</a:t>
          </a:r>
          <a:r>
            <a:rPr lang="es-ES" sz="2000" b="1" dirty="0" smtClean="0">
              <a:solidFill>
                <a:srgbClr val="000000"/>
              </a:solidFill>
            </a:rPr>
            <a:t> </a:t>
          </a:r>
          <a:r>
            <a:rPr lang="es-ES" sz="2000" b="1" dirty="0" err="1" smtClean="0">
              <a:solidFill>
                <a:srgbClr val="000000"/>
              </a:solidFill>
            </a:rPr>
            <a:t>interpersoal</a:t>
          </a:r>
          <a:endParaRPr lang="es-ES" sz="2000" b="1" dirty="0">
            <a:solidFill>
              <a:srgbClr val="000000"/>
            </a:solidFill>
          </a:endParaRPr>
        </a:p>
      </dgm:t>
    </dgm:pt>
    <dgm:pt modelId="{8B5C24CD-2877-FD4B-8027-85689D9F7BDE}" type="parTrans" cxnId="{DAFBF494-D172-354D-BC06-76EF6D73D0D9}">
      <dgm:prSet/>
      <dgm:spPr/>
      <dgm:t>
        <a:bodyPr/>
        <a:lstStyle/>
        <a:p>
          <a:endParaRPr lang="es-ES"/>
        </a:p>
      </dgm:t>
    </dgm:pt>
    <dgm:pt modelId="{8D338A2B-1D28-614B-87F9-D9DAF2C1F684}" type="sibTrans" cxnId="{DAFBF494-D172-354D-BC06-76EF6D73D0D9}">
      <dgm:prSet/>
      <dgm:spPr/>
      <dgm:t>
        <a:bodyPr/>
        <a:lstStyle/>
        <a:p>
          <a:endParaRPr lang="es-ES"/>
        </a:p>
      </dgm:t>
    </dgm:pt>
    <dgm:pt modelId="{5A1A8D7E-96E7-DB42-94D8-5546116FE014}" type="pres">
      <dgm:prSet presAssocID="{C2C4EEE3-47ED-E248-82FC-E434DA44D46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8A86DE4-BA69-8646-A022-49C23655F51F}" type="pres">
      <dgm:prSet presAssocID="{28EAB854-B5E3-9F4E-8305-241701C3603B}" presName="parentLin" presStyleCnt="0"/>
      <dgm:spPr/>
    </dgm:pt>
    <dgm:pt modelId="{63822A82-19B5-B240-94B0-37F0A7A323E1}" type="pres">
      <dgm:prSet presAssocID="{28EAB854-B5E3-9F4E-8305-241701C3603B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E0F2915A-5EE8-F74A-8AD7-858DAF62D88A}" type="pres">
      <dgm:prSet presAssocID="{28EAB854-B5E3-9F4E-8305-241701C3603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FB3E8C-D3D1-8C45-908D-1956B91A3102}" type="pres">
      <dgm:prSet presAssocID="{28EAB854-B5E3-9F4E-8305-241701C3603B}" presName="negativeSpace" presStyleCnt="0"/>
      <dgm:spPr/>
    </dgm:pt>
    <dgm:pt modelId="{5517BD1C-88D5-EB4E-B379-85B6601CBB78}" type="pres">
      <dgm:prSet presAssocID="{28EAB854-B5E3-9F4E-8305-241701C3603B}" presName="childText" presStyleLbl="conFgAcc1" presStyleIdx="0" presStyleCnt="5">
        <dgm:presLayoutVars>
          <dgm:bulletEnabled val="1"/>
        </dgm:presLayoutVars>
      </dgm:prSet>
      <dgm:spPr/>
    </dgm:pt>
    <dgm:pt modelId="{01FBA185-4B12-8748-974E-FE24B6ED5261}" type="pres">
      <dgm:prSet presAssocID="{2091A67E-A268-AE42-BDE7-DEF09229A650}" presName="spaceBetweenRectangles" presStyleCnt="0"/>
      <dgm:spPr/>
    </dgm:pt>
    <dgm:pt modelId="{8C10221C-D3E6-C149-B6EA-5555B3AFE131}" type="pres">
      <dgm:prSet presAssocID="{F67729D4-90E1-154B-A3D6-A9B6F401F0E2}" presName="parentLin" presStyleCnt="0"/>
      <dgm:spPr/>
    </dgm:pt>
    <dgm:pt modelId="{0B2F9D68-DADB-374B-AEAD-913D6F853FC0}" type="pres">
      <dgm:prSet presAssocID="{F67729D4-90E1-154B-A3D6-A9B6F401F0E2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6F78DE89-9DEA-504C-94A1-D63846ED41CE}" type="pres">
      <dgm:prSet presAssocID="{F67729D4-90E1-154B-A3D6-A9B6F401F0E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AB2A7A-8787-7043-BA97-0135B5E68526}" type="pres">
      <dgm:prSet presAssocID="{F67729D4-90E1-154B-A3D6-A9B6F401F0E2}" presName="negativeSpace" presStyleCnt="0"/>
      <dgm:spPr/>
    </dgm:pt>
    <dgm:pt modelId="{C93BF0CA-BCFF-E34B-8944-2469C2CCDF96}" type="pres">
      <dgm:prSet presAssocID="{F67729D4-90E1-154B-A3D6-A9B6F401F0E2}" presName="childText" presStyleLbl="conFgAcc1" presStyleIdx="1" presStyleCnt="5">
        <dgm:presLayoutVars>
          <dgm:bulletEnabled val="1"/>
        </dgm:presLayoutVars>
      </dgm:prSet>
      <dgm:spPr/>
    </dgm:pt>
    <dgm:pt modelId="{FC8F33DB-6010-A64F-8B3C-30BEB4BFB853}" type="pres">
      <dgm:prSet presAssocID="{C7DD0CFF-0306-3643-812A-31E4222B9DF8}" presName="spaceBetweenRectangles" presStyleCnt="0"/>
      <dgm:spPr/>
    </dgm:pt>
    <dgm:pt modelId="{892CC525-1644-3F48-AE8A-434720BADDBA}" type="pres">
      <dgm:prSet presAssocID="{4E99FE87-F650-1140-91E1-FFF5D59E8084}" presName="parentLin" presStyleCnt="0"/>
      <dgm:spPr/>
    </dgm:pt>
    <dgm:pt modelId="{60558276-CA6D-A243-9FEA-6E33EDCCE2B9}" type="pres">
      <dgm:prSet presAssocID="{4E99FE87-F650-1140-91E1-FFF5D59E8084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CBC13C78-7524-1445-A9C0-E61AA53874DF}" type="pres">
      <dgm:prSet presAssocID="{4E99FE87-F650-1140-91E1-FFF5D59E808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B99254-746E-924A-A148-7BA185B5F250}" type="pres">
      <dgm:prSet presAssocID="{4E99FE87-F650-1140-91E1-FFF5D59E8084}" presName="negativeSpace" presStyleCnt="0"/>
      <dgm:spPr/>
    </dgm:pt>
    <dgm:pt modelId="{F1121D0F-F264-FD44-BE4C-6EEF0D2197C6}" type="pres">
      <dgm:prSet presAssocID="{4E99FE87-F650-1140-91E1-FFF5D59E8084}" presName="childText" presStyleLbl="conFgAcc1" presStyleIdx="2" presStyleCnt="5">
        <dgm:presLayoutVars>
          <dgm:bulletEnabled val="1"/>
        </dgm:presLayoutVars>
      </dgm:prSet>
      <dgm:spPr/>
    </dgm:pt>
    <dgm:pt modelId="{589A9E28-3074-1C49-8748-658B5A46391B}" type="pres">
      <dgm:prSet presAssocID="{1C145F8C-73C2-1A44-B540-ED63F6DFADA7}" presName="spaceBetweenRectangles" presStyleCnt="0"/>
      <dgm:spPr/>
    </dgm:pt>
    <dgm:pt modelId="{DE65BD19-23C0-7F4F-898E-6BAAF8F7604B}" type="pres">
      <dgm:prSet presAssocID="{FA133FDE-9A13-1249-9D60-A89AB267CD4C}" presName="parentLin" presStyleCnt="0"/>
      <dgm:spPr/>
    </dgm:pt>
    <dgm:pt modelId="{CACB15F3-D387-3549-961D-5616CECCDC51}" type="pres">
      <dgm:prSet presAssocID="{FA133FDE-9A13-1249-9D60-A89AB267CD4C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85961445-2FDA-7A4A-ADC6-1AAB38A47791}" type="pres">
      <dgm:prSet presAssocID="{FA133FDE-9A13-1249-9D60-A89AB267CD4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B29FBD-DC8A-BF4F-937D-AAACAB8BFFCD}" type="pres">
      <dgm:prSet presAssocID="{FA133FDE-9A13-1249-9D60-A89AB267CD4C}" presName="negativeSpace" presStyleCnt="0"/>
      <dgm:spPr/>
    </dgm:pt>
    <dgm:pt modelId="{95B44DF8-9A8E-2342-8099-41303D9A4E3E}" type="pres">
      <dgm:prSet presAssocID="{FA133FDE-9A13-1249-9D60-A89AB267CD4C}" presName="childText" presStyleLbl="conFgAcc1" presStyleIdx="3" presStyleCnt="5">
        <dgm:presLayoutVars>
          <dgm:bulletEnabled val="1"/>
        </dgm:presLayoutVars>
      </dgm:prSet>
      <dgm:spPr/>
    </dgm:pt>
    <dgm:pt modelId="{50AE3E2F-11A7-A44F-BCF8-5D64880B085A}" type="pres">
      <dgm:prSet presAssocID="{4EC90F8A-F56C-1843-A689-AA1AD99192CB}" presName="spaceBetweenRectangles" presStyleCnt="0"/>
      <dgm:spPr/>
    </dgm:pt>
    <dgm:pt modelId="{39FCA286-BAF6-824C-BAEC-D2B5E5EE9BC2}" type="pres">
      <dgm:prSet presAssocID="{ACD0966B-0F55-B548-9BC6-8D24E645DFB5}" presName="parentLin" presStyleCnt="0"/>
      <dgm:spPr/>
    </dgm:pt>
    <dgm:pt modelId="{9C4B04F6-4635-F140-B9FF-358FC1E8936E}" type="pres">
      <dgm:prSet presAssocID="{ACD0966B-0F55-B548-9BC6-8D24E645DFB5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D2F6282E-B6C4-6F42-976E-F0C42F2372A3}" type="pres">
      <dgm:prSet presAssocID="{ACD0966B-0F55-B548-9BC6-8D24E645DFB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2DD3A9-FFCF-6447-87BF-A0A6FE90E857}" type="pres">
      <dgm:prSet presAssocID="{ACD0966B-0F55-B548-9BC6-8D24E645DFB5}" presName="negativeSpace" presStyleCnt="0"/>
      <dgm:spPr/>
    </dgm:pt>
    <dgm:pt modelId="{7BEEF7B7-B4F4-3F45-A8CE-3D420160F632}" type="pres">
      <dgm:prSet presAssocID="{ACD0966B-0F55-B548-9BC6-8D24E645DFB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E3D470CD-7D95-F942-B1CD-909BF7FC6D98}" type="presOf" srcId="{F67729D4-90E1-154B-A3D6-A9B6F401F0E2}" destId="{6F78DE89-9DEA-504C-94A1-D63846ED41CE}" srcOrd="1" destOrd="0" presId="urn:microsoft.com/office/officeart/2005/8/layout/list1"/>
    <dgm:cxn modelId="{75D90EE6-1E53-454F-A3F1-027EC4BB2DC1}" type="presOf" srcId="{FA133FDE-9A13-1249-9D60-A89AB267CD4C}" destId="{CACB15F3-D387-3549-961D-5616CECCDC51}" srcOrd="0" destOrd="0" presId="urn:microsoft.com/office/officeart/2005/8/layout/list1"/>
    <dgm:cxn modelId="{801876DE-D1DC-F947-8AFE-0CDFD4ADC97D}" type="presOf" srcId="{28EAB854-B5E3-9F4E-8305-241701C3603B}" destId="{E0F2915A-5EE8-F74A-8AD7-858DAF62D88A}" srcOrd="1" destOrd="0" presId="urn:microsoft.com/office/officeart/2005/8/layout/list1"/>
    <dgm:cxn modelId="{BC93A23F-2B44-7845-B16B-DE0364E22C37}" type="presOf" srcId="{28EAB854-B5E3-9F4E-8305-241701C3603B}" destId="{63822A82-19B5-B240-94B0-37F0A7A323E1}" srcOrd="0" destOrd="0" presId="urn:microsoft.com/office/officeart/2005/8/layout/list1"/>
    <dgm:cxn modelId="{771E5CAC-E912-C340-AEC5-BF95CA4F9E07}" type="presOf" srcId="{ACD0966B-0F55-B548-9BC6-8D24E645DFB5}" destId="{D2F6282E-B6C4-6F42-976E-F0C42F2372A3}" srcOrd="1" destOrd="0" presId="urn:microsoft.com/office/officeart/2005/8/layout/list1"/>
    <dgm:cxn modelId="{6758C8BB-275C-034A-AE85-3DC17D9BD886}" srcId="{C2C4EEE3-47ED-E248-82FC-E434DA44D46A}" destId="{28EAB854-B5E3-9F4E-8305-241701C3603B}" srcOrd="0" destOrd="0" parTransId="{B513AD05-8C19-BB42-B7A8-5ECC0FCE7A23}" sibTransId="{2091A67E-A268-AE42-BDE7-DEF09229A650}"/>
    <dgm:cxn modelId="{C9015639-86E6-D547-865B-3DCB5BEBBCD6}" type="presOf" srcId="{FA133FDE-9A13-1249-9D60-A89AB267CD4C}" destId="{85961445-2FDA-7A4A-ADC6-1AAB38A47791}" srcOrd="1" destOrd="0" presId="urn:microsoft.com/office/officeart/2005/8/layout/list1"/>
    <dgm:cxn modelId="{CA59F1C5-7319-CD41-8E42-41F857C66DFB}" srcId="{C2C4EEE3-47ED-E248-82FC-E434DA44D46A}" destId="{F67729D4-90E1-154B-A3D6-A9B6F401F0E2}" srcOrd="1" destOrd="0" parTransId="{42B739DF-69F8-E94C-8843-68C6826AF12B}" sibTransId="{C7DD0CFF-0306-3643-812A-31E4222B9DF8}"/>
    <dgm:cxn modelId="{75D27977-E199-E546-95AE-7DB35CCE29D4}" type="presOf" srcId="{ACD0966B-0F55-B548-9BC6-8D24E645DFB5}" destId="{9C4B04F6-4635-F140-B9FF-358FC1E8936E}" srcOrd="0" destOrd="0" presId="urn:microsoft.com/office/officeart/2005/8/layout/list1"/>
    <dgm:cxn modelId="{FA8D89CB-7F39-5248-BA66-5CED0FDD9922}" type="presOf" srcId="{F67729D4-90E1-154B-A3D6-A9B6F401F0E2}" destId="{0B2F9D68-DADB-374B-AEAD-913D6F853FC0}" srcOrd="0" destOrd="0" presId="urn:microsoft.com/office/officeart/2005/8/layout/list1"/>
    <dgm:cxn modelId="{995017CA-7E86-9F42-9A37-00E3DBB33170}" type="presOf" srcId="{4E99FE87-F650-1140-91E1-FFF5D59E8084}" destId="{60558276-CA6D-A243-9FEA-6E33EDCCE2B9}" srcOrd="0" destOrd="0" presId="urn:microsoft.com/office/officeart/2005/8/layout/list1"/>
    <dgm:cxn modelId="{08FF9D52-C7B6-1B46-8E30-319F9712A458}" srcId="{C2C4EEE3-47ED-E248-82FC-E434DA44D46A}" destId="{FA133FDE-9A13-1249-9D60-A89AB267CD4C}" srcOrd="3" destOrd="0" parTransId="{62350796-E649-E740-A411-52D2056EC57D}" sibTransId="{4EC90F8A-F56C-1843-A689-AA1AD99192CB}"/>
    <dgm:cxn modelId="{1898CA9D-9835-5C49-B7A8-934F5AE9A16E}" type="presOf" srcId="{4E99FE87-F650-1140-91E1-FFF5D59E8084}" destId="{CBC13C78-7524-1445-A9C0-E61AA53874DF}" srcOrd="1" destOrd="0" presId="urn:microsoft.com/office/officeart/2005/8/layout/list1"/>
    <dgm:cxn modelId="{DAFBF494-D172-354D-BC06-76EF6D73D0D9}" srcId="{C2C4EEE3-47ED-E248-82FC-E434DA44D46A}" destId="{ACD0966B-0F55-B548-9BC6-8D24E645DFB5}" srcOrd="4" destOrd="0" parTransId="{8B5C24CD-2877-FD4B-8027-85689D9F7BDE}" sibTransId="{8D338A2B-1D28-614B-87F9-D9DAF2C1F684}"/>
    <dgm:cxn modelId="{431ECFEA-4FF1-FD47-AD18-FB93CA65F33E}" srcId="{C2C4EEE3-47ED-E248-82FC-E434DA44D46A}" destId="{4E99FE87-F650-1140-91E1-FFF5D59E8084}" srcOrd="2" destOrd="0" parTransId="{8B1005A9-1C67-874F-B53F-C44385C3EF78}" sibTransId="{1C145F8C-73C2-1A44-B540-ED63F6DFADA7}"/>
    <dgm:cxn modelId="{97055DC8-72E5-594B-8189-AE4CD726D525}" type="presOf" srcId="{C2C4EEE3-47ED-E248-82FC-E434DA44D46A}" destId="{5A1A8D7E-96E7-DB42-94D8-5546116FE014}" srcOrd="0" destOrd="0" presId="urn:microsoft.com/office/officeart/2005/8/layout/list1"/>
    <dgm:cxn modelId="{068049BC-B433-694B-A7CC-C17E0490E33A}" type="presParOf" srcId="{5A1A8D7E-96E7-DB42-94D8-5546116FE014}" destId="{68A86DE4-BA69-8646-A022-49C23655F51F}" srcOrd="0" destOrd="0" presId="urn:microsoft.com/office/officeart/2005/8/layout/list1"/>
    <dgm:cxn modelId="{C8B1D4FF-5D7E-2C4C-B92B-4279B205DBB6}" type="presParOf" srcId="{68A86DE4-BA69-8646-A022-49C23655F51F}" destId="{63822A82-19B5-B240-94B0-37F0A7A323E1}" srcOrd="0" destOrd="0" presId="urn:microsoft.com/office/officeart/2005/8/layout/list1"/>
    <dgm:cxn modelId="{D9203A7F-1637-A246-A50B-BA7CAF858B9B}" type="presParOf" srcId="{68A86DE4-BA69-8646-A022-49C23655F51F}" destId="{E0F2915A-5EE8-F74A-8AD7-858DAF62D88A}" srcOrd="1" destOrd="0" presId="urn:microsoft.com/office/officeart/2005/8/layout/list1"/>
    <dgm:cxn modelId="{512A8A96-5FA7-BB47-B5FE-AA0C1828CEB4}" type="presParOf" srcId="{5A1A8D7E-96E7-DB42-94D8-5546116FE014}" destId="{05FB3E8C-D3D1-8C45-908D-1956B91A3102}" srcOrd="1" destOrd="0" presId="urn:microsoft.com/office/officeart/2005/8/layout/list1"/>
    <dgm:cxn modelId="{5150A1CF-D4AD-1C4A-8F5C-D9FC0FBBF663}" type="presParOf" srcId="{5A1A8D7E-96E7-DB42-94D8-5546116FE014}" destId="{5517BD1C-88D5-EB4E-B379-85B6601CBB78}" srcOrd="2" destOrd="0" presId="urn:microsoft.com/office/officeart/2005/8/layout/list1"/>
    <dgm:cxn modelId="{89C89D95-6C2C-A947-9E10-5DAEFAF08EF2}" type="presParOf" srcId="{5A1A8D7E-96E7-DB42-94D8-5546116FE014}" destId="{01FBA185-4B12-8748-974E-FE24B6ED5261}" srcOrd="3" destOrd="0" presId="urn:microsoft.com/office/officeart/2005/8/layout/list1"/>
    <dgm:cxn modelId="{C098FF65-3DCB-2542-8AA7-E14ACA5AE015}" type="presParOf" srcId="{5A1A8D7E-96E7-DB42-94D8-5546116FE014}" destId="{8C10221C-D3E6-C149-B6EA-5555B3AFE131}" srcOrd="4" destOrd="0" presId="urn:microsoft.com/office/officeart/2005/8/layout/list1"/>
    <dgm:cxn modelId="{B28B7FC3-F5D9-0A4C-8D36-94767FAB2C9F}" type="presParOf" srcId="{8C10221C-D3E6-C149-B6EA-5555B3AFE131}" destId="{0B2F9D68-DADB-374B-AEAD-913D6F853FC0}" srcOrd="0" destOrd="0" presId="urn:microsoft.com/office/officeart/2005/8/layout/list1"/>
    <dgm:cxn modelId="{B8AEC2E8-A0A2-0240-9970-3F5A15C0CAED}" type="presParOf" srcId="{8C10221C-D3E6-C149-B6EA-5555B3AFE131}" destId="{6F78DE89-9DEA-504C-94A1-D63846ED41CE}" srcOrd="1" destOrd="0" presId="urn:microsoft.com/office/officeart/2005/8/layout/list1"/>
    <dgm:cxn modelId="{5D019859-6ED2-F846-85D8-5A8C749A44DA}" type="presParOf" srcId="{5A1A8D7E-96E7-DB42-94D8-5546116FE014}" destId="{27AB2A7A-8787-7043-BA97-0135B5E68526}" srcOrd="5" destOrd="0" presId="urn:microsoft.com/office/officeart/2005/8/layout/list1"/>
    <dgm:cxn modelId="{2457DDFF-B442-8548-8A06-408BADC1A08D}" type="presParOf" srcId="{5A1A8D7E-96E7-DB42-94D8-5546116FE014}" destId="{C93BF0CA-BCFF-E34B-8944-2469C2CCDF96}" srcOrd="6" destOrd="0" presId="urn:microsoft.com/office/officeart/2005/8/layout/list1"/>
    <dgm:cxn modelId="{F9E66B00-069B-6049-813D-DE02AB243910}" type="presParOf" srcId="{5A1A8D7E-96E7-DB42-94D8-5546116FE014}" destId="{FC8F33DB-6010-A64F-8B3C-30BEB4BFB853}" srcOrd="7" destOrd="0" presId="urn:microsoft.com/office/officeart/2005/8/layout/list1"/>
    <dgm:cxn modelId="{ADA77B3E-9E9F-2B46-A9FB-714BEB2C468D}" type="presParOf" srcId="{5A1A8D7E-96E7-DB42-94D8-5546116FE014}" destId="{892CC525-1644-3F48-AE8A-434720BADDBA}" srcOrd="8" destOrd="0" presId="urn:microsoft.com/office/officeart/2005/8/layout/list1"/>
    <dgm:cxn modelId="{676C45DB-6791-294B-B5B0-065061F15706}" type="presParOf" srcId="{892CC525-1644-3F48-AE8A-434720BADDBA}" destId="{60558276-CA6D-A243-9FEA-6E33EDCCE2B9}" srcOrd="0" destOrd="0" presId="urn:microsoft.com/office/officeart/2005/8/layout/list1"/>
    <dgm:cxn modelId="{1D9ECCE0-15D6-3541-B2BA-2A73B3555BD8}" type="presParOf" srcId="{892CC525-1644-3F48-AE8A-434720BADDBA}" destId="{CBC13C78-7524-1445-A9C0-E61AA53874DF}" srcOrd="1" destOrd="0" presId="urn:microsoft.com/office/officeart/2005/8/layout/list1"/>
    <dgm:cxn modelId="{CF816132-CD28-1E43-BBCE-9D70558A6BE1}" type="presParOf" srcId="{5A1A8D7E-96E7-DB42-94D8-5546116FE014}" destId="{8FB99254-746E-924A-A148-7BA185B5F250}" srcOrd="9" destOrd="0" presId="urn:microsoft.com/office/officeart/2005/8/layout/list1"/>
    <dgm:cxn modelId="{85A3C47C-F691-0045-8C02-F4764A81FF1D}" type="presParOf" srcId="{5A1A8D7E-96E7-DB42-94D8-5546116FE014}" destId="{F1121D0F-F264-FD44-BE4C-6EEF0D2197C6}" srcOrd="10" destOrd="0" presId="urn:microsoft.com/office/officeart/2005/8/layout/list1"/>
    <dgm:cxn modelId="{D81698C9-1740-4340-9764-B487F441DA32}" type="presParOf" srcId="{5A1A8D7E-96E7-DB42-94D8-5546116FE014}" destId="{589A9E28-3074-1C49-8748-658B5A46391B}" srcOrd="11" destOrd="0" presId="urn:microsoft.com/office/officeart/2005/8/layout/list1"/>
    <dgm:cxn modelId="{EFF14313-8F9E-0243-B690-9E78A4808618}" type="presParOf" srcId="{5A1A8D7E-96E7-DB42-94D8-5546116FE014}" destId="{DE65BD19-23C0-7F4F-898E-6BAAF8F7604B}" srcOrd="12" destOrd="0" presId="urn:microsoft.com/office/officeart/2005/8/layout/list1"/>
    <dgm:cxn modelId="{99A8225A-7E92-984D-87FD-CFF8FE7F3018}" type="presParOf" srcId="{DE65BD19-23C0-7F4F-898E-6BAAF8F7604B}" destId="{CACB15F3-D387-3549-961D-5616CECCDC51}" srcOrd="0" destOrd="0" presId="urn:microsoft.com/office/officeart/2005/8/layout/list1"/>
    <dgm:cxn modelId="{6F4B7965-3E33-8040-B9AA-DFD5C045A1DE}" type="presParOf" srcId="{DE65BD19-23C0-7F4F-898E-6BAAF8F7604B}" destId="{85961445-2FDA-7A4A-ADC6-1AAB38A47791}" srcOrd="1" destOrd="0" presId="urn:microsoft.com/office/officeart/2005/8/layout/list1"/>
    <dgm:cxn modelId="{849F81A1-451A-0242-A385-CA6629BA11F3}" type="presParOf" srcId="{5A1A8D7E-96E7-DB42-94D8-5546116FE014}" destId="{73B29FBD-DC8A-BF4F-937D-AAACAB8BFFCD}" srcOrd="13" destOrd="0" presId="urn:microsoft.com/office/officeart/2005/8/layout/list1"/>
    <dgm:cxn modelId="{D08E0594-613C-DF4B-9D46-8846919A2BC1}" type="presParOf" srcId="{5A1A8D7E-96E7-DB42-94D8-5546116FE014}" destId="{95B44DF8-9A8E-2342-8099-41303D9A4E3E}" srcOrd="14" destOrd="0" presId="urn:microsoft.com/office/officeart/2005/8/layout/list1"/>
    <dgm:cxn modelId="{26BAF027-CEAA-1449-91D9-0B40412DCFA3}" type="presParOf" srcId="{5A1A8D7E-96E7-DB42-94D8-5546116FE014}" destId="{50AE3E2F-11A7-A44F-BCF8-5D64880B085A}" srcOrd="15" destOrd="0" presId="urn:microsoft.com/office/officeart/2005/8/layout/list1"/>
    <dgm:cxn modelId="{38EC8540-E9AF-1043-AE4F-F3409D502386}" type="presParOf" srcId="{5A1A8D7E-96E7-DB42-94D8-5546116FE014}" destId="{39FCA286-BAF6-824C-BAEC-D2B5E5EE9BC2}" srcOrd="16" destOrd="0" presId="urn:microsoft.com/office/officeart/2005/8/layout/list1"/>
    <dgm:cxn modelId="{87D21789-0C17-B14A-A446-93260CAA4338}" type="presParOf" srcId="{39FCA286-BAF6-824C-BAEC-D2B5E5EE9BC2}" destId="{9C4B04F6-4635-F140-B9FF-358FC1E8936E}" srcOrd="0" destOrd="0" presId="urn:microsoft.com/office/officeart/2005/8/layout/list1"/>
    <dgm:cxn modelId="{7BBEA195-4ED4-7048-92A5-72AB965604C8}" type="presParOf" srcId="{39FCA286-BAF6-824C-BAEC-D2B5E5EE9BC2}" destId="{D2F6282E-B6C4-6F42-976E-F0C42F2372A3}" srcOrd="1" destOrd="0" presId="urn:microsoft.com/office/officeart/2005/8/layout/list1"/>
    <dgm:cxn modelId="{7F9E61B1-0FB6-0145-B876-780472561E45}" type="presParOf" srcId="{5A1A8D7E-96E7-DB42-94D8-5546116FE014}" destId="{972DD3A9-FFCF-6447-87BF-A0A6FE90E857}" srcOrd="17" destOrd="0" presId="urn:microsoft.com/office/officeart/2005/8/layout/list1"/>
    <dgm:cxn modelId="{B44C815C-068E-164B-BD5F-34E31879CFDA}" type="presParOf" srcId="{5A1A8D7E-96E7-DB42-94D8-5546116FE014}" destId="{7BEEF7B7-B4F4-3F45-A8CE-3D420160F632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2C4EEE3-47ED-E248-82FC-E434DA44D46A}" type="doc">
      <dgm:prSet loTypeId="urn:microsoft.com/office/officeart/2005/8/layout/list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28EAB854-B5E3-9F4E-8305-241701C3603B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dirty="0">
            <a:solidFill>
              <a:srgbClr val="000000"/>
            </a:solidFill>
          </a:endParaRPr>
        </a:p>
      </dgm:t>
    </dgm:pt>
    <dgm:pt modelId="{B513AD05-8C19-BB42-B7A8-5ECC0FCE7A23}" type="parTrans" cxnId="{6758C8BB-275C-034A-AE85-3DC17D9BD886}">
      <dgm:prSet/>
      <dgm:spPr/>
      <dgm:t>
        <a:bodyPr/>
        <a:lstStyle/>
        <a:p>
          <a:endParaRPr lang="es-ES"/>
        </a:p>
      </dgm:t>
    </dgm:pt>
    <dgm:pt modelId="{2091A67E-A268-AE42-BDE7-DEF09229A650}" type="sibTrans" cxnId="{6758C8BB-275C-034A-AE85-3DC17D9BD886}">
      <dgm:prSet/>
      <dgm:spPr/>
      <dgm:t>
        <a:bodyPr/>
        <a:lstStyle/>
        <a:p>
          <a:endParaRPr lang="es-ES"/>
        </a:p>
      </dgm:t>
    </dgm:pt>
    <dgm:pt modelId="{F67729D4-90E1-154B-A3D6-A9B6F401F0E2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Adecuada </a:t>
          </a:r>
          <a:r>
            <a:rPr lang="es-ES" sz="1600" b="1" dirty="0" err="1" smtClean="0">
              <a:solidFill>
                <a:srgbClr val="000000"/>
              </a:solidFill>
            </a:rPr>
            <a:t>xestión</a:t>
          </a:r>
          <a:r>
            <a:rPr lang="es-ES" sz="1600" b="1" dirty="0" smtClean="0">
              <a:solidFill>
                <a:srgbClr val="000000"/>
              </a:solidFill>
            </a:rPr>
            <a:t> da aula</a:t>
          </a:r>
          <a:endParaRPr lang="es-ES" sz="1600" b="1" dirty="0">
            <a:solidFill>
              <a:srgbClr val="000000"/>
            </a:solidFill>
          </a:endParaRPr>
        </a:p>
      </dgm:t>
    </dgm:pt>
    <dgm:pt modelId="{42B739DF-69F8-E94C-8843-68C6826AF12B}" type="parTrans" cxnId="{CA59F1C5-7319-CD41-8E42-41F857C66DFB}">
      <dgm:prSet/>
      <dgm:spPr/>
      <dgm:t>
        <a:bodyPr/>
        <a:lstStyle/>
        <a:p>
          <a:endParaRPr lang="es-ES"/>
        </a:p>
      </dgm:t>
    </dgm:pt>
    <dgm:pt modelId="{C7DD0CFF-0306-3643-812A-31E4222B9DF8}" type="sibTrans" cxnId="{CA59F1C5-7319-CD41-8E42-41F857C66DFB}">
      <dgm:prSet/>
      <dgm:spPr/>
      <dgm:t>
        <a:bodyPr/>
        <a:lstStyle/>
        <a:p>
          <a:endParaRPr lang="es-ES"/>
        </a:p>
      </dgm:t>
    </dgm:pt>
    <dgm:pt modelId="{4E99FE87-F650-1140-91E1-FFF5D59E8084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Elaborar un plan de convivencia</a:t>
          </a:r>
          <a:endParaRPr lang="es-ES" sz="1600" b="1" dirty="0">
            <a:solidFill>
              <a:srgbClr val="000000"/>
            </a:solidFill>
          </a:endParaRPr>
        </a:p>
      </dgm:t>
    </dgm:pt>
    <dgm:pt modelId="{8B1005A9-1C67-874F-B53F-C44385C3EF78}" type="parTrans" cxnId="{431ECFEA-4FF1-FD47-AD18-FB93CA65F33E}">
      <dgm:prSet/>
      <dgm:spPr/>
      <dgm:t>
        <a:bodyPr/>
        <a:lstStyle/>
        <a:p>
          <a:endParaRPr lang="es-ES"/>
        </a:p>
      </dgm:t>
    </dgm:pt>
    <dgm:pt modelId="{1C145F8C-73C2-1A44-B540-ED63F6DFADA7}" type="sibTrans" cxnId="{431ECFEA-4FF1-FD47-AD18-FB93CA65F33E}">
      <dgm:prSet/>
      <dgm:spPr/>
      <dgm:t>
        <a:bodyPr/>
        <a:lstStyle/>
        <a:p>
          <a:endParaRPr lang="es-ES"/>
        </a:p>
      </dgm:t>
    </dgm:pt>
    <dgm:pt modelId="{FA133FDE-9A13-1249-9D60-A89AB267CD4C}">
      <dgm:prSet phldrT="[Texto]" custT="1"/>
      <dgm:spPr>
        <a:solidFill>
          <a:srgbClr val="F2F2F2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Pensar </a:t>
          </a:r>
          <a:r>
            <a:rPr lang="es-ES" sz="1600" b="1" dirty="0" err="1" smtClean="0">
              <a:solidFill>
                <a:srgbClr val="000000"/>
              </a:solidFill>
            </a:rPr>
            <a:t>nun</a:t>
          </a:r>
          <a:r>
            <a:rPr lang="es-ES" sz="1600" b="1" dirty="0" smtClean="0">
              <a:solidFill>
                <a:srgbClr val="000000"/>
              </a:solidFill>
            </a:rPr>
            <a:t>  plan que </a:t>
          </a:r>
          <a:r>
            <a:rPr lang="es-ES" sz="1600" b="1" dirty="0" err="1" smtClean="0">
              <a:solidFill>
                <a:srgbClr val="000000"/>
              </a:solidFill>
            </a:rPr>
            <a:t>axude</a:t>
          </a:r>
          <a:r>
            <a:rPr lang="es-ES" sz="1600" b="1" dirty="0" smtClean="0">
              <a:solidFill>
                <a:srgbClr val="000000"/>
              </a:solidFill>
            </a:rPr>
            <a:t> a alcanzar o éxito escolar do alumnado</a:t>
          </a:r>
          <a:r>
            <a:rPr lang="es-ES" sz="1400" dirty="0" smtClean="0"/>
            <a:t>.</a:t>
          </a:r>
          <a:endParaRPr lang="es-ES" sz="1400" dirty="0"/>
        </a:p>
      </dgm:t>
    </dgm:pt>
    <dgm:pt modelId="{62350796-E649-E740-A411-52D2056EC57D}" type="parTrans" cxnId="{08FF9D52-C7B6-1B46-8E30-319F9712A458}">
      <dgm:prSet/>
      <dgm:spPr/>
      <dgm:t>
        <a:bodyPr/>
        <a:lstStyle/>
        <a:p>
          <a:endParaRPr lang="es-ES"/>
        </a:p>
      </dgm:t>
    </dgm:pt>
    <dgm:pt modelId="{4EC90F8A-F56C-1843-A689-AA1AD99192CB}" type="sibTrans" cxnId="{08FF9D52-C7B6-1B46-8E30-319F9712A458}">
      <dgm:prSet/>
      <dgm:spPr/>
      <dgm:t>
        <a:bodyPr/>
        <a:lstStyle/>
        <a:p>
          <a:endParaRPr lang="es-ES"/>
        </a:p>
      </dgm:t>
    </dgm:pt>
    <dgm:pt modelId="{ACD0966B-0F55-B548-9BC6-8D24E645DFB5}">
      <dgm:prSet phldrT="[Texto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</a:rPr>
            <a:t>Desenvolver a </a:t>
          </a:r>
          <a:r>
            <a:rPr lang="es-ES" sz="1600" b="1" dirty="0" err="1" smtClean="0">
              <a:solidFill>
                <a:srgbClr val="000000"/>
              </a:solidFill>
            </a:rPr>
            <a:t>intelixencia</a:t>
          </a:r>
          <a:r>
            <a:rPr lang="es-ES" sz="1600" b="1" dirty="0" smtClean="0">
              <a:solidFill>
                <a:srgbClr val="000000"/>
              </a:solidFill>
            </a:rPr>
            <a:t> </a:t>
          </a:r>
          <a:r>
            <a:rPr lang="es-ES" sz="1600" b="1" dirty="0" err="1" smtClean="0">
              <a:solidFill>
                <a:srgbClr val="000000"/>
              </a:solidFill>
            </a:rPr>
            <a:t>interpersoal</a:t>
          </a:r>
          <a:endParaRPr lang="es-ES" sz="1600" b="1" dirty="0">
            <a:solidFill>
              <a:srgbClr val="000000"/>
            </a:solidFill>
          </a:endParaRPr>
        </a:p>
      </dgm:t>
    </dgm:pt>
    <dgm:pt modelId="{8B5C24CD-2877-FD4B-8027-85689D9F7BDE}" type="parTrans" cxnId="{DAFBF494-D172-354D-BC06-76EF6D73D0D9}">
      <dgm:prSet/>
      <dgm:spPr/>
      <dgm:t>
        <a:bodyPr/>
        <a:lstStyle/>
        <a:p>
          <a:endParaRPr lang="es-ES"/>
        </a:p>
      </dgm:t>
    </dgm:pt>
    <dgm:pt modelId="{8D338A2B-1D28-614B-87F9-D9DAF2C1F684}" type="sibTrans" cxnId="{DAFBF494-D172-354D-BC06-76EF6D73D0D9}">
      <dgm:prSet/>
      <dgm:spPr/>
      <dgm:t>
        <a:bodyPr/>
        <a:lstStyle/>
        <a:p>
          <a:endParaRPr lang="es-ES"/>
        </a:p>
      </dgm:t>
    </dgm:pt>
    <dgm:pt modelId="{70DEE9D2-0CAC-E94F-80C0-79EA26864D1F}">
      <dgm:prSet phldrT="[Texto]" custT="1"/>
      <dgm:spPr/>
      <dgm:t>
        <a:bodyPr/>
        <a:lstStyle/>
        <a:p>
          <a:r>
            <a:rPr lang="es-ES" sz="1600" b="1" dirty="0" err="1" smtClean="0">
              <a:solidFill>
                <a:srgbClr val="000000"/>
              </a:solidFill>
            </a:rPr>
            <a:t>Ensinar</a:t>
          </a:r>
          <a:r>
            <a:rPr lang="es-ES" sz="1600" b="1" dirty="0" smtClean="0">
              <a:solidFill>
                <a:srgbClr val="000000"/>
              </a:solidFill>
            </a:rPr>
            <a:t> a </a:t>
          </a:r>
          <a:r>
            <a:rPr lang="es-ES" sz="1600" b="1" dirty="0" err="1" smtClean="0">
              <a:solidFill>
                <a:srgbClr val="000000"/>
              </a:solidFill>
            </a:rPr>
            <a:t>xestionar</a:t>
          </a:r>
          <a:r>
            <a:rPr lang="es-ES" sz="1600" b="1" dirty="0" smtClean="0">
              <a:solidFill>
                <a:srgbClr val="000000"/>
              </a:solidFill>
            </a:rPr>
            <a:t> os conflictos</a:t>
          </a:r>
          <a:endParaRPr lang="es-ES" sz="1600" b="1" dirty="0">
            <a:solidFill>
              <a:srgbClr val="000000"/>
            </a:solidFill>
          </a:endParaRPr>
        </a:p>
      </dgm:t>
    </dgm:pt>
    <dgm:pt modelId="{AB407F8F-ECCD-4F45-8721-1D40C9BA40A0}" type="parTrans" cxnId="{509935BE-24CA-2C45-816C-225387C31887}">
      <dgm:prSet/>
      <dgm:spPr/>
      <dgm:t>
        <a:bodyPr/>
        <a:lstStyle/>
        <a:p>
          <a:endParaRPr lang="es-ES"/>
        </a:p>
      </dgm:t>
    </dgm:pt>
    <dgm:pt modelId="{25ED7F00-920F-5541-B446-56DD6FA281D8}" type="sibTrans" cxnId="{509935BE-24CA-2C45-816C-225387C31887}">
      <dgm:prSet/>
      <dgm:spPr/>
      <dgm:t>
        <a:bodyPr/>
        <a:lstStyle/>
        <a:p>
          <a:endParaRPr lang="es-ES"/>
        </a:p>
      </dgm:t>
    </dgm:pt>
    <dgm:pt modelId="{5A1A8D7E-96E7-DB42-94D8-5546116FE014}" type="pres">
      <dgm:prSet presAssocID="{C2C4EEE3-47ED-E248-82FC-E434DA44D46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8A86DE4-BA69-8646-A022-49C23655F51F}" type="pres">
      <dgm:prSet presAssocID="{28EAB854-B5E3-9F4E-8305-241701C3603B}" presName="parentLin" presStyleCnt="0"/>
      <dgm:spPr/>
    </dgm:pt>
    <dgm:pt modelId="{63822A82-19B5-B240-94B0-37F0A7A323E1}" type="pres">
      <dgm:prSet presAssocID="{28EAB854-B5E3-9F4E-8305-241701C3603B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E0F2915A-5EE8-F74A-8AD7-858DAF62D88A}" type="pres">
      <dgm:prSet presAssocID="{28EAB854-B5E3-9F4E-8305-241701C3603B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FB3E8C-D3D1-8C45-908D-1956B91A3102}" type="pres">
      <dgm:prSet presAssocID="{28EAB854-B5E3-9F4E-8305-241701C3603B}" presName="negativeSpace" presStyleCnt="0"/>
      <dgm:spPr/>
    </dgm:pt>
    <dgm:pt modelId="{5517BD1C-88D5-EB4E-B379-85B6601CBB78}" type="pres">
      <dgm:prSet presAssocID="{28EAB854-B5E3-9F4E-8305-241701C3603B}" presName="childText" presStyleLbl="conFgAcc1" presStyleIdx="0" presStyleCnt="6">
        <dgm:presLayoutVars>
          <dgm:bulletEnabled val="1"/>
        </dgm:presLayoutVars>
      </dgm:prSet>
      <dgm:spPr/>
    </dgm:pt>
    <dgm:pt modelId="{01FBA185-4B12-8748-974E-FE24B6ED5261}" type="pres">
      <dgm:prSet presAssocID="{2091A67E-A268-AE42-BDE7-DEF09229A650}" presName="spaceBetweenRectangles" presStyleCnt="0"/>
      <dgm:spPr/>
    </dgm:pt>
    <dgm:pt modelId="{8C10221C-D3E6-C149-B6EA-5555B3AFE131}" type="pres">
      <dgm:prSet presAssocID="{F67729D4-90E1-154B-A3D6-A9B6F401F0E2}" presName="parentLin" presStyleCnt="0"/>
      <dgm:spPr/>
    </dgm:pt>
    <dgm:pt modelId="{0B2F9D68-DADB-374B-AEAD-913D6F853FC0}" type="pres">
      <dgm:prSet presAssocID="{F67729D4-90E1-154B-A3D6-A9B6F401F0E2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6F78DE89-9DEA-504C-94A1-D63846ED41CE}" type="pres">
      <dgm:prSet presAssocID="{F67729D4-90E1-154B-A3D6-A9B6F401F0E2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AB2A7A-8787-7043-BA97-0135B5E68526}" type="pres">
      <dgm:prSet presAssocID="{F67729D4-90E1-154B-A3D6-A9B6F401F0E2}" presName="negativeSpace" presStyleCnt="0"/>
      <dgm:spPr/>
    </dgm:pt>
    <dgm:pt modelId="{C93BF0CA-BCFF-E34B-8944-2469C2CCDF96}" type="pres">
      <dgm:prSet presAssocID="{F67729D4-90E1-154B-A3D6-A9B6F401F0E2}" presName="childText" presStyleLbl="conFgAcc1" presStyleIdx="1" presStyleCnt="6">
        <dgm:presLayoutVars>
          <dgm:bulletEnabled val="1"/>
        </dgm:presLayoutVars>
      </dgm:prSet>
      <dgm:spPr/>
    </dgm:pt>
    <dgm:pt modelId="{FC8F33DB-6010-A64F-8B3C-30BEB4BFB853}" type="pres">
      <dgm:prSet presAssocID="{C7DD0CFF-0306-3643-812A-31E4222B9DF8}" presName="spaceBetweenRectangles" presStyleCnt="0"/>
      <dgm:spPr/>
    </dgm:pt>
    <dgm:pt modelId="{892CC525-1644-3F48-AE8A-434720BADDBA}" type="pres">
      <dgm:prSet presAssocID="{4E99FE87-F650-1140-91E1-FFF5D59E8084}" presName="parentLin" presStyleCnt="0"/>
      <dgm:spPr/>
    </dgm:pt>
    <dgm:pt modelId="{60558276-CA6D-A243-9FEA-6E33EDCCE2B9}" type="pres">
      <dgm:prSet presAssocID="{4E99FE87-F650-1140-91E1-FFF5D59E8084}" presName="parentLeftMargin" presStyleLbl="node1" presStyleIdx="1" presStyleCnt="6"/>
      <dgm:spPr/>
      <dgm:t>
        <a:bodyPr/>
        <a:lstStyle/>
        <a:p>
          <a:endParaRPr lang="es-ES"/>
        </a:p>
      </dgm:t>
    </dgm:pt>
    <dgm:pt modelId="{CBC13C78-7524-1445-A9C0-E61AA53874DF}" type="pres">
      <dgm:prSet presAssocID="{4E99FE87-F650-1140-91E1-FFF5D59E808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B99254-746E-924A-A148-7BA185B5F250}" type="pres">
      <dgm:prSet presAssocID="{4E99FE87-F650-1140-91E1-FFF5D59E8084}" presName="negativeSpace" presStyleCnt="0"/>
      <dgm:spPr/>
    </dgm:pt>
    <dgm:pt modelId="{F1121D0F-F264-FD44-BE4C-6EEF0D2197C6}" type="pres">
      <dgm:prSet presAssocID="{4E99FE87-F650-1140-91E1-FFF5D59E8084}" presName="childText" presStyleLbl="conFgAcc1" presStyleIdx="2" presStyleCnt="6">
        <dgm:presLayoutVars>
          <dgm:bulletEnabled val="1"/>
        </dgm:presLayoutVars>
      </dgm:prSet>
      <dgm:spPr/>
    </dgm:pt>
    <dgm:pt modelId="{589A9E28-3074-1C49-8748-658B5A46391B}" type="pres">
      <dgm:prSet presAssocID="{1C145F8C-73C2-1A44-B540-ED63F6DFADA7}" presName="spaceBetweenRectangles" presStyleCnt="0"/>
      <dgm:spPr/>
    </dgm:pt>
    <dgm:pt modelId="{DE65BD19-23C0-7F4F-898E-6BAAF8F7604B}" type="pres">
      <dgm:prSet presAssocID="{FA133FDE-9A13-1249-9D60-A89AB267CD4C}" presName="parentLin" presStyleCnt="0"/>
      <dgm:spPr/>
    </dgm:pt>
    <dgm:pt modelId="{CACB15F3-D387-3549-961D-5616CECCDC51}" type="pres">
      <dgm:prSet presAssocID="{FA133FDE-9A13-1249-9D60-A89AB267CD4C}" presName="parentLeftMargin" presStyleLbl="node1" presStyleIdx="2" presStyleCnt="6"/>
      <dgm:spPr/>
      <dgm:t>
        <a:bodyPr/>
        <a:lstStyle/>
        <a:p>
          <a:endParaRPr lang="es-ES"/>
        </a:p>
      </dgm:t>
    </dgm:pt>
    <dgm:pt modelId="{85961445-2FDA-7A4A-ADC6-1AAB38A47791}" type="pres">
      <dgm:prSet presAssocID="{FA133FDE-9A13-1249-9D60-A89AB267CD4C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B29FBD-DC8A-BF4F-937D-AAACAB8BFFCD}" type="pres">
      <dgm:prSet presAssocID="{FA133FDE-9A13-1249-9D60-A89AB267CD4C}" presName="negativeSpace" presStyleCnt="0"/>
      <dgm:spPr/>
    </dgm:pt>
    <dgm:pt modelId="{95B44DF8-9A8E-2342-8099-41303D9A4E3E}" type="pres">
      <dgm:prSet presAssocID="{FA133FDE-9A13-1249-9D60-A89AB267CD4C}" presName="childText" presStyleLbl="conFgAcc1" presStyleIdx="3" presStyleCnt="6">
        <dgm:presLayoutVars>
          <dgm:bulletEnabled val="1"/>
        </dgm:presLayoutVars>
      </dgm:prSet>
      <dgm:spPr/>
    </dgm:pt>
    <dgm:pt modelId="{50AE3E2F-11A7-A44F-BCF8-5D64880B085A}" type="pres">
      <dgm:prSet presAssocID="{4EC90F8A-F56C-1843-A689-AA1AD99192CB}" presName="spaceBetweenRectangles" presStyleCnt="0"/>
      <dgm:spPr/>
    </dgm:pt>
    <dgm:pt modelId="{39FCA286-BAF6-824C-BAEC-D2B5E5EE9BC2}" type="pres">
      <dgm:prSet presAssocID="{ACD0966B-0F55-B548-9BC6-8D24E645DFB5}" presName="parentLin" presStyleCnt="0"/>
      <dgm:spPr/>
    </dgm:pt>
    <dgm:pt modelId="{9C4B04F6-4635-F140-B9FF-358FC1E8936E}" type="pres">
      <dgm:prSet presAssocID="{ACD0966B-0F55-B548-9BC6-8D24E645DFB5}" presName="parentLeftMargin" presStyleLbl="node1" presStyleIdx="3" presStyleCnt="6"/>
      <dgm:spPr/>
      <dgm:t>
        <a:bodyPr/>
        <a:lstStyle/>
        <a:p>
          <a:endParaRPr lang="es-ES"/>
        </a:p>
      </dgm:t>
    </dgm:pt>
    <dgm:pt modelId="{D2F6282E-B6C4-6F42-976E-F0C42F2372A3}" type="pres">
      <dgm:prSet presAssocID="{ACD0966B-0F55-B548-9BC6-8D24E645DFB5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2DD3A9-FFCF-6447-87BF-A0A6FE90E857}" type="pres">
      <dgm:prSet presAssocID="{ACD0966B-0F55-B548-9BC6-8D24E645DFB5}" presName="negativeSpace" presStyleCnt="0"/>
      <dgm:spPr/>
    </dgm:pt>
    <dgm:pt modelId="{7BEEF7B7-B4F4-3F45-A8CE-3D420160F632}" type="pres">
      <dgm:prSet presAssocID="{ACD0966B-0F55-B548-9BC6-8D24E645DFB5}" presName="childText" presStyleLbl="conFgAcc1" presStyleIdx="4" presStyleCnt="6">
        <dgm:presLayoutVars>
          <dgm:bulletEnabled val="1"/>
        </dgm:presLayoutVars>
      </dgm:prSet>
      <dgm:spPr/>
    </dgm:pt>
    <dgm:pt modelId="{F95295FC-1926-3746-BDCE-84E7668B8179}" type="pres">
      <dgm:prSet presAssocID="{8D338A2B-1D28-614B-87F9-D9DAF2C1F684}" presName="spaceBetweenRectangles" presStyleCnt="0"/>
      <dgm:spPr/>
    </dgm:pt>
    <dgm:pt modelId="{155348D8-D8FE-964E-A637-2CE475C9B31C}" type="pres">
      <dgm:prSet presAssocID="{70DEE9D2-0CAC-E94F-80C0-79EA26864D1F}" presName="parentLin" presStyleCnt="0"/>
      <dgm:spPr/>
    </dgm:pt>
    <dgm:pt modelId="{64FE417D-D1C1-4045-93BB-0A0541FF1024}" type="pres">
      <dgm:prSet presAssocID="{70DEE9D2-0CAC-E94F-80C0-79EA26864D1F}" presName="parentLeftMargin" presStyleLbl="node1" presStyleIdx="4" presStyleCnt="6"/>
      <dgm:spPr/>
      <dgm:t>
        <a:bodyPr/>
        <a:lstStyle/>
        <a:p>
          <a:endParaRPr lang="es-ES"/>
        </a:p>
      </dgm:t>
    </dgm:pt>
    <dgm:pt modelId="{DDEEE14C-4353-744E-8BC8-AAF491930B37}" type="pres">
      <dgm:prSet presAssocID="{70DEE9D2-0CAC-E94F-80C0-79EA26864D1F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64C63E-0DCF-3346-A52D-531848C22FD5}" type="pres">
      <dgm:prSet presAssocID="{70DEE9D2-0CAC-E94F-80C0-79EA26864D1F}" presName="negativeSpace" presStyleCnt="0"/>
      <dgm:spPr/>
    </dgm:pt>
    <dgm:pt modelId="{3E13251B-60D2-5041-BC33-7D22D5C7CB9C}" type="pres">
      <dgm:prSet presAssocID="{70DEE9D2-0CAC-E94F-80C0-79EA26864D1F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919BD505-9B5C-9D4F-A937-8D4F7723106B}" type="presOf" srcId="{28EAB854-B5E3-9F4E-8305-241701C3603B}" destId="{63822A82-19B5-B240-94B0-37F0A7A323E1}" srcOrd="0" destOrd="0" presId="urn:microsoft.com/office/officeart/2005/8/layout/list1"/>
    <dgm:cxn modelId="{771431F4-3D68-B542-ACA1-61D5D895D989}" type="presOf" srcId="{ACD0966B-0F55-B548-9BC6-8D24E645DFB5}" destId="{D2F6282E-B6C4-6F42-976E-F0C42F2372A3}" srcOrd="1" destOrd="0" presId="urn:microsoft.com/office/officeart/2005/8/layout/list1"/>
    <dgm:cxn modelId="{D7E9CB35-7B1C-FC4D-BD00-6A8BC5840279}" type="presOf" srcId="{F67729D4-90E1-154B-A3D6-A9B6F401F0E2}" destId="{0B2F9D68-DADB-374B-AEAD-913D6F853FC0}" srcOrd="0" destOrd="0" presId="urn:microsoft.com/office/officeart/2005/8/layout/list1"/>
    <dgm:cxn modelId="{10410C50-40FC-EB44-B84E-C1E428372C31}" type="presOf" srcId="{70DEE9D2-0CAC-E94F-80C0-79EA26864D1F}" destId="{64FE417D-D1C1-4045-93BB-0A0541FF1024}" srcOrd="0" destOrd="0" presId="urn:microsoft.com/office/officeart/2005/8/layout/list1"/>
    <dgm:cxn modelId="{6AF328E1-4072-8342-BC71-39A268B5BC7E}" type="presOf" srcId="{F67729D4-90E1-154B-A3D6-A9B6F401F0E2}" destId="{6F78DE89-9DEA-504C-94A1-D63846ED41CE}" srcOrd="1" destOrd="0" presId="urn:microsoft.com/office/officeart/2005/8/layout/list1"/>
    <dgm:cxn modelId="{044904F8-54B8-FD44-B220-39BD8B3A1372}" type="presOf" srcId="{FA133FDE-9A13-1249-9D60-A89AB267CD4C}" destId="{85961445-2FDA-7A4A-ADC6-1AAB38A47791}" srcOrd="1" destOrd="0" presId="urn:microsoft.com/office/officeart/2005/8/layout/list1"/>
    <dgm:cxn modelId="{BD162D36-E036-8A42-B7A3-4C1F1DC97BCB}" type="presOf" srcId="{C2C4EEE3-47ED-E248-82FC-E434DA44D46A}" destId="{5A1A8D7E-96E7-DB42-94D8-5546116FE014}" srcOrd="0" destOrd="0" presId="urn:microsoft.com/office/officeart/2005/8/layout/list1"/>
    <dgm:cxn modelId="{2C4ECA3E-D7DC-3348-9E70-4BF86372E6AA}" type="presOf" srcId="{28EAB854-B5E3-9F4E-8305-241701C3603B}" destId="{E0F2915A-5EE8-F74A-8AD7-858DAF62D88A}" srcOrd="1" destOrd="0" presId="urn:microsoft.com/office/officeart/2005/8/layout/list1"/>
    <dgm:cxn modelId="{CA59F1C5-7319-CD41-8E42-41F857C66DFB}" srcId="{C2C4EEE3-47ED-E248-82FC-E434DA44D46A}" destId="{F67729D4-90E1-154B-A3D6-A9B6F401F0E2}" srcOrd="1" destOrd="0" parTransId="{42B739DF-69F8-E94C-8843-68C6826AF12B}" sibTransId="{C7DD0CFF-0306-3643-812A-31E4222B9DF8}"/>
    <dgm:cxn modelId="{08FF9D52-C7B6-1B46-8E30-319F9712A458}" srcId="{C2C4EEE3-47ED-E248-82FC-E434DA44D46A}" destId="{FA133FDE-9A13-1249-9D60-A89AB267CD4C}" srcOrd="3" destOrd="0" parTransId="{62350796-E649-E740-A411-52D2056EC57D}" sibTransId="{4EC90F8A-F56C-1843-A689-AA1AD99192CB}"/>
    <dgm:cxn modelId="{DAFBF494-D172-354D-BC06-76EF6D73D0D9}" srcId="{C2C4EEE3-47ED-E248-82FC-E434DA44D46A}" destId="{ACD0966B-0F55-B548-9BC6-8D24E645DFB5}" srcOrd="4" destOrd="0" parTransId="{8B5C24CD-2877-FD4B-8027-85689D9F7BDE}" sibTransId="{8D338A2B-1D28-614B-87F9-D9DAF2C1F684}"/>
    <dgm:cxn modelId="{509935BE-24CA-2C45-816C-225387C31887}" srcId="{C2C4EEE3-47ED-E248-82FC-E434DA44D46A}" destId="{70DEE9D2-0CAC-E94F-80C0-79EA26864D1F}" srcOrd="5" destOrd="0" parTransId="{AB407F8F-ECCD-4F45-8721-1D40C9BA40A0}" sibTransId="{25ED7F00-920F-5541-B446-56DD6FA281D8}"/>
    <dgm:cxn modelId="{6758C8BB-275C-034A-AE85-3DC17D9BD886}" srcId="{C2C4EEE3-47ED-E248-82FC-E434DA44D46A}" destId="{28EAB854-B5E3-9F4E-8305-241701C3603B}" srcOrd="0" destOrd="0" parTransId="{B513AD05-8C19-BB42-B7A8-5ECC0FCE7A23}" sibTransId="{2091A67E-A268-AE42-BDE7-DEF09229A650}"/>
    <dgm:cxn modelId="{C768D2B0-F1BE-E246-BC1A-E4DCEEF9DD4E}" type="presOf" srcId="{FA133FDE-9A13-1249-9D60-A89AB267CD4C}" destId="{CACB15F3-D387-3549-961D-5616CECCDC51}" srcOrd="0" destOrd="0" presId="urn:microsoft.com/office/officeart/2005/8/layout/list1"/>
    <dgm:cxn modelId="{3441001F-EC56-1C4A-AE7C-D0FE569C71AB}" type="presOf" srcId="{70DEE9D2-0CAC-E94F-80C0-79EA26864D1F}" destId="{DDEEE14C-4353-744E-8BC8-AAF491930B37}" srcOrd="1" destOrd="0" presId="urn:microsoft.com/office/officeart/2005/8/layout/list1"/>
    <dgm:cxn modelId="{431ECFEA-4FF1-FD47-AD18-FB93CA65F33E}" srcId="{C2C4EEE3-47ED-E248-82FC-E434DA44D46A}" destId="{4E99FE87-F650-1140-91E1-FFF5D59E8084}" srcOrd="2" destOrd="0" parTransId="{8B1005A9-1C67-874F-B53F-C44385C3EF78}" sibTransId="{1C145F8C-73C2-1A44-B540-ED63F6DFADA7}"/>
    <dgm:cxn modelId="{52BF4047-54B6-CC47-8AF4-7078249B3C3C}" type="presOf" srcId="{4E99FE87-F650-1140-91E1-FFF5D59E8084}" destId="{60558276-CA6D-A243-9FEA-6E33EDCCE2B9}" srcOrd="0" destOrd="0" presId="urn:microsoft.com/office/officeart/2005/8/layout/list1"/>
    <dgm:cxn modelId="{5A810A7F-C045-CA45-BB14-A39A376077E7}" type="presOf" srcId="{4E99FE87-F650-1140-91E1-FFF5D59E8084}" destId="{CBC13C78-7524-1445-A9C0-E61AA53874DF}" srcOrd="1" destOrd="0" presId="urn:microsoft.com/office/officeart/2005/8/layout/list1"/>
    <dgm:cxn modelId="{186797F8-7306-D24F-98A5-A7B2C32095C5}" type="presOf" srcId="{ACD0966B-0F55-B548-9BC6-8D24E645DFB5}" destId="{9C4B04F6-4635-F140-B9FF-358FC1E8936E}" srcOrd="0" destOrd="0" presId="urn:microsoft.com/office/officeart/2005/8/layout/list1"/>
    <dgm:cxn modelId="{51D6FD20-851C-184B-BDFC-08C07F035868}" type="presParOf" srcId="{5A1A8D7E-96E7-DB42-94D8-5546116FE014}" destId="{68A86DE4-BA69-8646-A022-49C23655F51F}" srcOrd="0" destOrd="0" presId="urn:microsoft.com/office/officeart/2005/8/layout/list1"/>
    <dgm:cxn modelId="{3E7C9D0D-EFFB-9F41-9110-5352A3C2BDD5}" type="presParOf" srcId="{68A86DE4-BA69-8646-A022-49C23655F51F}" destId="{63822A82-19B5-B240-94B0-37F0A7A323E1}" srcOrd="0" destOrd="0" presId="urn:microsoft.com/office/officeart/2005/8/layout/list1"/>
    <dgm:cxn modelId="{BDE45A28-CB56-1440-B862-81B1F6C349D9}" type="presParOf" srcId="{68A86DE4-BA69-8646-A022-49C23655F51F}" destId="{E0F2915A-5EE8-F74A-8AD7-858DAF62D88A}" srcOrd="1" destOrd="0" presId="urn:microsoft.com/office/officeart/2005/8/layout/list1"/>
    <dgm:cxn modelId="{6D7BBE67-D081-9A40-87AA-13621AA3A472}" type="presParOf" srcId="{5A1A8D7E-96E7-DB42-94D8-5546116FE014}" destId="{05FB3E8C-D3D1-8C45-908D-1956B91A3102}" srcOrd="1" destOrd="0" presId="urn:microsoft.com/office/officeart/2005/8/layout/list1"/>
    <dgm:cxn modelId="{12C4202A-FEDA-C84D-A698-D3D9B916CCA6}" type="presParOf" srcId="{5A1A8D7E-96E7-DB42-94D8-5546116FE014}" destId="{5517BD1C-88D5-EB4E-B379-85B6601CBB78}" srcOrd="2" destOrd="0" presId="urn:microsoft.com/office/officeart/2005/8/layout/list1"/>
    <dgm:cxn modelId="{2BDCB940-39DD-394C-82CD-F640BB868CD3}" type="presParOf" srcId="{5A1A8D7E-96E7-DB42-94D8-5546116FE014}" destId="{01FBA185-4B12-8748-974E-FE24B6ED5261}" srcOrd="3" destOrd="0" presId="urn:microsoft.com/office/officeart/2005/8/layout/list1"/>
    <dgm:cxn modelId="{FDD1CAB0-F1CA-2B4F-B0A5-4B63E77E6BD8}" type="presParOf" srcId="{5A1A8D7E-96E7-DB42-94D8-5546116FE014}" destId="{8C10221C-D3E6-C149-B6EA-5555B3AFE131}" srcOrd="4" destOrd="0" presId="urn:microsoft.com/office/officeart/2005/8/layout/list1"/>
    <dgm:cxn modelId="{A444C13D-B6FD-DB46-A2E6-6F71043B2875}" type="presParOf" srcId="{8C10221C-D3E6-C149-B6EA-5555B3AFE131}" destId="{0B2F9D68-DADB-374B-AEAD-913D6F853FC0}" srcOrd="0" destOrd="0" presId="urn:microsoft.com/office/officeart/2005/8/layout/list1"/>
    <dgm:cxn modelId="{D51CF503-A8B2-5442-9098-817313ECE77E}" type="presParOf" srcId="{8C10221C-D3E6-C149-B6EA-5555B3AFE131}" destId="{6F78DE89-9DEA-504C-94A1-D63846ED41CE}" srcOrd="1" destOrd="0" presId="urn:microsoft.com/office/officeart/2005/8/layout/list1"/>
    <dgm:cxn modelId="{284A4757-DA1D-C541-88C8-7176916F61CB}" type="presParOf" srcId="{5A1A8D7E-96E7-DB42-94D8-5546116FE014}" destId="{27AB2A7A-8787-7043-BA97-0135B5E68526}" srcOrd="5" destOrd="0" presId="urn:microsoft.com/office/officeart/2005/8/layout/list1"/>
    <dgm:cxn modelId="{AE624CE3-E2F6-0D47-BA60-D3CAED8120A9}" type="presParOf" srcId="{5A1A8D7E-96E7-DB42-94D8-5546116FE014}" destId="{C93BF0CA-BCFF-E34B-8944-2469C2CCDF96}" srcOrd="6" destOrd="0" presId="urn:microsoft.com/office/officeart/2005/8/layout/list1"/>
    <dgm:cxn modelId="{F7419FF4-40CC-1F4F-AB29-D357724D5C86}" type="presParOf" srcId="{5A1A8D7E-96E7-DB42-94D8-5546116FE014}" destId="{FC8F33DB-6010-A64F-8B3C-30BEB4BFB853}" srcOrd="7" destOrd="0" presId="urn:microsoft.com/office/officeart/2005/8/layout/list1"/>
    <dgm:cxn modelId="{79FDF3A9-73A6-B346-A192-41123F030084}" type="presParOf" srcId="{5A1A8D7E-96E7-DB42-94D8-5546116FE014}" destId="{892CC525-1644-3F48-AE8A-434720BADDBA}" srcOrd="8" destOrd="0" presId="urn:microsoft.com/office/officeart/2005/8/layout/list1"/>
    <dgm:cxn modelId="{0FE87EAB-A377-B040-8EC9-7DE1BEF6B1FF}" type="presParOf" srcId="{892CC525-1644-3F48-AE8A-434720BADDBA}" destId="{60558276-CA6D-A243-9FEA-6E33EDCCE2B9}" srcOrd="0" destOrd="0" presId="urn:microsoft.com/office/officeart/2005/8/layout/list1"/>
    <dgm:cxn modelId="{D214B62F-359B-FD40-B1CA-A74BAEEF6DD1}" type="presParOf" srcId="{892CC525-1644-3F48-AE8A-434720BADDBA}" destId="{CBC13C78-7524-1445-A9C0-E61AA53874DF}" srcOrd="1" destOrd="0" presId="urn:microsoft.com/office/officeart/2005/8/layout/list1"/>
    <dgm:cxn modelId="{A3C13ED9-8CA8-F440-BABA-EF922BC451A2}" type="presParOf" srcId="{5A1A8D7E-96E7-DB42-94D8-5546116FE014}" destId="{8FB99254-746E-924A-A148-7BA185B5F250}" srcOrd="9" destOrd="0" presId="urn:microsoft.com/office/officeart/2005/8/layout/list1"/>
    <dgm:cxn modelId="{AD1C0DC7-C4E2-2644-BA11-871505CB7B05}" type="presParOf" srcId="{5A1A8D7E-96E7-DB42-94D8-5546116FE014}" destId="{F1121D0F-F264-FD44-BE4C-6EEF0D2197C6}" srcOrd="10" destOrd="0" presId="urn:microsoft.com/office/officeart/2005/8/layout/list1"/>
    <dgm:cxn modelId="{EB67942C-5CDB-BB4C-95A6-CA478190D2E5}" type="presParOf" srcId="{5A1A8D7E-96E7-DB42-94D8-5546116FE014}" destId="{589A9E28-3074-1C49-8748-658B5A46391B}" srcOrd="11" destOrd="0" presId="urn:microsoft.com/office/officeart/2005/8/layout/list1"/>
    <dgm:cxn modelId="{4A517E90-92F9-AE43-B360-455B069FE42B}" type="presParOf" srcId="{5A1A8D7E-96E7-DB42-94D8-5546116FE014}" destId="{DE65BD19-23C0-7F4F-898E-6BAAF8F7604B}" srcOrd="12" destOrd="0" presId="urn:microsoft.com/office/officeart/2005/8/layout/list1"/>
    <dgm:cxn modelId="{47DF5B65-C8D4-5D47-B7AD-E2A33521EDEA}" type="presParOf" srcId="{DE65BD19-23C0-7F4F-898E-6BAAF8F7604B}" destId="{CACB15F3-D387-3549-961D-5616CECCDC51}" srcOrd="0" destOrd="0" presId="urn:microsoft.com/office/officeart/2005/8/layout/list1"/>
    <dgm:cxn modelId="{CA9DC540-C689-8D4B-B093-5B9C5BA16AB5}" type="presParOf" srcId="{DE65BD19-23C0-7F4F-898E-6BAAF8F7604B}" destId="{85961445-2FDA-7A4A-ADC6-1AAB38A47791}" srcOrd="1" destOrd="0" presId="urn:microsoft.com/office/officeart/2005/8/layout/list1"/>
    <dgm:cxn modelId="{0B5D55AF-8557-AC4F-944B-85CBFCD8A08D}" type="presParOf" srcId="{5A1A8D7E-96E7-DB42-94D8-5546116FE014}" destId="{73B29FBD-DC8A-BF4F-937D-AAACAB8BFFCD}" srcOrd="13" destOrd="0" presId="urn:microsoft.com/office/officeart/2005/8/layout/list1"/>
    <dgm:cxn modelId="{7AA7FE63-C7A7-2D45-B701-E5248434A86E}" type="presParOf" srcId="{5A1A8D7E-96E7-DB42-94D8-5546116FE014}" destId="{95B44DF8-9A8E-2342-8099-41303D9A4E3E}" srcOrd="14" destOrd="0" presId="urn:microsoft.com/office/officeart/2005/8/layout/list1"/>
    <dgm:cxn modelId="{9F527FC9-6210-6D47-9569-7AC3B4C70ED2}" type="presParOf" srcId="{5A1A8D7E-96E7-DB42-94D8-5546116FE014}" destId="{50AE3E2F-11A7-A44F-BCF8-5D64880B085A}" srcOrd="15" destOrd="0" presId="urn:microsoft.com/office/officeart/2005/8/layout/list1"/>
    <dgm:cxn modelId="{E6C936F7-7393-3B4D-9A4B-61450BDF5F90}" type="presParOf" srcId="{5A1A8D7E-96E7-DB42-94D8-5546116FE014}" destId="{39FCA286-BAF6-824C-BAEC-D2B5E5EE9BC2}" srcOrd="16" destOrd="0" presId="urn:microsoft.com/office/officeart/2005/8/layout/list1"/>
    <dgm:cxn modelId="{8EE51CD6-06BC-724D-8CF4-E017CD9D05C1}" type="presParOf" srcId="{39FCA286-BAF6-824C-BAEC-D2B5E5EE9BC2}" destId="{9C4B04F6-4635-F140-B9FF-358FC1E8936E}" srcOrd="0" destOrd="0" presId="urn:microsoft.com/office/officeart/2005/8/layout/list1"/>
    <dgm:cxn modelId="{D296F949-8592-104F-BDA8-C2670FA83F32}" type="presParOf" srcId="{39FCA286-BAF6-824C-BAEC-D2B5E5EE9BC2}" destId="{D2F6282E-B6C4-6F42-976E-F0C42F2372A3}" srcOrd="1" destOrd="0" presId="urn:microsoft.com/office/officeart/2005/8/layout/list1"/>
    <dgm:cxn modelId="{643060D8-54FD-A841-93DF-9A5D55E6F3A0}" type="presParOf" srcId="{5A1A8D7E-96E7-DB42-94D8-5546116FE014}" destId="{972DD3A9-FFCF-6447-87BF-A0A6FE90E857}" srcOrd="17" destOrd="0" presId="urn:microsoft.com/office/officeart/2005/8/layout/list1"/>
    <dgm:cxn modelId="{310C8846-BD7B-3745-9EC7-6AD05B529694}" type="presParOf" srcId="{5A1A8D7E-96E7-DB42-94D8-5546116FE014}" destId="{7BEEF7B7-B4F4-3F45-A8CE-3D420160F632}" srcOrd="18" destOrd="0" presId="urn:microsoft.com/office/officeart/2005/8/layout/list1"/>
    <dgm:cxn modelId="{A93830D5-890F-924C-B710-48688E178CE5}" type="presParOf" srcId="{5A1A8D7E-96E7-DB42-94D8-5546116FE014}" destId="{F95295FC-1926-3746-BDCE-84E7668B8179}" srcOrd="19" destOrd="0" presId="urn:microsoft.com/office/officeart/2005/8/layout/list1"/>
    <dgm:cxn modelId="{79338023-6309-CC48-8850-C4FEE785B2CD}" type="presParOf" srcId="{5A1A8D7E-96E7-DB42-94D8-5546116FE014}" destId="{155348D8-D8FE-964E-A637-2CE475C9B31C}" srcOrd="20" destOrd="0" presId="urn:microsoft.com/office/officeart/2005/8/layout/list1"/>
    <dgm:cxn modelId="{FBA15E2F-C057-704A-BC84-2CC7B61DB0D3}" type="presParOf" srcId="{155348D8-D8FE-964E-A637-2CE475C9B31C}" destId="{64FE417D-D1C1-4045-93BB-0A0541FF1024}" srcOrd="0" destOrd="0" presId="urn:microsoft.com/office/officeart/2005/8/layout/list1"/>
    <dgm:cxn modelId="{E69B43CB-F776-A343-B907-819485E6275D}" type="presParOf" srcId="{155348D8-D8FE-964E-A637-2CE475C9B31C}" destId="{DDEEE14C-4353-744E-8BC8-AAF491930B37}" srcOrd="1" destOrd="0" presId="urn:microsoft.com/office/officeart/2005/8/layout/list1"/>
    <dgm:cxn modelId="{9A638350-678E-EA41-9C0C-F611BA4F7736}" type="presParOf" srcId="{5A1A8D7E-96E7-DB42-94D8-5546116FE014}" destId="{1B64C63E-0DCF-3346-A52D-531848C22FD5}" srcOrd="21" destOrd="0" presId="urn:microsoft.com/office/officeart/2005/8/layout/list1"/>
    <dgm:cxn modelId="{9032B249-C6C3-7F46-9903-079C7EB5E9B2}" type="presParOf" srcId="{5A1A8D7E-96E7-DB42-94D8-5546116FE014}" destId="{3E13251B-60D2-5041-BC33-7D22D5C7CB9C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7BD1C-88D5-EB4E-B379-85B6601CBB78}">
      <dsp:nvSpPr>
        <dsp:cNvPr id="0" name=""/>
        <dsp:cNvSpPr/>
      </dsp:nvSpPr>
      <dsp:spPr>
        <a:xfrm>
          <a:off x="0" y="269994"/>
          <a:ext cx="832153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2915A-5EE8-F74A-8AD7-858DAF62D88A}">
      <dsp:nvSpPr>
        <dsp:cNvPr id="0" name=""/>
        <dsp:cNvSpPr/>
      </dsp:nvSpPr>
      <dsp:spPr>
        <a:xfrm>
          <a:off x="416076" y="63353"/>
          <a:ext cx="5825073" cy="4132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36251" y="83528"/>
        <a:ext cx="5784723" cy="372930"/>
      </dsp:txXfrm>
    </dsp:sp>
    <dsp:sp modelId="{C93BF0CA-BCFF-E34B-8944-2469C2CCDF96}">
      <dsp:nvSpPr>
        <dsp:cNvPr id="0" name=""/>
        <dsp:cNvSpPr/>
      </dsp:nvSpPr>
      <dsp:spPr>
        <a:xfrm>
          <a:off x="0" y="905034"/>
          <a:ext cx="832153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668788"/>
              <a:satOff val="-834"/>
              <a:lumOff val="19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8DE89-9DEA-504C-94A1-D63846ED41CE}">
      <dsp:nvSpPr>
        <dsp:cNvPr id="0" name=""/>
        <dsp:cNvSpPr/>
      </dsp:nvSpPr>
      <dsp:spPr>
        <a:xfrm>
          <a:off x="416076" y="698394"/>
          <a:ext cx="5825073" cy="413280"/>
        </a:xfrm>
        <a:prstGeom prst="roundRect">
          <a:avLst/>
        </a:prstGeom>
        <a:gradFill rotWithShape="0">
          <a:gsLst>
            <a:gs pos="0">
              <a:schemeClr val="accent2">
                <a:hueOff val="668788"/>
                <a:satOff val="-834"/>
                <a:lumOff val="19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668788"/>
                <a:satOff val="-834"/>
                <a:lumOff val="19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Adecuada </a:t>
          </a:r>
          <a:r>
            <a:rPr lang="es-ES" sz="1600" b="1" kern="1200" dirty="0" err="1" smtClean="0">
              <a:solidFill>
                <a:srgbClr val="000000"/>
              </a:solidFill>
            </a:rPr>
            <a:t>xestión</a:t>
          </a:r>
          <a:r>
            <a:rPr lang="es-ES" sz="1600" b="1" kern="1200" dirty="0" smtClean="0">
              <a:solidFill>
                <a:srgbClr val="000000"/>
              </a:solidFill>
            </a:rPr>
            <a:t> da aula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36251" y="718569"/>
        <a:ext cx="5784723" cy="372930"/>
      </dsp:txXfrm>
    </dsp:sp>
    <dsp:sp modelId="{F1121D0F-F264-FD44-BE4C-6EEF0D2197C6}">
      <dsp:nvSpPr>
        <dsp:cNvPr id="0" name=""/>
        <dsp:cNvSpPr/>
      </dsp:nvSpPr>
      <dsp:spPr>
        <a:xfrm>
          <a:off x="0" y="1540074"/>
          <a:ext cx="832153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337577"/>
              <a:satOff val="-1668"/>
              <a:lumOff val="39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C13C78-7524-1445-A9C0-E61AA53874DF}">
      <dsp:nvSpPr>
        <dsp:cNvPr id="0" name=""/>
        <dsp:cNvSpPr/>
      </dsp:nvSpPr>
      <dsp:spPr>
        <a:xfrm>
          <a:off x="416076" y="1333434"/>
          <a:ext cx="5825073" cy="413280"/>
        </a:xfrm>
        <a:prstGeom prst="roundRect">
          <a:avLst/>
        </a:prstGeom>
        <a:gradFill rotWithShape="0">
          <a:gsLst>
            <a:gs pos="0">
              <a:schemeClr val="accent2">
                <a:hueOff val="1337577"/>
                <a:satOff val="-1668"/>
                <a:lumOff val="39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337577"/>
                <a:satOff val="-1668"/>
                <a:lumOff val="39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Elaborar un plan de convivencia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36251" y="1353609"/>
        <a:ext cx="5784723" cy="372930"/>
      </dsp:txXfrm>
    </dsp:sp>
    <dsp:sp modelId="{95B44DF8-9A8E-2342-8099-41303D9A4E3E}">
      <dsp:nvSpPr>
        <dsp:cNvPr id="0" name=""/>
        <dsp:cNvSpPr/>
      </dsp:nvSpPr>
      <dsp:spPr>
        <a:xfrm>
          <a:off x="0" y="2175114"/>
          <a:ext cx="832153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006365"/>
              <a:satOff val="-2502"/>
              <a:lumOff val="5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61445-2FDA-7A4A-ADC6-1AAB38A47791}">
      <dsp:nvSpPr>
        <dsp:cNvPr id="0" name=""/>
        <dsp:cNvSpPr/>
      </dsp:nvSpPr>
      <dsp:spPr>
        <a:xfrm>
          <a:off x="416076" y="1968474"/>
          <a:ext cx="5825073" cy="413280"/>
        </a:xfrm>
        <a:prstGeom prst="roundRect">
          <a:avLst/>
        </a:prstGeom>
        <a:gradFill rotWithShape="0">
          <a:gsLst>
            <a:gs pos="0">
              <a:schemeClr val="accent2">
                <a:hueOff val="2006365"/>
                <a:satOff val="-2502"/>
                <a:lumOff val="58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006365"/>
                <a:satOff val="-2502"/>
                <a:lumOff val="58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Pensar </a:t>
          </a:r>
          <a:r>
            <a:rPr lang="es-ES" sz="1600" b="1" kern="1200" dirty="0" err="1" smtClean="0">
              <a:solidFill>
                <a:srgbClr val="000000"/>
              </a:solidFill>
            </a:rPr>
            <a:t>nun</a:t>
          </a:r>
          <a:r>
            <a:rPr lang="es-ES" sz="1600" b="1" kern="1200" dirty="0" smtClean="0">
              <a:solidFill>
                <a:srgbClr val="000000"/>
              </a:solidFill>
            </a:rPr>
            <a:t>  plan que </a:t>
          </a:r>
          <a:r>
            <a:rPr lang="es-ES" sz="1600" b="1" kern="1200" dirty="0" err="1" smtClean="0">
              <a:solidFill>
                <a:srgbClr val="000000"/>
              </a:solidFill>
            </a:rPr>
            <a:t>axude</a:t>
          </a:r>
          <a:r>
            <a:rPr lang="es-ES" sz="1600" b="1" kern="1200" dirty="0" smtClean="0">
              <a:solidFill>
                <a:srgbClr val="000000"/>
              </a:solidFill>
            </a:rPr>
            <a:t> a alcanzar o éxito escolar do alumnado</a:t>
          </a:r>
          <a:r>
            <a:rPr lang="es-ES" sz="1400" kern="1200" dirty="0" smtClean="0"/>
            <a:t>.</a:t>
          </a:r>
          <a:endParaRPr lang="es-ES" sz="1400" kern="1200" dirty="0"/>
        </a:p>
      </dsp:txBody>
      <dsp:txXfrm>
        <a:off x="436251" y="1988649"/>
        <a:ext cx="5784723" cy="372930"/>
      </dsp:txXfrm>
    </dsp:sp>
    <dsp:sp modelId="{7BEEF7B7-B4F4-3F45-A8CE-3D420160F632}">
      <dsp:nvSpPr>
        <dsp:cNvPr id="0" name=""/>
        <dsp:cNvSpPr/>
      </dsp:nvSpPr>
      <dsp:spPr>
        <a:xfrm>
          <a:off x="0" y="2810154"/>
          <a:ext cx="832153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675154"/>
              <a:satOff val="-3337"/>
              <a:lumOff val="78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6282E-B6C4-6F42-976E-F0C42F2372A3}">
      <dsp:nvSpPr>
        <dsp:cNvPr id="0" name=""/>
        <dsp:cNvSpPr/>
      </dsp:nvSpPr>
      <dsp:spPr>
        <a:xfrm>
          <a:off x="416076" y="2603514"/>
          <a:ext cx="5825073" cy="413280"/>
        </a:xfrm>
        <a:prstGeom prst="roundRect">
          <a:avLst/>
        </a:prstGeom>
        <a:gradFill rotWithShape="0">
          <a:gsLst>
            <a:gs pos="0">
              <a:schemeClr val="accent2">
                <a:hueOff val="2675154"/>
                <a:satOff val="-3337"/>
                <a:lumOff val="78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675154"/>
                <a:satOff val="-3337"/>
                <a:lumOff val="78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Desenvolver a </a:t>
          </a:r>
          <a:r>
            <a:rPr lang="es-ES" sz="1600" b="1" kern="1200" dirty="0" err="1" smtClean="0">
              <a:solidFill>
                <a:srgbClr val="000000"/>
              </a:solidFill>
            </a:rPr>
            <a:t>intelixencia</a:t>
          </a:r>
          <a:r>
            <a:rPr lang="es-ES" sz="1600" b="1" kern="1200" dirty="0" smtClean="0">
              <a:solidFill>
                <a:srgbClr val="000000"/>
              </a:solidFill>
            </a:rPr>
            <a:t> </a:t>
          </a:r>
          <a:r>
            <a:rPr lang="es-ES" sz="1600" b="1" kern="1200" dirty="0" err="1" smtClean="0">
              <a:solidFill>
                <a:srgbClr val="000000"/>
              </a:solidFill>
            </a:rPr>
            <a:t>interpersoal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36251" y="2623689"/>
        <a:ext cx="5784723" cy="372930"/>
      </dsp:txXfrm>
    </dsp:sp>
    <dsp:sp modelId="{3E13251B-60D2-5041-BC33-7D22D5C7CB9C}">
      <dsp:nvSpPr>
        <dsp:cNvPr id="0" name=""/>
        <dsp:cNvSpPr/>
      </dsp:nvSpPr>
      <dsp:spPr>
        <a:xfrm>
          <a:off x="0" y="3445194"/>
          <a:ext cx="832153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343942"/>
              <a:satOff val="-4171"/>
              <a:lumOff val="9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EEE14C-4353-744E-8BC8-AAF491930B37}">
      <dsp:nvSpPr>
        <dsp:cNvPr id="0" name=""/>
        <dsp:cNvSpPr/>
      </dsp:nvSpPr>
      <dsp:spPr>
        <a:xfrm>
          <a:off x="416076" y="3238554"/>
          <a:ext cx="5825073" cy="413280"/>
        </a:xfrm>
        <a:prstGeom prst="roundRect">
          <a:avLst/>
        </a:prstGeom>
        <a:gradFill rotWithShape="0">
          <a:gsLst>
            <a:gs pos="0">
              <a:schemeClr val="accent2">
                <a:hueOff val="3343942"/>
                <a:satOff val="-4171"/>
                <a:lumOff val="981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343942"/>
                <a:satOff val="-4171"/>
                <a:lumOff val="981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err="1" smtClean="0">
              <a:solidFill>
                <a:srgbClr val="000000"/>
              </a:solidFill>
            </a:rPr>
            <a:t>Ensinar</a:t>
          </a:r>
          <a:r>
            <a:rPr lang="es-ES" sz="1600" b="1" kern="1200" dirty="0" smtClean="0">
              <a:solidFill>
                <a:srgbClr val="000000"/>
              </a:solidFill>
            </a:rPr>
            <a:t> a </a:t>
          </a:r>
          <a:r>
            <a:rPr lang="es-ES" sz="1600" b="1" kern="1200" dirty="0" err="1" smtClean="0">
              <a:solidFill>
                <a:srgbClr val="000000"/>
              </a:solidFill>
            </a:rPr>
            <a:t>xestionar</a:t>
          </a:r>
          <a:r>
            <a:rPr lang="es-ES" sz="1600" b="1" kern="1200" dirty="0" smtClean="0">
              <a:solidFill>
                <a:srgbClr val="000000"/>
              </a:solidFill>
            </a:rPr>
            <a:t> os conflictos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36251" y="3258729"/>
        <a:ext cx="5784723" cy="372930"/>
      </dsp:txXfrm>
    </dsp:sp>
    <dsp:sp modelId="{182D68DE-D613-7E43-BDDB-C3230CC57330}">
      <dsp:nvSpPr>
        <dsp:cNvPr id="0" name=""/>
        <dsp:cNvSpPr/>
      </dsp:nvSpPr>
      <dsp:spPr>
        <a:xfrm>
          <a:off x="0" y="4080234"/>
          <a:ext cx="832153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012731"/>
              <a:satOff val="-5005"/>
              <a:lumOff val="11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63DE6A-97FC-964A-BC47-BCC5721EAD92}">
      <dsp:nvSpPr>
        <dsp:cNvPr id="0" name=""/>
        <dsp:cNvSpPr/>
      </dsp:nvSpPr>
      <dsp:spPr>
        <a:xfrm>
          <a:off x="416076" y="3873594"/>
          <a:ext cx="5825073" cy="413280"/>
        </a:xfrm>
        <a:prstGeom prst="roundRect">
          <a:avLst/>
        </a:prstGeom>
        <a:gradFill rotWithShape="0">
          <a:gsLst>
            <a:gs pos="0">
              <a:schemeClr val="accent2">
                <a:hueOff val="4012731"/>
                <a:satOff val="-5005"/>
                <a:lumOff val="117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012731"/>
                <a:satOff val="-5005"/>
                <a:lumOff val="117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Dar protagonismo e/</a:t>
          </a:r>
          <a:r>
            <a:rPr lang="es-ES" sz="1600" b="1" kern="1200" dirty="0" err="1" smtClean="0">
              <a:solidFill>
                <a:srgbClr val="000000"/>
              </a:solidFill>
            </a:rPr>
            <a:t>ou</a:t>
          </a:r>
          <a:r>
            <a:rPr lang="es-ES" sz="1600" b="1" kern="1200" dirty="0" smtClean="0">
              <a:solidFill>
                <a:srgbClr val="000000"/>
              </a:solidFill>
            </a:rPr>
            <a:t> formar </a:t>
          </a:r>
          <a:r>
            <a:rPr lang="es-ES" sz="1600" b="1" kern="1200" dirty="0" err="1" smtClean="0">
              <a:solidFill>
                <a:srgbClr val="000000"/>
              </a:solidFill>
            </a:rPr>
            <a:t>ás</a:t>
          </a:r>
          <a:r>
            <a:rPr lang="es-ES" sz="1600" b="1" kern="1200" dirty="0" smtClean="0">
              <a:solidFill>
                <a:srgbClr val="000000"/>
              </a:solidFill>
            </a:rPr>
            <a:t> familias e </a:t>
          </a:r>
          <a:r>
            <a:rPr lang="es-ES" sz="1600" b="1" kern="1200" dirty="0" err="1" smtClean="0">
              <a:solidFill>
                <a:srgbClr val="000000"/>
              </a:solidFill>
            </a:rPr>
            <a:t>ao</a:t>
          </a:r>
          <a:r>
            <a:rPr lang="es-ES" sz="1600" b="1" kern="1200" dirty="0" smtClean="0">
              <a:solidFill>
                <a:srgbClr val="000000"/>
              </a:solidFill>
            </a:rPr>
            <a:t> alumnado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36251" y="3893769"/>
        <a:ext cx="5784723" cy="372930"/>
      </dsp:txXfrm>
    </dsp:sp>
    <dsp:sp modelId="{DBADFD52-D70A-7845-AA89-B57D1D854F15}">
      <dsp:nvSpPr>
        <dsp:cNvPr id="0" name=""/>
        <dsp:cNvSpPr/>
      </dsp:nvSpPr>
      <dsp:spPr>
        <a:xfrm>
          <a:off x="0" y="4715273"/>
          <a:ext cx="832153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6EC9B3-F739-7D45-A2DB-E8AEED0F45F7}">
      <dsp:nvSpPr>
        <dsp:cNvPr id="0" name=""/>
        <dsp:cNvSpPr/>
      </dsp:nvSpPr>
      <dsp:spPr>
        <a:xfrm>
          <a:off x="416076" y="4508634"/>
          <a:ext cx="5825073" cy="41328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Abrir o centro </a:t>
          </a:r>
          <a:r>
            <a:rPr lang="es-ES" sz="1600" b="1" kern="1200" dirty="0" err="1" smtClean="0">
              <a:solidFill>
                <a:srgbClr val="000000"/>
              </a:solidFill>
            </a:rPr>
            <a:t>ao</a:t>
          </a:r>
          <a:r>
            <a:rPr lang="es-ES" sz="1600" b="1" kern="1200" dirty="0" smtClean="0">
              <a:solidFill>
                <a:srgbClr val="000000"/>
              </a:solidFill>
            </a:rPr>
            <a:t> contorno 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36251" y="4528809"/>
        <a:ext cx="5784723" cy="3729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7BD1C-88D5-EB4E-B379-85B6601CBB78}">
      <dsp:nvSpPr>
        <dsp:cNvPr id="0" name=""/>
        <dsp:cNvSpPr/>
      </dsp:nvSpPr>
      <dsp:spPr>
        <a:xfrm>
          <a:off x="0" y="891714"/>
          <a:ext cx="8321533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2915A-5EE8-F74A-8AD7-858DAF62D88A}">
      <dsp:nvSpPr>
        <dsp:cNvPr id="0" name=""/>
        <dsp:cNvSpPr/>
      </dsp:nvSpPr>
      <dsp:spPr>
        <a:xfrm>
          <a:off x="416076" y="6113"/>
          <a:ext cx="5825073" cy="1771200"/>
        </a:xfrm>
        <a:prstGeom prst="roundRect">
          <a:avLst/>
        </a:prstGeom>
        <a:solidFill>
          <a:srgbClr val="EEECE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502539" y="92576"/>
        <a:ext cx="5652147" cy="1598274"/>
      </dsp:txXfrm>
    </dsp:sp>
    <dsp:sp modelId="{C93BF0CA-BCFF-E34B-8944-2469C2CCDF96}">
      <dsp:nvSpPr>
        <dsp:cNvPr id="0" name=""/>
        <dsp:cNvSpPr/>
      </dsp:nvSpPr>
      <dsp:spPr>
        <a:xfrm>
          <a:off x="0" y="3613314"/>
          <a:ext cx="8321533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8DE89-9DEA-504C-94A1-D63846ED41CE}">
      <dsp:nvSpPr>
        <dsp:cNvPr id="0" name=""/>
        <dsp:cNvSpPr/>
      </dsp:nvSpPr>
      <dsp:spPr>
        <a:xfrm>
          <a:off x="416076" y="2727714"/>
          <a:ext cx="5825073" cy="177120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Adecuada </a:t>
          </a:r>
          <a:r>
            <a:rPr lang="es-ES" sz="2000" b="1" kern="1200" dirty="0" err="1" smtClean="0">
              <a:solidFill>
                <a:srgbClr val="000000"/>
              </a:solidFill>
            </a:rPr>
            <a:t>xestión</a:t>
          </a:r>
          <a:r>
            <a:rPr lang="es-ES" sz="2000" b="1" kern="1200" dirty="0" smtClean="0">
              <a:solidFill>
                <a:srgbClr val="000000"/>
              </a:solidFill>
            </a:rPr>
            <a:t> da aula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502539" y="2814177"/>
        <a:ext cx="5652147" cy="15982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98A7F-9280-034F-B0CC-B64DCA76C2E6}">
      <dsp:nvSpPr>
        <dsp:cNvPr id="0" name=""/>
        <dsp:cNvSpPr/>
      </dsp:nvSpPr>
      <dsp:spPr>
        <a:xfrm>
          <a:off x="-5114931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F884C-CDA1-BD46-938F-FAD2F0E7B37D}">
      <dsp:nvSpPr>
        <dsp:cNvPr id="0" name=""/>
        <dsp:cNvSpPr/>
      </dsp:nvSpPr>
      <dsp:spPr>
        <a:xfrm>
          <a:off x="317496" y="205750"/>
          <a:ext cx="7851682" cy="41131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>
              <a:solidFill>
                <a:srgbClr val="000000"/>
              </a:solidFill>
            </a:rPr>
            <a:t>Elixir o momento e lugar adecuado para </a:t>
          </a:r>
          <a:r>
            <a:rPr lang="es-ES" sz="2100" b="1" kern="1200" dirty="0" err="1" smtClean="0">
              <a:solidFill>
                <a:srgbClr val="000000"/>
              </a:solidFill>
            </a:rPr>
            <a:t>falar</a:t>
          </a:r>
          <a:endParaRPr lang="es-ES" sz="2100" b="1" kern="1200" dirty="0">
            <a:solidFill>
              <a:srgbClr val="000000"/>
            </a:solidFill>
          </a:endParaRPr>
        </a:p>
      </dsp:txBody>
      <dsp:txXfrm>
        <a:off x="317496" y="205750"/>
        <a:ext cx="7851682" cy="411319"/>
      </dsp:txXfrm>
    </dsp:sp>
    <dsp:sp modelId="{81F5800D-0679-2E42-B96C-BA0F34EAF891}">
      <dsp:nvSpPr>
        <dsp:cNvPr id="0" name=""/>
        <dsp:cNvSpPr/>
      </dsp:nvSpPr>
      <dsp:spPr>
        <a:xfrm>
          <a:off x="60421" y="154335"/>
          <a:ext cx="514149" cy="514149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C68C46-04D6-7D47-82F3-956CFE373130}">
      <dsp:nvSpPr>
        <dsp:cNvPr id="0" name=""/>
        <dsp:cNvSpPr/>
      </dsp:nvSpPr>
      <dsp:spPr>
        <a:xfrm>
          <a:off x="689983" y="823091"/>
          <a:ext cx="7479195" cy="411319"/>
        </a:xfrm>
        <a:prstGeom prst="rect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err="1" smtClean="0">
              <a:solidFill>
                <a:srgbClr val="000000"/>
              </a:solidFill>
            </a:rPr>
            <a:t>Escoitar</a:t>
          </a:r>
          <a:r>
            <a:rPr lang="es-ES" sz="2100" b="1" kern="1200" dirty="0" smtClean="0">
              <a:solidFill>
                <a:srgbClr val="000000"/>
              </a:solidFill>
            </a:rPr>
            <a:t> activamente</a:t>
          </a:r>
          <a:endParaRPr lang="es-ES" sz="2100" b="1" kern="1200" dirty="0">
            <a:solidFill>
              <a:srgbClr val="000000"/>
            </a:solidFill>
          </a:endParaRPr>
        </a:p>
      </dsp:txBody>
      <dsp:txXfrm>
        <a:off x="689983" y="823091"/>
        <a:ext cx="7479195" cy="411319"/>
      </dsp:txXfrm>
    </dsp:sp>
    <dsp:sp modelId="{D64DCFBA-3CB7-2E43-8C93-E67FED14DA56}">
      <dsp:nvSpPr>
        <dsp:cNvPr id="0" name=""/>
        <dsp:cNvSpPr/>
      </dsp:nvSpPr>
      <dsp:spPr>
        <a:xfrm>
          <a:off x="432908" y="771676"/>
          <a:ext cx="514149" cy="514149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3">
              <a:hueOff val="1875044"/>
              <a:satOff val="-2813"/>
              <a:lumOff val="-4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87B42D-60B8-3645-97EC-8AE5E3B9CF84}">
      <dsp:nvSpPr>
        <dsp:cNvPr id="0" name=""/>
        <dsp:cNvSpPr/>
      </dsp:nvSpPr>
      <dsp:spPr>
        <a:xfrm>
          <a:off x="894103" y="1439980"/>
          <a:ext cx="7275074" cy="411319"/>
        </a:xfrm>
        <a:prstGeom prst="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err="1" smtClean="0">
              <a:solidFill>
                <a:srgbClr val="000000"/>
              </a:solidFill>
            </a:rPr>
            <a:t>Empatizar</a:t>
          </a:r>
          <a:endParaRPr lang="es-ES" sz="2100" b="1" kern="1200" dirty="0">
            <a:solidFill>
              <a:srgbClr val="000000"/>
            </a:solidFill>
          </a:endParaRPr>
        </a:p>
      </dsp:txBody>
      <dsp:txXfrm>
        <a:off x="894103" y="1439980"/>
        <a:ext cx="7275074" cy="411319"/>
      </dsp:txXfrm>
    </dsp:sp>
    <dsp:sp modelId="{8C4F710E-725F-2848-8E06-A37291D71611}">
      <dsp:nvSpPr>
        <dsp:cNvPr id="0" name=""/>
        <dsp:cNvSpPr/>
      </dsp:nvSpPr>
      <dsp:spPr>
        <a:xfrm>
          <a:off x="637029" y="1388565"/>
          <a:ext cx="514149" cy="514149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140FAA-115B-2C44-B4FA-8F2716AE6A9A}">
      <dsp:nvSpPr>
        <dsp:cNvPr id="0" name=""/>
        <dsp:cNvSpPr/>
      </dsp:nvSpPr>
      <dsp:spPr>
        <a:xfrm>
          <a:off x="959277" y="2057321"/>
          <a:ext cx="7209900" cy="411319"/>
        </a:xfrm>
        <a:prstGeom prst="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err="1" smtClean="0">
              <a:solidFill>
                <a:srgbClr val="000000"/>
              </a:solidFill>
            </a:rPr>
            <a:t>Facer</a:t>
          </a:r>
          <a:r>
            <a:rPr lang="es-ES" sz="2100" b="1" kern="1200" dirty="0" smtClean="0">
              <a:solidFill>
                <a:srgbClr val="000000"/>
              </a:solidFill>
            </a:rPr>
            <a:t> preguntas </a:t>
          </a:r>
          <a:r>
            <a:rPr lang="es-ES" sz="2100" b="1" kern="1200" dirty="0" err="1" smtClean="0">
              <a:solidFill>
                <a:srgbClr val="000000"/>
              </a:solidFill>
            </a:rPr>
            <a:t>abertas</a:t>
          </a:r>
          <a:endParaRPr lang="es-ES" sz="2100" b="1" kern="1200" dirty="0">
            <a:solidFill>
              <a:srgbClr val="000000"/>
            </a:solidFill>
          </a:endParaRPr>
        </a:p>
      </dsp:txBody>
      <dsp:txXfrm>
        <a:off x="959277" y="2057321"/>
        <a:ext cx="7209900" cy="411319"/>
      </dsp:txXfrm>
    </dsp:sp>
    <dsp:sp modelId="{1D415E75-AFA6-4B40-A79D-5CCFBACE32B0}">
      <dsp:nvSpPr>
        <dsp:cNvPr id="0" name=""/>
        <dsp:cNvSpPr/>
      </dsp:nvSpPr>
      <dsp:spPr>
        <a:xfrm>
          <a:off x="702203" y="2005906"/>
          <a:ext cx="514149" cy="514149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A15840-BF00-4745-B8EB-9DF5110568CE}">
      <dsp:nvSpPr>
        <dsp:cNvPr id="0" name=""/>
        <dsp:cNvSpPr/>
      </dsp:nvSpPr>
      <dsp:spPr>
        <a:xfrm>
          <a:off x="894103" y="2674663"/>
          <a:ext cx="7275074" cy="411319"/>
        </a:xfrm>
        <a:prstGeom prst="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>
              <a:solidFill>
                <a:srgbClr val="000000"/>
              </a:solidFill>
            </a:rPr>
            <a:t>Pedir o </a:t>
          </a:r>
          <a:r>
            <a:rPr lang="es-ES" sz="2100" b="1" kern="1200" dirty="0" err="1" smtClean="0">
              <a:solidFill>
                <a:srgbClr val="000000"/>
              </a:solidFill>
            </a:rPr>
            <a:t>seu</a:t>
          </a:r>
          <a:r>
            <a:rPr lang="es-ES" sz="2100" b="1" kern="1200" dirty="0" smtClean="0">
              <a:solidFill>
                <a:srgbClr val="000000"/>
              </a:solidFill>
            </a:rPr>
            <a:t> parecer</a:t>
          </a:r>
          <a:endParaRPr lang="es-ES" sz="2100" b="1" kern="1200" dirty="0">
            <a:solidFill>
              <a:srgbClr val="000000"/>
            </a:solidFill>
          </a:endParaRPr>
        </a:p>
      </dsp:txBody>
      <dsp:txXfrm>
        <a:off x="894103" y="2674663"/>
        <a:ext cx="7275074" cy="411319"/>
      </dsp:txXfrm>
    </dsp:sp>
    <dsp:sp modelId="{720D5971-CA23-0446-A224-6D5BA8B0BCEA}">
      <dsp:nvSpPr>
        <dsp:cNvPr id="0" name=""/>
        <dsp:cNvSpPr/>
      </dsp:nvSpPr>
      <dsp:spPr>
        <a:xfrm>
          <a:off x="637029" y="2623248"/>
          <a:ext cx="514149" cy="514149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5CD8CD-CD85-D84C-BD63-69A675E0C03D}">
      <dsp:nvSpPr>
        <dsp:cNvPr id="0" name=""/>
        <dsp:cNvSpPr/>
      </dsp:nvSpPr>
      <dsp:spPr>
        <a:xfrm>
          <a:off x="689983" y="3291551"/>
          <a:ext cx="7479195" cy="411319"/>
        </a:xfrm>
        <a:prstGeom prst="rect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err="1" smtClean="0">
              <a:solidFill>
                <a:srgbClr val="000000"/>
              </a:solidFill>
            </a:rPr>
            <a:t>Chegar</a:t>
          </a:r>
          <a:r>
            <a:rPr lang="es-ES" sz="2100" b="1" kern="1200" dirty="0" smtClean="0">
              <a:solidFill>
                <a:srgbClr val="000000"/>
              </a:solidFill>
            </a:rPr>
            <a:t> a </a:t>
          </a:r>
          <a:r>
            <a:rPr lang="es-ES" sz="2100" b="1" kern="1200" dirty="0" err="1" smtClean="0">
              <a:solidFill>
                <a:srgbClr val="000000"/>
              </a:solidFill>
            </a:rPr>
            <a:t>acordos</a:t>
          </a:r>
          <a:r>
            <a:rPr lang="es-ES" sz="2100" b="1" kern="1200" dirty="0" smtClean="0">
              <a:solidFill>
                <a:srgbClr val="000000"/>
              </a:solidFill>
            </a:rPr>
            <a:t> </a:t>
          </a:r>
          <a:r>
            <a:rPr lang="es-ES" sz="2100" b="1" kern="1200" dirty="0" err="1" smtClean="0">
              <a:solidFill>
                <a:srgbClr val="000000"/>
              </a:solidFill>
            </a:rPr>
            <a:t>parciais</a:t>
          </a:r>
          <a:endParaRPr lang="es-ES" sz="2100" b="1" kern="1200" dirty="0">
            <a:solidFill>
              <a:srgbClr val="000000"/>
            </a:solidFill>
          </a:endParaRPr>
        </a:p>
      </dsp:txBody>
      <dsp:txXfrm>
        <a:off x="689983" y="3291551"/>
        <a:ext cx="7479195" cy="411319"/>
      </dsp:txXfrm>
    </dsp:sp>
    <dsp:sp modelId="{710C83BD-A491-1C4D-8726-8C9B0072C999}">
      <dsp:nvSpPr>
        <dsp:cNvPr id="0" name=""/>
        <dsp:cNvSpPr/>
      </dsp:nvSpPr>
      <dsp:spPr>
        <a:xfrm>
          <a:off x="432908" y="3240136"/>
          <a:ext cx="514149" cy="514149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9375220"/>
              <a:satOff val="-14067"/>
              <a:lumOff val="-22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55455A-1913-4F48-B987-C8A5E66BD665}">
      <dsp:nvSpPr>
        <dsp:cNvPr id="0" name=""/>
        <dsp:cNvSpPr/>
      </dsp:nvSpPr>
      <dsp:spPr>
        <a:xfrm>
          <a:off x="317496" y="3908893"/>
          <a:ext cx="7851682" cy="411319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>
              <a:solidFill>
                <a:srgbClr val="000000"/>
              </a:solidFill>
            </a:rPr>
            <a:t>Dar información positiva</a:t>
          </a:r>
          <a:endParaRPr lang="es-ES" sz="2100" b="1" kern="1200" dirty="0">
            <a:solidFill>
              <a:srgbClr val="000000"/>
            </a:solidFill>
          </a:endParaRPr>
        </a:p>
      </dsp:txBody>
      <dsp:txXfrm>
        <a:off x="317496" y="3908893"/>
        <a:ext cx="7851682" cy="411319"/>
      </dsp:txXfrm>
    </dsp:sp>
    <dsp:sp modelId="{E15F4433-308B-294C-88F0-04C3053EA9A3}">
      <dsp:nvSpPr>
        <dsp:cNvPr id="0" name=""/>
        <dsp:cNvSpPr/>
      </dsp:nvSpPr>
      <dsp:spPr>
        <a:xfrm>
          <a:off x="60421" y="3857478"/>
          <a:ext cx="514149" cy="514149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98A7F-9280-034F-B0CC-B64DCA76C2E6}">
      <dsp:nvSpPr>
        <dsp:cNvPr id="0" name=""/>
        <dsp:cNvSpPr/>
      </dsp:nvSpPr>
      <dsp:spPr>
        <a:xfrm>
          <a:off x="-6040199" y="-924835"/>
          <a:ext cx="7195225" cy="7195225"/>
        </a:xfrm>
        <a:prstGeom prst="blockArc">
          <a:avLst>
            <a:gd name="adj1" fmla="val 18900000"/>
            <a:gd name="adj2" fmla="val 2700000"/>
            <a:gd name="adj3" fmla="val 300"/>
          </a:avLst>
        </a:pr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F884C-CDA1-BD46-938F-FAD2F0E7B37D}">
      <dsp:nvSpPr>
        <dsp:cNvPr id="0" name=""/>
        <dsp:cNvSpPr/>
      </dsp:nvSpPr>
      <dsp:spPr>
        <a:xfrm>
          <a:off x="374990" y="243008"/>
          <a:ext cx="7984100" cy="48580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Actuar de forma tranquila e calmada.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374990" y="243008"/>
        <a:ext cx="7984100" cy="485804"/>
      </dsp:txXfrm>
    </dsp:sp>
    <dsp:sp modelId="{81F5800D-0679-2E42-B96C-BA0F34EAF891}">
      <dsp:nvSpPr>
        <dsp:cNvPr id="0" name=""/>
        <dsp:cNvSpPr/>
      </dsp:nvSpPr>
      <dsp:spPr>
        <a:xfrm>
          <a:off x="71363" y="182283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C68C46-04D6-7D47-82F3-956CFE373130}">
      <dsp:nvSpPr>
        <dsp:cNvPr id="0" name=""/>
        <dsp:cNvSpPr/>
      </dsp:nvSpPr>
      <dsp:spPr>
        <a:xfrm>
          <a:off x="814929" y="972142"/>
          <a:ext cx="7544160" cy="485804"/>
        </a:xfrm>
        <a:prstGeom prst="rect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err="1" smtClean="0">
              <a:solidFill>
                <a:srgbClr val="000000"/>
              </a:solidFill>
            </a:rPr>
            <a:t>Correxir</a:t>
          </a:r>
          <a:r>
            <a:rPr lang="es-ES" sz="2000" b="1" kern="1200" dirty="0" smtClean="0">
              <a:solidFill>
                <a:srgbClr val="000000"/>
              </a:solidFill>
            </a:rPr>
            <a:t> coa mirada, se é posible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814929" y="972142"/>
        <a:ext cx="7544160" cy="485804"/>
      </dsp:txXfrm>
    </dsp:sp>
    <dsp:sp modelId="{D64DCFBA-3CB7-2E43-8C93-E67FED14DA56}">
      <dsp:nvSpPr>
        <dsp:cNvPr id="0" name=""/>
        <dsp:cNvSpPr/>
      </dsp:nvSpPr>
      <dsp:spPr>
        <a:xfrm>
          <a:off x="511302" y="911417"/>
          <a:ext cx="607255" cy="607255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3">
              <a:hueOff val="1875044"/>
              <a:satOff val="-2813"/>
              <a:lumOff val="-4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87B42D-60B8-3645-97EC-8AE5E3B9CF84}">
      <dsp:nvSpPr>
        <dsp:cNvPr id="0" name=""/>
        <dsp:cNvSpPr/>
      </dsp:nvSpPr>
      <dsp:spPr>
        <a:xfrm>
          <a:off x="1056014" y="1700741"/>
          <a:ext cx="7303076" cy="485804"/>
        </a:xfrm>
        <a:prstGeom prst="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err="1" smtClean="0">
              <a:solidFill>
                <a:srgbClr val="000000"/>
              </a:solidFill>
            </a:rPr>
            <a:t>Coidar</a:t>
          </a:r>
          <a:r>
            <a:rPr lang="es-ES" sz="2000" b="1" kern="1200" dirty="0" smtClean="0">
              <a:solidFill>
                <a:srgbClr val="000000"/>
              </a:solidFill>
            </a:rPr>
            <a:t> a interacción </a:t>
          </a:r>
          <a:r>
            <a:rPr lang="es-ES" sz="2000" b="1" kern="1200" dirty="0" err="1" smtClean="0">
              <a:solidFill>
                <a:srgbClr val="000000"/>
              </a:solidFill>
            </a:rPr>
            <a:t>co</a:t>
          </a:r>
          <a:r>
            <a:rPr lang="es-ES" sz="2000" b="1" kern="1200" dirty="0" smtClean="0">
              <a:solidFill>
                <a:srgbClr val="000000"/>
              </a:solidFill>
            </a:rPr>
            <a:t> alumno e a comunicación non verbal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1056014" y="1700741"/>
        <a:ext cx="7303076" cy="485804"/>
      </dsp:txXfrm>
    </dsp:sp>
    <dsp:sp modelId="{8C4F710E-725F-2848-8E06-A37291D71611}">
      <dsp:nvSpPr>
        <dsp:cNvPr id="0" name=""/>
        <dsp:cNvSpPr/>
      </dsp:nvSpPr>
      <dsp:spPr>
        <a:xfrm>
          <a:off x="752386" y="1640016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140FAA-115B-2C44-B4FA-8F2716AE6A9A}">
      <dsp:nvSpPr>
        <dsp:cNvPr id="0" name=""/>
        <dsp:cNvSpPr/>
      </dsp:nvSpPr>
      <dsp:spPr>
        <a:xfrm>
          <a:off x="1132990" y="2429875"/>
          <a:ext cx="7226100" cy="485804"/>
        </a:xfrm>
        <a:prstGeom prst="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err="1" smtClean="0">
              <a:solidFill>
                <a:srgbClr val="000000"/>
              </a:solidFill>
            </a:rPr>
            <a:t>Falar</a:t>
          </a:r>
          <a:r>
            <a:rPr lang="es-ES" sz="2000" b="1" kern="1200" dirty="0" smtClean="0">
              <a:solidFill>
                <a:srgbClr val="000000"/>
              </a:solidFill>
            </a:rPr>
            <a:t> </a:t>
          </a:r>
          <a:r>
            <a:rPr lang="es-ES" sz="2000" b="1" kern="1200" dirty="0" err="1" smtClean="0">
              <a:solidFill>
                <a:srgbClr val="000000"/>
              </a:solidFill>
            </a:rPr>
            <a:t>co</a:t>
          </a:r>
          <a:r>
            <a:rPr lang="es-ES" sz="2000" b="1" kern="1200" dirty="0" smtClean="0">
              <a:solidFill>
                <a:srgbClr val="000000"/>
              </a:solidFill>
            </a:rPr>
            <a:t> alumnado en privado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1132990" y="2429875"/>
        <a:ext cx="7226100" cy="485804"/>
      </dsp:txXfrm>
    </dsp:sp>
    <dsp:sp modelId="{1D415E75-AFA6-4B40-A79D-5CCFBACE32B0}">
      <dsp:nvSpPr>
        <dsp:cNvPr id="0" name=""/>
        <dsp:cNvSpPr/>
      </dsp:nvSpPr>
      <dsp:spPr>
        <a:xfrm>
          <a:off x="829362" y="2369149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A15840-BF00-4745-B8EB-9DF5110568CE}">
      <dsp:nvSpPr>
        <dsp:cNvPr id="0" name=""/>
        <dsp:cNvSpPr/>
      </dsp:nvSpPr>
      <dsp:spPr>
        <a:xfrm>
          <a:off x="1056014" y="3159009"/>
          <a:ext cx="7303076" cy="485804"/>
        </a:xfrm>
        <a:prstGeom prst="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Se o problema é un subgrupo, </a:t>
          </a:r>
          <a:r>
            <a:rPr lang="es-ES" sz="2000" b="1" kern="1200" dirty="0" err="1" smtClean="0">
              <a:solidFill>
                <a:srgbClr val="000000"/>
              </a:solidFill>
            </a:rPr>
            <a:t>traballar</a:t>
          </a:r>
          <a:r>
            <a:rPr lang="es-ES" sz="2000" b="1" kern="1200" dirty="0" smtClean="0">
              <a:solidFill>
                <a:srgbClr val="000000"/>
              </a:solidFill>
            </a:rPr>
            <a:t> a fondo </a:t>
          </a:r>
          <a:r>
            <a:rPr lang="es-ES" sz="2000" b="1" kern="1200" dirty="0" err="1" smtClean="0">
              <a:solidFill>
                <a:srgbClr val="000000"/>
              </a:solidFill>
            </a:rPr>
            <a:t>co</a:t>
          </a:r>
          <a:r>
            <a:rPr lang="es-ES" sz="2000" b="1" kern="1200" dirty="0" smtClean="0">
              <a:solidFill>
                <a:srgbClr val="000000"/>
              </a:solidFill>
            </a:rPr>
            <a:t> líder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1056014" y="3159009"/>
        <a:ext cx="7303076" cy="485804"/>
      </dsp:txXfrm>
    </dsp:sp>
    <dsp:sp modelId="{720D5971-CA23-0446-A224-6D5BA8B0BCEA}">
      <dsp:nvSpPr>
        <dsp:cNvPr id="0" name=""/>
        <dsp:cNvSpPr/>
      </dsp:nvSpPr>
      <dsp:spPr>
        <a:xfrm>
          <a:off x="752386" y="3098283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5CD8CD-CD85-D84C-BD63-69A675E0C03D}">
      <dsp:nvSpPr>
        <dsp:cNvPr id="0" name=""/>
        <dsp:cNvSpPr/>
      </dsp:nvSpPr>
      <dsp:spPr>
        <a:xfrm>
          <a:off x="814929" y="3887608"/>
          <a:ext cx="7544160" cy="485804"/>
        </a:xfrm>
        <a:prstGeom prst="rect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Non ser inflexible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814929" y="3887608"/>
        <a:ext cx="7544160" cy="485804"/>
      </dsp:txXfrm>
    </dsp:sp>
    <dsp:sp modelId="{710C83BD-A491-1C4D-8726-8C9B0072C999}">
      <dsp:nvSpPr>
        <dsp:cNvPr id="0" name=""/>
        <dsp:cNvSpPr/>
      </dsp:nvSpPr>
      <dsp:spPr>
        <a:xfrm>
          <a:off x="511302" y="3826882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9375220"/>
              <a:satOff val="-14067"/>
              <a:lumOff val="-22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55455A-1913-4F48-B987-C8A5E66BD665}">
      <dsp:nvSpPr>
        <dsp:cNvPr id="0" name=""/>
        <dsp:cNvSpPr/>
      </dsp:nvSpPr>
      <dsp:spPr>
        <a:xfrm>
          <a:off x="374990" y="4616742"/>
          <a:ext cx="7984100" cy="485804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Que a sanción </a:t>
          </a:r>
          <a:r>
            <a:rPr lang="es-ES" sz="2000" b="1" kern="1200" dirty="0" err="1" smtClean="0">
              <a:solidFill>
                <a:srgbClr val="000000"/>
              </a:solidFill>
            </a:rPr>
            <a:t>sexa</a:t>
          </a:r>
          <a:r>
            <a:rPr lang="es-ES" sz="2000" b="1" kern="1200" dirty="0" smtClean="0">
              <a:solidFill>
                <a:srgbClr val="000000"/>
              </a:solidFill>
            </a:rPr>
            <a:t> </a:t>
          </a:r>
          <a:r>
            <a:rPr lang="es-ES" sz="2000" b="1" kern="1200" dirty="0" err="1" smtClean="0">
              <a:solidFill>
                <a:srgbClr val="000000"/>
              </a:solidFill>
            </a:rPr>
            <a:t>unha</a:t>
          </a:r>
          <a:r>
            <a:rPr lang="es-ES" sz="2000" b="1" kern="1200" dirty="0" smtClean="0">
              <a:solidFill>
                <a:srgbClr val="000000"/>
              </a:solidFill>
            </a:rPr>
            <a:t> consecuencia da acción, non algo arbitrario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374990" y="4616742"/>
        <a:ext cx="7984100" cy="485804"/>
      </dsp:txXfrm>
    </dsp:sp>
    <dsp:sp modelId="{E15F4433-308B-294C-88F0-04C3053EA9A3}">
      <dsp:nvSpPr>
        <dsp:cNvPr id="0" name=""/>
        <dsp:cNvSpPr/>
      </dsp:nvSpPr>
      <dsp:spPr>
        <a:xfrm>
          <a:off x="71363" y="4556016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98A7F-9280-034F-B0CC-B64DCA76C2E6}">
      <dsp:nvSpPr>
        <dsp:cNvPr id="0" name=""/>
        <dsp:cNvSpPr/>
      </dsp:nvSpPr>
      <dsp:spPr>
        <a:xfrm>
          <a:off x="-6040199" y="-924835"/>
          <a:ext cx="7195225" cy="7195225"/>
        </a:xfrm>
        <a:prstGeom prst="blockArc">
          <a:avLst>
            <a:gd name="adj1" fmla="val 18900000"/>
            <a:gd name="adj2" fmla="val 2700000"/>
            <a:gd name="adj3" fmla="val 300"/>
          </a:avLst>
        </a:pr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F884C-CDA1-BD46-938F-FAD2F0E7B37D}">
      <dsp:nvSpPr>
        <dsp:cNvPr id="0" name=""/>
        <dsp:cNvSpPr/>
      </dsp:nvSpPr>
      <dsp:spPr>
        <a:xfrm>
          <a:off x="374990" y="243008"/>
          <a:ext cx="7984100" cy="48580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rgbClr val="000000"/>
              </a:solidFill>
            </a:rPr>
            <a:t>Utilización da </a:t>
          </a:r>
          <a:r>
            <a:rPr lang="es-ES" sz="1700" b="1" kern="1200" dirty="0" err="1" smtClean="0">
              <a:solidFill>
                <a:srgbClr val="000000"/>
              </a:solidFill>
            </a:rPr>
            <a:t>linguaxe</a:t>
          </a:r>
          <a:r>
            <a:rPr lang="es-ES" sz="1700" b="1" kern="1200" dirty="0" smtClean="0">
              <a:solidFill>
                <a:srgbClr val="000000"/>
              </a:solidFill>
            </a:rPr>
            <a:t> non verbal: mirada, </a:t>
          </a:r>
          <a:r>
            <a:rPr lang="es-ES" sz="1700" b="1" kern="1200" dirty="0" err="1" smtClean="0">
              <a:solidFill>
                <a:srgbClr val="000000"/>
              </a:solidFill>
            </a:rPr>
            <a:t>xestos</a:t>
          </a:r>
          <a:r>
            <a:rPr lang="es-ES" sz="1700" b="1" kern="1200" dirty="0" smtClean="0">
              <a:solidFill>
                <a:srgbClr val="000000"/>
              </a:solidFill>
            </a:rPr>
            <a:t>, ..</a:t>
          </a:r>
          <a:endParaRPr lang="es-ES" sz="1700" b="1" kern="1200" dirty="0">
            <a:solidFill>
              <a:srgbClr val="000000"/>
            </a:solidFill>
          </a:endParaRPr>
        </a:p>
      </dsp:txBody>
      <dsp:txXfrm>
        <a:off x="374990" y="243008"/>
        <a:ext cx="7984100" cy="485804"/>
      </dsp:txXfrm>
    </dsp:sp>
    <dsp:sp modelId="{81F5800D-0679-2E42-B96C-BA0F34EAF891}">
      <dsp:nvSpPr>
        <dsp:cNvPr id="0" name=""/>
        <dsp:cNvSpPr/>
      </dsp:nvSpPr>
      <dsp:spPr>
        <a:xfrm>
          <a:off x="71363" y="182283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C68C46-04D6-7D47-82F3-956CFE373130}">
      <dsp:nvSpPr>
        <dsp:cNvPr id="0" name=""/>
        <dsp:cNvSpPr/>
      </dsp:nvSpPr>
      <dsp:spPr>
        <a:xfrm>
          <a:off x="814929" y="972142"/>
          <a:ext cx="7544160" cy="485804"/>
        </a:xfrm>
        <a:prstGeom prst="rect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rgbClr val="000000"/>
              </a:solidFill>
            </a:rPr>
            <a:t>Utilización do </a:t>
          </a:r>
          <a:r>
            <a:rPr lang="es-ES" sz="1700" b="1" kern="1200" dirty="0" err="1" smtClean="0">
              <a:solidFill>
                <a:srgbClr val="000000"/>
              </a:solidFill>
            </a:rPr>
            <a:t>espazo</a:t>
          </a:r>
          <a:r>
            <a:rPr lang="es-ES" sz="1700" b="1" kern="1200" dirty="0" smtClean="0">
              <a:solidFill>
                <a:srgbClr val="000000"/>
              </a:solidFill>
            </a:rPr>
            <a:t>: </a:t>
          </a:r>
          <a:r>
            <a:rPr lang="es-ES" sz="1700" b="1" kern="1200" dirty="0" err="1" smtClean="0">
              <a:solidFill>
                <a:srgbClr val="000000"/>
              </a:solidFill>
            </a:rPr>
            <a:t>cambialo</a:t>
          </a:r>
          <a:r>
            <a:rPr lang="es-ES" sz="1700" b="1" kern="1200" dirty="0" smtClean="0">
              <a:solidFill>
                <a:srgbClr val="000000"/>
              </a:solidFill>
            </a:rPr>
            <a:t> de sitio, …</a:t>
          </a:r>
          <a:endParaRPr lang="es-ES" sz="1700" b="1" kern="1200" dirty="0">
            <a:solidFill>
              <a:srgbClr val="000000"/>
            </a:solidFill>
          </a:endParaRPr>
        </a:p>
      </dsp:txBody>
      <dsp:txXfrm>
        <a:off x="814929" y="972142"/>
        <a:ext cx="7544160" cy="485804"/>
      </dsp:txXfrm>
    </dsp:sp>
    <dsp:sp modelId="{D64DCFBA-3CB7-2E43-8C93-E67FED14DA56}">
      <dsp:nvSpPr>
        <dsp:cNvPr id="0" name=""/>
        <dsp:cNvSpPr/>
      </dsp:nvSpPr>
      <dsp:spPr>
        <a:xfrm>
          <a:off x="511302" y="911417"/>
          <a:ext cx="607255" cy="607255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3">
              <a:hueOff val="1875044"/>
              <a:satOff val="-2813"/>
              <a:lumOff val="-4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87B42D-60B8-3645-97EC-8AE5E3B9CF84}">
      <dsp:nvSpPr>
        <dsp:cNvPr id="0" name=""/>
        <dsp:cNvSpPr/>
      </dsp:nvSpPr>
      <dsp:spPr>
        <a:xfrm>
          <a:off x="1056014" y="1700741"/>
          <a:ext cx="7303076" cy="485804"/>
        </a:xfrm>
        <a:prstGeom prst="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rgbClr val="000000"/>
              </a:solidFill>
            </a:rPr>
            <a:t>Inclusión </a:t>
          </a:r>
          <a:r>
            <a:rPr lang="es-ES" sz="1700" b="1" kern="1200" dirty="0" err="1" smtClean="0">
              <a:solidFill>
                <a:srgbClr val="000000"/>
              </a:solidFill>
            </a:rPr>
            <a:t>na</a:t>
          </a:r>
          <a:r>
            <a:rPr lang="es-ES" sz="1700" b="1" kern="1200" dirty="0" smtClean="0">
              <a:solidFill>
                <a:srgbClr val="000000"/>
              </a:solidFill>
            </a:rPr>
            <a:t> </a:t>
          </a:r>
          <a:r>
            <a:rPr lang="es-ES" sz="1700" b="1" kern="1200" dirty="0" err="1" smtClean="0">
              <a:solidFill>
                <a:srgbClr val="000000"/>
              </a:solidFill>
            </a:rPr>
            <a:t>tarefa</a:t>
          </a:r>
          <a:r>
            <a:rPr lang="es-ES" sz="1700" b="1" kern="1200" dirty="0" smtClean="0">
              <a:solidFill>
                <a:srgbClr val="000000"/>
              </a:solidFill>
            </a:rPr>
            <a:t>: dar varias </a:t>
          </a:r>
          <a:r>
            <a:rPr lang="es-ES" sz="1700" b="1" kern="1200" dirty="0" err="1" smtClean="0">
              <a:solidFill>
                <a:srgbClr val="000000"/>
              </a:solidFill>
            </a:rPr>
            <a:t>opcións</a:t>
          </a:r>
          <a:r>
            <a:rPr lang="es-ES" sz="1700" b="1" kern="1200" dirty="0" smtClean="0">
              <a:solidFill>
                <a:srgbClr val="000000"/>
              </a:solidFill>
            </a:rPr>
            <a:t>, …</a:t>
          </a:r>
          <a:endParaRPr lang="es-ES" sz="1700" b="1" kern="1200" dirty="0">
            <a:solidFill>
              <a:srgbClr val="000000"/>
            </a:solidFill>
          </a:endParaRPr>
        </a:p>
      </dsp:txBody>
      <dsp:txXfrm>
        <a:off x="1056014" y="1700741"/>
        <a:ext cx="7303076" cy="485804"/>
      </dsp:txXfrm>
    </dsp:sp>
    <dsp:sp modelId="{8C4F710E-725F-2848-8E06-A37291D71611}">
      <dsp:nvSpPr>
        <dsp:cNvPr id="0" name=""/>
        <dsp:cNvSpPr/>
      </dsp:nvSpPr>
      <dsp:spPr>
        <a:xfrm>
          <a:off x="752386" y="1640016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140FAA-115B-2C44-B4FA-8F2716AE6A9A}">
      <dsp:nvSpPr>
        <dsp:cNvPr id="0" name=""/>
        <dsp:cNvSpPr/>
      </dsp:nvSpPr>
      <dsp:spPr>
        <a:xfrm>
          <a:off x="1132990" y="2429875"/>
          <a:ext cx="7226100" cy="485804"/>
        </a:xfrm>
        <a:prstGeom prst="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rgbClr val="000000"/>
              </a:solidFill>
            </a:rPr>
            <a:t>Chamadas </a:t>
          </a:r>
          <a:r>
            <a:rPr lang="es-ES" sz="1700" b="1" kern="1200" dirty="0" err="1" smtClean="0">
              <a:solidFill>
                <a:srgbClr val="000000"/>
              </a:solidFill>
            </a:rPr>
            <a:t>verbais</a:t>
          </a:r>
          <a:r>
            <a:rPr lang="es-ES" sz="1700" b="1" kern="1200" dirty="0" smtClean="0">
              <a:solidFill>
                <a:srgbClr val="000000"/>
              </a:solidFill>
            </a:rPr>
            <a:t> breves: toque de atención, …</a:t>
          </a:r>
          <a:endParaRPr lang="es-ES" sz="1700" b="1" kern="1200" dirty="0">
            <a:solidFill>
              <a:srgbClr val="000000"/>
            </a:solidFill>
          </a:endParaRPr>
        </a:p>
      </dsp:txBody>
      <dsp:txXfrm>
        <a:off x="1132990" y="2429875"/>
        <a:ext cx="7226100" cy="485804"/>
      </dsp:txXfrm>
    </dsp:sp>
    <dsp:sp modelId="{1D415E75-AFA6-4B40-A79D-5CCFBACE32B0}">
      <dsp:nvSpPr>
        <dsp:cNvPr id="0" name=""/>
        <dsp:cNvSpPr/>
      </dsp:nvSpPr>
      <dsp:spPr>
        <a:xfrm>
          <a:off x="829362" y="2369149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A15840-BF00-4745-B8EB-9DF5110568CE}">
      <dsp:nvSpPr>
        <dsp:cNvPr id="0" name=""/>
        <dsp:cNvSpPr/>
      </dsp:nvSpPr>
      <dsp:spPr>
        <a:xfrm>
          <a:off x="1056014" y="3159009"/>
          <a:ext cx="7303076" cy="485804"/>
        </a:xfrm>
        <a:prstGeom prst="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err="1" smtClean="0">
              <a:solidFill>
                <a:srgbClr val="000000"/>
              </a:solidFill>
            </a:rPr>
            <a:t>Descrición</a:t>
          </a:r>
          <a:r>
            <a:rPr lang="es-ES" sz="1700" b="1" kern="1200" dirty="0" smtClean="0">
              <a:solidFill>
                <a:srgbClr val="000000"/>
              </a:solidFill>
            </a:rPr>
            <a:t> das consecuencias: que pode pasar se continuas así, …</a:t>
          </a:r>
          <a:endParaRPr lang="es-ES" sz="1700" b="1" kern="1200" dirty="0">
            <a:solidFill>
              <a:srgbClr val="000000"/>
            </a:solidFill>
          </a:endParaRPr>
        </a:p>
      </dsp:txBody>
      <dsp:txXfrm>
        <a:off x="1056014" y="3159009"/>
        <a:ext cx="7303076" cy="485804"/>
      </dsp:txXfrm>
    </dsp:sp>
    <dsp:sp modelId="{720D5971-CA23-0446-A224-6D5BA8B0BCEA}">
      <dsp:nvSpPr>
        <dsp:cNvPr id="0" name=""/>
        <dsp:cNvSpPr/>
      </dsp:nvSpPr>
      <dsp:spPr>
        <a:xfrm>
          <a:off x="752386" y="3098283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5CD8CD-CD85-D84C-BD63-69A675E0C03D}">
      <dsp:nvSpPr>
        <dsp:cNvPr id="0" name=""/>
        <dsp:cNvSpPr/>
      </dsp:nvSpPr>
      <dsp:spPr>
        <a:xfrm>
          <a:off x="814929" y="3887608"/>
          <a:ext cx="7544160" cy="485804"/>
        </a:xfrm>
        <a:prstGeom prst="rect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err="1" smtClean="0">
              <a:solidFill>
                <a:srgbClr val="000000"/>
              </a:solidFill>
            </a:rPr>
            <a:t>Primeiras</a:t>
          </a:r>
          <a:r>
            <a:rPr lang="es-ES" sz="1700" b="1" kern="1200" dirty="0" smtClean="0">
              <a:solidFill>
                <a:srgbClr val="000000"/>
              </a:solidFill>
            </a:rPr>
            <a:t> medidas punitivas de </a:t>
          </a:r>
          <a:r>
            <a:rPr lang="es-ES" sz="1700" b="1" kern="1200" dirty="0" err="1" smtClean="0">
              <a:solidFill>
                <a:srgbClr val="000000"/>
              </a:solidFill>
            </a:rPr>
            <a:t>baixa</a:t>
          </a:r>
          <a:r>
            <a:rPr lang="es-ES" sz="1700" b="1" kern="1200" dirty="0" smtClean="0">
              <a:solidFill>
                <a:srgbClr val="000000"/>
              </a:solidFill>
            </a:rPr>
            <a:t> </a:t>
          </a:r>
          <a:r>
            <a:rPr lang="es-ES" sz="1700" b="1" kern="1200" dirty="0" err="1" smtClean="0">
              <a:solidFill>
                <a:srgbClr val="000000"/>
              </a:solidFill>
            </a:rPr>
            <a:t>intensidade</a:t>
          </a:r>
          <a:r>
            <a:rPr lang="es-ES" sz="1700" b="1" kern="1200" dirty="0" smtClean="0">
              <a:solidFill>
                <a:srgbClr val="000000"/>
              </a:solidFill>
            </a:rPr>
            <a:t>: </a:t>
          </a:r>
          <a:r>
            <a:rPr lang="es-ES" sz="1700" b="1" kern="1200" dirty="0" err="1" smtClean="0">
              <a:solidFill>
                <a:srgbClr val="000000"/>
              </a:solidFill>
            </a:rPr>
            <a:t>poñer</a:t>
          </a:r>
          <a:r>
            <a:rPr lang="es-ES" sz="1700" b="1" kern="1200" dirty="0" smtClean="0">
              <a:solidFill>
                <a:srgbClr val="000000"/>
              </a:solidFill>
            </a:rPr>
            <a:t> puntos negativos, …</a:t>
          </a:r>
          <a:endParaRPr lang="es-ES" sz="1700" b="1" kern="1200" dirty="0">
            <a:solidFill>
              <a:srgbClr val="000000"/>
            </a:solidFill>
          </a:endParaRPr>
        </a:p>
      </dsp:txBody>
      <dsp:txXfrm>
        <a:off x="814929" y="3887608"/>
        <a:ext cx="7544160" cy="485804"/>
      </dsp:txXfrm>
    </dsp:sp>
    <dsp:sp modelId="{710C83BD-A491-1C4D-8726-8C9B0072C999}">
      <dsp:nvSpPr>
        <dsp:cNvPr id="0" name=""/>
        <dsp:cNvSpPr/>
      </dsp:nvSpPr>
      <dsp:spPr>
        <a:xfrm>
          <a:off x="511302" y="3826882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9375220"/>
              <a:satOff val="-14067"/>
              <a:lumOff val="-22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55455A-1913-4F48-B987-C8A5E66BD665}">
      <dsp:nvSpPr>
        <dsp:cNvPr id="0" name=""/>
        <dsp:cNvSpPr/>
      </dsp:nvSpPr>
      <dsp:spPr>
        <a:xfrm>
          <a:off x="374990" y="4616742"/>
          <a:ext cx="7984100" cy="485804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07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rgbClr val="000000"/>
              </a:solidFill>
            </a:rPr>
            <a:t>Medidas</a:t>
          </a:r>
          <a:r>
            <a:rPr lang="es-ES" sz="1700" b="1" kern="1200" baseline="0" dirty="0" smtClean="0">
              <a:solidFill>
                <a:srgbClr val="000000"/>
              </a:solidFill>
            </a:rPr>
            <a:t> punitivas dentro da </a:t>
          </a:r>
          <a:r>
            <a:rPr lang="es-ES" sz="1700" b="1" kern="1200" baseline="0" dirty="0" err="1" smtClean="0">
              <a:solidFill>
                <a:srgbClr val="000000"/>
              </a:solidFill>
            </a:rPr>
            <a:t>aul</a:t>
          </a:r>
          <a:r>
            <a:rPr lang="es-ES" sz="1700" b="1" kern="1200" baseline="0" dirty="0" smtClean="0">
              <a:solidFill>
                <a:srgbClr val="000000"/>
              </a:solidFill>
            </a:rPr>
            <a:t>: quedarse </a:t>
          </a:r>
          <a:r>
            <a:rPr lang="es-ES" sz="1700" b="1" kern="1200" baseline="0" dirty="0" err="1" smtClean="0">
              <a:solidFill>
                <a:srgbClr val="000000"/>
              </a:solidFill>
            </a:rPr>
            <a:t>sen</a:t>
          </a:r>
          <a:r>
            <a:rPr lang="es-ES" sz="1700" b="1" kern="1200" baseline="0" dirty="0" smtClean="0">
              <a:solidFill>
                <a:srgbClr val="000000"/>
              </a:solidFill>
            </a:rPr>
            <a:t> recreo, …</a:t>
          </a:r>
          <a:endParaRPr lang="es-ES" sz="1700" b="1" kern="1200" dirty="0">
            <a:solidFill>
              <a:srgbClr val="000000"/>
            </a:solidFill>
          </a:endParaRPr>
        </a:p>
      </dsp:txBody>
      <dsp:txXfrm>
        <a:off x="374990" y="4616742"/>
        <a:ext cx="7984100" cy="485804"/>
      </dsp:txXfrm>
    </dsp:sp>
    <dsp:sp modelId="{E15F4433-308B-294C-88F0-04C3053EA9A3}">
      <dsp:nvSpPr>
        <dsp:cNvPr id="0" name=""/>
        <dsp:cNvSpPr/>
      </dsp:nvSpPr>
      <dsp:spPr>
        <a:xfrm>
          <a:off x="71363" y="4556016"/>
          <a:ext cx="607255" cy="607255"/>
        </a:xfrm>
        <a:prstGeom prst="ellipse">
          <a:avLst/>
        </a:prstGeom>
        <a:solidFill>
          <a:srgbClr val="FDEADA"/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7BD1C-88D5-EB4E-B379-85B6601CBB78}">
      <dsp:nvSpPr>
        <dsp:cNvPr id="0" name=""/>
        <dsp:cNvSpPr/>
      </dsp:nvSpPr>
      <dsp:spPr>
        <a:xfrm>
          <a:off x="0" y="441174"/>
          <a:ext cx="832153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2915A-5EE8-F74A-8AD7-858DAF62D88A}">
      <dsp:nvSpPr>
        <dsp:cNvPr id="0" name=""/>
        <dsp:cNvSpPr/>
      </dsp:nvSpPr>
      <dsp:spPr>
        <a:xfrm>
          <a:off x="416076" y="13134"/>
          <a:ext cx="5825073" cy="856080"/>
        </a:xfrm>
        <a:prstGeom prst="roundRect">
          <a:avLst/>
        </a:prstGeom>
        <a:solidFill>
          <a:schemeClr val="bg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57866" y="54924"/>
        <a:ext cx="5741493" cy="772500"/>
      </dsp:txXfrm>
    </dsp:sp>
    <dsp:sp modelId="{C93BF0CA-BCFF-E34B-8944-2469C2CCDF96}">
      <dsp:nvSpPr>
        <dsp:cNvPr id="0" name=""/>
        <dsp:cNvSpPr/>
      </dsp:nvSpPr>
      <dsp:spPr>
        <a:xfrm>
          <a:off x="0" y="1756614"/>
          <a:ext cx="832153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8DE89-9DEA-504C-94A1-D63846ED41CE}">
      <dsp:nvSpPr>
        <dsp:cNvPr id="0" name=""/>
        <dsp:cNvSpPr/>
      </dsp:nvSpPr>
      <dsp:spPr>
        <a:xfrm>
          <a:off x="416076" y="1328574"/>
          <a:ext cx="5825073" cy="856080"/>
        </a:xfrm>
        <a:prstGeom prst="roundRect">
          <a:avLst/>
        </a:prstGeom>
        <a:solidFill>
          <a:srgbClr val="EEECE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Adecuada </a:t>
          </a:r>
          <a:r>
            <a:rPr lang="es-ES" sz="1600" b="1" kern="1200" dirty="0" err="1" smtClean="0">
              <a:solidFill>
                <a:srgbClr val="000000"/>
              </a:solidFill>
            </a:rPr>
            <a:t>xestión</a:t>
          </a:r>
          <a:r>
            <a:rPr lang="es-ES" sz="1600" b="1" kern="1200" dirty="0" smtClean="0">
              <a:solidFill>
                <a:srgbClr val="000000"/>
              </a:solidFill>
            </a:rPr>
            <a:t> da aula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57866" y="1370364"/>
        <a:ext cx="5741493" cy="772500"/>
      </dsp:txXfrm>
    </dsp:sp>
    <dsp:sp modelId="{F1121D0F-F264-FD44-BE4C-6EEF0D2197C6}">
      <dsp:nvSpPr>
        <dsp:cNvPr id="0" name=""/>
        <dsp:cNvSpPr/>
      </dsp:nvSpPr>
      <dsp:spPr>
        <a:xfrm>
          <a:off x="0" y="3072054"/>
          <a:ext cx="832153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C13C78-7524-1445-A9C0-E61AA53874DF}">
      <dsp:nvSpPr>
        <dsp:cNvPr id="0" name=""/>
        <dsp:cNvSpPr/>
      </dsp:nvSpPr>
      <dsp:spPr>
        <a:xfrm>
          <a:off x="416076" y="2644014"/>
          <a:ext cx="5825073" cy="856080"/>
        </a:xfrm>
        <a:prstGeom prst="roundRect">
          <a:avLst/>
        </a:prstGeom>
        <a:gradFill rotWithShape="1">
          <a:gsLst>
            <a:gs pos="0">
              <a:schemeClr val="accent3">
                <a:tint val="100000"/>
                <a:shade val="100000"/>
                <a:satMod val="130000"/>
              </a:schemeClr>
            </a:gs>
            <a:gs pos="100000">
              <a:schemeClr val="accent3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Elaborar un plan de convivencia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57866" y="2685804"/>
        <a:ext cx="5741493" cy="772500"/>
      </dsp:txXfrm>
    </dsp:sp>
    <dsp:sp modelId="{95B44DF8-9A8E-2342-8099-41303D9A4E3E}">
      <dsp:nvSpPr>
        <dsp:cNvPr id="0" name=""/>
        <dsp:cNvSpPr/>
      </dsp:nvSpPr>
      <dsp:spPr>
        <a:xfrm>
          <a:off x="0" y="4387494"/>
          <a:ext cx="832153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61445-2FDA-7A4A-ADC6-1AAB38A47791}">
      <dsp:nvSpPr>
        <dsp:cNvPr id="0" name=""/>
        <dsp:cNvSpPr/>
      </dsp:nvSpPr>
      <dsp:spPr>
        <a:xfrm>
          <a:off x="416076" y="3959454"/>
          <a:ext cx="5825073" cy="85608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Pensar </a:t>
          </a:r>
          <a:r>
            <a:rPr lang="es-ES" sz="2000" b="1" kern="1200" dirty="0" err="1" smtClean="0">
              <a:solidFill>
                <a:srgbClr val="000000"/>
              </a:solidFill>
            </a:rPr>
            <a:t>nun</a:t>
          </a:r>
          <a:r>
            <a:rPr lang="es-ES" sz="2000" b="1" kern="1200" dirty="0" smtClean="0">
              <a:solidFill>
                <a:srgbClr val="000000"/>
              </a:solidFill>
            </a:rPr>
            <a:t>  plan que </a:t>
          </a:r>
          <a:r>
            <a:rPr lang="es-ES" sz="2000" b="1" kern="1200" dirty="0" err="1" smtClean="0">
              <a:solidFill>
                <a:srgbClr val="000000"/>
              </a:solidFill>
            </a:rPr>
            <a:t>axude</a:t>
          </a:r>
          <a:r>
            <a:rPr lang="es-ES" sz="2000" b="1" kern="1200" dirty="0" smtClean="0">
              <a:solidFill>
                <a:srgbClr val="000000"/>
              </a:solidFill>
            </a:rPr>
            <a:t> a alcanzar o éxito escolar do alumnado</a:t>
          </a:r>
          <a:r>
            <a:rPr lang="es-ES" sz="2000" kern="1200" dirty="0" smtClean="0"/>
            <a:t>.</a:t>
          </a:r>
          <a:endParaRPr lang="es-ES" sz="2000" kern="1200" dirty="0"/>
        </a:p>
      </dsp:txBody>
      <dsp:txXfrm>
        <a:off x="457866" y="4001244"/>
        <a:ext cx="5741493" cy="77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2D103E-9F5C-2845-A615-B958D6E539F7}">
      <dsp:nvSpPr>
        <dsp:cNvPr id="0" name=""/>
        <dsp:cNvSpPr/>
      </dsp:nvSpPr>
      <dsp:spPr>
        <a:xfrm>
          <a:off x="2743200" y="0"/>
          <a:ext cx="2743199" cy="1508654"/>
        </a:xfrm>
        <a:prstGeom prst="trapezoid">
          <a:avLst>
            <a:gd name="adj" fmla="val 90915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err="1" smtClean="0"/>
            <a:t>Actividade</a:t>
          </a:r>
          <a:r>
            <a:rPr lang="es-ES" sz="2000" b="1" kern="1200" dirty="0" smtClean="0"/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verbal</a:t>
          </a:r>
          <a:endParaRPr lang="es-ES" sz="2000" b="1" kern="1200" dirty="0"/>
        </a:p>
      </dsp:txBody>
      <dsp:txXfrm>
        <a:off x="2743200" y="0"/>
        <a:ext cx="2743199" cy="1508654"/>
      </dsp:txXfrm>
    </dsp:sp>
    <dsp:sp modelId="{FF97925E-E7B9-7C4B-ADCF-DA2966C1758A}">
      <dsp:nvSpPr>
        <dsp:cNvPr id="0" name=""/>
        <dsp:cNvSpPr/>
      </dsp:nvSpPr>
      <dsp:spPr>
        <a:xfrm>
          <a:off x="1371600" y="1508654"/>
          <a:ext cx="5486399" cy="1508654"/>
        </a:xfrm>
        <a:prstGeom prst="trapezoid">
          <a:avLst>
            <a:gd name="adj" fmla="val 90915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err="1" smtClean="0"/>
            <a:t>Actividade</a:t>
          </a:r>
          <a:endParaRPr lang="es-ES" sz="24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/>
            <a:t> visual</a:t>
          </a:r>
          <a:endParaRPr lang="es-ES" sz="2400" b="1" kern="1200" dirty="0"/>
        </a:p>
      </dsp:txBody>
      <dsp:txXfrm>
        <a:off x="2331720" y="1508654"/>
        <a:ext cx="3566160" cy="1508654"/>
      </dsp:txXfrm>
    </dsp:sp>
    <dsp:sp modelId="{D6C6AC1C-B36F-E143-AF12-1725851A46AA}">
      <dsp:nvSpPr>
        <dsp:cNvPr id="0" name=""/>
        <dsp:cNvSpPr/>
      </dsp:nvSpPr>
      <dsp:spPr>
        <a:xfrm>
          <a:off x="0" y="3017308"/>
          <a:ext cx="8229600" cy="1508654"/>
        </a:xfrm>
        <a:prstGeom prst="trapezoid">
          <a:avLst>
            <a:gd name="adj" fmla="val 90915"/>
          </a:avLst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err="1" smtClean="0"/>
            <a:t>Actividade</a:t>
          </a:r>
          <a:r>
            <a:rPr lang="es-ES" sz="2400" b="1" kern="1200" dirty="0" smtClean="0"/>
            <a:t> manipulativa</a:t>
          </a:r>
          <a:endParaRPr lang="es-ES" sz="2400" b="1" kern="1200" dirty="0"/>
        </a:p>
      </dsp:txBody>
      <dsp:txXfrm>
        <a:off x="1440179" y="3017308"/>
        <a:ext cx="5349240" cy="150865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7BD1C-88D5-EB4E-B379-85B6601CBB78}">
      <dsp:nvSpPr>
        <dsp:cNvPr id="0" name=""/>
        <dsp:cNvSpPr/>
      </dsp:nvSpPr>
      <dsp:spPr>
        <a:xfrm>
          <a:off x="0" y="359094"/>
          <a:ext cx="8321533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2915A-5EE8-F74A-8AD7-858DAF62D88A}">
      <dsp:nvSpPr>
        <dsp:cNvPr id="0" name=""/>
        <dsp:cNvSpPr/>
      </dsp:nvSpPr>
      <dsp:spPr>
        <a:xfrm>
          <a:off x="416076" y="19614"/>
          <a:ext cx="5825073" cy="678960"/>
        </a:xfrm>
        <a:prstGeom prst="roundRect">
          <a:avLst/>
        </a:prstGeom>
        <a:solidFill>
          <a:srgbClr val="EEECE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49220" y="52758"/>
        <a:ext cx="5758785" cy="612672"/>
      </dsp:txXfrm>
    </dsp:sp>
    <dsp:sp modelId="{C93BF0CA-BCFF-E34B-8944-2469C2CCDF96}">
      <dsp:nvSpPr>
        <dsp:cNvPr id="0" name=""/>
        <dsp:cNvSpPr/>
      </dsp:nvSpPr>
      <dsp:spPr>
        <a:xfrm>
          <a:off x="0" y="1402374"/>
          <a:ext cx="8321533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8DE89-9DEA-504C-94A1-D63846ED41CE}">
      <dsp:nvSpPr>
        <dsp:cNvPr id="0" name=""/>
        <dsp:cNvSpPr/>
      </dsp:nvSpPr>
      <dsp:spPr>
        <a:xfrm>
          <a:off x="416076" y="1062894"/>
          <a:ext cx="5825073" cy="678960"/>
        </a:xfrm>
        <a:prstGeom prst="roundRect">
          <a:avLst/>
        </a:prstGeom>
        <a:solidFill>
          <a:srgbClr val="EEECE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Adecuada </a:t>
          </a:r>
          <a:r>
            <a:rPr lang="es-ES" sz="1600" b="1" kern="1200" dirty="0" err="1" smtClean="0">
              <a:solidFill>
                <a:srgbClr val="000000"/>
              </a:solidFill>
            </a:rPr>
            <a:t>xestión</a:t>
          </a:r>
          <a:r>
            <a:rPr lang="es-ES" sz="1600" b="1" kern="1200" dirty="0" smtClean="0">
              <a:solidFill>
                <a:srgbClr val="000000"/>
              </a:solidFill>
            </a:rPr>
            <a:t> da aula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49220" y="1096038"/>
        <a:ext cx="5758785" cy="612672"/>
      </dsp:txXfrm>
    </dsp:sp>
    <dsp:sp modelId="{F1121D0F-F264-FD44-BE4C-6EEF0D2197C6}">
      <dsp:nvSpPr>
        <dsp:cNvPr id="0" name=""/>
        <dsp:cNvSpPr/>
      </dsp:nvSpPr>
      <dsp:spPr>
        <a:xfrm>
          <a:off x="0" y="2445654"/>
          <a:ext cx="8321533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C13C78-7524-1445-A9C0-E61AA53874DF}">
      <dsp:nvSpPr>
        <dsp:cNvPr id="0" name=""/>
        <dsp:cNvSpPr/>
      </dsp:nvSpPr>
      <dsp:spPr>
        <a:xfrm>
          <a:off x="416076" y="2106174"/>
          <a:ext cx="5825073" cy="678960"/>
        </a:xfrm>
        <a:prstGeom prst="roundRect">
          <a:avLst/>
        </a:prstGeom>
        <a:solidFill>
          <a:srgbClr val="EEECE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Elaborar un plan de convivencia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49220" y="2139318"/>
        <a:ext cx="5758785" cy="612672"/>
      </dsp:txXfrm>
    </dsp:sp>
    <dsp:sp modelId="{95B44DF8-9A8E-2342-8099-41303D9A4E3E}">
      <dsp:nvSpPr>
        <dsp:cNvPr id="0" name=""/>
        <dsp:cNvSpPr/>
      </dsp:nvSpPr>
      <dsp:spPr>
        <a:xfrm>
          <a:off x="0" y="3488934"/>
          <a:ext cx="8321533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61445-2FDA-7A4A-ADC6-1AAB38A47791}">
      <dsp:nvSpPr>
        <dsp:cNvPr id="0" name=""/>
        <dsp:cNvSpPr/>
      </dsp:nvSpPr>
      <dsp:spPr>
        <a:xfrm>
          <a:off x="416076" y="3149454"/>
          <a:ext cx="5825073" cy="678960"/>
        </a:xfrm>
        <a:prstGeom prst="roundRect">
          <a:avLst/>
        </a:prstGeom>
        <a:solidFill>
          <a:srgbClr val="EEECE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Pensar </a:t>
          </a:r>
          <a:r>
            <a:rPr lang="es-ES" sz="1600" b="1" kern="1200" dirty="0" err="1" smtClean="0">
              <a:solidFill>
                <a:srgbClr val="000000"/>
              </a:solidFill>
            </a:rPr>
            <a:t>nun</a:t>
          </a:r>
          <a:r>
            <a:rPr lang="es-ES" sz="1600" b="1" kern="1200" dirty="0" smtClean="0">
              <a:solidFill>
                <a:srgbClr val="000000"/>
              </a:solidFill>
            </a:rPr>
            <a:t>  plan que </a:t>
          </a:r>
          <a:r>
            <a:rPr lang="es-ES" sz="1600" b="1" kern="1200" dirty="0" err="1" smtClean="0">
              <a:solidFill>
                <a:srgbClr val="000000"/>
              </a:solidFill>
            </a:rPr>
            <a:t>axude</a:t>
          </a:r>
          <a:r>
            <a:rPr lang="es-ES" sz="1600" b="1" kern="1200" dirty="0" smtClean="0">
              <a:solidFill>
                <a:srgbClr val="000000"/>
              </a:solidFill>
            </a:rPr>
            <a:t> a alcanzar o éxito escolar do alumnado</a:t>
          </a:r>
          <a:r>
            <a:rPr lang="es-ES" sz="1400" kern="1200" dirty="0" smtClean="0"/>
            <a:t>.</a:t>
          </a:r>
          <a:endParaRPr lang="es-ES" sz="1400" kern="1200" dirty="0"/>
        </a:p>
      </dsp:txBody>
      <dsp:txXfrm>
        <a:off x="449220" y="3182598"/>
        <a:ext cx="5758785" cy="612672"/>
      </dsp:txXfrm>
    </dsp:sp>
    <dsp:sp modelId="{7BEEF7B7-B4F4-3F45-A8CE-3D420160F632}">
      <dsp:nvSpPr>
        <dsp:cNvPr id="0" name=""/>
        <dsp:cNvSpPr/>
      </dsp:nvSpPr>
      <dsp:spPr>
        <a:xfrm>
          <a:off x="0" y="4532214"/>
          <a:ext cx="8321533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6282E-B6C4-6F42-976E-F0C42F2372A3}">
      <dsp:nvSpPr>
        <dsp:cNvPr id="0" name=""/>
        <dsp:cNvSpPr/>
      </dsp:nvSpPr>
      <dsp:spPr>
        <a:xfrm>
          <a:off x="416076" y="4192734"/>
          <a:ext cx="5825073" cy="67896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Desenvolver a </a:t>
          </a:r>
          <a:r>
            <a:rPr lang="es-ES" sz="2000" b="1" kern="1200" dirty="0" err="1" smtClean="0">
              <a:solidFill>
                <a:srgbClr val="000000"/>
              </a:solidFill>
            </a:rPr>
            <a:t>intelixencia</a:t>
          </a:r>
          <a:r>
            <a:rPr lang="es-ES" sz="2000" b="1" kern="1200" dirty="0" smtClean="0">
              <a:solidFill>
                <a:srgbClr val="000000"/>
              </a:solidFill>
            </a:rPr>
            <a:t> </a:t>
          </a:r>
          <a:r>
            <a:rPr lang="es-ES" sz="2000" b="1" kern="1200" dirty="0" err="1" smtClean="0">
              <a:solidFill>
                <a:srgbClr val="000000"/>
              </a:solidFill>
            </a:rPr>
            <a:t>interpersoal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449220" y="4225878"/>
        <a:ext cx="5758785" cy="6126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7BD1C-88D5-EB4E-B379-85B6601CBB78}">
      <dsp:nvSpPr>
        <dsp:cNvPr id="0" name=""/>
        <dsp:cNvSpPr/>
      </dsp:nvSpPr>
      <dsp:spPr>
        <a:xfrm>
          <a:off x="0" y="311934"/>
          <a:ext cx="83215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2915A-5EE8-F74A-8AD7-858DAF62D88A}">
      <dsp:nvSpPr>
        <dsp:cNvPr id="0" name=""/>
        <dsp:cNvSpPr/>
      </dsp:nvSpPr>
      <dsp:spPr>
        <a:xfrm>
          <a:off x="416076" y="31494"/>
          <a:ext cx="5825073" cy="560880"/>
        </a:xfrm>
        <a:prstGeom prst="roundRect">
          <a:avLst/>
        </a:prstGeom>
        <a:solidFill>
          <a:srgbClr val="F2F2F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Construir normas: inclusivas e participativas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43456" y="58874"/>
        <a:ext cx="5770313" cy="506120"/>
      </dsp:txXfrm>
    </dsp:sp>
    <dsp:sp modelId="{C93BF0CA-BCFF-E34B-8944-2469C2CCDF96}">
      <dsp:nvSpPr>
        <dsp:cNvPr id="0" name=""/>
        <dsp:cNvSpPr/>
      </dsp:nvSpPr>
      <dsp:spPr>
        <a:xfrm>
          <a:off x="0" y="1173774"/>
          <a:ext cx="83215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8DE89-9DEA-504C-94A1-D63846ED41CE}">
      <dsp:nvSpPr>
        <dsp:cNvPr id="0" name=""/>
        <dsp:cNvSpPr/>
      </dsp:nvSpPr>
      <dsp:spPr>
        <a:xfrm>
          <a:off x="416076" y="893334"/>
          <a:ext cx="5825073" cy="560880"/>
        </a:xfrm>
        <a:prstGeom prst="roundRect">
          <a:avLst/>
        </a:prstGeom>
        <a:solidFill>
          <a:srgbClr val="F2F2F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Adecuada </a:t>
          </a:r>
          <a:r>
            <a:rPr lang="es-ES" sz="1600" b="1" kern="1200" dirty="0" err="1" smtClean="0">
              <a:solidFill>
                <a:srgbClr val="000000"/>
              </a:solidFill>
            </a:rPr>
            <a:t>xestión</a:t>
          </a:r>
          <a:r>
            <a:rPr lang="es-ES" sz="1600" b="1" kern="1200" dirty="0" smtClean="0">
              <a:solidFill>
                <a:srgbClr val="000000"/>
              </a:solidFill>
            </a:rPr>
            <a:t> da aula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43456" y="920714"/>
        <a:ext cx="5770313" cy="506120"/>
      </dsp:txXfrm>
    </dsp:sp>
    <dsp:sp modelId="{F1121D0F-F264-FD44-BE4C-6EEF0D2197C6}">
      <dsp:nvSpPr>
        <dsp:cNvPr id="0" name=""/>
        <dsp:cNvSpPr/>
      </dsp:nvSpPr>
      <dsp:spPr>
        <a:xfrm>
          <a:off x="0" y="2035614"/>
          <a:ext cx="83215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C13C78-7524-1445-A9C0-E61AA53874DF}">
      <dsp:nvSpPr>
        <dsp:cNvPr id="0" name=""/>
        <dsp:cNvSpPr/>
      </dsp:nvSpPr>
      <dsp:spPr>
        <a:xfrm>
          <a:off x="416076" y="1755174"/>
          <a:ext cx="5825073" cy="560880"/>
        </a:xfrm>
        <a:prstGeom prst="roundRect">
          <a:avLst/>
        </a:prstGeom>
        <a:solidFill>
          <a:srgbClr val="F2F2F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Elaborar un plan de convivencia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43456" y="1782554"/>
        <a:ext cx="5770313" cy="506120"/>
      </dsp:txXfrm>
    </dsp:sp>
    <dsp:sp modelId="{95B44DF8-9A8E-2342-8099-41303D9A4E3E}">
      <dsp:nvSpPr>
        <dsp:cNvPr id="0" name=""/>
        <dsp:cNvSpPr/>
      </dsp:nvSpPr>
      <dsp:spPr>
        <a:xfrm>
          <a:off x="0" y="2897454"/>
          <a:ext cx="83215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61445-2FDA-7A4A-ADC6-1AAB38A47791}">
      <dsp:nvSpPr>
        <dsp:cNvPr id="0" name=""/>
        <dsp:cNvSpPr/>
      </dsp:nvSpPr>
      <dsp:spPr>
        <a:xfrm>
          <a:off x="416076" y="2617014"/>
          <a:ext cx="5825073" cy="560880"/>
        </a:xfrm>
        <a:prstGeom prst="roundRect">
          <a:avLst/>
        </a:prstGeom>
        <a:solidFill>
          <a:srgbClr val="F2F2F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Pensar </a:t>
          </a:r>
          <a:r>
            <a:rPr lang="es-ES" sz="1600" b="1" kern="1200" dirty="0" err="1" smtClean="0">
              <a:solidFill>
                <a:srgbClr val="000000"/>
              </a:solidFill>
            </a:rPr>
            <a:t>nun</a:t>
          </a:r>
          <a:r>
            <a:rPr lang="es-ES" sz="1600" b="1" kern="1200" dirty="0" smtClean="0">
              <a:solidFill>
                <a:srgbClr val="000000"/>
              </a:solidFill>
            </a:rPr>
            <a:t>  plan que </a:t>
          </a:r>
          <a:r>
            <a:rPr lang="es-ES" sz="1600" b="1" kern="1200" dirty="0" err="1" smtClean="0">
              <a:solidFill>
                <a:srgbClr val="000000"/>
              </a:solidFill>
            </a:rPr>
            <a:t>axude</a:t>
          </a:r>
          <a:r>
            <a:rPr lang="es-ES" sz="1600" b="1" kern="1200" dirty="0" smtClean="0">
              <a:solidFill>
                <a:srgbClr val="000000"/>
              </a:solidFill>
            </a:rPr>
            <a:t> a alcanzar o éxito escolar do alumnado</a:t>
          </a:r>
          <a:r>
            <a:rPr lang="es-ES" sz="1400" kern="1200" dirty="0" smtClean="0"/>
            <a:t>.</a:t>
          </a:r>
          <a:endParaRPr lang="es-ES" sz="1400" kern="1200" dirty="0"/>
        </a:p>
      </dsp:txBody>
      <dsp:txXfrm>
        <a:off x="443456" y="2644394"/>
        <a:ext cx="5770313" cy="506120"/>
      </dsp:txXfrm>
    </dsp:sp>
    <dsp:sp modelId="{7BEEF7B7-B4F4-3F45-A8CE-3D420160F632}">
      <dsp:nvSpPr>
        <dsp:cNvPr id="0" name=""/>
        <dsp:cNvSpPr/>
      </dsp:nvSpPr>
      <dsp:spPr>
        <a:xfrm>
          <a:off x="0" y="3759294"/>
          <a:ext cx="83215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6282E-B6C4-6F42-976E-F0C42F2372A3}">
      <dsp:nvSpPr>
        <dsp:cNvPr id="0" name=""/>
        <dsp:cNvSpPr/>
      </dsp:nvSpPr>
      <dsp:spPr>
        <a:xfrm>
          <a:off x="416076" y="3478854"/>
          <a:ext cx="5825073" cy="560880"/>
        </a:xfrm>
        <a:prstGeom prst="roundRect">
          <a:avLst/>
        </a:prstGeom>
        <a:solidFill>
          <a:schemeClr val="bg1">
            <a:lumMod val="9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</a:rPr>
            <a:t>Desenvolver a </a:t>
          </a:r>
          <a:r>
            <a:rPr lang="es-ES" sz="1600" b="1" kern="1200" dirty="0" err="1" smtClean="0">
              <a:solidFill>
                <a:srgbClr val="000000"/>
              </a:solidFill>
            </a:rPr>
            <a:t>intelixencia</a:t>
          </a:r>
          <a:r>
            <a:rPr lang="es-ES" sz="1600" b="1" kern="1200" dirty="0" smtClean="0">
              <a:solidFill>
                <a:srgbClr val="000000"/>
              </a:solidFill>
            </a:rPr>
            <a:t> </a:t>
          </a:r>
          <a:r>
            <a:rPr lang="es-ES" sz="1600" b="1" kern="1200" dirty="0" err="1" smtClean="0">
              <a:solidFill>
                <a:srgbClr val="000000"/>
              </a:solidFill>
            </a:rPr>
            <a:t>interpersoal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43456" y="3506234"/>
        <a:ext cx="5770313" cy="506120"/>
      </dsp:txXfrm>
    </dsp:sp>
    <dsp:sp modelId="{3E13251B-60D2-5041-BC33-7D22D5C7CB9C}">
      <dsp:nvSpPr>
        <dsp:cNvPr id="0" name=""/>
        <dsp:cNvSpPr/>
      </dsp:nvSpPr>
      <dsp:spPr>
        <a:xfrm>
          <a:off x="0" y="4621134"/>
          <a:ext cx="83215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EEE14C-4353-744E-8BC8-AAF491930B37}">
      <dsp:nvSpPr>
        <dsp:cNvPr id="0" name=""/>
        <dsp:cNvSpPr/>
      </dsp:nvSpPr>
      <dsp:spPr>
        <a:xfrm>
          <a:off x="416076" y="4340694"/>
          <a:ext cx="5825073" cy="56088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174" tIns="0" rIns="2201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err="1" smtClean="0">
              <a:solidFill>
                <a:srgbClr val="000000"/>
              </a:solidFill>
            </a:rPr>
            <a:t>Ensinar</a:t>
          </a:r>
          <a:r>
            <a:rPr lang="es-ES" sz="1600" b="1" kern="1200" dirty="0" smtClean="0">
              <a:solidFill>
                <a:srgbClr val="000000"/>
              </a:solidFill>
            </a:rPr>
            <a:t> a </a:t>
          </a:r>
          <a:r>
            <a:rPr lang="es-ES" sz="1600" b="1" kern="1200" dirty="0" err="1" smtClean="0">
              <a:solidFill>
                <a:srgbClr val="000000"/>
              </a:solidFill>
            </a:rPr>
            <a:t>xestionar</a:t>
          </a:r>
          <a:r>
            <a:rPr lang="es-ES" sz="1600" b="1" kern="1200" dirty="0" smtClean="0">
              <a:solidFill>
                <a:srgbClr val="000000"/>
              </a:solidFill>
            </a:rPr>
            <a:t> os conflictos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43456" y="4368074"/>
        <a:ext cx="5770313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E08E5-6087-B14C-94D2-B1AD392B4D01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1E6B9-88B0-DD4F-B538-23A8A40354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625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3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FC7BFD7-2F53-6844-871D-0AC491E4DED4}" type="slidenum">
              <a:rPr lang="es-ES"/>
              <a:pPr>
                <a:defRPr/>
              </a:pPr>
              <a:t>4</a:t>
            </a:fld>
            <a:endParaRPr lang="es-ES"/>
          </a:p>
        </p:txBody>
      </p:sp>
      <p:sp>
        <p:nvSpPr>
          <p:cNvPr id="3788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270000" y="763588"/>
            <a:ext cx="5018088" cy="37639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789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4768774"/>
            <a:ext cx="6048375" cy="4518334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7350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3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E1C0040-3254-7B4D-B7BF-007903644650}" type="slidenum">
              <a:rPr lang="es-ES"/>
              <a:pPr>
                <a:defRPr/>
              </a:pPr>
              <a:t>5</a:t>
            </a:fld>
            <a:endParaRPr lang="es-ES"/>
          </a:p>
        </p:txBody>
      </p:sp>
      <p:sp>
        <p:nvSpPr>
          <p:cNvPr id="3686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270000" y="763588"/>
            <a:ext cx="5018088" cy="37639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686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4768774"/>
            <a:ext cx="6048375" cy="4518334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9766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3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188C972-0FA8-7149-9B83-56D44BF4A3D1}" type="slidenum">
              <a:rPr lang="es-ES"/>
              <a:pPr>
                <a:defRPr/>
              </a:pPr>
              <a:t>24</a:t>
            </a:fld>
            <a:endParaRPr lang="es-ES"/>
          </a:p>
        </p:txBody>
      </p:sp>
      <p:sp>
        <p:nvSpPr>
          <p:cNvPr id="512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270000" y="763588"/>
            <a:ext cx="5018088" cy="37639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120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4768774"/>
            <a:ext cx="6048375" cy="4518334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5727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700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400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134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126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7328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943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8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06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047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66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332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CAD7F-276F-8E44-96FB-2D34FD435C4F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6D8B7-11C9-254A-80EC-8276E90164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14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erbikas.es" TargetMode="External"/><Relationship Id="rId2" Type="http://schemas.openxmlformats.org/officeDocument/2006/relationships/hyperlink" Target="http://convivesenlaescuela.blogspot.com.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438284"/>
            <a:ext cx="8229600" cy="568788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sz="6000" b="1" dirty="0" smtClean="0">
                <a:solidFill>
                  <a:srgbClr val="000000"/>
                </a:solidFill>
              </a:rPr>
              <a:t>EOE – DO</a:t>
            </a:r>
          </a:p>
          <a:p>
            <a:pPr marL="0" indent="0" algn="ctr">
              <a:buNone/>
            </a:pPr>
            <a:r>
              <a:rPr lang="es-ES" sz="6000" b="1" dirty="0" err="1" smtClean="0">
                <a:solidFill>
                  <a:srgbClr val="000000"/>
                </a:solidFill>
              </a:rPr>
              <a:t>Ensinar</a:t>
            </a:r>
            <a:r>
              <a:rPr lang="es-ES" sz="6000" b="1" dirty="0" smtClean="0">
                <a:solidFill>
                  <a:srgbClr val="000000"/>
                </a:solidFill>
              </a:rPr>
              <a:t> a convivir</a:t>
            </a:r>
            <a:endParaRPr lang="es-ES" sz="6000" b="1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549" y="790455"/>
            <a:ext cx="2217749" cy="176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694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698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latin typeface="Arial"/>
                <a:cs typeface="Arial"/>
              </a:rPr>
              <a:t>ACTUACIÓNS PARA FOMENTAR A CONVIVENCIA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5751136"/>
              </p:ext>
            </p:extLst>
          </p:nvPr>
        </p:nvGraphicFramePr>
        <p:xfrm>
          <a:off x="457199" y="1600200"/>
          <a:ext cx="8321533" cy="5131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409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b="1" dirty="0" err="1" smtClean="0"/>
              <a:t>Estratexias</a:t>
            </a:r>
            <a:r>
              <a:rPr lang="es-ES" b="1" dirty="0" smtClean="0"/>
              <a:t> pecha-ostras</a:t>
            </a:r>
            <a:endParaRPr lang="es-ES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302574"/>
              </p:ext>
            </p:extLst>
          </p:nvPr>
        </p:nvGraphicFramePr>
        <p:xfrm>
          <a:off x="457200" y="1600200"/>
          <a:ext cx="8229600" cy="424688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2162256"/>
                <a:gridCol w="60673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Mandar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Dicir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ao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outro</a:t>
                      </a:r>
                      <a:r>
                        <a:rPr lang="es-ES" dirty="0" smtClean="0"/>
                        <a:t> o que debe </a:t>
                      </a:r>
                      <a:r>
                        <a:rPr lang="es-ES" dirty="0" err="1" smtClean="0"/>
                        <a:t>facer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err="1" smtClean="0"/>
                        <a:t>Ameazar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Dicir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ao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outro</a:t>
                      </a:r>
                      <a:r>
                        <a:rPr lang="es-ES" dirty="0" smtClean="0"/>
                        <a:t> o que pode pasar </a:t>
                      </a:r>
                      <a:r>
                        <a:rPr lang="es-ES" dirty="0" err="1" smtClean="0"/>
                        <a:t>senón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fai</a:t>
                      </a:r>
                      <a:r>
                        <a:rPr lang="es-ES" dirty="0" smtClean="0"/>
                        <a:t> o que decimos.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Sermonear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Aludir a </a:t>
                      </a:r>
                      <a:r>
                        <a:rPr lang="es-ES" dirty="0" err="1" smtClean="0"/>
                        <a:t>unha</a:t>
                      </a:r>
                      <a:r>
                        <a:rPr lang="es-ES" dirty="0" smtClean="0"/>
                        <a:t> norma externa para </a:t>
                      </a:r>
                      <a:r>
                        <a:rPr lang="es-ES" dirty="0" err="1" smtClean="0"/>
                        <a:t>dicir</a:t>
                      </a:r>
                      <a:r>
                        <a:rPr lang="es-ES" baseline="0" dirty="0" smtClean="0"/>
                        <a:t> o que debe </a:t>
                      </a:r>
                      <a:r>
                        <a:rPr lang="es-ES" baseline="0" dirty="0" err="1" smtClean="0"/>
                        <a:t>facer</a:t>
                      </a:r>
                      <a:r>
                        <a:rPr lang="es-ES" baseline="0" dirty="0" smtClean="0"/>
                        <a:t> o </a:t>
                      </a:r>
                      <a:r>
                        <a:rPr lang="es-ES" baseline="0" dirty="0" err="1" smtClean="0"/>
                        <a:t>outro</a:t>
                      </a:r>
                      <a:r>
                        <a:rPr lang="es-ES" baseline="0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Dar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="1" baseline="0" dirty="0" err="1" smtClean="0"/>
                        <a:t>leccións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Aludir 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túa</a:t>
                      </a:r>
                      <a:r>
                        <a:rPr lang="es-ES" baseline="0" dirty="0" smtClean="0"/>
                        <a:t> experiencia para </a:t>
                      </a:r>
                      <a:r>
                        <a:rPr lang="es-ES" baseline="0" dirty="0" err="1" smtClean="0"/>
                        <a:t>dicir</a:t>
                      </a:r>
                      <a:r>
                        <a:rPr lang="es-ES" baseline="0" dirty="0" smtClean="0"/>
                        <a:t> o que é </a:t>
                      </a:r>
                      <a:r>
                        <a:rPr lang="es-ES" baseline="0" dirty="0" err="1" smtClean="0"/>
                        <a:t>bo</a:t>
                      </a:r>
                      <a:r>
                        <a:rPr lang="es-ES" baseline="0" dirty="0" smtClean="0"/>
                        <a:t> e o que é malo para o </a:t>
                      </a:r>
                      <a:r>
                        <a:rPr lang="es-ES" baseline="0" dirty="0" err="1" smtClean="0"/>
                        <a:t>outro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err="1" smtClean="0"/>
                        <a:t>Aconsellar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Dicir</a:t>
                      </a:r>
                      <a:r>
                        <a:rPr lang="es-ES" dirty="0" smtClean="0"/>
                        <a:t> ó </a:t>
                      </a:r>
                      <a:r>
                        <a:rPr lang="es-ES" dirty="0" err="1" smtClean="0"/>
                        <a:t>outro</a:t>
                      </a:r>
                      <a:r>
                        <a:rPr lang="es-ES" dirty="0" smtClean="0"/>
                        <a:t> o que e </a:t>
                      </a:r>
                      <a:r>
                        <a:rPr lang="es-ES" dirty="0" err="1" smtClean="0"/>
                        <a:t>mellor</a:t>
                      </a:r>
                      <a:r>
                        <a:rPr lang="es-ES" dirty="0" smtClean="0"/>
                        <a:t> para él.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Consolar,</a:t>
                      </a:r>
                      <a:r>
                        <a:rPr lang="es-ES" b="1" baseline="0" dirty="0" smtClean="0"/>
                        <a:t> animar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Dicir</a:t>
                      </a:r>
                      <a:r>
                        <a:rPr lang="es-ES" dirty="0" smtClean="0"/>
                        <a:t> ó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err="1" smtClean="0"/>
                        <a:t>outro</a:t>
                      </a:r>
                      <a:r>
                        <a:rPr lang="es-ES" dirty="0" smtClean="0"/>
                        <a:t> que o</a:t>
                      </a:r>
                      <a:r>
                        <a:rPr lang="es-ES" baseline="0" dirty="0" smtClean="0"/>
                        <a:t> que </a:t>
                      </a:r>
                      <a:r>
                        <a:rPr lang="es-ES" baseline="0" dirty="0" err="1" smtClean="0"/>
                        <a:t>lle</a:t>
                      </a:r>
                      <a:r>
                        <a:rPr lang="es-ES" baseline="0" dirty="0" smtClean="0"/>
                        <a:t> pasa é </a:t>
                      </a:r>
                      <a:r>
                        <a:rPr lang="es-ES" baseline="0" dirty="0" err="1" smtClean="0"/>
                        <a:t>pouco</a:t>
                      </a:r>
                      <a:r>
                        <a:rPr lang="es-ES" baseline="0" dirty="0" smtClean="0"/>
                        <a:t> importante.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Desaprobar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Quitar a razón ó </a:t>
                      </a:r>
                      <a:r>
                        <a:rPr lang="es-ES" dirty="0" err="1" smtClean="0"/>
                        <a:t>outro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Insultar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Despreciar ó </a:t>
                      </a:r>
                      <a:r>
                        <a:rPr lang="es-ES" dirty="0" err="1" smtClean="0"/>
                        <a:t>outro</a:t>
                      </a:r>
                      <a:r>
                        <a:rPr lang="es-ES" dirty="0" smtClean="0"/>
                        <a:t> polo que</a:t>
                      </a:r>
                      <a:r>
                        <a:rPr lang="es-ES" baseline="0" dirty="0" smtClean="0"/>
                        <a:t> di </a:t>
                      </a:r>
                      <a:r>
                        <a:rPr lang="es-ES" baseline="0" dirty="0" err="1" smtClean="0"/>
                        <a:t>ou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fai</a:t>
                      </a:r>
                      <a:r>
                        <a:rPr lang="es-ES" baseline="0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Interpretar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Dicir</a:t>
                      </a:r>
                      <a:r>
                        <a:rPr lang="es-ES" dirty="0" smtClean="0"/>
                        <a:t> ó 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outro</a:t>
                      </a:r>
                      <a:r>
                        <a:rPr lang="es-ES" baseline="0" dirty="0" smtClean="0"/>
                        <a:t> o motivo oculto da </a:t>
                      </a:r>
                      <a:r>
                        <a:rPr lang="es-ES" baseline="0" dirty="0" err="1" smtClean="0"/>
                        <a:t>súa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actitude</a:t>
                      </a:r>
                      <a:r>
                        <a:rPr lang="es-ES" baseline="0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Ironizar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Reírse</a:t>
                      </a:r>
                      <a:r>
                        <a:rPr lang="es-ES" baseline="0" dirty="0" smtClean="0"/>
                        <a:t> do </a:t>
                      </a:r>
                      <a:r>
                        <a:rPr lang="es-ES" baseline="0" dirty="0" err="1" smtClean="0"/>
                        <a:t>outro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25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err="1" smtClean="0"/>
              <a:t>Estratex</a:t>
            </a:r>
            <a:r>
              <a:rPr lang="es-ES" sz="2800" b="1" dirty="0" err="1"/>
              <a:t>i</a:t>
            </a:r>
            <a:r>
              <a:rPr lang="es-ES" sz="2800" b="1" dirty="0" err="1" smtClean="0"/>
              <a:t>as</a:t>
            </a:r>
            <a:r>
              <a:rPr lang="es-ES" sz="2800" b="1" dirty="0" smtClean="0"/>
              <a:t> abre-ostras</a:t>
            </a:r>
            <a:endParaRPr lang="es-ES" sz="2800" b="1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2664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215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smtClean="0"/>
              <a:t>UTILIZAR TÉCNICAS DE ESCOITA ACTIVA</a:t>
            </a:r>
            <a:endParaRPr lang="es-ES" sz="28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335671"/>
              </p:ext>
            </p:extLst>
          </p:nvPr>
        </p:nvGraphicFramePr>
        <p:xfrm>
          <a:off x="457200" y="1785925"/>
          <a:ext cx="8229600" cy="438912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400156"/>
                <a:gridCol w="2714644"/>
                <a:gridCol w="2057400"/>
                <a:gridCol w="2057400"/>
              </a:tblGrid>
              <a:tr h="185114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TÉCNICAS</a:t>
                      </a:r>
                      <a:endParaRPr lang="es-E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OBXECTIVOS</a:t>
                      </a:r>
                      <a:endParaRPr lang="es-E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PROCEDEMENTO</a:t>
                      </a:r>
                      <a:endParaRPr lang="es-E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EXEMPLOS</a:t>
                      </a:r>
                      <a:endParaRPr lang="es-E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Mostrar interese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Favorecer</a:t>
                      </a:r>
                      <a:r>
                        <a:rPr lang="es-ES" baseline="0" dirty="0" smtClean="0"/>
                        <a:t> que o </a:t>
                      </a:r>
                      <a:r>
                        <a:rPr lang="es-ES" baseline="0" dirty="0" err="1" smtClean="0"/>
                        <a:t>outro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fale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Non estar en </a:t>
                      </a:r>
                      <a:r>
                        <a:rPr lang="es-ES" dirty="0" err="1" smtClean="0"/>
                        <a:t>acordo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nin</a:t>
                      </a:r>
                      <a:r>
                        <a:rPr lang="es-ES" dirty="0" smtClean="0"/>
                        <a:t> en </a:t>
                      </a:r>
                      <a:r>
                        <a:rPr lang="es-ES" dirty="0" err="1" smtClean="0"/>
                        <a:t>desacordo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¿Podes contarme </a:t>
                      </a:r>
                      <a:r>
                        <a:rPr lang="es-ES" dirty="0" err="1" smtClean="0"/>
                        <a:t>máis</a:t>
                      </a:r>
                      <a:r>
                        <a:rPr lang="es-ES" dirty="0" smtClean="0"/>
                        <a:t> sobre </a:t>
                      </a:r>
                      <a:r>
                        <a:rPr lang="es-ES" dirty="0" err="1" smtClean="0"/>
                        <a:t>iso</a:t>
                      </a:r>
                      <a:r>
                        <a:rPr lang="es-ES" dirty="0" smtClean="0"/>
                        <a:t>?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Clarificar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Aclarar</a:t>
                      </a:r>
                      <a:r>
                        <a:rPr lang="es-ES" baseline="0" dirty="0" smtClean="0"/>
                        <a:t> o que </a:t>
                      </a:r>
                      <a:r>
                        <a:rPr lang="es-ES" baseline="0" dirty="0" err="1" smtClean="0"/>
                        <a:t>dixo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Preguntar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¿ E ti que </a:t>
                      </a:r>
                      <a:r>
                        <a:rPr lang="es-ES" dirty="0" err="1" smtClean="0"/>
                        <a:t>fixeche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nese</a:t>
                      </a:r>
                      <a:r>
                        <a:rPr lang="es-ES" dirty="0" smtClean="0"/>
                        <a:t> momento?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Parafrasear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Demostrar que o estamos </a:t>
                      </a:r>
                      <a:r>
                        <a:rPr lang="es-ES" dirty="0" err="1" smtClean="0"/>
                        <a:t>comprendendo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Repetir as ideas e </a:t>
                      </a:r>
                      <a:r>
                        <a:rPr lang="es-ES" dirty="0" err="1" smtClean="0"/>
                        <a:t>feitos</a:t>
                      </a:r>
                      <a:r>
                        <a:rPr lang="es-ES" dirty="0" smtClean="0"/>
                        <a:t> básicos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Entonces</a:t>
                      </a:r>
                      <a:r>
                        <a:rPr lang="es-ES" baseline="0" dirty="0" smtClean="0"/>
                        <a:t> para ti o problema e </a:t>
                      </a:r>
                      <a:r>
                        <a:rPr lang="es-ES" baseline="0" dirty="0" err="1" smtClean="0"/>
                        <a:t>unha</a:t>
                      </a:r>
                      <a:r>
                        <a:rPr lang="es-ES" baseline="0" dirty="0" smtClean="0"/>
                        <a:t> tontería.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err="1" smtClean="0"/>
                        <a:t>Reflexar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Mostrar que estamos </a:t>
                      </a:r>
                      <a:r>
                        <a:rPr lang="es-ES" dirty="0" err="1" smtClean="0"/>
                        <a:t>entendendo</a:t>
                      </a:r>
                      <a:r>
                        <a:rPr lang="es-ES" dirty="0" smtClean="0"/>
                        <a:t> os </a:t>
                      </a:r>
                      <a:r>
                        <a:rPr lang="es-ES" dirty="0" err="1" smtClean="0"/>
                        <a:t>seus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sentimentos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Reflectir</a:t>
                      </a:r>
                      <a:r>
                        <a:rPr lang="es-ES" dirty="0" smtClean="0"/>
                        <a:t> os </a:t>
                      </a:r>
                      <a:r>
                        <a:rPr lang="es-ES" dirty="0" err="1" smtClean="0"/>
                        <a:t>sentimentos</a:t>
                      </a:r>
                      <a:r>
                        <a:rPr lang="es-ES" dirty="0" smtClean="0"/>
                        <a:t> do que fala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Doeche</a:t>
                      </a:r>
                      <a:r>
                        <a:rPr lang="es-ES" dirty="0" smtClean="0"/>
                        <a:t> que che digan </a:t>
                      </a:r>
                      <a:r>
                        <a:rPr lang="es-ES" dirty="0" err="1" smtClean="0"/>
                        <a:t>iso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Resumir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Revisar</a:t>
                      </a:r>
                      <a:r>
                        <a:rPr lang="es-ES" baseline="0" dirty="0" smtClean="0"/>
                        <a:t> o proceso que </a:t>
                      </a:r>
                      <a:r>
                        <a:rPr lang="es-ES" baseline="0" dirty="0" err="1" smtClean="0"/>
                        <a:t>houbo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Repetir os </a:t>
                      </a:r>
                      <a:r>
                        <a:rPr lang="es-ES" dirty="0" err="1" smtClean="0"/>
                        <a:t>feitos</a:t>
                      </a:r>
                      <a:r>
                        <a:rPr lang="es-ES" dirty="0" smtClean="0"/>
                        <a:t> e ideas </a:t>
                      </a:r>
                      <a:r>
                        <a:rPr lang="es-ES" dirty="0" err="1" smtClean="0"/>
                        <a:t>principais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Entón</a:t>
                      </a:r>
                      <a:r>
                        <a:rPr lang="es-ES" dirty="0" smtClean="0"/>
                        <a:t>,</a:t>
                      </a:r>
                      <a:r>
                        <a:rPr lang="es-ES" baseline="0" dirty="0" smtClean="0"/>
                        <a:t> si </a:t>
                      </a:r>
                      <a:r>
                        <a:rPr lang="es-ES" baseline="0" dirty="0" err="1" smtClean="0"/>
                        <a:t>entendín</a:t>
                      </a:r>
                      <a:r>
                        <a:rPr lang="es-ES" baseline="0" dirty="0" smtClean="0"/>
                        <a:t> ben ….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92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err="1" smtClean="0"/>
              <a:t>Estratex</a:t>
            </a:r>
            <a:r>
              <a:rPr lang="es-ES" sz="2800" b="1" dirty="0" err="1"/>
              <a:t>i</a:t>
            </a:r>
            <a:r>
              <a:rPr lang="es-ES" sz="2800" b="1" dirty="0" err="1" smtClean="0"/>
              <a:t>as</a:t>
            </a:r>
            <a:r>
              <a:rPr lang="es-ES" sz="2800" b="1" dirty="0" smtClean="0"/>
              <a:t> positivas para </a:t>
            </a:r>
            <a:r>
              <a:rPr lang="es-ES" sz="2800" b="1" dirty="0" err="1" smtClean="0"/>
              <a:t>xestionar</a:t>
            </a:r>
            <a:r>
              <a:rPr lang="es-ES" sz="2800" b="1" dirty="0" smtClean="0"/>
              <a:t> a aula</a:t>
            </a:r>
            <a:endParaRPr lang="es-ES" sz="2800" b="1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527246"/>
              </p:ext>
            </p:extLst>
          </p:nvPr>
        </p:nvGraphicFramePr>
        <p:xfrm>
          <a:off x="326259" y="1339851"/>
          <a:ext cx="8430454" cy="5345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343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err="1" smtClean="0"/>
              <a:t>Estratexias</a:t>
            </a:r>
            <a:r>
              <a:rPr lang="es-ES" sz="2800" b="1" dirty="0" smtClean="0"/>
              <a:t> para </a:t>
            </a:r>
            <a:r>
              <a:rPr lang="es-ES" sz="2800" b="1" dirty="0" err="1" smtClean="0"/>
              <a:t>xestionar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condutas</a:t>
            </a:r>
            <a:r>
              <a:rPr lang="es-ES" sz="2800" b="1" dirty="0" smtClean="0"/>
              <a:t> disruptivas</a:t>
            </a:r>
            <a:endParaRPr lang="es-ES" sz="2800" b="1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699828"/>
              </p:ext>
            </p:extLst>
          </p:nvPr>
        </p:nvGraphicFramePr>
        <p:xfrm>
          <a:off x="326259" y="1339851"/>
          <a:ext cx="8430454" cy="5345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690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698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latin typeface="Arial"/>
                <a:cs typeface="Arial"/>
              </a:rPr>
              <a:t>ACTUACIÓNS PARA FOMENTAR A CONVIVENCIA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8092155"/>
              </p:ext>
            </p:extLst>
          </p:nvPr>
        </p:nvGraphicFramePr>
        <p:xfrm>
          <a:off x="457199" y="1600200"/>
          <a:ext cx="8321533" cy="5131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6312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>
            <a:spLocks noGrp="1"/>
          </p:cNvSpPr>
          <p:nvPr>
            <p:ph type="title"/>
          </p:nvPr>
        </p:nvSpPr>
        <p:spPr>
          <a:xfrm>
            <a:off x="411162" y="65088"/>
            <a:ext cx="8229601" cy="582612"/>
          </a:xfrm>
          <a:prstGeom prst="rect">
            <a:avLst/>
          </a:prstGeom>
          <a:gradFill>
            <a:gsLst>
              <a:gs pos="0">
                <a:schemeClr val="accent4">
                  <a:hueOff val="-206663"/>
                  <a:satOff val="29896"/>
                  <a:lumOff val="29240"/>
                </a:schemeClr>
              </a:gs>
              <a:gs pos="35000">
                <a:srgbClr val="D8C9EE"/>
              </a:gs>
              <a:gs pos="100000">
                <a:schemeClr val="accent4">
                  <a:hueOff val="-242556"/>
                  <a:satOff val="32941"/>
                  <a:lumOff val="43328"/>
                </a:schemeClr>
              </a:gs>
            </a:gsLst>
            <a:lin ang="16200000"/>
          </a:gradFill>
          <a:ln w="9525">
            <a:solidFill>
              <a:srgbClr val="7D60A0"/>
            </a:solidFill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>
            <a:normAutofit fontScale="90000"/>
          </a:bodyPr>
          <a:lstStyle>
            <a:lvl1pPr defTabSz="372888">
              <a:tabLst>
                <a:tab pos="368300" algn="l"/>
                <a:tab pos="736600" algn="l"/>
                <a:tab pos="1104900" algn="l"/>
                <a:tab pos="1485900" algn="l"/>
                <a:tab pos="1854200" algn="l"/>
                <a:tab pos="2222500" algn="l"/>
                <a:tab pos="2603500" algn="l"/>
                <a:tab pos="2971800" algn="l"/>
                <a:tab pos="3340100" algn="l"/>
                <a:tab pos="3708400" algn="l"/>
                <a:tab pos="4089400" algn="l"/>
                <a:tab pos="4457700" algn="l"/>
                <a:tab pos="4826000" algn="l"/>
                <a:tab pos="5207000" algn="l"/>
                <a:tab pos="5575300" algn="l"/>
                <a:tab pos="5943600" algn="l"/>
                <a:tab pos="6324600" algn="l"/>
                <a:tab pos="6692900" algn="l"/>
                <a:tab pos="7073900" algn="l"/>
                <a:tab pos="7442200" algn="l"/>
              </a:tabLst>
              <a:defRPr sz="3237" b="1"/>
            </a:lvl1pPr>
          </a:lstStyle>
          <a:p>
            <a:r>
              <a:rPr lang="es-ES_tradnl" dirty="0"/>
              <a:t>O</a:t>
            </a:r>
            <a:r>
              <a:rPr dirty="0" smtClean="0"/>
              <a:t>  </a:t>
            </a:r>
            <a:r>
              <a:rPr dirty="0"/>
              <a:t>PLAN DE CONVIVENCIA</a:t>
            </a:r>
          </a:p>
        </p:txBody>
      </p:sp>
      <p:grpSp>
        <p:nvGrpSpPr>
          <p:cNvPr id="246" name="Group 246"/>
          <p:cNvGrpSpPr/>
          <p:nvPr/>
        </p:nvGrpSpPr>
        <p:grpSpPr>
          <a:xfrm>
            <a:off x="215900" y="755419"/>
            <a:ext cx="1079500" cy="431800"/>
            <a:chOff x="0" y="0"/>
            <a:chExt cx="1079500" cy="431800"/>
          </a:xfrm>
        </p:grpSpPr>
        <p:sp>
          <p:nvSpPr>
            <p:cNvPr id="244" name="Shape 244"/>
            <p:cNvSpPr/>
            <p:nvPr/>
          </p:nvSpPr>
          <p:spPr>
            <a:xfrm>
              <a:off x="0" y="0"/>
              <a:ext cx="1079500" cy="431800"/>
            </a:xfrm>
            <a:prstGeom prst="roundRect">
              <a:avLst>
                <a:gd name="adj" fmla="val 16667"/>
              </a:avLst>
            </a:prstGeom>
            <a:solidFill>
              <a:srgbClr val="CFE7F5"/>
            </a:solidFill>
            <a:ln w="9360" cap="flat">
              <a:solidFill>
                <a:srgbClr val="80808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262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2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5" name="Shape 245"/>
            <p:cNvSpPr/>
            <p:nvPr/>
          </p:nvSpPr>
          <p:spPr>
            <a:xfrm>
              <a:off x="47673" y="4569"/>
              <a:ext cx="984154" cy="4226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ctr" defTabSz="449262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2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Fase 3</a:t>
              </a:r>
            </a:p>
          </p:txBody>
        </p:sp>
      </p:grpSp>
      <p:grpSp>
        <p:nvGrpSpPr>
          <p:cNvPr id="249" name="Group 249"/>
          <p:cNvGrpSpPr/>
          <p:nvPr/>
        </p:nvGrpSpPr>
        <p:grpSpPr>
          <a:xfrm>
            <a:off x="1296415" y="755419"/>
            <a:ext cx="5400676" cy="576263"/>
            <a:chOff x="0" y="0"/>
            <a:chExt cx="5400675" cy="576263"/>
          </a:xfrm>
        </p:grpSpPr>
        <p:sp>
          <p:nvSpPr>
            <p:cNvPr id="247" name="Shape 247"/>
            <p:cNvSpPr/>
            <p:nvPr/>
          </p:nvSpPr>
          <p:spPr>
            <a:xfrm>
              <a:off x="0" y="0"/>
              <a:ext cx="5400675" cy="576263"/>
            </a:xfrm>
            <a:prstGeom prst="rect">
              <a:avLst/>
            </a:prstGeom>
            <a:solidFill>
              <a:srgbClr val="FFFF99"/>
            </a:solidFill>
            <a:ln w="9360" cap="flat">
              <a:solidFill>
                <a:srgbClr val="80808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262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8" name="Shape 248"/>
            <p:cNvSpPr/>
            <p:nvPr/>
          </p:nvSpPr>
          <p:spPr>
            <a:xfrm>
              <a:off x="1258694" y="107719"/>
              <a:ext cx="3367503" cy="3608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ctr" defTabSz="449262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- Búsqueda de </a:t>
              </a:r>
              <a:r>
                <a:rPr dirty="0" smtClean="0"/>
                <a:t>soluci</a:t>
              </a:r>
              <a:r>
                <a:rPr lang="es-ES_tradnl" dirty="0" err="1" smtClean="0"/>
                <a:t>óns</a:t>
              </a:r>
              <a:endParaRPr dirty="0"/>
            </a:p>
          </p:txBody>
        </p:sp>
      </p:grpSp>
      <p:sp>
        <p:nvSpPr>
          <p:cNvPr id="251" name="Shape 251"/>
          <p:cNvSpPr/>
          <p:nvPr/>
        </p:nvSpPr>
        <p:spPr>
          <a:xfrm>
            <a:off x="263573" y="2044020"/>
            <a:ext cx="8484891" cy="45714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spAutoFit/>
          </a:bodyPr>
          <a:lstStyle/>
          <a:p>
            <a:pPr defTabSz="449262">
              <a:lnSpc>
                <a:spcPct val="93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2000" b="1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Introducir cambios </a:t>
            </a:r>
            <a:r>
              <a:rPr lang="es-ES_tradnl" dirty="0"/>
              <a:t>n</a:t>
            </a:r>
            <a:r>
              <a:rPr dirty="0" smtClean="0"/>
              <a:t>os </a:t>
            </a:r>
            <a:r>
              <a:rPr dirty="0"/>
              <a:t>currículos </a:t>
            </a:r>
            <a:r>
              <a:rPr dirty="0" smtClean="0"/>
              <a:t>escolar</a:t>
            </a:r>
            <a:r>
              <a:rPr lang="es-ES_tradnl" dirty="0" smtClean="0"/>
              <a:t>es</a:t>
            </a:r>
            <a:endParaRPr lang="es-ES" dirty="0" smtClean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es-ES_tradnl" dirty="0" smtClean="0"/>
              <a:t>Orientar sobre o proceso de elaboración das normas de aula. </a:t>
            </a:r>
            <a:endParaRPr lang="es-ES" dirty="0" smtClean="0"/>
          </a:p>
          <a:p>
            <a:pPr defTabSz="449262">
              <a:lnSpc>
                <a:spcPct val="93000"/>
              </a:lnSpc>
              <a:buSzPct val="100000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Implicar </a:t>
            </a:r>
            <a:r>
              <a:rPr lang="es-ES_tradnl" dirty="0" smtClean="0"/>
              <a:t>á</a:t>
            </a:r>
            <a:r>
              <a:rPr dirty="0" smtClean="0"/>
              <a:t>s </a:t>
            </a:r>
            <a:r>
              <a:rPr dirty="0"/>
              <a:t>familias </a:t>
            </a:r>
            <a:r>
              <a:rPr lang="es-ES_tradnl" dirty="0"/>
              <a:t>n</a:t>
            </a:r>
            <a:r>
              <a:rPr dirty="0" smtClean="0"/>
              <a:t>os </a:t>
            </a:r>
            <a:r>
              <a:rPr dirty="0"/>
              <a:t>procesos de decisión relativos </a:t>
            </a:r>
            <a:r>
              <a:rPr dirty="0" smtClean="0"/>
              <a:t>aos </a:t>
            </a:r>
            <a:r>
              <a:rPr dirty="0"/>
              <a:t>temas de convivencia</a:t>
            </a:r>
            <a:r>
              <a:rPr dirty="0" smtClean="0"/>
              <a:t>.</a:t>
            </a:r>
            <a:endParaRPr lang="es-ES" dirty="0" smtClean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Tomar medidas en colaboración </a:t>
            </a:r>
            <a:r>
              <a:rPr dirty="0" smtClean="0"/>
              <a:t>co</a:t>
            </a:r>
            <a:r>
              <a:rPr lang="es-ES_tradnl" dirty="0" smtClean="0"/>
              <a:t> </a:t>
            </a:r>
            <a:r>
              <a:rPr dirty="0" smtClean="0"/>
              <a:t>contexto </a:t>
            </a:r>
            <a:r>
              <a:rPr dirty="0"/>
              <a:t>social próximo </a:t>
            </a:r>
            <a:r>
              <a:rPr dirty="0" smtClean="0"/>
              <a:t>a</a:t>
            </a:r>
            <a:r>
              <a:rPr lang="es-ES_tradnl" dirty="0" smtClean="0"/>
              <a:t>o</a:t>
            </a:r>
            <a:r>
              <a:rPr dirty="0" smtClean="0"/>
              <a:t>  alumnado</a:t>
            </a:r>
            <a:r>
              <a:rPr lang="es-ES" dirty="0" smtClean="0"/>
              <a:t>.</a:t>
            </a:r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Desenvolver con  </a:t>
            </a:r>
            <a:r>
              <a:rPr dirty="0" smtClean="0"/>
              <a:t>t</a:t>
            </a:r>
            <a:r>
              <a:rPr lang="es-ES_tradnl" dirty="0" smtClean="0"/>
              <a:t>ó</a:t>
            </a:r>
            <a:r>
              <a:rPr dirty="0" smtClean="0"/>
              <a:t>dos</a:t>
            </a:r>
            <a:r>
              <a:rPr lang="es-ES_tradnl" dirty="0" smtClean="0"/>
              <a:t>l</a:t>
            </a:r>
            <a:r>
              <a:rPr dirty="0" smtClean="0"/>
              <a:t>os  membros da </a:t>
            </a:r>
            <a:r>
              <a:rPr dirty="0"/>
              <a:t>Comunidade Educativa HHSS de comunicación</a:t>
            </a:r>
            <a:r>
              <a:rPr dirty="0" smtClean="0"/>
              <a:t>.</a:t>
            </a:r>
            <a:endParaRPr lang="es-ES" dirty="0" smtClean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Crear estructuras e instrumentos a nivel de centro para promover </a:t>
            </a:r>
            <a:r>
              <a:rPr dirty="0" smtClean="0"/>
              <a:t>un</a:t>
            </a:r>
            <a:r>
              <a:rPr lang="es-ES_tradnl" dirty="0" smtClean="0"/>
              <a:t>h</a:t>
            </a:r>
            <a:r>
              <a:rPr dirty="0" smtClean="0"/>
              <a:t>a convivencia </a:t>
            </a:r>
            <a:r>
              <a:rPr lang="es-ES_tradnl" dirty="0" smtClean="0"/>
              <a:t>positiva </a:t>
            </a:r>
            <a:r>
              <a:rPr dirty="0" smtClean="0"/>
              <a:t> </a:t>
            </a:r>
            <a:r>
              <a:rPr dirty="0"/>
              <a:t>(</a:t>
            </a:r>
            <a:r>
              <a:rPr dirty="0" smtClean="0"/>
              <a:t>comisi</a:t>
            </a:r>
            <a:r>
              <a:rPr lang="es-ES_tradnl" dirty="0" err="1" smtClean="0"/>
              <a:t>ón</a:t>
            </a:r>
            <a:r>
              <a:rPr dirty="0" smtClean="0"/>
              <a:t>s</a:t>
            </a:r>
            <a:r>
              <a:rPr dirty="0"/>
              <a:t>, grupos de mediación, actividades prosociais, </a:t>
            </a:r>
            <a:r>
              <a:rPr lang="es-ES_tradnl" dirty="0" err="1" smtClean="0"/>
              <a:t>actividade</a:t>
            </a:r>
            <a:r>
              <a:rPr lang="es-ES_tradnl" dirty="0" smtClean="0"/>
              <a:t> </a:t>
            </a:r>
            <a:r>
              <a:rPr lang="es-ES_tradnl" dirty="0" err="1" smtClean="0"/>
              <a:t>Ap</a:t>
            </a:r>
            <a:r>
              <a:rPr lang="es-ES_tradnl" dirty="0" smtClean="0"/>
              <a:t>-S</a:t>
            </a:r>
            <a:r>
              <a:rPr lang="es-ES" dirty="0" err="1" smtClean="0"/>
              <a:t>ervicio</a:t>
            </a:r>
            <a:r>
              <a:rPr dirty="0" smtClean="0"/>
              <a:t>, </a:t>
            </a:r>
            <a:r>
              <a:rPr dirty="0"/>
              <a:t>etc</a:t>
            </a:r>
            <a:r>
              <a:rPr dirty="0" smtClean="0"/>
              <a:t>.).</a:t>
            </a:r>
            <a:endParaRPr lang="es-ES" dirty="0" smtClean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 lang="es-ES" dirty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es-ES" dirty="0" smtClean="0"/>
              <a:t>Concretar protocolos de actuación para </a:t>
            </a:r>
            <a:r>
              <a:rPr lang="es-ES" dirty="0" err="1" smtClean="0"/>
              <a:t>situacións</a:t>
            </a:r>
            <a:r>
              <a:rPr lang="es-ES" dirty="0" smtClean="0"/>
              <a:t> concretas</a:t>
            </a:r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L="342900" indent="-342900" defTabSz="449262">
              <a:lnSpc>
                <a:spcPct val="93000"/>
              </a:lnSpc>
              <a:buSzPct val="100000"/>
              <a:buChar char="-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Plantear</a:t>
            </a:r>
            <a:r>
              <a:rPr dirty="0"/>
              <a:t> </a:t>
            </a:r>
            <a:r>
              <a:rPr dirty="0" err="1"/>
              <a:t>programas</a:t>
            </a:r>
            <a:r>
              <a:rPr dirty="0"/>
              <a:t> </a:t>
            </a:r>
            <a:r>
              <a:rPr dirty="0" err="1"/>
              <a:t>intraniveles</a:t>
            </a:r>
            <a:r>
              <a:rPr dirty="0"/>
              <a:t> e </a:t>
            </a:r>
            <a:r>
              <a:rPr dirty="0" err="1"/>
              <a:t>intraciclos</a:t>
            </a:r>
            <a:r>
              <a:rPr sz="2000" dirty="0"/>
              <a:t>.</a:t>
            </a:r>
          </a:p>
        </p:txBody>
      </p:sp>
      <p:sp>
        <p:nvSpPr>
          <p:cNvPr id="253" name="Shape 253"/>
          <p:cNvSpPr/>
          <p:nvPr/>
        </p:nvSpPr>
        <p:spPr>
          <a:xfrm>
            <a:off x="2753963" y="1223961"/>
            <a:ext cx="3168650" cy="5762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23FF23"/>
          </a:solidFill>
          <a:ln>
            <a:solidFill>
              <a:srgbClr val="808080"/>
            </a:solidFill>
          </a:ln>
        </p:spPr>
        <p:txBody>
          <a:bodyPr lIns="45719" rIns="45719" anchor="ctr"/>
          <a:lstStyle/>
          <a:p>
            <a:pPr defTabSz="449262">
              <a:lnSpc>
                <a:spcPct val="930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3250716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2066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400" b="1" dirty="0" smtClean="0"/>
              <a:t>O Cono da </a:t>
            </a:r>
            <a:r>
              <a:rPr lang="es-ES" sz="2400" b="1" dirty="0" err="1" smtClean="0"/>
              <a:t>aprendizaxe</a:t>
            </a:r>
            <a:r>
              <a:rPr lang="es-ES" sz="2400" b="1" dirty="0" smtClean="0"/>
              <a:t> (Edgar Dale)</a:t>
            </a:r>
            <a:endParaRPr lang="es-ES" sz="2400" b="1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2011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errar corchete 5"/>
          <p:cNvSpPr/>
          <p:nvPr/>
        </p:nvSpPr>
        <p:spPr>
          <a:xfrm>
            <a:off x="5376903" y="1600200"/>
            <a:ext cx="1721084" cy="3005432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redondeado 7"/>
          <p:cNvSpPr/>
          <p:nvPr/>
        </p:nvSpPr>
        <p:spPr>
          <a:xfrm>
            <a:off x="6480771" y="2635181"/>
            <a:ext cx="2206029" cy="3798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Pasivo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9" name="Cerrar corchete 8"/>
          <p:cNvSpPr/>
          <p:nvPr/>
        </p:nvSpPr>
        <p:spPr>
          <a:xfrm>
            <a:off x="6480771" y="4748074"/>
            <a:ext cx="712173" cy="1483774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redondeado 9"/>
          <p:cNvSpPr/>
          <p:nvPr/>
        </p:nvSpPr>
        <p:spPr>
          <a:xfrm>
            <a:off x="6836857" y="5365324"/>
            <a:ext cx="1424346" cy="308625"/>
          </a:xfrm>
          <a:prstGeom prst="roundRect">
            <a:avLst/>
          </a:prstGeom>
          <a:solidFill>
            <a:srgbClr val="E6E0E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000000"/>
                </a:solidFill>
              </a:rPr>
              <a:t>Activo</a:t>
            </a:r>
            <a:endParaRPr lang="es-E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592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79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1"/>
                </a:solidFill>
              </a:rPr>
              <a:t>NOVOS ENFOQUES </a:t>
            </a:r>
            <a:endParaRPr lang="es-ES" sz="3200" b="1" dirty="0">
              <a:solidFill>
                <a:schemeClr val="tx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57199" y="1556960"/>
            <a:ext cx="2772081" cy="461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2400" b="1" dirty="0">
                <a:solidFill>
                  <a:srgbClr val="000000"/>
                </a:solidFill>
                <a:sym typeface="Candara"/>
              </a:rPr>
              <a:t>A</a:t>
            </a: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CLASE INVERSA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57199" y="3428134"/>
            <a:ext cx="2055965" cy="646329"/>
          </a:xfrm>
          <a:prstGeom prst="rect">
            <a:avLst/>
          </a:prstGeom>
          <a:solidFill>
            <a:srgbClr val="BDECC9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>
                <a:solidFill>
                  <a:srgbClr val="000000"/>
                </a:solidFill>
                <a:sym typeface="Candara"/>
              </a:rPr>
              <a:t>A</a:t>
            </a: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ABR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4145875" y="5881933"/>
            <a:ext cx="2326199" cy="4086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OS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PROXECTOS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cxnSp>
        <p:nvCxnSpPr>
          <p:cNvPr id="7" name="Conector recto 6"/>
          <p:cNvCxnSpPr/>
          <p:nvPr/>
        </p:nvCxnSpPr>
        <p:spPr>
          <a:xfrm flipH="1">
            <a:off x="457199" y="986228"/>
            <a:ext cx="1" cy="5304325"/>
          </a:xfrm>
          <a:prstGeom prst="line">
            <a:avLst/>
          </a:prstGeom>
          <a:noFill/>
          <a:ln w="76200" cap="flat" cmpd="sng">
            <a:solidFill>
              <a:schemeClr val="accent1">
                <a:lumMod val="5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9280" y="1098550"/>
            <a:ext cx="2785072" cy="1819604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6443" y="3134314"/>
            <a:ext cx="2933700" cy="1323977"/>
          </a:xfrm>
          <a:prstGeom prst="rect">
            <a:avLst/>
          </a:prstGeom>
        </p:spPr>
      </p:pic>
      <p:cxnSp>
        <p:nvCxnSpPr>
          <p:cNvPr id="12" name="Conector recto de flecha 11"/>
          <p:cNvCxnSpPr/>
          <p:nvPr/>
        </p:nvCxnSpPr>
        <p:spPr>
          <a:xfrm>
            <a:off x="457200" y="6290553"/>
            <a:ext cx="3688675" cy="0"/>
          </a:xfrm>
          <a:prstGeom prst="straightConnector1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2074" y="4633920"/>
            <a:ext cx="2485755" cy="1838125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457200" y="5253099"/>
            <a:ext cx="2663988" cy="369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/>
              <a:t>As  </a:t>
            </a:r>
            <a:r>
              <a:rPr lang="es-ES" b="1" dirty="0" err="1" smtClean="0"/>
              <a:t>ApS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7493" y="4494245"/>
            <a:ext cx="2085324" cy="138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98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879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3200" b="1" dirty="0" smtClean="0">
                <a:latin typeface="Times New Roman"/>
                <a:cs typeface="Times New Roman"/>
              </a:rPr>
              <a:t>Programa da sesión</a:t>
            </a:r>
            <a:endParaRPr lang="es-ES" sz="3200" b="1" dirty="0">
              <a:latin typeface="Times New Roman"/>
              <a:cs typeface="Times New Roman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6047810"/>
              </p:ext>
            </p:extLst>
          </p:nvPr>
        </p:nvGraphicFramePr>
        <p:xfrm>
          <a:off x="457200" y="1600200"/>
          <a:ext cx="8229600" cy="4389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70538"/>
                <a:gridCol w="675906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E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E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</a:rPr>
                        <a:t>1º parte</a:t>
                      </a:r>
                      <a:endParaRPr lang="es-E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" dirty="0" smtClean="0">
                          <a:solidFill>
                            <a:srgbClr val="0000FF"/>
                          </a:solidFill>
                        </a:rPr>
                        <a:t>Aclarar</a:t>
                      </a:r>
                      <a:r>
                        <a:rPr lang="es-ES" baseline="0" dirty="0" smtClean="0">
                          <a:solidFill>
                            <a:srgbClr val="0000FF"/>
                          </a:solidFill>
                        </a:rPr>
                        <a:t> conceptos:</a:t>
                      </a: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s-ES" baseline="0" dirty="0" smtClean="0">
                          <a:solidFill>
                            <a:srgbClr val="0000FF"/>
                          </a:solidFill>
                        </a:rPr>
                        <a:t>¿ Que supón </a:t>
                      </a:r>
                      <a:r>
                        <a:rPr lang="es-ES" baseline="0" dirty="0" err="1" smtClean="0">
                          <a:solidFill>
                            <a:srgbClr val="0000FF"/>
                          </a:solidFill>
                        </a:rPr>
                        <a:t>ensinar</a:t>
                      </a:r>
                      <a:r>
                        <a:rPr lang="es-ES" baseline="0" dirty="0" smtClean="0">
                          <a:solidFill>
                            <a:srgbClr val="0000FF"/>
                          </a:solidFill>
                        </a:rPr>
                        <a:t> a convivir?</a:t>
                      </a:r>
                    </a:p>
                    <a:p>
                      <a:pPr marL="742950" lvl="1" indent="-285750">
                        <a:buFont typeface="Wingdings" charset="2"/>
                        <a:buChar char="§"/>
                      </a:pPr>
                      <a:r>
                        <a:rPr lang="es-ES" dirty="0" smtClean="0">
                          <a:solidFill>
                            <a:srgbClr val="0000FF"/>
                          </a:solidFill>
                        </a:rPr>
                        <a:t>Distintas</a:t>
                      </a:r>
                      <a:r>
                        <a:rPr lang="es-ES" baseline="0" dirty="0" smtClean="0">
                          <a:solidFill>
                            <a:srgbClr val="0000FF"/>
                          </a:solidFill>
                        </a:rPr>
                        <a:t> f</a:t>
                      </a:r>
                      <a:r>
                        <a:rPr lang="es-ES" dirty="0" smtClean="0">
                          <a:solidFill>
                            <a:srgbClr val="0000FF"/>
                          </a:solidFill>
                        </a:rPr>
                        <a:t>ormas</a:t>
                      </a:r>
                      <a:r>
                        <a:rPr lang="es-ES" baseline="0" dirty="0" smtClean="0">
                          <a:solidFill>
                            <a:srgbClr val="0000FF"/>
                          </a:solidFill>
                        </a:rPr>
                        <a:t> de enfocar a convivencia nos centros</a:t>
                      </a:r>
                      <a:endParaRPr lang="es-ES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s-ES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r>
                        <a:rPr lang="es-ES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s-ES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s-ES" dirty="0" err="1" smtClean="0">
                          <a:solidFill>
                            <a:srgbClr val="0000FF"/>
                          </a:solidFill>
                        </a:rPr>
                        <a:t>Actuacións</a:t>
                      </a:r>
                      <a:r>
                        <a:rPr lang="es-ES" dirty="0" smtClean="0">
                          <a:solidFill>
                            <a:srgbClr val="0000FF"/>
                          </a:solidFill>
                        </a:rPr>
                        <a:t> para fomentar</a:t>
                      </a:r>
                      <a:r>
                        <a:rPr lang="es-ES" baseline="0" dirty="0" smtClean="0">
                          <a:solidFill>
                            <a:srgbClr val="0000FF"/>
                          </a:solidFill>
                        </a:rPr>
                        <a:t> a convivencia positiva.</a:t>
                      </a:r>
                      <a:endParaRPr lang="es-ES" dirty="0" smtClean="0">
                        <a:solidFill>
                          <a:srgbClr val="0000FF"/>
                        </a:solidFill>
                      </a:endParaRPr>
                    </a:p>
                    <a:p>
                      <a:endParaRPr lang="es-E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E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r>
                        <a:rPr lang="es-ES" b="1" baseline="0" dirty="0" smtClean="0">
                          <a:solidFill>
                            <a:schemeClr val="tx1"/>
                          </a:solidFill>
                        </a:rPr>
                        <a:t> parte</a:t>
                      </a:r>
                      <a:endParaRPr lang="es-E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es-ES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" b="1" dirty="0" err="1" smtClean="0"/>
                        <a:t>Worl</a:t>
                      </a:r>
                      <a:r>
                        <a:rPr lang="es-ES" b="1" dirty="0" smtClean="0"/>
                        <a:t>-CAFÉ: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s-ES" b="1" dirty="0" smtClean="0"/>
                    </a:p>
                    <a:p>
                      <a:pPr marL="742950" lvl="1" indent="-285750">
                        <a:buFontTx/>
                        <a:buChar char="-"/>
                      </a:pPr>
                      <a:r>
                        <a:rPr lang="es-ES" b="1" dirty="0" smtClean="0"/>
                        <a:t>Analizaremos </a:t>
                      </a:r>
                      <a:r>
                        <a:rPr lang="es-ES" b="1" dirty="0" err="1" smtClean="0"/>
                        <a:t>catro</a:t>
                      </a:r>
                      <a:r>
                        <a:rPr lang="es-ES" b="1" dirty="0" smtClean="0"/>
                        <a:t> </a:t>
                      </a:r>
                      <a:r>
                        <a:rPr lang="es-ES" b="1" dirty="0" err="1" smtClean="0"/>
                        <a:t>cuestións</a:t>
                      </a:r>
                      <a:r>
                        <a:rPr lang="es-ES" b="1" dirty="0" smtClean="0"/>
                        <a:t> relacionadas coa convivencia nos centros educativos.</a:t>
                      </a:r>
                    </a:p>
                    <a:p>
                      <a:pPr marL="457200" lvl="1" indent="0">
                        <a:buFontTx/>
                        <a:buNone/>
                      </a:pPr>
                      <a:endParaRPr lang="es-ES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</a:rPr>
                        <a:t>3º parte</a:t>
                      </a:r>
                      <a:endParaRPr lang="es-E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es-ES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Presentación das </a:t>
                      </a:r>
                      <a:r>
                        <a:rPr lang="es-ES" b="1" dirty="0" err="1" smtClean="0">
                          <a:solidFill>
                            <a:srgbClr val="0000FF"/>
                          </a:solidFill>
                        </a:rPr>
                        <a:t>conclusións</a:t>
                      </a:r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Aclarar </a:t>
                      </a:r>
                      <a:r>
                        <a:rPr lang="es-ES" b="1" dirty="0" err="1" smtClean="0">
                          <a:solidFill>
                            <a:srgbClr val="0000FF"/>
                          </a:solidFill>
                        </a:rPr>
                        <a:t>dúbidas</a:t>
                      </a:r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 e referencia a </a:t>
                      </a:r>
                      <a:r>
                        <a:rPr lang="es-ES" b="1" dirty="0" err="1" smtClean="0">
                          <a:solidFill>
                            <a:srgbClr val="0000FF"/>
                          </a:solidFill>
                        </a:rPr>
                        <a:t>materiais</a:t>
                      </a:r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s-E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744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698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latin typeface="Arial"/>
                <a:cs typeface="Arial"/>
              </a:rPr>
              <a:t>ACTUACIÓNS PARA FOMENTAR A CONVIVENCIA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26246"/>
              </p:ext>
            </p:extLst>
          </p:nvPr>
        </p:nvGraphicFramePr>
        <p:xfrm>
          <a:off x="457199" y="1600200"/>
          <a:ext cx="8321533" cy="5131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6312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3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err="1" smtClean="0"/>
              <a:t>Ensinalo</a:t>
            </a:r>
            <a:r>
              <a:rPr lang="es-ES" sz="2800" b="1" dirty="0" smtClean="0"/>
              <a:t> a pensar</a:t>
            </a:r>
            <a:endParaRPr lang="es-ES" sz="28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2003363"/>
              </p:ext>
            </p:extLst>
          </p:nvPr>
        </p:nvGraphicFramePr>
        <p:xfrm>
          <a:off x="457200" y="1360488"/>
          <a:ext cx="8229600" cy="4942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ENTRENAR</a:t>
                      </a:r>
                      <a:r>
                        <a:rPr lang="es-ES" baseline="0" dirty="0" smtClean="0">
                          <a:solidFill>
                            <a:srgbClr val="000000"/>
                          </a:solidFill>
                        </a:rPr>
                        <a:t> EN CINCO HABILIDADES DO PENSAMENTO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PENSAMENTO CAUSAL</a:t>
                      </a:r>
                    </a:p>
                    <a:p>
                      <a:pPr algn="ctr"/>
                      <a:endParaRPr lang="es-E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PENSAMENTO ALTERNATIVO</a:t>
                      </a:r>
                    </a:p>
                    <a:p>
                      <a:pPr algn="ctr"/>
                      <a:endParaRPr lang="es-E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PENSAMENTO CONSECUENCIAL</a:t>
                      </a:r>
                    </a:p>
                    <a:p>
                      <a:pPr algn="ctr"/>
                      <a:endParaRPr lang="es-E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PENSAMENTO DE</a:t>
                      </a:r>
                      <a:r>
                        <a:rPr lang="es-ES" b="1" baseline="0" dirty="0" smtClean="0">
                          <a:solidFill>
                            <a:srgbClr val="0000FF"/>
                          </a:solidFill>
                        </a:rPr>
                        <a:t> PRESPECTIVAS</a:t>
                      </a:r>
                    </a:p>
                    <a:p>
                      <a:pPr algn="ctr"/>
                      <a:endParaRPr lang="es-E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s-ES" b="1" dirty="0" smtClean="0">
                          <a:solidFill>
                            <a:srgbClr val="0000FF"/>
                          </a:solidFill>
                        </a:rPr>
                        <a:t>PENSAMENTO MEDIOS-FINS.</a:t>
                      </a:r>
                    </a:p>
                    <a:p>
                      <a:pPr algn="ctr"/>
                      <a:endParaRPr lang="es-E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3499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72008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4055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s-ES" dirty="0"/>
          </a:p>
        </p:txBody>
      </p:sp>
      <p:sp>
        <p:nvSpPr>
          <p:cNvPr id="4" name="Triángulo isósceles 3"/>
          <p:cNvSpPr/>
          <p:nvPr/>
        </p:nvSpPr>
        <p:spPr>
          <a:xfrm>
            <a:off x="1835696" y="2060848"/>
            <a:ext cx="4608512" cy="3312368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3203848" y="1556792"/>
            <a:ext cx="2160240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CONDUTA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516216" y="5085184"/>
            <a:ext cx="2088232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PENSAMENTO</a:t>
            </a: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67544" y="5013176"/>
            <a:ext cx="1512168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EMOCIÓN</a:t>
            </a:r>
            <a:endParaRPr lang="es-ES" dirty="0"/>
          </a:p>
        </p:txBody>
      </p:sp>
      <p:cxnSp>
        <p:nvCxnSpPr>
          <p:cNvPr id="9" name="Conector recto de flecha 8"/>
          <p:cNvCxnSpPr/>
          <p:nvPr/>
        </p:nvCxnSpPr>
        <p:spPr>
          <a:xfrm flipH="1">
            <a:off x="2339752" y="2708920"/>
            <a:ext cx="1728192" cy="2376264"/>
          </a:xfrm>
          <a:prstGeom prst="straightConnector1">
            <a:avLst/>
          </a:prstGeom>
          <a:ln w="57150" cmpd="sng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4283968" y="2708920"/>
            <a:ext cx="1728192" cy="2448272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2483768" y="5085184"/>
            <a:ext cx="3168352" cy="0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1331640" y="2852936"/>
            <a:ext cx="6336704" cy="0"/>
          </a:xfrm>
          <a:prstGeom prst="line">
            <a:avLst/>
          </a:prstGeom>
          <a:ln w="381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Llamada rectangular redondeada 15"/>
          <p:cNvSpPr/>
          <p:nvPr/>
        </p:nvSpPr>
        <p:spPr>
          <a:xfrm>
            <a:off x="6300192" y="1556792"/>
            <a:ext cx="1440160" cy="936104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err="1" smtClean="0">
                <a:solidFill>
                  <a:srgbClr val="000000"/>
                </a:solidFill>
              </a:rPr>
              <a:t>Vese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7" name="Llamada de nube 16"/>
          <p:cNvSpPr/>
          <p:nvPr/>
        </p:nvSpPr>
        <p:spPr>
          <a:xfrm>
            <a:off x="6084168" y="3789040"/>
            <a:ext cx="1872208" cy="1080120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000000"/>
                </a:solidFill>
              </a:rPr>
              <a:t>Non se ve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8" name="Flecha abajo 17"/>
          <p:cNvSpPr/>
          <p:nvPr/>
        </p:nvSpPr>
        <p:spPr>
          <a:xfrm>
            <a:off x="7092280" y="5517232"/>
            <a:ext cx="864096" cy="144016"/>
          </a:xfrm>
          <a:prstGeom prst="downArrow">
            <a:avLst/>
          </a:prstGeom>
          <a:solidFill>
            <a:srgbClr val="FF00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/>
          <p:cNvSpPr/>
          <p:nvPr/>
        </p:nvSpPr>
        <p:spPr>
          <a:xfrm>
            <a:off x="6660232" y="5733256"/>
            <a:ext cx="1800200" cy="2880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00FF"/>
                </a:solidFill>
              </a:rPr>
              <a:t>T. cognitivas</a:t>
            </a:r>
            <a:endParaRPr lang="es-ES" dirty="0">
              <a:solidFill>
                <a:srgbClr val="0000FF"/>
              </a:solidFill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467544" y="5733256"/>
            <a:ext cx="2160240" cy="2880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00FF"/>
                </a:solidFill>
              </a:rPr>
              <a:t>C. Social y emocional</a:t>
            </a:r>
            <a:endParaRPr lang="es-ES" dirty="0">
              <a:solidFill>
                <a:srgbClr val="0000FF"/>
              </a:solidFill>
            </a:endParaRPr>
          </a:p>
        </p:txBody>
      </p:sp>
      <p:sp>
        <p:nvSpPr>
          <p:cNvPr id="23" name="Flecha abajo 22"/>
          <p:cNvSpPr/>
          <p:nvPr/>
        </p:nvSpPr>
        <p:spPr>
          <a:xfrm>
            <a:off x="827584" y="5373216"/>
            <a:ext cx="648072" cy="288032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016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3200" b="1" dirty="0" smtClean="0"/>
              <a:t>As técnicas de modificación de </a:t>
            </a:r>
            <a:r>
              <a:rPr lang="es-ES" sz="3200" b="1" dirty="0" err="1" smtClean="0"/>
              <a:t>conduta</a:t>
            </a:r>
            <a:r>
              <a:rPr lang="es-ES" sz="3200" b="1" dirty="0" smtClean="0"/>
              <a:t>: I</a:t>
            </a:r>
            <a:endParaRPr lang="es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lvl="1" algn="just">
              <a:buNone/>
            </a:pPr>
            <a:endParaRPr lang="es-ES" sz="2600" b="1" u="sng" dirty="0" smtClean="0"/>
          </a:p>
          <a:p>
            <a:pPr lvl="1" algn="just">
              <a:buNone/>
            </a:pPr>
            <a:r>
              <a:rPr lang="es-ES" sz="2600" b="1" u="sng" dirty="0" smtClean="0"/>
              <a:t>- As técnicas </a:t>
            </a:r>
            <a:r>
              <a:rPr lang="es-ES" sz="2600" b="1" u="sng" dirty="0" err="1" smtClean="0"/>
              <a:t>condutistas</a:t>
            </a:r>
            <a:r>
              <a:rPr lang="es-ES" sz="2600" dirty="0" smtClean="0"/>
              <a:t>.</a:t>
            </a:r>
          </a:p>
          <a:p>
            <a:pPr lvl="1" algn="just">
              <a:buNone/>
            </a:pPr>
            <a:endParaRPr lang="es-ES" sz="2000" dirty="0" smtClean="0"/>
          </a:p>
          <a:p>
            <a:pPr lvl="2" algn="just"/>
            <a:r>
              <a:rPr lang="es-ES" dirty="0" smtClean="0"/>
              <a:t>Os </a:t>
            </a:r>
            <a:r>
              <a:rPr lang="es-ES" dirty="0" err="1" smtClean="0"/>
              <a:t>reforzos</a:t>
            </a:r>
            <a:r>
              <a:rPr lang="es-ES" dirty="0" smtClean="0"/>
              <a:t> . (+)</a:t>
            </a:r>
          </a:p>
          <a:p>
            <a:pPr lvl="3" algn="just"/>
            <a:r>
              <a:rPr lang="es-ES" sz="2400" dirty="0" smtClean="0"/>
              <a:t>Positivos: tipos de </a:t>
            </a:r>
            <a:r>
              <a:rPr lang="es-ES" sz="2400" dirty="0" err="1" smtClean="0"/>
              <a:t>reforzo</a:t>
            </a:r>
            <a:r>
              <a:rPr lang="es-ES" sz="2400" dirty="0" smtClean="0"/>
              <a:t>, programas de </a:t>
            </a:r>
            <a:r>
              <a:rPr lang="es-ES" sz="2400" dirty="0" err="1" smtClean="0"/>
              <a:t>reforzamento</a:t>
            </a:r>
            <a:endParaRPr lang="es-ES" sz="2400" dirty="0" smtClean="0"/>
          </a:p>
          <a:p>
            <a:pPr lvl="3" algn="just"/>
            <a:r>
              <a:rPr lang="es-ES" sz="2400" dirty="0" smtClean="0"/>
              <a:t> Negativos.</a:t>
            </a:r>
          </a:p>
          <a:p>
            <a:pPr lvl="3" algn="just"/>
            <a:r>
              <a:rPr lang="es-ES" sz="2400" dirty="0" smtClean="0"/>
              <a:t>Modelado.</a:t>
            </a:r>
          </a:p>
          <a:p>
            <a:pPr lvl="2" algn="just"/>
            <a:r>
              <a:rPr lang="es-ES" dirty="0" smtClean="0"/>
              <a:t>O castigo. (-)</a:t>
            </a:r>
          </a:p>
          <a:p>
            <a:pPr lvl="2" algn="just"/>
            <a:r>
              <a:rPr lang="es-ES" dirty="0" smtClean="0"/>
              <a:t>A extinción. (-)</a:t>
            </a:r>
          </a:p>
          <a:p>
            <a:pPr lvl="2" algn="just"/>
            <a:r>
              <a:rPr lang="es-ES" dirty="0" smtClean="0"/>
              <a:t>O </a:t>
            </a:r>
            <a:r>
              <a:rPr lang="es-ES" dirty="0" err="1" smtClean="0"/>
              <a:t>reforzo</a:t>
            </a:r>
            <a:r>
              <a:rPr lang="es-ES" dirty="0" smtClean="0"/>
              <a:t> diferencial.(-)</a:t>
            </a:r>
          </a:p>
          <a:p>
            <a:pPr lvl="2" algn="just"/>
            <a:r>
              <a:rPr lang="es-ES" dirty="0" smtClean="0"/>
              <a:t>O </a:t>
            </a:r>
            <a:r>
              <a:rPr lang="es-ES" dirty="0" err="1" smtClean="0"/>
              <a:t>custo</a:t>
            </a:r>
            <a:r>
              <a:rPr lang="es-ES" dirty="0" smtClean="0"/>
              <a:t> de </a:t>
            </a:r>
            <a:r>
              <a:rPr lang="es-ES" dirty="0" err="1" smtClean="0"/>
              <a:t>resposta</a:t>
            </a:r>
            <a:r>
              <a:rPr lang="es-ES" dirty="0" smtClean="0"/>
              <a:t>. (-)</a:t>
            </a:r>
          </a:p>
          <a:p>
            <a:pPr lvl="2" algn="just"/>
            <a:r>
              <a:rPr lang="es-ES" dirty="0" smtClean="0"/>
              <a:t>O  tempo </a:t>
            </a:r>
            <a:r>
              <a:rPr lang="es-ES" dirty="0" err="1" smtClean="0"/>
              <a:t>fóra</a:t>
            </a:r>
            <a:r>
              <a:rPr lang="es-ES" dirty="0" smtClean="0"/>
              <a:t> de </a:t>
            </a:r>
            <a:r>
              <a:rPr lang="es-ES" dirty="0" err="1" smtClean="0"/>
              <a:t>reforzamento</a:t>
            </a:r>
            <a:r>
              <a:rPr lang="es-ES" dirty="0" smtClean="0"/>
              <a:t> positivo.(-)</a:t>
            </a:r>
          </a:p>
          <a:p>
            <a:pPr lvl="2" algn="just"/>
            <a:r>
              <a:rPr lang="es-ES" dirty="0" smtClean="0"/>
              <a:t>A </a:t>
            </a:r>
            <a:r>
              <a:rPr lang="es-ES" dirty="0" err="1" smtClean="0"/>
              <a:t>sobrecorrección</a:t>
            </a:r>
            <a:r>
              <a:rPr lang="es-ES" dirty="0" smtClean="0"/>
              <a:t>.(-)</a:t>
            </a:r>
          </a:p>
          <a:p>
            <a:pPr lvl="2" algn="just"/>
            <a:r>
              <a:rPr lang="es-ES" dirty="0" err="1" smtClean="0"/>
              <a:t>Procedemento</a:t>
            </a:r>
            <a:r>
              <a:rPr lang="es-ES" dirty="0" smtClean="0"/>
              <a:t> de </a:t>
            </a:r>
            <a:r>
              <a:rPr lang="es-ES" dirty="0" err="1" smtClean="0"/>
              <a:t>manexo</a:t>
            </a:r>
            <a:r>
              <a:rPr lang="es-ES" dirty="0" smtClean="0"/>
              <a:t> das </a:t>
            </a:r>
            <a:r>
              <a:rPr lang="es-ES" dirty="0" err="1" smtClean="0"/>
              <a:t>continxencias</a:t>
            </a:r>
            <a:r>
              <a:rPr lang="es-ES" dirty="0" smtClean="0"/>
              <a:t>:</a:t>
            </a:r>
          </a:p>
          <a:p>
            <a:pPr lvl="3" algn="just"/>
            <a:r>
              <a:rPr lang="es-ES" dirty="0" smtClean="0"/>
              <a:t> a economía de fichas e os contratos de </a:t>
            </a:r>
            <a:r>
              <a:rPr lang="es-ES" dirty="0" err="1" smtClean="0"/>
              <a:t>conduta</a:t>
            </a:r>
            <a:r>
              <a:rPr lang="es-ES" dirty="0" smtClean="0"/>
              <a:t>.</a:t>
            </a:r>
          </a:p>
          <a:p>
            <a:pPr lvl="2" algn="just">
              <a:buNone/>
            </a:pPr>
            <a:endParaRPr lang="es-ES" dirty="0" smtClean="0"/>
          </a:p>
          <a:p>
            <a:pPr lvl="2" algn="just">
              <a:buNone/>
            </a:pPr>
            <a:endParaRPr lang="es-ES" sz="1600" dirty="0" smtClean="0"/>
          </a:p>
          <a:p>
            <a:pPr lvl="2" algn="just">
              <a:buNone/>
            </a:pPr>
            <a:endParaRPr lang="es-ES" sz="1600" dirty="0" smtClean="0"/>
          </a:p>
          <a:p>
            <a:pPr lvl="1" algn="just"/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09184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82600" y="0"/>
            <a:ext cx="8229600" cy="582613"/>
          </a:xfrm>
          <a:solidFill>
            <a:srgbClr val="FFFF00"/>
          </a:solidFill>
          <a:ln w="9360" cap="flat">
            <a:solidFill>
              <a:srgbClr val="8EB4E3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600" b="1"/>
              <a:t>¿QUE PODEMOS FACER NA ESCOLA?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511300" y="850900"/>
            <a:ext cx="6119813" cy="444500"/>
          </a:xfrm>
          <a:prstGeom prst="rect">
            <a:avLst/>
          </a:prstGeom>
          <a:solidFill>
            <a:srgbClr val="FF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s-ES" sz="2400" b="1" smtClean="0"/>
              <a:t>Intervencións sobre as consecuencias</a:t>
            </a: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3816350" y="1295400"/>
            <a:ext cx="1944688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DEB3D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1655763" y="1728788"/>
            <a:ext cx="6335712" cy="86360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200" b="1">
                <a:solidFill>
                  <a:srgbClr val="000000"/>
                </a:solidFill>
              </a:rPr>
              <a:t>Xestionar adecuadamente certas técnicas de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200" b="1">
                <a:solidFill>
                  <a:srgbClr val="000000"/>
                </a:solidFill>
              </a:rPr>
              <a:t>modificación de conduta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0" y="3024188"/>
            <a:ext cx="4319588" cy="3311525"/>
          </a:xfrm>
          <a:prstGeom prst="verticalScroll">
            <a:avLst>
              <a:gd name="adj" fmla="val 12500"/>
            </a:avLst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A ignorancia.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O tempo </a:t>
            </a:r>
            <a:r>
              <a:rPr lang="es-ES" b="1" dirty="0" err="1">
                <a:solidFill>
                  <a:srgbClr val="000000"/>
                </a:solidFill>
              </a:rPr>
              <a:t>fóra</a:t>
            </a:r>
            <a:r>
              <a:rPr lang="es-ES" b="1" dirty="0">
                <a:solidFill>
                  <a:srgbClr val="000000"/>
                </a:solidFill>
              </a:rPr>
              <a:t>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A </a:t>
            </a:r>
            <a:r>
              <a:rPr lang="es-ES" b="1" dirty="0" err="1">
                <a:solidFill>
                  <a:srgbClr val="000000"/>
                </a:solidFill>
              </a:rPr>
              <a:t>sobrecorrección</a:t>
            </a:r>
            <a:r>
              <a:rPr lang="es-ES" b="1" dirty="0">
                <a:solidFill>
                  <a:srgbClr val="000000"/>
                </a:solidFill>
              </a:rPr>
              <a:t>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O </a:t>
            </a:r>
            <a:r>
              <a:rPr lang="es-ES" b="1" dirty="0" err="1">
                <a:solidFill>
                  <a:srgbClr val="000000"/>
                </a:solidFill>
              </a:rPr>
              <a:t>reforzamento</a:t>
            </a:r>
            <a:r>
              <a:rPr lang="es-ES" b="1" dirty="0">
                <a:solidFill>
                  <a:srgbClr val="000000"/>
                </a:solidFill>
              </a:rPr>
              <a:t> positivo.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O </a:t>
            </a:r>
            <a:r>
              <a:rPr lang="es-ES" b="1" dirty="0" err="1">
                <a:solidFill>
                  <a:srgbClr val="000000"/>
                </a:solidFill>
              </a:rPr>
              <a:t>reforzamento</a:t>
            </a:r>
            <a:r>
              <a:rPr lang="es-ES" b="1" dirty="0">
                <a:solidFill>
                  <a:srgbClr val="000000"/>
                </a:solidFill>
              </a:rPr>
              <a:t> negativo.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A economía de fichas.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O coste de </a:t>
            </a:r>
            <a:r>
              <a:rPr lang="es-ES" b="1" dirty="0" err="1">
                <a:solidFill>
                  <a:srgbClr val="000000"/>
                </a:solidFill>
              </a:rPr>
              <a:t>resposta</a:t>
            </a:r>
            <a:r>
              <a:rPr lang="es-ES" b="1" dirty="0">
                <a:solidFill>
                  <a:srgbClr val="000000"/>
                </a:solidFill>
              </a:rPr>
              <a:t>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O contrato </a:t>
            </a:r>
            <a:r>
              <a:rPr lang="es-ES" b="1" dirty="0" err="1">
                <a:solidFill>
                  <a:srgbClr val="000000"/>
                </a:solidFill>
              </a:rPr>
              <a:t>condutual</a:t>
            </a:r>
            <a:r>
              <a:rPr lang="es-ES" b="1" dirty="0">
                <a:solidFill>
                  <a:srgbClr val="000000"/>
                </a:solidFill>
              </a:rPr>
              <a:t>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O </a:t>
            </a:r>
            <a:r>
              <a:rPr lang="es-ES" b="1" dirty="0" err="1">
                <a:solidFill>
                  <a:srgbClr val="000000"/>
                </a:solidFill>
              </a:rPr>
              <a:t>moldeamento</a:t>
            </a:r>
            <a:endParaRPr lang="es-ES" b="1" dirty="0">
              <a:solidFill>
                <a:srgbClr val="000000"/>
              </a:solidFill>
            </a:endParaRP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4103688" y="3095625"/>
            <a:ext cx="4967287" cy="3168650"/>
          </a:xfrm>
          <a:prstGeom prst="verticalScroll">
            <a:avLst>
              <a:gd name="adj" fmla="val 12500"/>
            </a:avLst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s-ES" b="1" dirty="0">
              <a:solidFill>
                <a:srgbClr val="000000"/>
              </a:solidFill>
            </a:endParaRPr>
          </a:p>
          <a:p>
            <a:pPr marL="285750" indent="-285750">
              <a:buClrTx/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Desenvolver </a:t>
            </a:r>
            <a:r>
              <a:rPr lang="es-ES" b="1" dirty="0" err="1" smtClean="0">
                <a:solidFill>
                  <a:srgbClr val="000000"/>
                </a:solidFill>
              </a:rPr>
              <a:t>intelixecia</a:t>
            </a:r>
            <a:r>
              <a:rPr lang="es-ES" b="1" dirty="0" smtClean="0">
                <a:solidFill>
                  <a:srgbClr val="000000"/>
                </a:solidFill>
              </a:rPr>
              <a:t> emocional</a:t>
            </a:r>
          </a:p>
          <a:p>
            <a:pPr marL="285750" indent="-285750">
              <a:buClrTx/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Entrenamento</a:t>
            </a:r>
            <a:r>
              <a:rPr lang="es-ES" b="1" dirty="0" smtClean="0">
                <a:solidFill>
                  <a:srgbClr val="000000"/>
                </a:solidFill>
              </a:rPr>
              <a:t> en HHSS.</a:t>
            </a:r>
          </a:p>
          <a:p>
            <a:pPr marL="285750" indent="-285750">
              <a:buClrTx/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Entrenamento</a:t>
            </a:r>
            <a:r>
              <a:rPr lang="es-ES" b="1" dirty="0" smtClean="0">
                <a:solidFill>
                  <a:srgbClr val="000000"/>
                </a:solidFill>
              </a:rPr>
              <a:t> </a:t>
            </a:r>
            <a:r>
              <a:rPr lang="es-ES" b="1" dirty="0">
                <a:solidFill>
                  <a:srgbClr val="000000"/>
                </a:solidFill>
              </a:rPr>
              <a:t>en </a:t>
            </a:r>
            <a:r>
              <a:rPr lang="es-ES" b="1" dirty="0" smtClean="0">
                <a:solidFill>
                  <a:srgbClr val="000000"/>
                </a:solidFill>
              </a:rPr>
              <a:t>autocontrol.</a:t>
            </a:r>
          </a:p>
          <a:p>
            <a:pPr marL="285750" indent="-285750">
              <a:buClrTx/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Desenvolver habilidades do </a:t>
            </a:r>
            <a:r>
              <a:rPr lang="es-ES" b="1" dirty="0" err="1" smtClean="0">
                <a:solidFill>
                  <a:srgbClr val="000000"/>
                </a:solidFill>
              </a:rPr>
              <a:t>pensamento</a:t>
            </a:r>
            <a:r>
              <a:rPr lang="es-ES" b="1" dirty="0" smtClean="0">
                <a:solidFill>
                  <a:srgbClr val="000000"/>
                </a:solidFill>
              </a:rPr>
              <a:t>.</a:t>
            </a:r>
            <a:endParaRPr lang="es-ES" b="1" dirty="0">
              <a:solidFill>
                <a:srgbClr val="000000"/>
              </a:solidFill>
            </a:endParaRPr>
          </a:p>
          <a:p>
            <a:pPr marL="742950" lvl="1" indent="-285750"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Pensamento</a:t>
            </a:r>
            <a:r>
              <a:rPr lang="es-ES" b="1" dirty="0" smtClean="0">
                <a:solidFill>
                  <a:srgbClr val="000000"/>
                </a:solidFill>
              </a:rPr>
              <a:t> causal</a:t>
            </a:r>
          </a:p>
          <a:p>
            <a:pPr marL="742950" lvl="1" indent="-285750"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Pensamento</a:t>
            </a:r>
            <a:r>
              <a:rPr lang="es-ES" b="1" dirty="0" smtClean="0">
                <a:solidFill>
                  <a:srgbClr val="000000"/>
                </a:solidFill>
              </a:rPr>
              <a:t> alternativo</a:t>
            </a:r>
          </a:p>
          <a:p>
            <a:pPr marL="742950" lvl="1" indent="-285750"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Pensamento</a:t>
            </a:r>
            <a:r>
              <a:rPr lang="es-ES" b="1" dirty="0" smtClean="0">
                <a:solidFill>
                  <a:srgbClr val="000000"/>
                </a:solidFill>
              </a:rPr>
              <a:t> consecuencial</a:t>
            </a:r>
          </a:p>
          <a:p>
            <a:pPr marL="742950" lvl="1" indent="-285750"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Pensamento</a:t>
            </a:r>
            <a:r>
              <a:rPr lang="es-ES" b="1" dirty="0" smtClean="0">
                <a:solidFill>
                  <a:srgbClr val="000000"/>
                </a:solidFill>
              </a:rPr>
              <a:t> de </a:t>
            </a:r>
            <a:r>
              <a:rPr lang="es-ES" b="1" dirty="0" err="1" smtClean="0">
                <a:solidFill>
                  <a:srgbClr val="000000"/>
                </a:solidFill>
              </a:rPr>
              <a:t>prespectiva</a:t>
            </a:r>
            <a:r>
              <a:rPr lang="es-ES" b="1" dirty="0" smtClean="0">
                <a:solidFill>
                  <a:srgbClr val="000000"/>
                </a:solidFill>
              </a:rPr>
              <a:t>.</a:t>
            </a:r>
          </a:p>
          <a:p>
            <a:pPr marL="742950" lvl="1" indent="-285750"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Pensamento</a:t>
            </a:r>
            <a:r>
              <a:rPr lang="es-ES" b="1" dirty="0" smtClean="0">
                <a:solidFill>
                  <a:srgbClr val="000000"/>
                </a:solidFill>
              </a:rPr>
              <a:t> en </a:t>
            </a:r>
            <a:r>
              <a:rPr lang="es-ES" b="1" dirty="0">
                <a:solidFill>
                  <a:srgbClr val="000000"/>
                </a:solidFill>
              </a:rPr>
              <a:t>medios para </a:t>
            </a:r>
            <a:r>
              <a:rPr lang="es-ES" b="1" dirty="0" err="1">
                <a:solidFill>
                  <a:srgbClr val="000000"/>
                </a:solidFill>
              </a:rPr>
              <a:t>fíns</a:t>
            </a:r>
            <a:r>
              <a:rPr lang="es-ES" b="1" dirty="0">
                <a:solidFill>
                  <a:srgbClr val="000000"/>
                </a:solidFill>
              </a:rPr>
              <a:t>.</a:t>
            </a:r>
          </a:p>
          <a:p>
            <a:pPr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s-ES" b="1" dirty="0">
              <a:solidFill>
                <a:srgbClr val="000000"/>
              </a:solidFill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250950" y="3038475"/>
            <a:ext cx="1989138" cy="3444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b="1" dirty="0" smtClean="0"/>
              <a:t>A CONDUCTISTAS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991101" y="3111500"/>
            <a:ext cx="3576638" cy="3444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b="1" dirty="0" err="1"/>
              <a:t>P</a:t>
            </a:r>
            <a:r>
              <a:rPr lang="es-ES" b="1" dirty="0" err="1" smtClean="0"/>
              <a:t>ensamento</a:t>
            </a:r>
            <a:r>
              <a:rPr lang="es-ES" b="1" dirty="0" smtClean="0"/>
              <a:t>- Social/emocional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H="1">
            <a:off x="3509963" y="2592388"/>
            <a:ext cx="1117600" cy="431800"/>
          </a:xfrm>
          <a:prstGeom prst="line">
            <a:avLst/>
          </a:prstGeom>
          <a:noFill/>
          <a:ln w="108000" cap="flat">
            <a:solidFill>
              <a:srgbClr val="23FF2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4608513" y="2592388"/>
            <a:ext cx="863600" cy="503237"/>
          </a:xfrm>
          <a:prstGeom prst="line">
            <a:avLst/>
          </a:prstGeom>
          <a:noFill/>
          <a:ln w="108000" cap="flat">
            <a:solidFill>
              <a:srgbClr val="23FF2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4644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698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latin typeface="Arial"/>
                <a:cs typeface="Arial"/>
              </a:rPr>
              <a:t>ACTUACIÓNS PARA FOMENTAR A CONVIVENCIA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751041"/>
              </p:ext>
            </p:extLst>
          </p:nvPr>
        </p:nvGraphicFramePr>
        <p:xfrm>
          <a:off x="457199" y="1600200"/>
          <a:ext cx="8321533" cy="5131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166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698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latin typeface="Arial"/>
                <a:cs typeface="Arial"/>
              </a:rPr>
              <a:t>ACTUACIÓNS PARA FOMENTAR A CONVIVENCIA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244019"/>
              </p:ext>
            </p:extLst>
          </p:nvPr>
        </p:nvGraphicFramePr>
        <p:xfrm>
          <a:off x="457199" y="1600200"/>
          <a:ext cx="8321533" cy="5131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166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4694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ALGUNHAS IDEAS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561853"/>
              </p:ext>
            </p:extLst>
          </p:nvPr>
        </p:nvGraphicFramePr>
        <p:xfrm>
          <a:off x="457200" y="1600195"/>
          <a:ext cx="8028710" cy="489989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14355"/>
                <a:gridCol w="4014355"/>
              </a:tblGrid>
              <a:tr h="69998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Tutoría entre </a:t>
                      </a:r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iguais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Ecoalumnado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9998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Equipos de </a:t>
                      </a:r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acollida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Club de deberes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9998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Equipo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 de mediación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Alumnado mentor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9998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Equipo de </a:t>
                      </a:r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cibermentores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Equipo de voluntariado social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99985">
                <a:tc>
                  <a:txBody>
                    <a:bodyPr/>
                    <a:lstStyle/>
                    <a:p>
                      <a:pPr algn="ctr"/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Comisión</a:t>
                      </a:r>
                      <a:r>
                        <a:rPr lang="es-ES" b="1" baseline="0" dirty="0" err="1" smtClean="0">
                          <a:solidFill>
                            <a:srgbClr val="000000"/>
                          </a:solidFill>
                        </a:rPr>
                        <a:t>s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 de decoración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Equipo de </a:t>
                      </a:r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ApS</a:t>
                      </a: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.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99985">
                <a:tc>
                  <a:txBody>
                    <a:bodyPr/>
                    <a:lstStyle/>
                    <a:p>
                      <a:pPr algn="ctr"/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Comisións</a:t>
                      </a: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 deportivas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Embaixadores</a:t>
                      </a: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 de </a:t>
                      </a:r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movilidade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99985">
                <a:tc>
                  <a:txBody>
                    <a:bodyPr/>
                    <a:lstStyle/>
                    <a:p>
                      <a:pPr algn="ctr"/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Comisións</a:t>
                      </a: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culturais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>
                          <a:solidFill>
                            <a:srgbClr val="0000FF"/>
                          </a:solidFill>
                        </a:rPr>
                        <a:t>FAMILIAS</a:t>
                      </a:r>
                      <a:endParaRPr lang="es-ES" sz="3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lecha abajo 4"/>
          <p:cNvSpPr/>
          <p:nvPr/>
        </p:nvSpPr>
        <p:spPr>
          <a:xfrm>
            <a:off x="6153727" y="6361545"/>
            <a:ext cx="831273" cy="49645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57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4694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ALGUNHAS IDEAS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048079"/>
              </p:ext>
            </p:extLst>
          </p:nvPr>
        </p:nvGraphicFramePr>
        <p:xfrm>
          <a:off x="457200" y="1600195"/>
          <a:ext cx="8028710" cy="237743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36800"/>
                <a:gridCol w="5691910"/>
              </a:tblGrid>
              <a:tr h="69998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Formación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-     A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 convivencia en positivo.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O tema do acoso entre </a:t>
                      </a:r>
                      <a:r>
                        <a:rPr lang="es-ES" b="1" baseline="0" dirty="0" err="1" smtClean="0">
                          <a:solidFill>
                            <a:srgbClr val="000000"/>
                          </a:solidFill>
                        </a:rPr>
                        <a:t>iguais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 e o </a:t>
                      </a:r>
                      <a:r>
                        <a:rPr lang="es-ES" b="1" baseline="0" dirty="0" err="1" smtClean="0">
                          <a:solidFill>
                            <a:srgbClr val="000000"/>
                          </a:solidFill>
                        </a:rPr>
                        <a:t>ciberbullying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O tema da violencia de </a:t>
                      </a:r>
                      <a:r>
                        <a:rPr lang="es-ES" b="1" baseline="0" dirty="0" err="1" smtClean="0">
                          <a:solidFill>
                            <a:srgbClr val="000000"/>
                          </a:solidFill>
                        </a:rPr>
                        <a:t>xénero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Formas </a:t>
                      </a:r>
                      <a:r>
                        <a:rPr lang="es-ES" b="1" baseline="0" dirty="0" err="1" smtClean="0">
                          <a:solidFill>
                            <a:srgbClr val="000000"/>
                          </a:solidFill>
                        </a:rPr>
                        <a:t>axeitadas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 de comunicación </a:t>
                      </a:r>
                      <a:r>
                        <a:rPr lang="es-ES" b="1" baseline="0" dirty="0" err="1" smtClean="0">
                          <a:solidFill>
                            <a:srgbClr val="000000"/>
                          </a:solidFill>
                        </a:rPr>
                        <a:t>cos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s-ES" b="1" baseline="0" dirty="0" err="1" smtClean="0">
                          <a:solidFill>
                            <a:srgbClr val="000000"/>
                          </a:solidFill>
                        </a:rPr>
                        <a:t>fillos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A </a:t>
                      </a:r>
                      <a:r>
                        <a:rPr lang="es-ES" b="1" baseline="0" dirty="0" err="1" smtClean="0">
                          <a:solidFill>
                            <a:srgbClr val="000000"/>
                          </a:solidFill>
                        </a:rPr>
                        <a:t>xestión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 dos conflictos.</a:t>
                      </a:r>
                    </a:p>
                  </a:txBody>
                  <a:tcPr/>
                </a:tc>
              </a:tr>
              <a:tr h="69998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Estructuras de participación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O </a:t>
                      </a:r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pai</a:t>
                      </a: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lang="es-ES" b="1" dirty="0" err="1" smtClean="0">
                          <a:solidFill>
                            <a:srgbClr val="000000"/>
                          </a:solidFill>
                        </a:rPr>
                        <a:t>nai</a:t>
                      </a: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 delegado de curso.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A comisión de convivencia.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O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 vocal de convivencia </a:t>
                      </a:r>
                      <a:r>
                        <a:rPr lang="es-ES" b="1" baseline="0" dirty="0" err="1" smtClean="0">
                          <a:solidFill>
                            <a:srgbClr val="000000"/>
                          </a:solidFill>
                        </a:rPr>
                        <a:t>na</a:t>
                      </a:r>
                      <a:r>
                        <a:rPr lang="es-ES" b="1" baseline="0" dirty="0" smtClean="0">
                          <a:solidFill>
                            <a:srgbClr val="000000"/>
                          </a:solidFill>
                        </a:rPr>
                        <a:t> estructura da ANPA</a:t>
                      </a:r>
                      <a:endParaRPr lang="es-E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7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698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latin typeface="Arial"/>
                <a:cs typeface="Arial"/>
              </a:rPr>
              <a:t>ACTUACIÓNS PARA FOMENTAR A CONVIVENCIA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0328162"/>
              </p:ext>
            </p:extLst>
          </p:nvPr>
        </p:nvGraphicFramePr>
        <p:xfrm>
          <a:off x="457199" y="1600200"/>
          <a:ext cx="8321533" cy="5131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358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663044"/>
            <a:ext cx="8229600" cy="5463120"/>
          </a:xfrm>
          <a:solidFill>
            <a:srgbClr val="FCD5B5"/>
          </a:solidFill>
        </p:spPr>
        <p:txBody>
          <a:bodyPr/>
          <a:lstStyle/>
          <a:p>
            <a:pPr marL="0" indent="0" algn="ctr">
              <a:buNone/>
            </a:pPr>
            <a:endParaRPr lang="es-ES" b="1" dirty="0" smtClean="0"/>
          </a:p>
          <a:p>
            <a:pPr marL="0" indent="0" algn="ctr">
              <a:buNone/>
            </a:pPr>
            <a:r>
              <a:rPr lang="es-ES" sz="3600" b="1" dirty="0" smtClean="0"/>
              <a:t>Os</a:t>
            </a:r>
          </a:p>
          <a:p>
            <a:pPr marL="0" indent="0" algn="ctr">
              <a:buNone/>
            </a:pPr>
            <a:r>
              <a:rPr lang="es-ES" sz="3600" b="1" dirty="0" smtClean="0"/>
              <a:t>DISTINTOS MODELOS</a:t>
            </a:r>
          </a:p>
          <a:p>
            <a:pPr marL="0" indent="0" algn="ctr">
              <a:buNone/>
            </a:pPr>
            <a:r>
              <a:rPr lang="es-ES" sz="3600" b="1" dirty="0" smtClean="0"/>
              <a:t> DE ACTUACIÓN</a:t>
            </a:r>
          </a:p>
          <a:p>
            <a:pPr marL="0" indent="0" algn="ctr">
              <a:buNone/>
            </a:pPr>
            <a:r>
              <a:rPr lang="es-ES" sz="3600" b="1" dirty="0" smtClean="0"/>
              <a:t>( Os grandes dilemas)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3545472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89" b="13289"/>
          <a:stretch>
            <a:fillRect/>
          </a:stretch>
        </p:blipFill>
        <p:spPr bwMode="auto">
          <a:xfrm>
            <a:off x="468745" y="1646381"/>
            <a:ext cx="8229600" cy="45259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4"/>
          <p:cNvSpPr txBox="1"/>
          <p:nvPr/>
        </p:nvSpPr>
        <p:spPr>
          <a:xfrm>
            <a:off x="2603774" y="374952"/>
            <a:ext cx="435428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/>
              <a:t>SEIS FORMAS E PENSAR</a:t>
            </a:r>
            <a:endParaRPr lang="es-ES" sz="2800" b="1" dirty="0"/>
          </a:p>
        </p:txBody>
      </p:sp>
      <p:sp>
        <p:nvSpPr>
          <p:cNvPr id="7" name="Flecha abajo 6"/>
          <p:cNvSpPr/>
          <p:nvPr/>
        </p:nvSpPr>
        <p:spPr>
          <a:xfrm>
            <a:off x="3023810" y="898172"/>
            <a:ext cx="3556000" cy="61373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redondeado 7"/>
          <p:cNvSpPr/>
          <p:nvPr/>
        </p:nvSpPr>
        <p:spPr>
          <a:xfrm>
            <a:off x="6579810" y="2239818"/>
            <a:ext cx="1525099" cy="24245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0000FF"/>
                </a:solidFill>
              </a:rPr>
              <a:t>I</a:t>
            </a:r>
            <a:r>
              <a:rPr lang="es-ES" b="1" dirty="0" smtClean="0">
                <a:solidFill>
                  <a:srgbClr val="0000FF"/>
                </a:solidFill>
              </a:rPr>
              <a:t>nformativo</a:t>
            </a:r>
            <a:endParaRPr lang="es-ES" b="1" dirty="0">
              <a:solidFill>
                <a:srgbClr val="0000FF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6579810" y="4456545"/>
            <a:ext cx="1525099" cy="265546"/>
          </a:xfrm>
          <a:prstGeom prst="roundRect">
            <a:avLst/>
          </a:prstGeom>
          <a:solidFill>
            <a:srgbClr val="F2DC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00FF"/>
                </a:solidFill>
              </a:rPr>
              <a:t>Creativo</a:t>
            </a:r>
            <a:endParaRPr lang="es-ES" dirty="0">
              <a:solidFill>
                <a:srgbClr val="0000FF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3971636" y="2239818"/>
            <a:ext cx="1373909" cy="242455"/>
          </a:xfrm>
          <a:prstGeom prst="roundRect">
            <a:avLst/>
          </a:prstGeom>
          <a:solidFill>
            <a:srgbClr val="F2DC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0000FF"/>
                </a:solidFill>
              </a:rPr>
              <a:t>Gestor</a:t>
            </a:r>
            <a:endParaRPr lang="es-ES" b="1" dirty="0">
              <a:solidFill>
                <a:srgbClr val="0000FF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3821546" y="4456545"/>
            <a:ext cx="1524000" cy="265546"/>
          </a:xfrm>
          <a:prstGeom prst="roundRect">
            <a:avLst/>
          </a:prstGeom>
          <a:solidFill>
            <a:srgbClr val="F2DC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0000FF"/>
                </a:solidFill>
              </a:rPr>
              <a:t>E</a:t>
            </a:r>
            <a:r>
              <a:rPr lang="es-ES" b="1" dirty="0" smtClean="0">
                <a:solidFill>
                  <a:srgbClr val="0000FF"/>
                </a:solidFill>
              </a:rPr>
              <a:t>mocional</a:t>
            </a:r>
            <a:endParaRPr lang="es-ES" b="1" dirty="0">
              <a:solidFill>
                <a:srgbClr val="0000FF"/>
              </a:solidFill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1004455" y="2332182"/>
            <a:ext cx="1599319" cy="277091"/>
          </a:xfrm>
          <a:prstGeom prst="roundRect">
            <a:avLst/>
          </a:prstGeom>
          <a:solidFill>
            <a:srgbClr val="F2DC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0000FF"/>
                </a:solidFill>
              </a:rPr>
              <a:t>P</a:t>
            </a:r>
            <a:r>
              <a:rPr lang="es-ES" b="1" dirty="0" smtClean="0">
                <a:solidFill>
                  <a:srgbClr val="0000FF"/>
                </a:solidFill>
              </a:rPr>
              <a:t>ositivo</a:t>
            </a:r>
            <a:endParaRPr lang="es-ES" b="1" dirty="0">
              <a:solidFill>
                <a:srgbClr val="0000FF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1085274" y="4618182"/>
            <a:ext cx="1697182" cy="300182"/>
          </a:xfrm>
          <a:prstGeom prst="roundRect">
            <a:avLst/>
          </a:prstGeom>
          <a:solidFill>
            <a:srgbClr val="F2DC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0000FF"/>
                </a:solidFill>
              </a:rPr>
              <a:t>C</a:t>
            </a:r>
            <a:r>
              <a:rPr lang="es-ES" b="1" dirty="0" smtClean="0">
                <a:solidFill>
                  <a:srgbClr val="0000FF"/>
                </a:solidFill>
              </a:rPr>
              <a:t>rítico</a:t>
            </a:r>
            <a:endParaRPr lang="es-E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918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891768" y="243180"/>
            <a:ext cx="7337832" cy="5957595"/>
          </a:xfr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ES" sz="3200" b="1" dirty="0" smtClean="0">
                <a:solidFill>
                  <a:schemeClr val="tx1"/>
                </a:solidFill>
              </a:rPr>
              <a:t>MATERIAIS E  RECURSOS </a:t>
            </a:r>
            <a:r>
              <a:rPr lang="es-ES" dirty="0">
                <a:solidFill>
                  <a:schemeClr val="tx1"/>
                </a:solidFill>
              </a:rPr>
              <a:t/>
            </a:r>
            <a:br>
              <a:rPr lang="es-ES" dirty="0">
                <a:solidFill>
                  <a:schemeClr val="tx1"/>
                </a:solidFill>
              </a:rPr>
            </a:b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21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399463" cy="655638"/>
          </a:xfrm>
          <a:solidFill>
            <a:srgbClr val="4C99FF"/>
          </a:solidFill>
          <a:ln w="38160" cap="sq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defTabSz="449263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es-ES" sz="2400" b="1">
                <a:latin typeface="Calibri" charset="0"/>
                <a:cs typeface="Calibri" charset="0"/>
                <a:sym typeface="Calibri" charset="0"/>
              </a:rPr>
              <a:t>ALGÚNS PROGRAMAS INTERESANTES</a:t>
            </a:r>
            <a:endParaRPr lang="es-ES"/>
          </a:p>
        </p:txBody>
      </p:sp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468313" y="1971675"/>
            <a:ext cx="7340600" cy="4359275"/>
            <a:chOff x="0" y="-1"/>
            <a:chExt cx="7342027" cy="4359747"/>
          </a:xfrm>
        </p:grpSpPr>
        <p:grpSp>
          <p:nvGrpSpPr>
            <p:cNvPr id="19459" name="Group 3"/>
            <p:cNvGrpSpPr>
              <a:grpSpLocks/>
            </p:cNvGrpSpPr>
            <p:nvPr/>
          </p:nvGrpSpPr>
          <p:grpSpPr bwMode="auto">
            <a:xfrm>
              <a:off x="0" y="0"/>
              <a:ext cx="7342027" cy="592418"/>
              <a:chOff x="0" y="0"/>
              <a:chExt cx="7342027" cy="592418"/>
            </a:xfrm>
          </p:grpSpPr>
          <p:sp>
            <p:nvSpPr>
              <p:cNvPr id="19460" name="AutoShape 4"/>
              <p:cNvSpPr>
                <a:spLocks/>
              </p:cNvSpPr>
              <p:nvPr/>
            </p:nvSpPr>
            <p:spPr bwMode="auto">
              <a:xfrm>
                <a:off x="0" y="0"/>
                <a:ext cx="7342027" cy="59241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D32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20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19461" name="AutoShape 5"/>
              <p:cNvSpPr>
                <a:spLocks/>
              </p:cNvSpPr>
              <p:nvPr/>
            </p:nvSpPr>
            <p:spPr bwMode="auto">
              <a:xfrm>
                <a:off x="0" y="0"/>
                <a:ext cx="7342027" cy="38539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2000" b="1">
                    <a:latin typeface="Arial" charset="0"/>
                    <a:cs typeface="Arial" charset="0"/>
                    <a:sym typeface="Arial" charset="0"/>
                  </a:rPr>
                  <a:t>FICHA TÉCNICA</a:t>
                </a:r>
                <a:endParaRPr lang="es-ES"/>
              </a:p>
            </p:txBody>
          </p:sp>
        </p:grpSp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0" y="592417"/>
              <a:ext cx="2888224" cy="565418"/>
              <a:chOff x="0" y="0"/>
              <a:chExt cx="2888224" cy="565417"/>
            </a:xfrm>
          </p:grpSpPr>
          <p:sp>
            <p:nvSpPr>
              <p:cNvPr id="19463" name="AutoShape 7"/>
              <p:cNvSpPr>
                <a:spLocks/>
              </p:cNvSpPr>
              <p:nvPr/>
            </p:nvSpPr>
            <p:spPr bwMode="auto">
              <a:xfrm>
                <a:off x="0" y="0"/>
                <a:ext cx="2888224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19464" name="AutoShape 8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EDITORIAL- AUTOR</a:t>
                </a:r>
                <a:endParaRPr lang="es-ES"/>
              </a:p>
            </p:txBody>
          </p:sp>
        </p:grpSp>
        <p:grpSp>
          <p:nvGrpSpPr>
            <p:cNvPr id="19465" name="Group 9"/>
            <p:cNvGrpSpPr>
              <a:grpSpLocks/>
            </p:cNvGrpSpPr>
            <p:nvPr/>
          </p:nvGrpSpPr>
          <p:grpSpPr bwMode="auto">
            <a:xfrm>
              <a:off x="2888223" y="592417"/>
              <a:ext cx="4453803" cy="565418"/>
              <a:chOff x="0" y="0"/>
              <a:chExt cx="4453803" cy="565417"/>
            </a:xfrm>
          </p:grpSpPr>
          <p:sp>
            <p:nvSpPr>
              <p:cNvPr id="19466" name="AutoShape 10"/>
              <p:cNvSpPr>
                <a:spLocks/>
              </p:cNvSpPr>
              <p:nvPr/>
            </p:nvSpPr>
            <p:spPr bwMode="auto">
              <a:xfrm>
                <a:off x="0" y="0"/>
                <a:ext cx="4453803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19467" name="AutoShape 11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Grupo Albor- BORNAS e outros.</a:t>
                </a:r>
                <a:endParaRPr lang="es-ES"/>
              </a:p>
            </p:txBody>
          </p:sp>
        </p:grpSp>
        <p:grpSp>
          <p:nvGrpSpPr>
            <p:cNvPr id="19468" name="Group 12"/>
            <p:cNvGrpSpPr>
              <a:grpSpLocks/>
            </p:cNvGrpSpPr>
            <p:nvPr/>
          </p:nvGrpSpPr>
          <p:grpSpPr bwMode="auto">
            <a:xfrm>
              <a:off x="0" y="1157834"/>
              <a:ext cx="2888224" cy="768714"/>
              <a:chOff x="0" y="0"/>
              <a:chExt cx="2888224" cy="768713"/>
            </a:xfrm>
          </p:grpSpPr>
          <p:sp>
            <p:nvSpPr>
              <p:cNvPr id="19469" name="AutoShape 13"/>
              <p:cNvSpPr>
                <a:spLocks/>
              </p:cNvSpPr>
              <p:nvPr/>
            </p:nvSpPr>
            <p:spPr bwMode="auto">
              <a:xfrm>
                <a:off x="0" y="0"/>
                <a:ext cx="2888224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19470" name="AutoShape 14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IDADE DE APLICACIÓN</a:t>
                </a:r>
                <a:endParaRPr lang="es-ES"/>
              </a:p>
            </p:txBody>
          </p:sp>
        </p:grpSp>
        <p:grpSp>
          <p:nvGrpSpPr>
            <p:cNvPr id="19471" name="Group 15"/>
            <p:cNvGrpSpPr>
              <a:grpSpLocks/>
            </p:cNvGrpSpPr>
            <p:nvPr/>
          </p:nvGrpSpPr>
          <p:grpSpPr bwMode="auto">
            <a:xfrm>
              <a:off x="2888223" y="1157834"/>
              <a:ext cx="4453803" cy="768714"/>
              <a:chOff x="0" y="0"/>
              <a:chExt cx="4453803" cy="768713"/>
            </a:xfrm>
          </p:grpSpPr>
          <p:sp>
            <p:nvSpPr>
              <p:cNvPr id="19472" name="AutoShape 16"/>
              <p:cNvSpPr>
                <a:spLocks/>
              </p:cNvSpPr>
              <p:nvPr/>
            </p:nvSpPr>
            <p:spPr bwMode="auto">
              <a:xfrm>
                <a:off x="0" y="0"/>
                <a:ext cx="4453803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19473" name="AutoShape 17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Educación Infantil</a:t>
                </a:r>
                <a:endParaRPr lang="es-ES"/>
              </a:p>
            </p:txBody>
          </p:sp>
        </p:grpSp>
        <p:grpSp>
          <p:nvGrpSpPr>
            <p:cNvPr id="19474" name="Group 18"/>
            <p:cNvGrpSpPr>
              <a:grpSpLocks/>
            </p:cNvGrpSpPr>
            <p:nvPr/>
          </p:nvGrpSpPr>
          <p:grpSpPr bwMode="auto">
            <a:xfrm>
              <a:off x="0" y="1926547"/>
              <a:ext cx="2888224" cy="717890"/>
              <a:chOff x="0" y="0"/>
              <a:chExt cx="2888224" cy="717889"/>
            </a:xfrm>
          </p:grpSpPr>
          <p:sp>
            <p:nvSpPr>
              <p:cNvPr id="19475" name="AutoShape 19"/>
              <p:cNvSpPr>
                <a:spLocks/>
              </p:cNvSpPr>
              <p:nvPr/>
            </p:nvSpPr>
            <p:spPr bwMode="auto">
              <a:xfrm>
                <a:off x="0" y="0"/>
                <a:ext cx="2888224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19476" name="AutoShape 20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MODO DE APLICACIÓN</a:t>
                </a:r>
                <a:endParaRPr lang="es-ES"/>
              </a:p>
            </p:txBody>
          </p:sp>
        </p:grpSp>
        <p:grpSp>
          <p:nvGrpSpPr>
            <p:cNvPr id="19477" name="Group 21"/>
            <p:cNvGrpSpPr>
              <a:grpSpLocks/>
            </p:cNvGrpSpPr>
            <p:nvPr/>
          </p:nvGrpSpPr>
          <p:grpSpPr bwMode="auto">
            <a:xfrm>
              <a:off x="2888223" y="1926547"/>
              <a:ext cx="4453803" cy="717890"/>
              <a:chOff x="0" y="0"/>
              <a:chExt cx="4453803" cy="717889"/>
            </a:xfrm>
          </p:grpSpPr>
          <p:sp>
            <p:nvSpPr>
              <p:cNvPr id="19478" name="AutoShape 22"/>
              <p:cNvSpPr>
                <a:spLocks/>
              </p:cNvSpPr>
              <p:nvPr/>
            </p:nvSpPr>
            <p:spPr bwMode="auto">
              <a:xfrm>
                <a:off x="0" y="0"/>
                <a:ext cx="4453803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19479" name="AutoShape 23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Individual ou pequeño grupo</a:t>
                </a:r>
                <a:endParaRPr lang="es-ES"/>
              </a:p>
            </p:txBody>
          </p:sp>
        </p:grpSp>
        <p:grpSp>
          <p:nvGrpSpPr>
            <p:cNvPr id="19480" name="Group 24"/>
            <p:cNvGrpSpPr>
              <a:grpSpLocks/>
            </p:cNvGrpSpPr>
            <p:nvPr/>
          </p:nvGrpSpPr>
          <p:grpSpPr bwMode="auto">
            <a:xfrm>
              <a:off x="0" y="2644435"/>
              <a:ext cx="2888224" cy="1715311"/>
              <a:chOff x="0" y="0"/>
              <a:chExt cx="2888224" cy="1715310"/>
            </a:xfrm>
          </p:grpSpPr>
          <p:sp>
            <p:nvSpPr>
              <p:cNvPr id="19481" name="AutoShape 25"/>
              <p:cNvSpPr>
                <a:spLocks/>
              </p:cNvSpPr>
              <p:nvPr/>
            </p:nvSpPr>
            <p:spPr bwMode="auto">
              <a:xfrm>
                <a:off x="0" y="0"/>
                <a:ext cx="2888224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19482" name="AutoShape 26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OBXECTIVOS</a:t>
                </a:r>
                <a:endParaRPr lang="es-ES"/>
              </a:p>
            </p:txBody>
          </p:sp>
        </p:grpSp>
        <p:grpSp>
          <p:nvGrpSpPr>
            <p:cNvPr id="19483" name="Group 27"/>
            <p:cNvGrpSpPr>
              <a:grpSpLocks/>
            </p:cNvGrpSpPr>
            <p:nvPr/>
          </p:nvGrpSpPr>
          <p:grpSpPr bwMode="auto">
            <a:xfrm>
              <a:off x="2888223" y="2644435"/>
              <a:ext cx="4453803" cy="1715311"/>
              <a:chOff x="0" y="0"/>
              <a:chExt cx="4453803" cy="1715310"/>
            </a:xfrm>
          </p:grpSpPr>
          <p:sp>
            <p:nvSpPr>
              <p:cNvPr id="19484" name="AutoShape 28"/>
              <p:cNvSpPr>
                <a:spLocks/>
              </p:cNvSpPr>
              <p:nvPr/>
            </p:nvSpPr>
            <p:spPr bwMode="auto">
              <a:xfrm>
                <a:off x="0" y="0"/>
                <a:ext cx="4453803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19485" name="AutoShape 29"/>
              <p:cNvSpPr>
                <a:spLocks/>
              </p:cNvSpPr>
              <p:nvPr/>
            </p:nvSpPr>
            <p:spPr bwMode="auto">
              <a:xfrm>
                <a:off x="0" y="0"/>
                <a:ext cx="4453803" cy="1106485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Reducir impulsividade.</a:t>
                </a:r>
              </a:p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Adquisición progresiva de destrezas cognitivas de autorregulación do comportamento.</a:t>
                </a:r>
                <a:endParaRPr lang="es-ES"/>
              </a:p>
            </p:txBody>
          </p:sp>
        </p:grpSp>
        <p:sp>
          <p:nvSpPr>
            <p:cNvPr id="19486" name="Line 30"/>
            <p:cNvSpPr>
              <a:spLocks noChangeShapeType="1"/>
            </p:cNvSpPr>
            <p:nvPr/>
          </p:nvSpPr>
          <p:spPr bwMode="auto">
            <a:xfrm>
              <a:off x="0" y="0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87" name="Line 31"/>
            <p:cNvSpPr>
              <a:spLocks noChangeShapeType="1"/>
            </p:cNvSpPr>
            <p:nvPr/>
          </p:nvSpPr>
          <p:spPr bwMode="auto">
            <a:xfrm>
              <a:off x="2888223" y="0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88" name="Line 32"/>
            <p:cNvSpPr>
              <a:spLocks noChangeShapeType="1"/>
            </p:cNvSpPr>
            <p:nvPr/>
          </p:nvSpPr>
          <p:spPr bwMode="auto">
            <a:xfrm>
              <a:off x="0" y="59241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89" name="Line 33"/>
            <p:cNvSpPr>
              <a:spLocks noChangeShapeType="1"/>
            </p:cNvSpPr>
            <p:nvPr/>
          </p:nvSpPr>
          <p:spPr bwMode="auto">
            <a:xfrm>
              <a:off x="2888223" y="59241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0" name="Line 34"/>
            <p:cNvSpPr>
              <a:spLocks noChangeShapeType="1"/>
            </p:cNvSpPr>
            <p:nvPr/>
          </p:nvSpPr>
          <p:spPr bwMode="auto">
            <a:xfrm>
              <a:off x="0" y="1157834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1" name="Line 35"/>
            <p:cNvSpPr>
              <a:spLocks noChangeShapeType="1"/>
            </p:cNvSpPr>
            <p:nvPr/>
          </p:nvSpPr>
          <p:spPr bwMode="auto">
            <a:xfrm>
              <a:off x="2888223" y="1157834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2" name="Line 36"/>
            <p:cNvSpPr>
              <a:spLocks noChangeShapeType="1"/>
            </p:cNvSpPr>
            <p:nvPr/>
          </p:nvSpPr>
          <p:spPr bwMode="auto">
            <a:xfrm>
              <a:off x="0" y="192654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3" name="Line 37"/>
            <p:cNvSpPr>
              <a:spLocks noChangeShapeType="1"/>
            </p:cNvSpPr>
            <p:nvPr/>
          </p:nvSpPr>
          <p:spPr bwMode="auto">
            <a:xfrm>
              <a:off x="2888223" y="192654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4" name="Line 38"/>
            <p:cNvSpPr>
              <a:spLocks noChangeShapeType="1"/>
            </p:cNvSpPr>
            <p:nvPr/>
          </p:nvSpPr>
          <p:spPr bwMode="auto">
            <a:xfrm>
              <a:off x="0" y="2644436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5" name="Line 39"/>
            <p:cNvSpPr>
              <a:spLocks noChangeShapeType="1"/>
            </p:cNvSpPr>
            <p:nvPr/>
          </p:nvSpPr>
          <p:spPr bwMode="auto">
            <a:xfrm>
              <a:off x="2888223" y="2644436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6" name="Line 40"/>
            <p:cNvSpPr>
              <a:spLocks noChangeShapeType="1"/>
            </p:cNvSpPr>
            <p:nvPr/>
          </p:nvSpPr>
          <p:spPr bwMode="auto">
            <a:xfrm>
              <a:off x="0" y="4359746"/>
              <a:ext cx="2888224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7" name="Line 41"/>
            <p:cNvSpPr>
              <a:spLocks noChangeShapeType="1"/>
            </p:cNvSpPr>
            <p:nvPr/>
          </p:nvSpPr>
          <p:spPr bwMode="auto">
            <a:xfrm>
              <a:off x="2888223" y="4359746"/>
              <a:ext cx="4453803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8" name="Line 42"/>
            <p:cNvSpPr>
              <a:spLocks noChangeShapeType="1"/>
            </p:cNvSpPr>
            <p:nvPr/>
          </p:nvSpPr>
          <p:spPr bwMode="auto">
            <a:xfrm>
              <a:off x="0" y="0"/>
              <a:ext cx="0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499" name="Line 43"/>
            <p:cNvSpPr>
              <a:spLocks noChangeShapeType="1"/>
            </p:cNvSpPr>
            <p:nvPr/>
          </p:nvSpPr>
          <p:spPr bwMode="auto">
            <a:xfrm>
              <a:off x="0" y="592417"/>
              <a:ext cx="0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0" name="Line 44"/>
            <p:cNvSpPr>
              <a:spLocks noChangeShapeType="1"/>
            </p:cNvSpPr>
            <p:nvPr/>
          </p:nvSpPr>
          <p:spPr bwMode="auto">
            <a:xfrm>
              <a:off x="0" y="1157834"/>
              <a:ext cx="0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1" name="Line 45"/>
            <p:cNvSpPr>
              <a:spLocks noChangeShapeType="1"/>
            </p:cNvSpPr>
            <p:nvPr/>
          </p:nvSpPr>
          <p:spPr bwMode="auto">
            <a:xfrm>
              <a:off x="0" y="1926547"/>
              <a:ext cx="0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2" name="Line 46"/>
            <p:cNvSpPr>
              <a:spLocks noChangeShapeType="1"/>
            </p:cNvSpPr>
            <p:nvPr/>
          </p:nvSpPr>
          <p:spPr bwMode="auto">
            <a:xfrm>
              <a:off x="0" y="2644436"/>
              <a:ext cx="0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3" name="Line 47"/>
            <p:cNvSpPr>
              <a:spLocks noChangeShapeType="1"/>
            </p:cNvSpPr>
            <p:nvPr/>
          </p:nvSpPr>
          <p:spPr bwMode="auto">
            <a:xfrm>
              <a:off x="2888223" y="-1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4" name="Line 48"/>
            <p:cNvSpPr>
              <a:spLocks noChangeShapeType="1"/>
            </p:cNvSpPr>
            <p:nvPr/>
          </p:nvSpPr>
          <p:spPr bwMode="auto">
            <a:xfrm>
              <a:off x="2888223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5" name="Line 49"/>
            <p:cNvSpPr>
              <a:spLocks noChangeShapeType="1"/>
            </p:cNvSpPr>
            <p:nvPr/>
          </p:nvSpPr>
          <p:spPr bwMode="auto">
            <a:xfrm>
              <a:off x="2888223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6" name="Line 50"/>
            <p:cNvSpPr>
              <a:spLocks noChangeShapeType="1"/>
            </p:cNvSpPr>
            <p:nvPr/>
          </p:nvSpPr>
          <p:spPr bwMode="auto">
            <a:xfrm>
              <a:off x="2888223" y="1926547"/>
              <a:ext cx="1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7" name="Line 51"/>
            <p:cNvSpPr>
              <a:spLocks noChangeShapeType="1"/>
            </p:cNvSpPr>
            <p:nvPr/>
          </p:nvSpPr>
          <p:spPr bwMode="auto">
            <a:xfrm>
              <a:off x="2888223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8" name="Line 52"/>
            <p:cNvSpPr>
              <a:spLocks noChangeShapeType="1"/>
            </p:cNvSpPr>
            <p:nvPr/>
          </p:nvSpPr>
          <p:spPr bwMode="auto">
            <a:xfrm>
              <a:off x="7342026" y="0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09" name="Line 53"/>
            <p:cNvSpPr>
              <a:spLocks noChangeShapeType="1"/>
            </p:cNvSpPr>
            <p:nvPr/>
          </p:nvSpPr>
          <p:spPr bwMode="auto">
            <a:xfrm>
              <a:off x="7342026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10" name="Line 54"/>
            <p:cNvSpPr>
              <a:spLocks noChangeShapeType="1"/>
            </p:cNvSpPr>
            <p:nvPr/>
          </p:nvSpPr>
          <p:spPr bwMode="auto">
            <a:xfrm>
              <a:off x="7342026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11" name="Line 55"/>
            <p:cNvSpPr>
              <a:spLocks noChangeShapeType="1"/>
            </p:cNvSpPr>
            <p:nvPr/>
          </p:nvSpPr>
          <p:spPr bwMode="auto">
            <a:xfrm>
              <a:off x="7342026" y="1926548"/>
              <a:ext cx="1" cy="717889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19512" name="Line 56"/>
            <p:cNvSpPr>
              <a:spLocks noChangeShapeType="1"/>
            </p:cNvSpPr>
            <p:nvPr/>
          </p:nvSpPr>
          <p:spPr bwMode="auto">
            <a:xfrm>
              <a:off x="7342026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</p:grpSp>
      <p:grpSp>
        <p:nvGrpSpPr>
          <p:cNvPr id="19513" name="Group 57"/>
          <p:cNvGrpSpPr>
            <a:grpSpLocks/>
          </p:cNvGrpSpPr>
          <p:nvPr/>
        </p:nvGrpSpPr>
        <p:grpSpPr bwMode="auto">
          <a:xfrm>
            <a:off x="1728788" y="1368425"/>
            <a:ext cx="4719637" cy="360363"/>
            <a:chOff x="0" y="0"/>
            <a:chExt cx="4719637" cy="360822"/>
          </a:xfrm>
        </p:grpSpPr>
        <p:sp>
          <p:nvSpPr>
            <p:cNvPr id="19514" name="AutoShape 58"/>
            <p:cNvSpPr>
              <a:spLocks/>
            </p:cNvSpPr>
            <p:nvPr/>
          </p:nvSpPr>
          <p:spPr bwMode="auto">
            <a:xfrm>
              <a:off x="0" y="0"/>
              <a:ext cx="4719637" cy="3444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endParaRPr lang="es-ES" sz="1800" b="1"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19515" name="AutoShape 59"/>
            <p:cNvSpPr>
              <a:spLocks/>
            </p:cNvSpPr>
            <p:nvPr/>
          </p:nvSpPr>
          <p:spPr bwMode="auto">
            <a:xfrm>
              <a:off x="0" y="0"/>
              <a:ext cx="4645893" cy="36082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r>
                <a:rPr lang="es-ES" sz="1800" b="1">
                  <a:latin typeface="Arial" charset="0"/>
                  <a:cs typeface="Arial" charset="0"/>
                  <a:sym typeface="Arial" charset="0"/>
                </a:rPr>
                <a:t>PEMPA: Para, escoita,mira, pensa e actúa</a:t>
              </a:r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406993864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399463" cy="655638"/>
          </a:xfrm>
          <a:solidFill>
            <a:srgbClr val="4C99FF"/>
          </a:solidFill>
          <a:ln w="38160" cap="sq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defTabSz="449263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es-ES" sz="2400" b="1">
                <a:latin typeface="Calibri" charset="0"/>
                <a:cs typeface="Calibri" charset="0"/>
                <a:sym typeface="Calibri" charset="0"/>
              </a:rPr>
              <a:t>ALGÚNS PROGRAMAS INTERESANTES</a:t>
            </a:r>
            <a:endParaRPr lang="es-ES"/>
          </a:p>
        </p:txBody>
      </p:sp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468313" y="1971675"/>
            <a:ext cx="7340600" cy="4359275"/>
            <a:chOff x="0" y="-1"/>
            <a:chExt cx="7342027" cy="4359747"/>
          </a:xfrm>
        </p:grpSpPr>
        <p:grpSp>
          <p:nvGrpSpPr>
            <p:cNvPr id="20483" name="Group 3"/>
            <p:cNvGrpSpPr>
              <a:grpSpLocks/>
            </p:cNvGrpSpPr>
            <p:nvPr/>
          </p:nvGrpSpPr>
          <p:grpSpPr bwMode="auto">
            <a:xfrm>
              <a:off x="0" y="0"/>
              <a:ext cx="7342027" cy="592418"/>
              <a:chOff x="0" y="0"/>
              <a:chExt cx="7342027" cy="592418"/>
            </a:xfrm>
          </p:grpSpPr>
          <p:sp>
            <p:nvSpPr>
              <p:cNvPr id="20484" name="AutoShape 4"/>
              <p:cNvSpPr>
                <a:spLocks/>
              </p:cNvSpPr>
              <p:nvPr/>
            </p:nvSpPr>
            <p:spPr bwMode="auto">
              <a:xfrm>
                <a:off x="0" y="0"/>
                <a:ext cx="7342027" cy="59241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D32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20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0485" name="AutoShape 5"/>
              <p:cNvSpPr>
                <a:spLocks/>
              </p:cNvSpPr>
              <p:nvPr/>
            </p:nvSpPr>
            <p:spPr bwMode="auto">
              <a:xfrm>
                <a:off x="0" y="0"/>
                <a:ext cx="7342027" cy="38539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2000" b="1">
                    <a:latin typeface="Arial" charset="0"/>
                    <a:cs typeface="Arial" charset="0"/>
                    <a:sym typeface="Arial" charset="0"/>
                  </a:rPr>
                  <a:t>FICHA TÉCNICA</a:t>
                </a:r>
                <a:endParaRPr lang="es-ES"/>
              </a:p>
            </p:txBody>
          </p:sp>
        </p:grpSp>
        <p:grpSp>
          <p:nvGrpSpPr>
            <p:cNvPr id="20486" name="Group 6"/>
            <p:cNvGrpSpPr>
              <a:grpSpLocks/>
            </p:cNvGrpSpPr>
            <p:nvPr/>
          </p:nvGrpSpPr>
          <p:grpSpPr bwMode="auto">
            <a:xfrm>
              <a:off x="0" y="592417"/>
              <a:ext cx="2888224" cy="565418"/>
              <a:chOff x="0" y="0"/>
              <a:chExt cx="2888224" cy="565417"/>
            </a:xfrm>
          </p:grpSpPr>
          <p:sp>
            <p:nvSpPr>
              <p:cNvPr id="20487" name="AutoShape 7"/>
              <p:cNvSpPr>
                <a:spLocks/>
              </p:cNvSpPr>
              <p:nvPr/>
            </p:nvSpPr>
            <p:spPr bwMode="auto">
              <a:xfrm>
                <a:off x="0" y="0"/>
                <a:ext cx="2888224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0488" name="AutoShape 8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EDITORIAL- AUTOR</a:t>
                </a:r>
                <a:endParaRPr lang="es-ES"/>
              </a:p>
            </p:txBody>
          </p:sp>
        </p:grpSp>
        <p:grpSp>
          <p:nvGrpSpPr>
            <p:cNvPr id="20489" name="Group 9"/>
            <p:cNvGrpSpPr>
              <a:grpSpLocks/>
            </p:cNvGrpSpPr>
            <p:nvPr/>
          </p:nvGrpSpPr>
          <p:grpSpPr bwMode="auto">
            <a:xfrm>
              <a:off x="2888223" y="592417"/>
              <a:ext cx="4453803" cy="565418"/>
              <a:chOff x="0" y="0"/>
              <a:chExt cx="4453803" cy="565417"/>
            </a:xfrm>
          </p:grpSpPr>
          <p:sp>
            <p:nvSpPr>
              <p:cNvPr id="20490" name="AutoShape 10"/>
              <p:cNvSpPr>
                <a:spLocks/>
              </p:cNvSpPr>
              <p:nvPr/>
            </p:nvSpPr>
            <p:spPr bwMode="auto">
              <a:xfrm>
                <a:off x="0" y="0"/>
                <a:ext cx="4453803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0491" name="AutoShape 11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CEPE-- ORJALES, I.</a:t>
                </a:r>
                <a:endParaRPr lang="es-ES"/>
              </a:p>
            </p:txBody>
          </p:sp>
        </p:grpSp>
        <p:grpSp>
          <p:nvGrpSpPr>
            <p:cNvPr id="20492" name="Group 12"/>
            <p:cNvGrpSpPr>
              <a:grpSpLocks/>
            </p:cNvGrpSpPr>
            <p:nvPr/>
          </p:nvGrpSpPr>
          <p:grpSpPr bwMode="auto">
            <a:xfrm>
              <a:off x="0" y="1157834"/>
              <a:ext cx="2888224" cy="768714"/>
              <a:chOff x="0" y="0"/>
              <a:chExt cx="2888224" cy="768713"/>
            </a:xfrm>
          </p:grpSpPr>
          <p:sp>
            <p:nvSpPr>
              <p:cNvPr id="20493" name="AutoShape 13"/>
              <p:cNvSpPr>
                <a:spLocks/>
              </p:cNvSpPr>
              <p:nvPr/>
            </p:nvSpPr>
            <p:spPr bwMode="auto">
              <a:xfrm>
                <a:off x="0" y="0"/>
                <a:ext cx="2888224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0494" name="AutoShape 14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IDADE DE APLICACIÓN</a:t>
                </a:r>
                <a:endParaRPr lang="es-ES"/>
              </a:p>
            </p:txBody>
          </p:sp>
        </p:grpSp>
        <p:grpSp>
          <p:nvGrpSpPr>
            <p:cNvPr id="20495" name="Group 15"/>
            <p:cNvGrpSpPr>
              <a:grpSpLocks/>
            </p:cNvGrpSpPr>
            <p:nvPr/>
          </p:nvGrpSpPr>
          <p:grpSpPr bwMode="auto">
            <a:xfrm>
              <a:off x="2888223" y="1157834"/>
              <a:ext cx="4453803" cy="768714"/>
              <a:chOff x="0" y="0"/>
              <a:chExt cx="4453803" cy="768713"/>
            </a:xfrm>
          </p:grpSpPr>
          <p:sp>
            <p:nvSpPr>
              <p:cNvPr id="20496" name="AutoShape 16"/>
              <p:cNvSpPr>
                <a:spLocks/>
              </p:cNvSpPr>
              <p:nvPr/>
            </p:nvSpPr>
            <p:spPr bwMode="auto">
              <a:xfrm>
                <a:off x="0" y="0"/>
                <a:ext cx="4453803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0497" name="AutoShape 17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6-12 anos</a:t>
                </a:r>
                <a:endParaRPr lang="es-ES"/>
              </a:p>
            </p:txBody>
          </p:sp>
        </p:grpSp>
        <p:grpSp>
          <p:nvGrpSpPr>
            <p:cNvPr id="20498" name="Group 18"/>
            <p:cNvGrpSpPr>
              <a:grpSpLocks/>
            </p:cNvGrpSpPr>
            <p:nvPr/>
          </p:nvGrpSpPr>
          <p:grpSpPr bwMode="auto">
            <a:xfrm>
              <a:off x="0" y="1926547"/>
              <a:ext cx="2888224" cy="717890"/>
              <a:chOff x="0" y="0"/>
              <a:chExt cx="2888224" cy="717889"/>
            </a:xfrm>
          </p:grpSpPr>
          <p:sp>
            <p:nvSpPr>
              <p:cNvPr id="20499" name="AutoShape 19"/>
              <p:cNvSpPr>
                <a:spLocks/>
              </p:cNvSpPr>
              <p:nvPr/>
            </p:nvSpPr>
            <p:spPr bwMode="auto">
              <a:xfrm>
                <a:off x="0" y="0"/>
                <a:ext cx="2888224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0500" name="AutoShape 20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MODO DE APLICACIÓN</a:t>
                </a:r>
                <a:endParaRPr lang="es-ES"/>
              </a:p>
            </p:txBody>
          </p:sp>
        </p:grpSp>
        <p:grpSp>
          <p:nvGrpSpPr>
            <p:cNvPr id="20501" name="Group 21"/>
            <p:cNvGrpSpPr>
              <a:grpSpLocks/>
            </p:cNvGrpSpPr>
            <p:nvPr/>
          </p:nvGrpSpPr>
          <p:grpSpPr bwMode="auto">
            <a:xfrm>
              <a:off x="2888223" y="1926547"/>
              <a:ext cx="4453803" cy="717890"/>
              <a:chOff x="0" y="0"/>
              <a:chExt cx="4453803" cy="717889"/>
            </a:xfrm>
          </p:grpSpPr>
          <p:sp>
            <p:nvSpPr>
              <p:cNvPr id="20502" name="AutoShape 22"/>
              <p:cNvSpPr>
                <a:spLocks/>
              </p:cNvSpPr>
              <p:nvPr/>
            </p:nvSpPr>
            <p:spPr bwMode="auto">
              <a:xfrm>
                <a:off x="0" y="0"/>
                <a:ext cx="4453803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0503" name="AutoShape 23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Individual ou pequeno grupo</a:t>
                </a:r>
                <a:endParaRPr lang="es-ES"/>
              </a:p>
            </p:txBody>
          </p:sp>
        </p:grpSp>
        <p:grpSp>
          <p:nvGrpSpPr>
            <p:cNvPr id="20504" name="Group 24"/>
            <p:cNvGrpSpPr>
              <a:grpSpLocks/>
            </p:cNvGrpSpPr>
            <p:nvPr/>
          </p:nvGrpSpPr>
          <p:grpSpPr bwMode="auto">
            <a:xfrm>
              <a:off x="0" y="2644435"/>
              <a:ext cx="2888224" cy="1715311"/>
              <a:chOff x="0" y="0"/>
              <a:chExt cx="2888224" cy="1715310"/>
            </a:xfrm>
          </p:grpSpPr>
          <p:sp>
            <p:nvSpPr>
              <p:cNvPr id="20505" name="AutoShape 25"/>
              <p:cNvSpPr>
                <a:spLocks/>
              </p:cNvSpPr>
              <p:nvPr/>
            </p:nvSpPr>
            <p:spPr bwMode="auto">
              <a:xfrm>
                <a:off x="0" y="0"/>
                <a:ext cx="2888224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0506" name="AutoShape 26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OBXECTIVOS</a:t>
                </a:r>
                <a:endParaRPr lang="es-ES"/>
              </a:p>
            </p:txBody>
          </p:sp>
        </p:grpSp>
        <p:grpSp>
          <p:nvGrpSpPr>
            <p:cNvPr id="20507" name="Group 27"/>
            <p:cNvGrpSpPr>
              <a:grpSpLocks/>
            </p:cNvGrpSpPr>
            <p:nvPr/>
          </p:nvGrpSpPr>
          <p:grpSpPr bwMode="auto">
            <a:xfrm>
              <a:off x="2888223" y="2644435"/>
              <a:ext cx="4453803" cy="1715311"/>
              <a:chOff x="0" y="0"/>
              <a:chExt cx="4453803" cy="1715310"/>
            </a:xfrm>
          </p:grpSpPr>
          <p:sp>
            <p:nvSpPr>
              <p:cNvPr id="20508" name="AutoShape 28"/>
              <p:cNvSpPr>
                <a:spLocks/>
              </p:cNvSpPr>
              <p:nvPr/>
            </p:nvSpPr>
            <p:spPr bwMode="auto">
              <a:xfrm>
                <a:off x="0" y="0"/>
                <a:ext cx="4453803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0509" name="AutoShape 29"/>
              <p:cNvSpPr>
                <a:spLocks/>
              </p:cNvSpPr>
              <p:nvPr/>
            </p:nvSpPr>
            <p:spPr bwMode="auto">
              <a:xfrm>
                <a:off x="0" y="0"/>
                <a:ext cx="4453803" cy="85793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Lograr en nenos con TDAH autonomía cognitiva e emocional na regulación do seu comportamento.</a:t>
                </a:r>
                <a:endParaRPr lang="es-ES"/>
              </a:p>
            </p:txBody>
          </p:sp>
        </p:grpSp>
        <p:sp>
          <p:nvSpPr>
            <p:cNvPr id="20510" name="Line 30"/>
            <p:cNvSpPr>
              <a:spLocks noChangeShapeType="1"/>
            </p:cNvSpPr>
            <p:nvPr/>
          </p:nvSpPr>
          <p:spPr bwMode="auto">
            <a:xfrm>
              <a:off x="0" y="0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11" name="Line 31"/>
            <p:cNvSpPr>
              <a:spLocks noChangeShapeType="1"/>
            </p:cNvSpPr>
            <p:nvPr/>
          </p:nvSpPr>
          <p:spPr bwMode="auto">
            <a:xfrm>
              <a:off x="2888223" y="0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12" name="Line 32"/>
            <p:cNvSpPr>
              <a:spLocks noChangeShapeType="1"/>
            </p:cNvSpPr>
            <p:nvPr/>
          </p:nvSpPr>
          <p:spPr bwMode="auto">
            <a:xfrm>
              <a:off x="0" y="59241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13" name="Line 33"/>
            <p:cNvSpPr>
              <a:spLocks noChangeShapeType="1"/>
            </p:cNvSpPr>
            <p:nvPr/>
          </p:nvSpPr>
          <p:spPr bwMode="auto">
            <a:xfrm>
              <a:off x="2888223" y="59241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14" name="Line 34"/>
            <p:cNvSpPr>
              <a:spLocks noChangeShapeType="1"/>
            </p:cNvSpPr>
            <p:nvPr/>
          </p:nvSpPr>
          <p:spPr bwMode="auto">
            <a:xfrm>
              <a:off x="0" y="1157834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15" name="Line 35"/>
            <p:cNvSpPr>
              <a:spLocks noChangeShapeType="1"/>
            </p:cNvSpPr>
            <p:nvPr/>
          </p:nvSpPr>
          <p:spPr bwMode="auto">
            <a:xfrm>
              <a:off x="2888223" y="1157834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16" name="Line 36"/>
            <p:cNvSpPr>
              <a:spLocks noChangeShapeType="1"/>
            </p:cNvSpPr>
            <p:nvPr/>
          </p:nvSpPr>
          <p:spPr bwMode="auto">
            <a:xfrm>
              <a:off x="0" y="192654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17" name="Line 37"/>
            <p:cNvSpPr>
              <a:spLocks noChangeShapeType="1"/>
            </p:cNvSpPr>
            <p:nvPr/>
          </p:nvSpPr>
          <p:spPr bwMode="auto">
            <a:xfrm>
              <a:off x="2888223" y="192654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18" name="Line 38"/>
            <p:cNvSpPr>
              <a:spLocks noChangeShapeType="1"/>
            </p:cNvSpPr>
            <p:nvPr/>
          </p:nvSpPr>
          <p:spPr bwMode="auto">
            <a:xfrm>
              <a:off x="0" y="2644436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19" name="Line 39"/>
            <p:cNvSpPr>
              <a:spLocks noChangeShapeType="1"/>
            </p:cNvSpPr>
            <p:nvPr/>
          </p:nvSpPr>
          <p:spPr bwMode="auto">
            <a:xfrm>
              <a:off x="2888223" y="2644436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0" name="Line 40"/>
            <p:cNvSpPr>
              <a:spLocks noChangeShapeType="1"/>
            </p:cNvSpPr>
            <p:nvPr/>
          </p:nvSpPr>
          <p:spPr bwMode="auto">
            <a:xfrm>
              <a:off x="0" y="4359746"/>
              <a:ext cx="2888224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1" name="Line 41"/>
            <p:cNvSpPr>
              <a:spLocks noChangeShapeType="1"/>
            </p:cNvSpPr>
            <p:nvPr/>
          </p:nvSpPr>
          <p:spPr bwMode="auto">
            <a:xfrm>
              <a:off x="2888223" y="4359746"/>
              <a:ext cx="4453803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2" name="Line 42"/>
            <p:cNvSpPr>
              <a:spLocks noChangeShapeType="1"/>
            </p:cNvSpPr>
            <p:nvPr/>
          </p:nvSpPr>
          <p:spPr bwMode="auto">
            <a:xfrm>
              <a:off x="0" y="0"/>
              <a:ext cx="0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3" name="Line 43"/>
            <p:cNvSpPr>
              <a:spLocks noChangeShapeType="1"/>
            </p:cNvSpPr>
            <p:nvPr/>
          </p:nvSpPr>
          <p:spPr bwMode="auto">
            <a:xfrm>
              <a:off x="0" y="592417"/>
              <a:ext cx="0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4" name="Line 44"/>
            <p:cNvSpPr>
              <a:spLocks noChangeShapeType="1"/>
            </p:cNvSpPr>
            <p:nvPr/>
          </p:nvSpPr>
          <p:spPr bwMode="auto">
            <a:xfrm>
              <a:off x="0" y="1157834"/>
              <a:ext cx="0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5" name="Line 45"/>
            <p:cNvSpPr>
              <a:spLocks noChangeShapeType="1"/>
            </p:cNvSpPr>
            <p:nvPr/>
          </p:nvSpPr>
          <p:spPr bwMode="auto">
            <a:xfrm>
              <a:off x="0" y="1926547"/>
              <a:ext cx="0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6" name="Line 46"/>
            <p:cNvSpPr>
              <a:spLocks noChangeShapeType="1"/>
            </p:cNvSpPr>
            <p:nvPr/>
          </p:nvSpPr>
          <p:spPr bwMode="auto">
            <a:xfrm>
              <a:off x="0" y="2644436"/>
              <a:ext cx="0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7" name="Line 47"/>
            <p:cNvSpPr>
              <a:spLocks noChangeShapeType="1"/>
            </p:cNvSpPr>
            <p:nvPr/>
          </p:nvSpPr>
          <p:spPr bwMode="auto">
            <a:xfrm>
              <a:off x="2888223" y="-1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8" name="Line 48"/>
            <p:cNvSpPr>
              <a:spLocks noChangeShapeType="1"/>
            </p:cNvSpPr>
            <p:nvPr/>
          </p:nvSpPr>
          <p:spPr bwMode="auto">
            <a:xfrm>
              <a:off x="2888223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29" name="Line 49"/>
            <p:cNvSpPr>
              <a:spLocks noChangeShapeType="1"/>
            </p:cNvSpPr>
            <p:nvPr/>
          </p:nvSpPr>
          <p:spPr bwMode="auto">
            <a:xfrm>
              <a:off x="2888223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30" name="Line 50"/>
            <p:cNvSpPr>
              <a:spLocks noChangeShapeType="1"/>
            </p:cNvSpPr>
            <p:nvPr/>
          </p:nvSpPr>
          <p:spPr bwMode="auto">
            <a:xfrm>
              <a:off x="2888223" y="1926547"/>
              <a:ext cx="1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31" name="Line 51"/>
            <p:cNvSpPr>
              <a:spLocks noChangeShapeType="1"/>
            </p:cNvSpPr>
            <p:nvPr/>
          </p:nvSpPr>
          <p:spPr bwMode="auto">
            <a:xfrm>
              <a:off x="2888223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32" name="Line 52"/>
            <p:cNvSpPr>
              <a:spLocks noChangeShapeType="1"/>
            </p:cNvSpPr>
            <p:nvPr/>
          </p:nvSpPr>
          <p:spPr bwMode="auto">
            <a:xfrm>
              <a:off x="7342026" y="0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33" name="Line 53"/>
            <p:cNvSpPr>
              <a:spLocks noChangeShapeType="1"/>
            </p:cNvSpPr>
            <p:nvPr/>
          </p:nvSpPr>
          <p:spPr bwMode="auto">
            <a:xfrm>
              <a:off x="7342026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34" name="Line 54"/>
            <p:cNvSpPr>
              <a:spLocks noChangeShapeType="1"/>
            </p:cNvSpPr>
            <p:nvPr/>
          </p:nvSpPr>
          <p:spPr bwMode="auto">
            <a:xfrm>
              <a:off x="7342026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35" name="Line 55"/>
            <p:cNvSpPr>
              <a:spLocks noChangeShapeType="1"/>
            </p:cNvSpPr>
            <p:nvPr/>
          </p:nvSpPr>
          <p:spPr bwMode="auto">
            <a:xfrm>
              <a:off x="7342026" y="1926548"/>
              <a:ext cx="1" cy="717889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0536" name="Line 56"/>
            <p:cNvSpPr>
              <a:spLocks noChangeShapeType="1"/>
            </p:cNvSpPr>
            <p:nvPr/>
          </p:nvSpPr>
          <p:spPr bwMode="auto">
            <a:xfrm>
              <a:off x="7342026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</p:grpSp>
      <p:grpSp>
        <p:nvGrpSpPr>
          <p:cNvPr id="20537" name="Group 57"/>
          <p:cNvGrpSpPr>
            <a:grpSpLocks/>
          </p:cNvGrpSpPr>
          <p:nvPr/>
        </p:nvGrpSpPr>
        <p:grpSpPr bwMode="auto">
          <a:xfrm>
            <a:off x="863600" y="1368425"/>
            <a:ext cx="7753350" cy="360363"/>
            <a:chOff x="0" y="0"/>
            <a:chExt cx="7753350" cy="360822"/>
          </a:xfrm>
        </p:grpSpPr>
        <p:sp>
          <p:nvSpPr>
            <p:cNvPr id="20538" name="AutoShape 58"/>
            <p:cNvSpPr>
              <a:spLocks/>
            </p:cNvSpPr>
            <p:nvPr/>
          </p:nvSpPr>
          <p:spPr bwMode="auto">
            <a:xfrm>
              <a:off x="0" y="0"/>
              <a:ext cx="7753350" cy="3444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endParaRPr lang="es-ES" sz="1800" b="1"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20539" name="AutoShape 59"/>
            <p:cNvSpPr>
              <a:spLocks/>
            </p:cNvSpPr>
            <p:nvPr/>
          </p:nvSpPr>
          <p:spPr bwMode="auto">
            <a:xfrm>
              <a:off x="0" y="0"/>
              <a:ext cx="7697168" cy="36082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r>
                <a:rPr lang="es-ES" sz="1800">
                  <a:latin typeface="Arial" charset="0"/>
                  <a:cs typeface="Arial" charset="0"/>
                  <a:sym typeface="Arial" charset="0"/>
                </a:rPr>
                <a:t> </a:t>
              </a:r>
              <a:r>
                <a:rPr lang="es-ES" sz="1800" b="1">
                  <a:latin typeface="Arial" charset="0"/>
                  <a:cs typeface="Arial" charset="0"/>
                  <a:sym typeface="Arial" charset="0"/>
                </a:rPr>
                <a:t>Programa de intervención cognitivo-condutual para nenos con TDAH</a:t>
              </a:r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697925488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399463" cy="655638"/>
          </a:xfrm>
          <a:solidFill>
            <a:srgbClr val="4C99FF"/>
          </a:solidFill>
          <a:ln w="38160" cap="sq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defTabSz="449263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es-ES" sz="2400" b="1">
                <a:latin typeface="Calibri" charset="0"/>
                <a:cs typeface="Calibri" charset="0"/>
                <a:sym typeface="Calibri" charset="0"/>
              </a:rPr>
              <a:t>ALGÚNS PROGRAMAS INTERESANTES</a:t>
            </a:r>
            <a:endParaRPr lang="es-ES"/>
          </a:p>
        </p:txBody>
      </p:sp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468313" y="1971675"/>
            <a:ext cx="7340600" cy="4359275"/>
            <a:chOff x="0" y="-1"/>
            <a:chExt cx="7342027" cy="4359747"/>
          </a:xfrm>
        </p:grpSpPr>
        <p:grpSp>
          <p:nvGrpSpPr>
            <p:cNvPr id="21507" name="Group 3"/>
            <p:cNvGrpSpPr>
              <a:grpSpLocks/>
            </p:cNvGrpSpPr>
            <p:nvPr/>
          </p:nvGrpSpPr>
          <p:grpSpPr bwMode="auto">
            <a:xfrm>
              <a:off x="0" y="0"/>
              <a:ext cx="7342027" cy="592418"/>
              <a:chOff x="0" y="0"/>
              <a:chExt cx="7342027" cy="592418"/>
            </a:xfrm>
          </p:grpSpPr>
          <p:sp>
            <p:nvSpPr>
              <p:cNvPr id="21508" name="AutoShape 4"/>
              <p:cNvSpPr>
                <a:spLocks/>
              </p:cNvSpPr>
              <p:nvPr/>
            </p:nvSpPr>
            <p:spPr bwMode="auto">
              <a:xfrm>
                <a:off x="0" y="0"/>
                <a:ext cx="7342027" cy="59241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D32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20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1509" name="AutoShape 5"/>
              <p:cNvSpPr>
                <a:spLocks/>
              </p:cNvSpPr>
              <p:nvPr/>
            </p:nvSpPr>
            <p:spPr bwMode="auto">
              <a:xfrm>
                <a:off x="0" y="0"/>
                <a:ext cx="7342027" cy="38539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2000" b="1">
                    <a:latin typeface="Arial" charset="0"/>
                    <a:cs typeface="Arial" charset="0"/>
                    <a:sym typeface="Arial" charset="0"/>
                  </a:rPr>
                  <a:t>FICHA TÉCNICA</a:t>
                </a:r>
                <a:endParaRPr lang="es-ES"/>
              </a:p>
            </p:txBody>
          </p:sp>
        </p:grpSp>
        <p:grpSp>
          <p:nvGrpSpPr>
            <p:cNvPr id="21510" name="Group 6"/>
            <p:cNvGrpSpPr>
              <a:grpSpLocks/>
            </p:cNvGrpSpPr>
            <p:nvPr/>
          </p:nvGrpSpPr>
          <p:grpSpPr bwMode="auto">
            <a:xfrm>
              <a:off x="0" y="592417"/>
              <a:ext cx="2888224" cy="565418"/>
              <a:chOff x="0" y="0"/>
              <a:chExt cx="2888224" cy="565417"/>
            </a:xfrm>
          </p:grpSpPr>
          <p:sp>
            <p:nvSpPr>
              <p:cNvPr id="21511" name="AutoShape 7"/>
              <p:cNvSpPr>
                <a:spLocks/>
              </p:cNvSpPr>
              <p:nvPr/>
            </p:nvSpPr>
            <p:spPr bwMode="auto">
              <a:xfrm>
                <a:off x="0" y="0"/>
                <a:ext cx="2888224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1512" name="AutoShape 8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EDITORIAL- AUTOR</a:t>
                </a:r>
                <a:endParaRPr lang="es-ES"/>
              </a:p>
            </p:txBody>
          </p:sp>
        </p:grpSp>
        <p:grpSp>
          <p:nvGrpSpPr>
            <p:cNvPr id="21513" name="Group 9"/>
            <p:cNvGrpSpPr>
              <a:grpSpLocks/>
            </p:cNvGrpSpPr>
            <p:nvPr/>
          </p:nvGrpSpPr>
          <p:grpSpPr bwMode="auto">
            <a:xfrm>
              <a:off x="2888223" y="592417"/>
              <a:ext cx="4453803" cy="565418"/>
              <a:chOff x="0" y="0"/>
              <a:chExt cx="4453803" cy="565417"/>
            </a:xfrm>
          </p:grpSpPr>
          <p:sp>
            <p:nvSpPr>
              <p:cNvPr id="21514" name="AutoShape 10"/>
              <p:cNvSpPr>
                <a:spLocks/>
              </p:cNvSpPr>
              <p:nvPr/>
            </p:nvSpPr>
            <p:spPr bwMode="auto">
              <a:xfrm>
                <a:off x="0" y="0"/>
                <a:ext cx="4453803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1515" name="AutoShape 11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Promolibro- Camp, B e outros</a:t>
                </a:r>
                <a:endParaRPr lang="es-ES"/>
              </a:p>
            </p:txBody>
          </p:sp>
        </p:grpSp>
        <p:grpSp>
          <p:nvGrpSpPr>
            <p:cNvPr id="21516" name="Group 12"/>
            <p:cNvGrpSpPr>
              <a:grpSpLocks/>
            </p:cNvGrpSpPr>
            <p:nvPr/>
          </p:nvGrpSpPr>
          <p:grpSpPr bwMode="auto">
            <a:xfrm>
              <a:off x="0" y="1157834"/>
              <a:ext cx="2888224" cy="768714"/>
              <a:chOff x="0" y="0"/>
              <a:chExt cx="2888224" cy="768713"/>
            </a:xfrm>
          </p:grpSpPr>
          <p:sp>
            <p:nvSpPr>
              <p:cNvPr id="21517" name="AutoShape 13"/>
              <p:cNvSpPr>
                <a:spLocks/>
              </p:cNvSpPr>
              <p:nvPr/>
            </p:nvSpPr>
            <p:spPr bwMode="auto">
              <a:xfrm>
                <a:off x="0" y="0"/>
                <a:ext cx="2888224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1518" name="AutoShape 14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IDADE DE APLICACIÓN</a:t>
                </a:r>
                <a:endParaRPr lang="es-ES"/>
              </a:p>
            </p:txBody>
          </p:sp>
        </p:grpSp>
        <p:grpSp>
          <p:nvGrpSpPr>
            <p:cNvPr id="21519" name="Group 15"/>
            <p:cNvGrpSpPr>
              <a:grpSpLocks/>
            </p:cNvGrpSpPr>
            <p:nvPr/>
          </p:nvGrpSpPr>
          <p:grpSpPr bwMode="auto">
            <a:xfrm>
              <a:off x="2888223" y="1157834"/>
              <a:ext cx="4453803" cy="768714"/>
              <a:chOff x="0" y="0"/>
              <a:chExt cx="4453803" cy="768713"/>
            </a:xfrm>
          </p:grpSpPr>
          <p:sp>
            <p:nvSpPr>
              <p:cNvPr id="21520" name="AutoShape 16"/>
              <p:cNvSpPr>
                <a:spLocks/>
              </p:cNvSpPr>
              <p:nvPr/>
            </p:nvSpPr>
            <p:spPr bwMode="auto">
              <a:xfrm>
                <a:off x="0" y="0"/>
                <a:ext cx="4453803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1521" name="AutoShape 17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 6-8 anos.</a:t>
                </a:r>
                <a:endParaRPr lang="es-ES"/>
              </a:p>
            </p:txBody>
          </p:sp>
        </p:grpSp>
        <p:grpSp>
          <p:nvGrpSpPr>
            <p:cNvPr id="21522" name="Group 18"/>
            <p:cNvGrpSpPr>
              <a:grpSpLocks/>
            </p:cNvGrpSpPr>
            <p:nvPr/>
          </p:nvGrpSpPr>
          <p:grpSpPr bwMode="auto">
            <a:xfrm>
              <a:off x="0" y="1926547"/>
              <a:ext cx="2888224" cy="717890"/>
              <a:chOff x="0" y="0"/>
              <a:chExt cx="2888224" cy="717889"/>
            </a:xfrm>
          </p:grpSpPr>
          <p:sp>
            <p:nvSpPr>
              <p:cNvPr id="21523" name="AutoShape 19"/>
              <p:cNvSpPr>
                <a:spLocks/>
              </p:cNvSpPr>
              <p:nvPr/>
            </p:nvSpPr>
            <p:spPr bwMode="auto">
              <a:xfrm>
                <a:off x="0" y="0"/>
                <a:ext cx="2888224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1524" name="AutoShape 20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MODO DE APLICACIÓN</a:t>
                </a:r>
                <a:endParaRPr lang="es-ES"/>
              </a:p>
            </p:txBody>
          </p:sp>
        </p:grpSp>
        <p:grpSp>
          <p:nvGrpSpPr>
            <p:cNvPr id="21525" name="Group 21"/>
            <p:cNvGrpSpPr>
              <a:grpSpLocks/>
            </p:cNvGrpSpPr>
            <p:nvPr/>
          </p:nvGrpSpPr>
          <p:grpSpPr bwMode="auto">
            <a:xfrm>
              <a:off x="2888223" y="1926547"/>
              <a:ext cx="4453803" cy="717890"/>
              <a:chOff x="0" y="0"/>
              <a:chExt cx="4453803" cy="717889"/>
            </a:xfrm>
          </p:grpSpPr>
          <p:sp>
            <p:nvSpPr>
              <p:cNvPr id="21526" name="AutoShape 22"/>
              <p:cNvSpPr>
                <a:spLocks/>
              </p:cNvSpPr>
              <p:nvPr/>
            </p:nvSpPr>
            <p:spPr bwMode="auto">
              <a:xfrm>
                <a:off x="0" y="0"/>
                <a:ext cx="4453803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1527" name="AutoShape 23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Individual e pequeno grupo</a:t>
                </a:r>
                <a:endParaRPr lang="es-ES"/>
              </a:p>
            </p:txBody>
          </p:sp>
        </p:grpSp>
        <p:grpSp>
          <p:nvGrpSpPr>
            <p:cNvPr id="21528" name="Group 24"/>
            <p:cNvGrpSpPr>
              <a:grpSpLocks/>
            </p:cNvGrpSpPr>
            <p:nvPr/>
          </p:nvGrpSpPr>
          <p:grpSpPr bwMode="auto">
            <a:xfrm>
              <a:off x="0" y="2644435"/>
              <a:ext cx="2888224" cy="1715311"/>
              <a:chOff x="0" y="0"/>
              <a:chExt cx="2888224" cy="1715310"/>
            </a:xfrm>
          </p:grpSpPr>
          <p:sp>
            <p:nvSpPr>
              <p:cNvPr id="21529" name="AutoShape 25"/>
              <p:cNvSpPr>
                <a:spLocks/>
              </p:cNvSpPr>
              <p:nvPr/>
            </p:nvSpPr>
            <p:spPr bwMode="auto">
              <a:xfrm>
                <a:off x="0" y="0"/>
                <a:ext cx="2888224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1530" name="AutoShape 26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OBXECTIVOS</a:t>
                </a:r>
                <a:endParaRPr lang="es-ES"/>
              </a:p>
            </p:txBody>
          </p:sp>
        </p:grpSp>
        <p:grpSp>
          <p:nvGrpSpPr>
            <p:cNvPr id="21531" name="Group 27"/>
            <p:cNvGrpSpPr>
              <a:grpSpLocks/>
            </p:cNvGrpSpPr>
            <p:nvPr/>
          </p:nvGrpSpPr>
          <p:grpSpPr bwMode="auto">
            <a:xfrm>
              <a:off x="2888223" y="2644435"/>
              <a:ext cx="4453803" cy="1715311"/>
              <a:chOff x="0" y="0"/>
              <a:chExt cx="4453803" cy="1715310"/>
            </a:xfrm>
          </p:grpSpPr>
          <p:sp>
            <p:nvSpPr>
              <p:cNvPr id="21532" name="AutoShape 28"/>
              <p:cNvSpPr>
                <a:spLocks/>
              </p:cNvSpPr>
              <p:nvPr/>
            </p:nvSpPr>
            <p:spPr bwMode="auto">
              <a:xfrm>
                <a:off x="0" y="0"/>
                <a:ext cx="4453803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1533" name="AutoShape 29"/>
              <p:cNvSpPr>
                <a:spLocks/>
              </p:cNvSpPr>
              <p:nvPr/>
            </p:nvSpPr>
            <p:spPr bwMode="auto">
              <a:xfrm>
                <a:off x="0" y="0"/>
                <a:ext cx="4453803" cy="1603594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Promover o desenvolvemento de habilidades de resolución de problemas para resolver as súas dificultades a través do entrenamento de mediación verbal en problemas sociais e cognitivos</a:t>
                </a:r>
                <a:endParaRPr lang="es-ES"/>
              </a:p>
            </p:txBody>
          </p:sp>
        </p:grpSp>
        <p:sp>
          <p:nvSpPr>
            <p:cNvPr id="21534" name="Line 30"/>
            <p:cNvSpPr>
              <a:spLocks noChangeShapeType="1"/>
            </p:cNvSpPr>
            <p:nvPr/>
          </p:nvSpPr>
          <p:spPr bwMode="auto">
            <a:xfrm>
              <a:off x="0" y="0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35" name="Line 31"/>
            <p:cNvSpPr>
              <a:spLocks noChangeShapeType="1"/>
            </p:cNvSpPr>
            <p:nvPr/>
          </p:nvSpPr>
          <p:spPr bwMode="auto">
            <a:xfrm>
              <a:off x="2888223" y="0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36" name="Line 32"/>
            <p:cNvSpPr>
              <a:spLocks noChangeShapeType="1"/>
            </p:cNvSpPr>
            <p:nvPr/>
          </p:nvSpPr>
          <p:spPr bwMode="auto">
            <a:xfrm>
              <a:off x="0" y="59241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37" name="Line 33"/>
            <p:cNvSpPr>
              <a:spLocks noChangeShapeType="1"/>
            </p:cNvSpPr>
            <p:nvPr/>
          </p:nvSpPr>
          <p:spPr bwMode="auto">
            <a:xfrm>
              <a:off x="2888223" y="59241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38" name="Line 34"/>
            <p:cNvSpPr>
              <a:spLocks noChangeShapeType="1"/>
            </p:cNvSpPr>
            <p:nvPr/>
          </p:nvSpPr>
          <p:spPr bwMode="auto">
            <a:xfrm>
              <a:off x="0" y="1157834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39" name="Line 35"/>
            <p:cNvSpPr>
              <a:spLocks noChangeShapeType="1"/>
            </p:cNvSpPr>
            <p:nvPr/>
          </p:nvSpPr>
          <p:spPr bwMode="auto">
            <a:xfrm>
              <a:off x="2888223" y="1157834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0" name="Line 36"/>
            <p:cNvSpPr>
              <a:spLocks noChangeShapeType="1"/>
            </p:cNvSpPr>
            <p:nvPr/>
          </p:nvSpPr>
          <p:spPr bwMode="auto">
            <a:xfrm>
              <a:off x="0" y="192654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1" name="Line 37"/>
            <p:cNvSpPr>
              <a:spLocks noChangeShapeType="1"/>
            </p:cNvSpPr>
            <p:nvPr/>
          </p:nvSpPr>
          <p:spPr bwMode="auto">
            <a:xfrm>
              <a:off x="2888223" y="192654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2" name="Line 38"/>
            <p:cNvSpPr>
              <a:spLocks noChangeShapeType="1"/>
            </p:cNvSpPr>
            <p:nvPr/>
          </p:nvSpPr>
          <p:spPr bwMode="auto">
            <a:xfrm>
              <a:off x="0" y="2644436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3" name="Line 39"/>
            <p:cNvSpPr>
              <a:spLocks noChangeShapeType="1"/>
            </p:cNvSpPr>
            <p:nvPr/>
          </p:nvSpPr>
          <p:spPr bwMode="auto">
            <a:xfrm>
              <a:off x="2888223" y="2644436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4" name="Line 40"/>
            <p:cNvSpPr>
              <a:spLocks noChangeShapeType="1"/>
            </p:cNvSpPr>
            <p:nvPr/>
          </p:nvSpPr>
          <p:spPr bwMode="auto">
            <a:xfrm>
              <a:off x="0" y="4359746"/>
              <a:ext cx="2888224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5" name="Line 41"/>
            <p:cNvSpPr>
              <a:spLocks noChangeShapeType="1"/>
            </p:cNvSpPr>
            <p:nvPr/>
          </p:nvSpPr>
          <p:spPr bwMode="auto">
            <a:xfrm>
              <a:off x="2888223" y="4359746"/>
              <a:ext cx="4453803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6" name="Line 42"/>
            <p:cNvSpPr>
              <a:spLocks noChangeShapeType="1"/>
            </p:cNvSpPr>
            <p:nvPr/>
          </p:nvSpPr>
          <p:spPr bwMode="auto">
            <a:xfrm>
              <a:off x="0" y="0"/>
              <a:ext cx="0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7" name="Line 43"/>
            <p:cNvSpPr>
              <a:spLocks noChangeShapeType="1"/>
            </p:cNvSpPr>
            <p:nvPr/>
          </p:nvSpPr>
          <p:spPr bwMode="auto">
            <a:xfrm>
              <a:off x="0" y="592417"/>
              <a:ext cx="0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8" name="Line 44"/>
            <p:cNvSpPr>
              <a:spLocks noChangeShapeType="1"/>
            </p:cNvSpPr>
            <p:nvPr/>
          </p:nvSpPr>
          <p:spPr bwMode="auto">
            <a:xfrm>
              <a:off x="0" y="1157834"/>
              <a:ext cx="0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49" name="Line 45"/>
            <p:cNvSpPr>
              <a:spLocks noChangeShapeType="1"/>
            </p:cNvSpPr>
            <p:nvPr/>
          </p:nvSpPr>
          <p:spPr bwMode="auto">
            <a:xfrm>
              <a:off x="0" y="1926547"/>
              <a:ext cx="0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0" name="Line 46"/>
            <p:cNvSpPr>
              <a:spLocks noChangeShapeType="1"/>
            </p:cNvSpPr>
            <p:nvPr/>
          </p:nvSpPr>
          <p:spPr bwMode="auto">
            <a:xfrm>
              <a:off x="0" y="2644436"/>
              <a:ext cx="0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1" name="Line 47"/>
            <p:cNvSpPr>
              <a:spLocks noChangeShapeType="1"/>
            </p:cNvSpPr>
            <p:nvPr/>
          </p:nvSpPr>
          <p:spPr bwMode="auto">
            <a:xfrm>
              <a:off x="2888223" y="-1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2" name="Line 48"/>
            <p:cNvSpPr>
              <a:spLocks noChangeShapeType="1"/>
            </p:cNvSpPr>
            <p:nvPr/>
          </p:nvSpPr>
          <p:spPr bwMode="auto">
            <a:xfrm>
              <a:off x="2888223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3" name="Line 49"/>
            <p:cNvSpPr>
              <a:spLocks noChangeShapeType="1"/>
            </p:cNvSpPr>
            <p:nvPr/>
          </p:nvSpPr>
          <p:spPr bwMode="auto">
            <a:xfrm>
              <a:off x="2888223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4" name="Line 50"/>
            <p:cNvSpPr>
              <a:spLocks noChangeShapeType="1"/>
            </p:cNvSpPr>
            <p:nvPr/>
          </p:nvSpPr>
          <p:spPr bwMode="auto">
            <a:xfrm>
              <a:off x="2888223" y="1926547"/>
              <a:ext cx="1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5" name="Line 51"/>
            <p:cNvSpPr>
              <a:spLocks noChangeShapeType="1"/>
            </p:cNvSpPr>
            <p:nvPr/>
          </p:nvSpPr>
          <p:spPr bwMode="auto">
            <a:xfrm>
              <a:off x="2888223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6" name="Line 52"/>
            <p:cNvSpPr>
              <a:spLocks noChangeShapeType="1"/>
            </p:cNvSpPr>
            <p:nvPr/>
          </p:nvSpPr>
          <p:spPr bwMode="auto">
            <a:xfrm>
              <a:off x="7342026" y="0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7" name="Line 53"/>
            <p:cNvSpPr>
              <a:spLocks noChangeShapeType="1"/>
            </p:cNvSpPr>
            <p:nvPr/>
          </p:nvSpPr>
          <p:spPr bwMode="auto">
            <a:xfrm>
              <a:off x="7342026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8" name="Line 54"/>
            <p:cNvSpPr>
              <a:spLocks noChangeShapeType="1"/>
            </p:cNvSpPr>
            <p:nvPr/>
          </p:nvSpPr>
          <p:spPr bwMode="auto">
            <a:xfrm>
              <a:off x="7342026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59" name="Line 55"/>
            <p:cNvSpPr>
              <a:spLocks noChangeShapeType="1"/>
            </p:cNvSpPr>
            <p:nvPr/>
          </p:nvSpPr>
          <p:spPr bwMode="auto">
            <a:xfrm>
              <a:off x="7342026" y="1926548"/>
              <a:ext cx="1" cy="717889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1560" name="Line 56"/>
            <p:cNvSpPr>
              <a:spLocks noChangeShapeType="1"/>
            </p:cNvSpPr>
            <p:nvPr/>
          </p:nvSpPr>
          <p:spPr bwMode="auto">
            <a:xfrm>
              <a:off x="7342026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</p:grpSp>
      <p:grpSp>
        <p:nvGrpSpPr>
          <p:cNvPr id="21561" name="Group 57"/>
          <p:cNvGrpSpPr>
            <a:grpSpLocks/>
          </p:cNvGrpSpPr>
          <p:nvPr/>
        </p:nvGrpSpPr>
        <p:grpSpPr bwMode="auto">
          <a:xfrm>
            <a:off x="792163" y="1079500"/>
            <a:ext cx="7443787" cy="608013"/>
            <a:chOff x="0" y="0"/>
            <a:chExt cx="7444681" cy="609376"/>
          </a:xfrm>
        </p:grpSpPr>
        <p:sp>
          <p:nvSpPr>
            <p:cNvPr id="21562" name="AutoShape 58"/>
            <p:cNvSpPr>
              <a:spLocks/>
            </p:cNvSpPr>
            <p:nvPr/>
          </p:nvSpPr>
          <p:spPr bwMode="auto">
            <a:xfrm>
              <a:off x="0" y="0"/>
              <a:ext cx="7442200" cy="60007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endParaRPr lang="es-ES" sz="1800" b="1"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21563" name="AutoShape 59"/>
            <p:cNvSpPr>
              <a:spLocks/>
            </p:cNvSpPr>
            <p:nvPr/>
          </p:nvSpPr>
          <p:spPr bwMode="auto">
            <a:xfrm>
              <a:off x="0" y="0"/>
              <a:ext cx="7444681" cy="60937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r>
                <a:rPr lang="es-ES" sz="1800" b="1">
                  <a:latin typeface="Arial" charset="0"/>
                  <a:cs typeface="Arial" charset="0"/>
                  <a:sym typeface="Arial" charset="0"/>
                </a:rPr>
                <a:t>Pensa en voz alta, habilidades cognitivas e sociais na infancia. Un </a:t>
              </a:r>
            </a:p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r>
                <a:rPr lang="es-ES" sz="1800" b="1">
                  <a:latin typeface="Arial" charset="0"/>
                  <a:cs typeface="Arial" charset="0"/>
                  <a:sym typeface="Arial" charset="0"/>
                </a:rPr>
                <a:t>programa de resolución de problemas para nenos</a:t>
              </a:r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838475881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399463" cy="655638"/>
          </a:xfrm>
          <a:solidFill>
            <a:srgbClr val="4C99FF"/>
          </a:solidFill>
          <a:ln w="38160" cap="sq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defTabSz="449263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es-ES" sz="2400" b="1">
                <a:latin typeface="Calibri" charset="0"/>
                <a:cs typeface="Calibri" charset="0"/>
                <a:sym typeface="Calibri" charset="0"/>
              </a:rPr>
              <a:t>ALGÚNS PROGRAMAS INTERESANTES</a:t>
            </a:r>
            <a:endParaRPr lang="es-ES"/>
          </a:p>
        </p:txBody>
      </p:sp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468313" y="1971675"/>
            <a:ext cx="7340600" cy="4359275"/>
            <a:chOff x="0" y="-1"/>
            <a:chExt cx="7342027" cy="4359747"/>
          </a:xfrm>
        </p:grpSpPr>
        <p:grpSp>
          <p:nvGrpSpPr>
            <p:cNvPr id="22531" name="Group 3"/>
            <p:cNvGrpSpPr>
              <a:grpSpLocks/>
            </p:cNvGrpSpPr>
            <p:nvPr/>
          </p:nvGrpSpPr>
          <p:grpSpPr bwMode="auto">
            <a:xfrm>
              <a:off x="0" y="0"/>
              <a:ext cx="7342027" cy="592418"/>
              <a:chOff x="0" y="0"/>
              <a:chExt cx="7342027" cy="592418"/>
            </a:xfrm>
          </p:grpSpPr>
          <p:sp>
            <p:nvSpPr>
              <p:cNvPr id="22532" name="AutoShape 4"/>
              <p:cNvSpPr>
                <a:spLocks/>
              </p:cNvSpPr>
              <p:nvPr/>
            </p:nvSpPr>
            <p:spPr bwMode="auto">
              <a:xfrm>
                <a:off x="0" y="0"/>
                <a:ext cx="7342027" cy="59241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D32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20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2533" name="AutoShape 5"/>
              <p:cNvSpPr>
                <a:spLocks/>
              </p:cNvSpPr>
              <p:nvPr/>
            </p:nvSpPr>
            <p:spPr bwMode="auto">
              <a:xfrm>
                <a:off x="0" y="0"/>
                <a:ext cx="7342027" cy="38539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2000" b="1">
                    <a:latin typeface="Arial" charset="0"/>
                    <a:cs typeface="Arial" charset="0"/>
                    <a:sym typeface="Arial" charset="0"/>
                  </a:rPr>
                  <a:t>FICHA TÉCNICA</a:t>
                </a:r>
                <a:endParaRPr lang="es-ES"/>
              </a:p>
            </p:txBody>
          </p:sp>
        </p:grpSp>
        <p:grpSp>
          <p:nvGrpSpPr>
            <p:cNvPr id="22534" name="Group 6"/>
            <p:cNvGrpSpPr>
              <a:grpSpLocks/>
            </p:cNvGrpSpPr>
            <p:nvPr/>
          </p:nvGrpSpPr>
          <p:grpSpPr bwMode="auto">
            <a:xfrm>
              <a:off x="0" y="592417"/>
              <a:ext cx="2888224" cy="565418"/>
              <a:chOff x="0" y="0"/>
              <a:chExt cx="2888224" cy="565417"/>
            </a:xfrm>
          </p:grpSpPr>
          <p:sp>
            <p:nvSpPr>
              <p:cNvPr id="22535" name="AutoShape 7"/>
              <p:cNvSpPr>
                <a:spLocks/>
              </p:cNvSpPr>
              <p:nvPr/>
            </p:nvSpPr>
            <p:spPr bwMode="auto">
              <a:xfrm>
                <a:off x="0" y="0"/>
                <a:ext cx="2888224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2536" name="AutoShape 8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EDITORIAL- AUTOR</a:t>
                </a:r>
                <a:endParaRPr lang="es-ES"/>
              </a:p>
            </p:txBody>
          </p:sp>
        </p:grpSp>
        <p:grpSp>
          <p:nvGrpSpPr>
            <p:cNvPr id="22537" name="Group 9"/>
            <p:cNvGrpSpPr>
              <a:grpSpLocks/>
            </p:cNvGrpSpPr>
            <p:nvPr/>
          </p:nvGrpSpPr>
          <p:grpSpPr bwMode="auto">
            <a:xfrm>
              <a:off x="2888223" y="592417"/>
              <a:ext cx="4453803" cy="565418"/>
              <a:chOff x="0" y="0"/>
              <a:chExt cx="4453803" cy="565417"/>
            </a:xfrm>
          </p:grpSpPr>
          <p:sp>
            <p:nvSpPr>
              <p:cNvPr id="22538" name="AutoShape 10"/>
              <p:cNvSpPr>
                <a:spLocks/>
              </p:cNvSpPr>
              <p:nvPr/>
            </p:nvSpPr>
            <p:spPr bwMode="auto">
              <a:xfrm>
                <a:off x="0" y="0"/>
                <a:ext cx="4453803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2539" name="AutoShape 11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Grupo Albor- García, E e outros.</a:t>
                </a:r>
                <a:endParaRPr lang="es-ES"/>
              </a:p>
            </p:txBody>
          </p:sp>
        </p:grpSp>
        <p:grpSp>
          <p:nvGrpSpPr>
            <p:cNvPr id="22540" name="Group 12"/>
            <p:cNvGrpSpPr>
              <a:grpSpLocks/>
            </p:cNvGrpSpPr>
            <p:nvPr/>
          </p:nvGrpSpPr>
          <p:grpSpPr bwMode="auto">
            <a:xfrm>
              <a:off x="0" y="1157834"/>
              <a:ext cx="2888224" cy="768714"/>
              <a:chOff x="0" y="0"/>
              <a:chExt cx="2888224" cy="768713"/>
            </a:xfrm>
          </p:grpSpPr>
          <p:sp>
            <p:nvSpPr>
              <p:cNvPr id="22541" name="AutoShape 13"/>
              <p:cNvSpPr>
                <a:spLocks/>
              </p:cNvSpPr>
              <p:nvPr/>
            </p:nvSpPr>
            <p:spPr bwMode="auto">
              <a:xfrm>
                <a:off x="0" y="0"/>
                <a:ext cx="2888224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2542" name="AutoShape 14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IDADE DE APLICACIÓN</a:t>
                </a:r>
                <a:endParaRPr lang="es-ES"/>
              </a:p>
            </p:txBody>
          </p:sp>
        </p:grpSp>
        <p:grpSp>
          <p:nvGrpSpPr>
            <p:cNvPr id="22543" name="Group 15"/>
            <p:cNvGrpSpPr>
              <a:grpSpLocks/>
            </p:cNvGrpSpPr>
            <p:nvPr/>
          </p:nvGrpSpPr>
          <p:grpSpPr bwMode="auto">
            <a:xfrm>
              <a:off x="2888223" y="1157834"/>
              <a:ext cx="4453803" cy="768714"/>
              <a:chOff x="0" y="0"/>
              <a:chExt cx="4453803" cy="768713"/>
            </a:xfrm>
          </p:grpSpPr>
          <p:sp>
            <p:nvSpPr>
              <p:cNvPr id="22544" name="AutoShape 16"/>
              <p:cNvSpPr>
                <a:spLocks/>
              </p:cNvSpPr>
              <p:nvPr/>
            </p:nvSpPr>
            <p:spPr bwMode="auto">
              <a:xfrm>
                <a:off x="0" y="0"/>
                <a:ext cx="4453803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2545" name="AutoShape 17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4-10 anos</a:t>
                </a:r>
                <a:endParaRPr lang="es-ES"/>
              </a:p>
            </p:txBody>
          </p:sp>
        </p:grpSp>
        <p:grpSp>
          <p:nvGrpSpPr>
            <p:cNvPr id="22546" name="Group 18"/>
            <p:cNvGrpSpPr>
              <a:grpSpLocks/>
            </p:cNvGrpSpPr>
            <p:nvPr/>
          </p:nvGrpSpPr>
          <p:grpSpPr bwMode="auto">
            <a:xfrm>
              <a:off x="0" y="1926547"/>
              <a:ext cx="2888224" cy="717890"/>
              <a:chOff x="0" y="0"/>
              <a:chExt cx="2888224" cy="717889"/>
            </a:xfrm>
          </p:grpSpPr>
          <p:sp>
            <p:nvSpPr>
              <p:cNvPr id="22547" name="AutoShape 19"/>
              <p:cNvSpPr>
                <a:spLocks/>
              </p:cNvSpPr>
              <p:nvPr/>
            </p:nvSpPr>
            <p:spPr bwMode="auto">
              <a:xfrm>
                <a:off x="0" y="0"/>
                <a:ext cx="2888224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2548" name="AutoShape 20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MODO DE APLICACIÓN</a:t>
                </a:r>
                <a:endParaRPr lang="es-ES"/>
              </a:p>
            </p:txBody>
          </p:sp>
        </p:grpSp>
        <p:grpSp>
          <p:nvGrpSpPr>
            <p:cNvPr id="22549" name="Group 21"/>
            <p:cNvGrpSpPr>
              <a:grpSpLocks/>
            </p:cNvGrpSpPr>
            <p:nvPr/>
          </p:nvGrpSpPr>
          <p:grpSpPr bwMode="auto">
            <a:xfrm>
              <a:off x="2888223" y="1926547"/>
              <a:ext cx="4453803" cy="717890"/>
              <a:chOff x="0" y="0"/>
              <a:chExt cx="4453803" cy="717889"/>
            </a:xfrm>
          </p:grpSpPr>
          <p:sp>
            <p:nvSpPr>
              <p:cNvPr id="22550" name="AutoShape 22"/>
              <p:cNvSpPr>
                <a:spLocks/>
              </p:cNvSpPr>
              <p:nvPr/>
            </p:nvSpPr>
            <p:spPr bwMode="auto">
              <a:xfrm>
                <a:off x="0" y="0"/>
                <a:ext cx="4453803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2551" name="AutoShape 23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Individual ou grupal</a:t>
                </a:r>
                <a:endParaRPr lang="es-ES"/>
              </a:p>
            </p:txBody>
          </p:sp>
        </p:grpSp>
        <p:grpSp>
          <p:nvGrpSpPr>
            <p:cNvPr id="22552" name="Group 24"/>
            <p:cNvGrpSpPr>
              <a:grpSpLocks/>
            </p:cNvGrpSpPr>
            <p:nvPr/>
          </p:nvGrpSpPr>
          <p:grpSpPr bwMode="auto">
            <a:xfrm>
              <a:off x="0" y="2644435"/>
              <a:ext cx="2888224" cy="1715311"/>
              <a:chOff x="0" y="0"/>
              <a:chExt cx="2888224" cy="1715310"/>
            </a:xfrm>
          </p:grpSpPr>
          <p:sp>
            <p:nvSpPr>
              <p:cNvPr id="22553" name="AutoShape 25"/>
              <p:cNvSpPr>
                <a:spLocks/>
              </p:cNvSpPr>
              <p:nvPr/>
            </p:nvSpPr>
            <p:spPr bwMode="auto">
              <a:xfrm>
                <a:off x="0" y="0"/>
                <a:ext cx="2888224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2554" name="AutoShape 26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OBXECTIVOS</a:t>
                </a:r>
                <a:endParaRPr lang="es-ES"/>
              </a:p>
            </p:txBody>
          </p:sp>
        </p:grpSp>
        <p:grpSp>
          <p:nvGrpSpPr>
            <p:cNvPr id="22555" name="Group 27"/>
            <p:cNvGrpSpPr>
              <a:grpSpLocks/>
            </p:cNvGrpSpPr>
            <p:nvPr/>
          </p:nvGrpSpPr>
          <p:grpSpPr bwMode="auto">
            <a:xfrm>
              <a:off x="2888223" y="2644435"/>
              <a:ext cx="4453803" cy="1715311"/>
              <a:chOff x="0" y="0"/>
              <a:chExt cx="4453803" cy="1715310"/>
            </a:xfrm>
          </p:grpSpPr>
          <p:sp>
            <p:nvSpPr>
              <p:cNvPr id="22556" name="AutoShape 28"/>
              <p:cNvSpPr>
                <a:spLocks/>
              </p:cNvSpPr>
              <p:nvPr/>
            </p:nvSpPr>
            <p:spPr bwMode="auto">
              <a:xfrm>
                <a:off x="0" y="0"/>
                <a:ext cx="4453803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2557" name="AutoShape 29"/>
              <p:cNvSpPr>
                <a:spLocks/>
              </p:cNvSpPr>
              <p:nvPr/>
            </p:nvSpPr>
            <p:spPr bwMode="auto">
              <a:xfrm>
                <a:off x="0" y="0"/>
                <a:ext cx="4453803" cy="1603594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Mellorar a reflexividade, as destrezas sociais e os valores para a convivencia. Facilitar aos profesores un material que lles permita desenvolver estas ensinanzas transmitindo valores de respeto e convivencia democrática</a:t>
                </a:r>
                <a:endParaRPr lang="es-ES"/>
              </a:p>
            </p:txBody>
          </p:sp>
        </p:grpSp>
        <p:sp>
          <p:nvSpPr>
            <p:cNvPr id="22558" name="Line 30"/>
            <p:cNvSpPr>
              <a:spLocks noChangeShapeType="1"/>
            </p:cNvSpPr>
            <p:nvPr/>
          </p:nvSpPr>
          <p:spPr bwMode="auto">
            <a:xfrm>
              <a:off x="0" y="0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59" name="Line 31"/>
            <p:cNvSpPr>
              <a:spLocks noChangeShapeType="1"/>
            </p:cNvSpPr>
            <p:nvPr/>
          </p:nvSpPr>
          <p:spPr bwMode="auto">
            <a:xfrm>
              <a:off x="2888223" y="0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0" name="Line 32"/>
            <p:cNvSpPr>
              <a:spLocks noChangeShapeType="1"/>
            </p:cNvSpPr>
            <p:nvPr/>
          </p:nvSpPr>
          <p:spPr bwMode="auto">
            <a:xfrm>
              <a:off x="0" y="59241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1" name="Line 33"/>
            <p:cNvSpPr>
              <a:spLocks noChangeShapeType="1"/>
            </p:cNvSpPr>
            <p:nvPr/>
          </p:nvSpPr>
          <p:spPr bwMode="auto">
            <a:xfrm>
              <a:off x="2888223" y="59241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2" name="Line 34"/>
            <p:cNvSpPr>
              <a:spLocks noChangeShapeType="1"/>
            </p:cNvSpPr>
            <p:nvPr/>
          </p:nvSpPr>
          <p:spPr bwMode="auto">
            <a:xfrm>
              <a:off x="0" y="1157834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3" name="Line 35"/>
            <p:cNvSpPr>
              <a:spLocks noChangeShapeType="1"/>
            </p:cNvSpPr>
            <p:nvPr/>
          </p:nvSpPr>
          <p:spPr bwMode="auto">
            <a:xfrm>
              <a:off x="2888223" y="1157834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4" name="Line 36"/>
            <p:cNvSpPr>
              <a:spLocks noChangeShapeType="1"/>
            </p:cNvSpPr>
            <p:nvPr/>
          </p:nvSpPr>
          <p:spPr bwMode="auto">
            <a:xfrm>
              <a:off x="0" y="192654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5" name="Line 37"/>
            <p:cNvSpPr>
              <a:spLocks noChangeShapeType="1"/>
            </p:cNvSpPr>
            <p:nvPr/>
          </p:nvSpPr>
          <p:spPr bwMode="auto">
            <a:xfrm>
              <a:off x="2888223" y="192654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6" name="Line 38"/>
            <p:cNvSpPr>
              <a:spLocks noChangeShapeType="1"/>
            </p:cNvSpPr>
            <p:nvPr/>
          </p:nvSpPr>
          <p:spPr bwMode="auto">
            <a:xfrm>
              <a:off x="0" y="2644436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7" name="Line 39"/>
            <p:cNvSpPr>
              <a:spLocks noChangeShapeType="1"/>
            </p:cNvSpPr>
            <p:nvPr/>
          </p:nvSpPr>
          <p:spPr bwMode="auto">
            <a:xfrm>
              <a:off x="2888223" y="2644436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8" name="Line 40"/>
            <p:cNvSpPr>
              <a:spLocks noChangeShapeType="1"/>
            </p:cNvSpPr>
            <p:nvPr/>
          </p:nvSpPr>
          <p:spPr bwMode="auto">
            <a:xfrm>
              <a:off x="0" y="4359746"/>
              <a:ext cx="2888224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69" name="Line 41"/>
            <p:cNvSpPr>
              <a:spLocks noChangeShapeType="1"/>
            </p:cNvSpPr>
            <p:nvPr/>
          </p:nvSpPr>
          <p:spPr bwMode="auto">
            <a:xfrm>
              <a:off x="2888223" y="4359746"/>
              <a:ext cx="4453803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0" name="Line 42"/>
            <p:cNvSpPr>
              <a:spLocks noChangeShapeType="1"/>
            </p:cNvSpPr>
            <p:nvPr/>
          </p:nvSpPr>
          <p:spPr bwMode="auto">
            <a:xfrm>
              <a:off x="0" y="0"/>
              <a:ext cx="0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1" name="Line 43"/>
            <p:cNvSpPr>
              <a:spLocks noChangeShapeType="1"/>
            </p:cNvSpPr>
            <p:nvPr/>
          </p:nvSpPr>
          <p:spPr bwMode="auto">
            <a:xfrm>
              <a:off x="0" y="592417"/>
              <a:ext cx="0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2" name="Line 44"/>
            <p:cNvSpPr>
              <a:spLocks noChangeShapeType="1"/>
            </p:cNvSpPr>
            <p:nvPr/>
          </p:nvSpPr>
          <p:spPr bwMode="auto">
            <a:xfrm>
              <a:off x="0" y="1157834"/>
              <a:ext cx="0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3" name="Line 45"/>
            <p:cNvSpPr>
              <a:spLocks noChangeShapeType="1"/>
            </p:cNvSpPr>
            <p:nvPr/>
          </p:nvSpPr>
          <p:spPr bwMode="auto">
            <a:xfrm>
              <a:off x="0" y="1926547"/>
              <a:ext cx="0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4" name="Line 46"/>
            <p:cNvSpPr>
              <a:spLocks noChangeShapeType="1"/>
            </p:cNvSpPr>
            <p:nvPr/>
          </p:nvSpPr>
          <p:spPr bwMode="auto">
            <a:xfrm>
              <a:off x="0" y="2644436"/>
              <a:ext cx="0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5" name="Line 47"/>
            <p:cNvSpPr>
              <a:spLocks noChangeShapeType="1"/>
            </p:cNvSpPr>
            <p:nvPr/>
          </p:nvSpPr>
          <p:spPr bwMode="auto">
            <a:xfrm>
              <a:off x="2888223" y="-1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6" name="Line 48"/>
            <p:cNvSpPr>
              <a:spLocks noChangeShapeType="1"/>
            </p:cNvSpPr>
            <p:nvPr/>
          </p:nvSpPr>
          <p:spPr bwMode="auto">
            <a:xfrm>
              <a:off x="2888223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7" name="Line 49"/>
            <p:cNvSpPr>
              <a:spLocks noChangeShapeType="1"/>
            </p:cNvSpPr>
            <p:nvPr/>
          </p:nvSpPr>
          <p:spPr bwMode="auto">
            <a:xfrm>
              <a:off x="2888223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8" name="Line 50"/>
            <p:cNvSpPr>
              <a:spLocks noChangeShapeType="1"/>
            </p:cNvSpPr>
            <p:nvPr/>
          </p:nvSpPr>
          <p:spPr bwMode="auto">
            <a:xfrm>
              <a:off x="2888223" y="1926547"/>
              <a:ext cx="1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79" name="Line 51"/>
            <p:cNvSpPr>
              <a:spLocks noChangeShapeType="1"/>
            </p:cNvSpPr>
            <p:nvPr/>
          </p:nvSpPr>
          <p:spPr bwMode="auto">
            <a:xfrm>
              <a:off x="2888223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80" name="Line 52"/>
            <p:cNvSpPr>
              <a:spLocks noChangeShapeType="1"/>
            </p:cNvSpPr>
            <p:nvPr/>
          </p:nvSpPr>
          <p:spPr bwMode="auto">
            <a:xfrm>
              <a:off x="7342026" y="0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81" name="Line 53"/>
            <p:cNvSpPr>
              <a:spLocks noChangeShapeType="1"/>
            </p:cNvSpPr>
            <p:nvPr/>
          </p:nvSpPr>
          <p:spPr bwMode="auto">
            <a:xfrm>
              <a:off x="7342026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82" name="Line 54"/>
            <p:cNvSpPr>
              <a:spLocks noChangeShapeType="1"/>
            </p:cNvSpPr>
            <p:nvPr/>
          </p:nvSpPr>
          <p:spPr bwMode="auto">
            <a:xfrm>
              <a:off x="7342026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83" name="Line 55"/>
            <p:cNvSpPr>
              <a:spLocks noChangeShapeType="1"/>
            </p:cNvSpPr>
            <p:nvPr/>
          </p:nvSpPr>
          <p:spPr bwMode="auto">
            <a:xfrm>
              <a:off x="7342026" y="1926548"/>
              <a:ext cx="1" cy="717889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2584" name="Line 56"/>
            <p:cNvSpPr>
              <a:spLocks noChangeShapeType="1"/>
            </p:cNvSpPr>
            <p:nvPr/>
          </p:nvSpPr>
          <p:spPr bwMode="auto">
            <a:xfrm>
              <a:off x="7342026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</p:grpSp>
      <p:grpSp>
        <p:nvGrpSpPr>
          <p:cNvPr id="22585" name="Group 57"/>
          <p:cNvGrpSpPr>
            <a:grpSpLocks/>
          </p:cNvGrpSpPr>
          <p:nvPr/>
        </p:nvGrpSpPr>
        <p:grpSpPr bwMode="auto">
          <a:xfrm>
            <a:off x="576263" y="1079500"/>
            <a:ext cx="8891587" cy="608013"/>
            <a:chOff x="0" y="0"/>
            <a:chExt cx="8892964" cy="609376"/>
          </a:xfrm>
        </p:grpSpPr>
        <p:sp>
          <p:nvSpPr>
            <p:cNvPr id="22586" name="AutoShape 58"/>
            <p:cNvSpPr>
              <a:spLocks/>
            </p:cNvSpPr>
            <p:nvPr/>
          </p:nvSpPr>
          <p:spPr bwMode="auto">
            <a:xfrm>
              <a:off x="0" y="0"/>
              <a:ext cx="8885238" cy="60007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endParaRPr lang="es-ES" sz="1800" b="1"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22587" name="AutoShape 59"/>
            <p:cNvSpPr>
              <a:spLocks/>
            </p:cNvSpPr>
            <p:nvPr/>
          </p:nvSpPr>
          <p:spPr bwMode="auto">
            <a:xfrm>
              <a:off x="0" y="0"/>
              <a:ext cx="8892964" cy="60937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r>
                <a:rPr lang="es-ES" sz="1800" b="1">
                  <a:latin typeface="Arial" charset="0"/>
                  <a:cs typeface="Arial" charset="0"/>
                  <a:sym typeface="Arial" charset="0"/>
                </a:rPr>
                <a:t>ESCePI: ensinanza de solucións cognitivas para evitar problemas interpersoais.</a:t>
              </a:r>
            </a:p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r>
                <a:rPr lang="es-ES" sz="1800" b="1">
                  <a:latin typeface="Arial" charset="0"/>
                  <a:cs typeface="Arial" charset="0"/>
                  <a:sym typeface="Arial" charset="0"/>
                </a:rPr>
                <a:t> Programa de ensinanza de HHSS e educación en valores para a convivencia</a:t>
              </a:r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4213684911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399463" cy="655638"/>
          </a:xfrm>
          <a:solidFill>
            <a:srgbClr val="4C99FF"/>
          </a:solidFill>
          <a:ln w="38160" cap="sq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defTabSz="449263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es-ES" sz="2400" b="1">
                <a:latin typeface="Calibri" charset="0"/>
                <a:cs typeface="Calibri" charset="0"/>
                <a:sym typeface="Calibri" charset="0"/>
              </a:rPr>
              <a:t>ALGÚNS PROGRAMAS INTERESANTES</a:t>
            </a:r>
            <a:endParaRPr lang="es-ES"/>
          </a:p>
        </p:txBody>
      </p:sp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468313" y="1971675"/>
            <a:ext cx="7340600" cy="4359275"/>
            <a:chOff x="0" y="-1"/>
            <a:chExt cx="7342027" cy="4359747"/>
          </a:xfrm>
        </p:grpSpPr>
        <p:grpSp>
          <p:nvGrpSpPr>
            <p:cNvPr id="23555" name="Group 3"/>
            <p:cNvGrpSpPr>
              <a:grpSpLocks/>
            </p:cNvGrpSpPr>
            <p:nvPr/>
          </p:nvGrpSpPr>
          <p:grpSpPr bwMode="auto">
            <a:xfrm>
              <a:off x="0" y="0"/>
              <a:ext cx="7342027" cy="592418"/>
              <a:chOff x="0" y="0"/>
              <a:chExt cx="7342027" cy="592418"/>
            </a:xfrm>
          </p:grpSpPr>
          <p:sp>
            <p:nvSpPr>
              <p:cNvPr id="23556" name="AutoShape 4"/>
              <p:cNvSpPr>
                <a:spLocks/>
              </p:cNvSpPr>
              <p:nvPr/>
            </p:nvSpPr>
            <p:spPr bwMode="auto">
              <a:xfrm>
                <a:off x="0" y="0"/>
                <a:ext cx="7342027" cy="59241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D32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20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3557" name="AutoShape 5"/>
              <p:cNvSpPr>
                <a:spLocks/>
              </p:cNvSpPr>
              <p:nvPr/>
            </p:nvSpPr>
            <p:spPr bwMode="auto">
              <a:xfrm>
                <a:off x="0" y="0"/>
                <a:ext cx="7342027" cy="38539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2000" b="1">
                    <a:latin typeface="Arial" charset="0"/>
                    <a:cs typeface="Arial" charset="0"/>
                    <a:sym typeface="Arial" charset="0"/>
                  </a:rPr>
                  <a:t>FICHA TÉCNICA</a:t>
                </a:r>
                <a:endParaRPr lang="es-ES"/>
              </a:p>
            </p:txBody>
          </p:sp>
        </p:grpSp>
        <p:grpSp>
          <p:nvGrpSpPr>
            <p:cNvPr id="23558" name="Group 6"/>
            <p:cNvGrpSpPr>
              <a:grpSpLocks/>
            </p:cNvGrpSpPr>
            <p:nvPr/>
          </p:nvGrpSpPr>
          <p:grpSpPr bwMode="auto">
            <a:xfrm>
              <a:off x="0" y="592417"/>
              <a:ext cx="2888224" cy="565418"/>
              <a:chOff x="0" y="0"/>
              <a:chExt cx="2888224" cy="565417"/>
            </a:xfrm>
          </p:grpSpPr>
          <p:sp>
            <p:nvSpPr>
              <p:cNvPr id="23559" name="AutoShape 7"/>
              <p:cNvSpPr>
                <a:spLocks/>
              </p:cNvSpPr>
              <p:nvPr/>
            </p:nvSpPr>
            <p:spPr bwMode="auto">
              <a:xfrm>
                <a:off x="0" y="0"/>
                <a:ext cx="2888224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3560" name="AutoShape 8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EDITORIAL- AUTOR</a:t>
                </a:r>
                <a:endParaRPr lang="es-ES"/>
              </a:p>
            </p:txBody>
          </p:sp>
        </p:grpSp>
        <p:grpSp>
          <p:nvGrpSpPr>
            <p:cNvPr id="23561" name="Group 9"/>
            <p:cNvGrpSpPr>
              <a:grpSpLocks/>
            </p:cNvGrpSpPr>
            <p:nvPr/>
          </p:nvGrpSpPr>
          <p:grpSpPr bwMode="auto">
            <a:xfrm>
              <a:off x="2888223" y="592417"/>
              <a:ext cx="4453803" cy="565418"/>
              <a:chOff x="0" y="0"/>
              <a:chExt cx="4453803" cy="565417"/>
            </a:xfrm>
          </p:grpSpPr>
          <p:sp>
            <p:nvSpPr>
              <p:cNvPr id="23562" name="AutoShape 10"/>
              <p:cNvSpPr>
                <a:spLocks/>
              </p:cNvSpPr>
              <p:nvPr/>
            </p:nvSpPr>
            <p:spPr bwMode="auto">
              <a:xfrm>
                <a:off x="0" y="0"/>
                <a:ext cx="4453803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3563" name="AutoShape 11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CEPE- Monjas, Mª.</a:t>
                </a:r>
                <a:endParaRPr lang="es-ES"/>
              </a:p>
            </p:txBody>
          </p:sp>
        </p:grpSp>
        <p:grpSp>
          <p:nvGrpSpPr>
            <p:cNvPr id="23564" name="Group 12"/>
            <p:cNvGrpSpPr>
              <a:grpSpLocks/>
            </p:cNvGrpSpPr>
            <p:nvPr/>
          </p:nvGrpSpPr>
          <p:grpSpPr bwMode="auto">
            <a:xfrm>
              <a:off x="0" y="1157834"/>
              <a:ext cx="2888224" cy="768714"/>
              <a:chOff x="0" y="0"/>
              <a:chExt cx="2888224" cy="768713"/>
            </a:xfrm>
          </p:grpSpPr>
          <p:sp>
            <p:nvSpPr>
              <p:cNvPr id="23565" name="AutoShape 13"/>
              <p:cNvSpPr>
                <a:spLocks/>
              </p:cNvSpPr>
              <p:nvPr/>
            </p:nvSpPr>
            <p:spPr bwMode="auto">
              <a:xfrm>
                <a:off x="0" y="0"/>
                <a:ext cx="2888224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3566" name="AutoShape 14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IDADE DE APLICACIÓN</a:t>
                </a:r>
                <a:endParaRPr lang="es-ES"/>
              </a:p>
            </p:txBody>
          </p:sp>
        </p:grpSp>
        <p:grpSp>
          <p:nvGrpSpPr>
            <p:cNvPr id="23567" name="Group 15"/>
            <p:cNvGrpSpPr>
              <a:grpSpLocks/>
            </p:cNvGrpSpPr>
            <p:nvPr/>
          </p:nvGrpSpPr>
          <p:grpSpPr bwMode="auto">
            <a:xfrm>
              <a:off x="2888223" y="1157834"/>
              <a:ext cx="4453803" cy="768714"/>
              <a:chOff x="0" y="0"/>
              <a:chExt cx="4453803" cy="768713"/>
            </a:xfrm>
          </p:grpSpPr>
          <p:sp>
            <p:nvSpPr>
              <p:cNvPr id="23568" name="AutoShape 16"/>
              <p:cNvSpPr>
                <a:spLocks/>
              </p:cNvSpPr>
              <p:nvPr/>
            </p:nvSpPr>
            <p:spPr bwMode="auto">
              <a:xfrm>
                <a:off x="0" y="0"/>
                <a:ext cx="4453803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3569" name="AutoShape 17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4-10 anos.</a:t>
                </a:r>
                <a:endParaRPr lang="es-ES"/>
              </a:p>
            </p:txBody>
          </p:sp>
        </p:grpSp>
        <p:grpSp>
          <p:nvGrpSpPr>
            <p:cNvPr id="23570" name="Group 18"/>
            <p:cNvGrpSpPr>
              <a:grpSpLocks/>
            </p:cNvGrpSpPr>
            <p:nvPr/>
          </p:nvGrpSpPr>
          <p:grpSpPr bwMode="auto">
            <a:xfrm>
              <a:off x="0" y="1926547"/>
              <a:ext cx="2888224" cy="717890"/>
              <a:chOff x="0" y="0"/>
              <a:chExt cx="2888224" cy="717889"/>
            </a:xfrm>
          </p:grpSpPr>
          <p:sp>
            <p:nvSpPr>
              <p:cNvPr id="23571" name="AutoShape 19"/>
              <p:cNvSpPr>
                <a:spLocks/>
              </p:cNvSpPr>
              <p:nvPr/>
            </p:nvSpPr>
            <p:spPr bwMode="auto">
              <a:xfrm>
                <a:off x="0" y="0"/>
                <a:ext cx="2888224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3572" name="AutoShape 20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MODO DE APLICACIÓN</a:t>
                </a:r>
                <a:endParaRPr lang="es-ES"/>
              </a:p>
            </p:txBody>
          </p:sp>
        </p:grpSp>
        <p:grpSp>
          <p:nvGrpSpPr>
            <p:cNvPr id="23573" name="Group 21"/>
            <p:cNvGrpSpPr>
              <a:grpSpLocks/>
            </p:cNvGrpSpPr>
            <p:nvPr/>
          </p:nvGrpSpPr>
          <p:grpSpPr bwMode="auto">
            <a:xfrm>
              <a:off x="2888223" y="1926547"/>
              <a:ext cx="4453803" cy="717890"/>
              <a:chOff x="0" y="0"/>
              <a:chExt cx="4453803" cy="717889"/>
            </a:xfrm>
          </p:grpSpPr>
          <p:sp>
            <p:nvSpPr>
              <p:cNvPr id="23574" name="AutoShape 22"/>
              <p:cNvSpPr>
                <a:spLocks/>
              </p:cNvSpPr>
              <p:nvPr/>
            </p:nvSpPr>
            <p:spPr bwMode="auto">
              <a:xfrm>
                <a:off x="0" y="0"/>
                <a:ext cx="4453803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3575" name="AutoShape 23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Individual ou grupal</a:t>
                </a:r>
                <a:endParaRPr lang="es-ES"/>
              </a:p>
            </p:txBody>
          </p:sp>
        </p:grpSp>
        <p:grpSp>
          <p:nvGrpSpPr>
            <p:cNvPr id="23576" name="Group 24"/>
            <p:cNvGrpSpPr>
              <a:grpSpLocks/>
            </p:cNvGrpSpPr>
            <p:nvPr/>
          </p:nvGrpSpPr>
          <p:grpSpPr bwMode="auto">
            <a:xfrm>
              <a:off x="0" y="2644435"/>
              <a:ext cx="2888224" cy="1715311"/>
              <a:chOff x="0" y="0"/>
              <a:chExt cx="2888224" cy="1715310"/>
            </a:xfrm>
          </p:grpSpPr>
          <p:sp>
            <p:nvSpPr>
              <p:cNvPr id="23577" name="AutoShape 25"/>
              <p:cNvSpPr>
                <a:spLocks/>
              </p:cNvSpPr>
              <p:nvPr/>
            </p:nvSpPr>
            <p:spPr bwMode="auto">
              <a:xfrm>
                <a:off x="0" y="0"/>
                <a:ext cx="2888224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3578" name="AutoShape 26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OBXECTIVOS</a:t>
                </a:r>
                <a:endParaRPr lang="es-ES"/>
              </a:p>
            </p:txBody>
          </p:sp>
        </p:grpSp>
        <p:grpSp>
          <p:nvGrpSpPr>
            <p:cNvPr id="23579" name="Group 27"/>
            <p:cNvGrpSpPr>
              <a:grpSpLocks/>
            </p:cNvGrpSpPr>
            <p:nvPr/>
          </p:nvGrpSpPr>
          <p:grpSpPr bwMode="auto">
            <a:xfrm>
              <a:off x="2888223" y="2644435"/>
              <a:ext cx="4453803" cy="1715311"/>
              <a:chOff x="0" y="0"/>
              <a:chExt cx="4453803" cy="1715310"/>
            </a:xfrm>
          </p:grpSpPr>
          <p:sp>
            <p:nvSpPr>
              <p:cNvPr id="23580" name="AutoShape 28"/>
              <p:cNvSpPr>
                <a:spLocks/>
              </p:cNvSpPr>
              <p:nvPr/>
            </p:nvSpPr>
            <p:spPr bwMode="auto">
              <a:xfrm>
                <a:off x="0" y="0"/>
                <a:ext cx="4453803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3581" name="AutoShape 29"/>
              <p:cNvSpPr>
                <a:spLocks/>
              </p:cNvSpPr>
              <p:nvPr/>
            </p:nvSpPr>
            <p:spPr bwMode="auto">
              <a:xfrm>
                <a:off x="0" y="0"/>
                <a:ext cx="4453803" cy="135504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Promover a competencia interpersoal. </a:t>
                </a:r>
              </a:p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Pretende que o alumnado a prenda a relacionarse positivamente e satisfactoriamente con outras persoas, xa sexan os seus iguais ou os adultos.</a:t>
                </a:r>
                <a:endParaRPr lang="es-ES"/>
              </a:p>
            </p:txBody>
          </p:sp>
        </p:grpSp>
        <p:sp>
          <p:nvSpPr>
            <p:cNvPr id="23582" name="Line 30"/>
            <p:cNvSpPr>
              <a:spLocks noChangeShapeType="1"/>
            </p:cNvSpPr>
            <p:nvPr/>
          </p:nvSpPr>
          <p:spPr bwMode="auto">
            <a:xfrm>
              <a:off x="0" y="0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83" name="Line 31"/>
            <p:cNvSpPr>
              <a:spLocks noChangeShapeType="1"/>
            </p:cNvSpPr>
            <p:nvPr/>
          </p:nvSpPr>
          <p:spPr bwMode="auto">
            <a:xfrm>
              <a:off x="2888223" y="0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84" name="Line 32"/>
            <p:cNvSpPr>
              <a:spLocks noChangeShapeType="1"/>
            </p:cNvSpPr>
            <p:nvPr/>
          </p:nvSpPr>
          <p:spPr bwMode="auto">
            <a:xfrm>
              <a:off x="0" y="59241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85" name="Line 33"/>
            <p:cNvSpPr>
              <a:spLocks noChangeShapeType="1"/>
            </p:cNvSpPr>
            <p:nvPr/>
          </p:nvSpPr>
          <p:spPr bwMode="auto">
            <a:xfrm>
              <a:off x="2888223" y="59241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86" name="Line 34"/>
            <p:cNvSpPr>
              <a:spLocks noChangeShapeType="1"/>
            </p:cNvSpPr>
            <p:nvPr/>
          </p:nvSpPr>
          <p:spPr bwMode="auto">
            <a:xfrm>
              <a:off x="0" y="1157834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87" name="Line 35"/>
            <p:cNvSpPr>
              <a:spLocks noChangeShapeType="1"/>
            </p:cNvSpPr>
            <p:nvPr/>
          </p:nvSpPr>
          <p:spPr bwMode="auto">
            <a:xfrm>
              <a:off x="2888223" y="1157834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88" name="Line 36"/>
            <p:cNvSpPr>
              <a:spLocks noChangeShapeType="1"/>
            </p:cNvSpPr>
            <p:nvPr/>
          </p:nvSpPr>
          <p:spPr bwMode="auto">
            <a:xfrm>
              <a:off x="0" y="192654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89" name="Line 37"/>
            <p:cNvSpPr>
              <a:spLocks noChangeShapeType="1"/>
            </p:cNvSpPr>
            <p:nvPr/>
          </p:nvSpPr>
          <p:spPr bwMode="auto">
            <a:xfrm>
              <a:off x="2888223" y="192654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0" name="Line 38"/>
            <p:cNvSpPr>
              <a:spLocks noChangeShapeType="1"/>
            </p:cNvSpPr>
            <p:nvPr/>
          </p:nvSpPr>
          <p:spPr bwMode="auto">
            <a:xfrm>
              <a:off x="0" y="2644436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1" name="Line 39"/>
            <p:cNvSpPr>
              <a:spLocks noChangeShapeType="1"/>
            </p:cNvSpPr>
            <p:nvPr/>
          </p:nvSpPr>
          <p:spPr bwMode="auto">
            <a:xfrm>
              <a:off x="2888223" y="2644436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2" name="Line 40"/>
            <p:cNvSpPr>
              <a:spLocks noChangeShapeType="1"/>
            </p:cNvSpPr>
            <p:nvPr/>
          </p:nvSpPr>
          <p:spPr bwMode="auto">
            <a:xfrm>
              <a:off x="0" y="4359746"/>
              <a:ext cx="2888224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3" name="Line 41"/>
            <p:cNvSpPr>
              <a:spLocks noChangeShapeType="1"/>
            </p:cNvSpPr>
            <p:nvPr/>
          </p:nvSpPr>
          <p:spPr bwMode="auto">
            <a:xfrm>
              <a:off x="2888223" y="4359746"/>
              <a:ext cx="4453803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4" name="Line 42"/>
            <p:cNvSpPr>
              <a:spLocks noChangeShapeType="1"/>
            </p:cNvSpPr>
            <p:nvPr/>
          </p:nvSpPr>
          <p:spPr bwMode="auto">
            <a:xfrm>
              <a:off x="0" y="0"/>
              <a:ext cx="0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5" name="Line 43"/>
            <p:cNvSpPr>
              <a:spLocks noChangeShapeType="1"/>
            </p:cNvSpPr>
            <p:nvPr/>
          </p:nvSpPr>
          <p:spPr bwMode="auto">
            <a:xfrm>
              <a:off x="0" y="592417"/>
              <a:ext cx="0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6" name="Line 44"/>
            <p:cNvSpPr>
              <a:spLocks noChangeShapeType="1"/>
            </p:cNvSpPr>
            <p:nvPr/>
          </p:nvSpPr>
          <p:spPr bwMode="auto">
            <a:xfrm>
              <a:off x="0" y="1157834"/>
              <a:ext cx="0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7" name="Line 45"/>
            <p:cNvSpPr>
              <a:spLocks noChangeShapeType="1"/>
            </p:cNvSpPr>
            <p:nvPr/>
          </p:nvSpPr>
          <p:spPr bwMode="auto">
            <a:xfrm>
              <a:off x="0" y="1926547"/>
              <a:ext cx="0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8" name="Line 46"/>
            <p:cNvSpPr>
              <a:spLocks noChangeShapeType="1"/>
            </p:cNvSpPr>
            <p:nvPr/>
          </p:nvSpPr>
          <p:spPr bwMode="auto">
            <a:xfrm>
              <a:off x="0" y="2644436"/>
              <a:ext cx="0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599" name="Line 47"/>
            <p:cNvSpPr>
              <a:spLocks noChangeShapeType="1"/>
            </p:cNvSpPr>
            <p:nvPr/>
          </p:nvSpPr>
          <p:spPr bwMode="auto">
            <a:xfrm>
              <a:off x="2888223" y="-1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600" name="Line 48"/>
            <p:cNvSpPr>
              <a:spLocks noChangeShapeType="1"/>
            </p:cNvSpPr>
            <p:nvPr/>
          </p:nvSpPr>
          <p:spPr bwMode="auto">
            <a:xfrm>
              <a:off x="2888223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601" name="Line 49"/>
            <p:cNvSpPr>
              <a:spLocks noChangeShapeType="1"/>
            </p:cNvSpPr>
            <p:nvPr/>
          </p:nvSpPr>
          <p:spPr bwMode="auto">
            <a:xfrm>
              <a:off x="2888223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602" name="Line 50"/>
            <p:cNvSpPr>
              <a:spLocks noChangeShapeType="1"/>
            </p:cNvSpPr>
            <p:nvPr/>
          </p:nvSpPr>
          <p:spPr bwMode="auto">
            <a:xfrm>
              <a:off x="2888223" y="1926547"/>
              <a:ext cx="1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603" name="Line 51"/>
            <p:cNvSpPr>
              <a:spLocks noChangeShapeType="1"/>
            </p:cNvSpPr>
            <p:nvPr/>
          </p:nvSpPr>
          <p:spPr bwMode="auto">
            <a:xfrm>
              <a:off x="2888223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604" name="Line 52"/>
            <p:cNvSpPr>
              <a:spLocks noChangeShapeType="1"/>
            </p:cNvSpPr>
            <p:nvPr/>
          </p:nvSpPr>
          <p:spPr bwMode="auto">
            <a:xfrm>
              <a:off x="7342026" y="0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605" name="Line 53"/>
            <p:cNvSpPr>
              <a:spLocks noChangeShapeType="1"/>
            </p:cNvSpPr>
            <p:nvPr/>
          </p:nvSpPr>
          <p:spPr bwMode="auto">
            <a:xfrm>
              <a:off x="7342026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606" name="Line 54"/>
            <p:cNvSpPr>
              <a:spLocks noChangeShapeType="1"/>
            </p:cNvSpPr>
            <p:nvPr/>
          </p:nvSpPr>
          <p:spPr bwMode="auto">
            <a:xfrm>
              <a:off x="7342026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607" name="Line 55"/>
            <p:cNvSpPr>
              <a:spLocks noChangeShapeType="1"/>
            </p:cNvSpPr>
            <p:nvPr/>
          </p:nvSpPr>
          <p:spPr bwMode="auto">
            <a:xfrm>
              <a:off x="7342026" y="1926548"/>
              <a:ext cx="1" cy="717889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3608" name="Line 56"/>
            <p:cNvSpPr>
              <a:spLocks noChangeShapeType="1"/>
            </p:cNvSpPr>
            <p:nvPr/>
          </p:nvSpPr>
          <p:spPr bwMode="auto">
            <a:xfrm>
              <a:off x="7342026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</p:grpSp>
      <p:grpSp>
        <p:nvGrpSpPr>
          <p:cNvPr id="23609" name="Group 57"/>
          <p:cNvGrpSpPr>
            <a:grpSpLocks/>
          </p:cNvGrpSpPr>
          <p:nvPr/>
        </p:nvGrpSpPr>
        <p:grpSpPr bwMode="auto">
          <a:xfrm>
            <a:off x="792163" y="1079500"/>
            <a:ext cx="7626350" cy="360363"/>
            <a:chOff x="0" y="0"/>
            <a:chExt cx="7626350" cy="360822"/>
          </a:xfrm>
        </p:grpSpPr>
        <p:sp>
          <p:nvSpPr>
            <p:cNvPr id="23610" name="AutoShape 58"/>
            <p:cNvSpPr>
              <a:spLocks/>
            </p:cNvSpPr>
            <p:nvPr/>
          </p:nvSpPr>
          <p:spPr bwMode="auto">
            <a:xfrm>
              <a:off x="0" y="0"/>
              <a:ext cx="7626350" cy="3444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endParaRPr lang="es-ES" sz="1800" b="1"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23611" name="AutoShape 59"/>
            <p:cNvSpPr>
              <a:spLocks/>
            </p:cNvSpPr>
            <p:nvPr/>
          </p:nvSpPr>
          <p:spPr bwMode="auto">
            <a:xfrm>
              <a:off x="0" y="0"/>
              <a:ext cx="7558757" cy="36082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r>
                <a:rPr lang="es-ES" sz="1800" b="1">
                  <a:latin typeface="Arial" charset="0"/>
                  <a:cs typeface="Arial" charset="0"/>
                  <a:sym typeface="Arial" charset="0"/>
                </a:rPr>
                <a:t>Programa de ensinanza de habilidades de interacción social (PEHIS)</a:t>
              </a:r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586229981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399463" cy="655638"/>
          </a:xfrm>
          <a:solidFill>
            <a:srgbClr val="4C99FF"/>
          </a:solidFill>
          <a:ln w="38160" cap="sq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defTabSz="449263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es-ES" sz="2400" b="1">
                <a:latin typeface="Calibri" charset="0"/>
                <a:cs typeface="Calibri" charset="0"/>
                <a:sym typeface="Calibri" charset="0"/>
              </a:rPr>
              <a:t>ALGÚNS PROGRAMAS INTERESANTES</a:t>
            </a:r>
            <a:endParaRPr lang="es-ES"/>
          </a:p>
        </p:txBody>
      </p:sp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468313" y="1971675"/>
            <a:ext cx="7340600" cy="4359275"/>
            <a:chOff x="0" y="-1"/>
            <a:chExt cx="7342027" cy="4359747"/>
          </a:xfrm>
        </p:grpSpPr>
        <p:grpSp>
          <p:nvGrpSpPr>
            <p:cNvPr id="25603" name="Group 3"/>
            <p:cNvGrpSpPr>
              <a:grpSpLocks/>
            </p:cNvGrpSpPr>
            <p:nvPr/>
          </p:nvGrpSpPr>
          <p:grpSpPr bwMode="auto">
            <a:xfrm>
              <a:off x="0" y="0"/>
              <a:ext cx="7342027" cy="592418"/>
              <a:chOff x="0" y="0"/>
              <a:chExt cx="7342027" cy="592418"/>
            </a:xfrm>
          </p:grpSpPr>
          <p:sp>
            <p:nvSpPr>
              <p:cNvPr id="25604" name="AutoShape 4"/>
              <p:cNvSpPr>
                <a:spLocks/>
              </p:cNvSpPr>
              <p:nvPr/>
            </p:nvSpPr>
            <p:spPr bwMode="auto">
              <a:xfrm>
                <a:off x="0" y="0"/>
                <a:ext cx="7342027" cy="59241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D32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20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5605" name="AutoShape 5"/>
              <p:cNvSpPr>
                <a:spLocks/>
              </p:cNvSpPr>
              <p:nvPr/>
            </p:nvSpPr>
            <p:spPr bwMode="auto">
              <a:xfrm>
                <a:off x="0" y="0"/>
                <a:ext cx="7342027" cy="38539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2000" b="1">
                    <a:latin typeface="Arial" charset="0"/>
                    <a:cs typeface="Arial" charset="0"/>
                    <a:sym typeface="Arial" charset="0"/>
                  </a:rPr>
                  <a:t>FICHA TÉCNICA</a:t>
                </a:r>
                <a:endParaRPr lang="es-ES"/>
              </a:p>
            </p:txBody>
          </p:sp>
        </p:grpSp>
        <p:grpSp>
          <p:nvGrpSpPr>
            <p:cNvPr id="25606" name="Group 6"/>
            <p:cNvGrpSpPr>
              <a:grpSpLocks/>
            </p:cNvGrpSpPr>
            <p:nvPr/>
          </p:nvGrpSpPr>
          <p:grpSpPr bwMode="auto">
            <a:xfrm>
              <a:off x="0" y="592417"/>
              <a:ext cx="2888224" cy="565418"/>
              <a:chOff x="0" y="0"/>
              <a:chExt cx="2888224" cy="565417"/>
            </a:xfrm>
          </p:grpSpPr>
          <p:sp>
            <p:nvSpPr>
              <p:cNvPr id="25607" name="AutoShape 7"/>
              <p:cNvSpPr>
                <a:spLocks/>
              </p:cNvSpPr>
              <p:nvPr/>
            </p:nvSpPr>
            <p:spPr bwMode="auto">
              <a:xfrm>
                <a:off x="0" y="0"/>
                <a:ext cx="2888224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5608" name="AutoShape 8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EDITORIAL- AUTOR</a:t>
                </a:r>
                <a:endParaRPr lang="es-ES"/>
              </a:p>
            </p:txBody>
          </p:sp>
        </p:grpSp>
        <p:grpSp>
          <p:nvGrpSpPr>
            <p:cNvPr id="25609" name="Group 9"/>
            <p:cNvGrpSpPr>
              <a:grpSpLocks/>
            </p:cNvGrpSpPr>
            <p:nvPr/>
          </p:nvGrpSpPr>
          <p:grpSpPr bwMode="auto">
            <a:xfrm>
              <a:off x="2888223" y="592417"/>
              <a:ext cx="4453803" cy="565418"/>
              <a:chOff x="0" y="0"/>
              <a:chExt cx="4453803" cy="565417"/>
            </a:xfrm>
          </p:grpSpPr>
          <p:sp>
            <p:nvSpPr>
              <p:cNvPr id="25610" name="AutoShape 10"/>
              <p:cNvSpPr>
                <a:spLocks/>
              </p:cNvSpPr>
              <p:nvPr/>
            </p:nvSpPr>
            <p:spPr bwMode="auto">
              <a:xfrm>
                <a:off x="0" y="0"/>
                <a:ext cx="4453803" cy="56541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5611" name="AutoShape 11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TEA – Gargallo, B</a:t>
                </a:r>
                <a:endParaRPr lang="es-ES"/>
              </a:p>
            </p:txBody>
          </p:sp>
        </p:grpSp>
        <p:grpSp>
          <p:nvGrpSpPr>
            <p:cNvPr id="25612" name="Group 12"/>
            <p:cNvGrpSpPr>
              <a:grpSpLocks/>
            </p:cNvGrpSpPr>
            <p:nvPr/>
          </p:nvGrpSpPr>
          <p:grpSpPr bwMode="auto">
            <a:xfrm>
              <a:off x="0" y="1157834"/>
              <a:ext cx="2888224" cy="768714"/>
              <a:chOff x="0" y="0"/>
              <a:chExt cx="2888224" cy="768713"/>
            </a:xfrm>
          </p:grpSpPr>
          <p:sp>
            <p:nvSpPr>
              <p:cNvPr id="25613" name="AutoShape 13"/>
              <p:cNvSpPr>
                <a:spLocks/>
              </p:cNvSpPr>
              <p:nvPr/>
            </p:nvSpPr>
            <p:spPr bwMode="auto">
              <a:xfrm>
                <a:off x="0" y="0"/>
                <a:ext cx="2888224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5614" name="AutoShape 14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IDADE DE APLICACIÓN</a:t>
                </a:r>
                <a:endParaRPr lang="es-ES"/>
              </a:p>
            </p:txBody>
          </p:sp>
        </p:grpSp>
        <p:grpSp>
          <p:nvGrpSpPr>
            <p:cNvPr id="25615" name="Group 15"/>
            <p:cNvGrpSpPr>
              <a:grpSpLocks/>
            </p:cNvGrpSpPr>
            <p:nvPr/>
          </p:nvGrpSpPr>
          <p:grpSpPr bwMode="auto">
            <a:xfrm>
              <a:off x="2888223" y="1157834"/>
              <a:ext cx="4453803" cy="768714"/>
              <a:chOff x="0" y="0"/>
              <a:chExt cx="4453803" cy="768713"/>
            </a:xfrm>
          </p:grpSpPr>
          <p:sp>
            <p:nvSpPr>
              <p:cNvPr id="25616" name="AutoShape 16"/>
              <p:cNvSpPr>
                <a:spLocks/>
              </p:cNvSpPr>
              <p:nvPr/>
            </p:nvSpPr>
            <p:spPr bwMode="auto">
              <a:xfrm>
                <a:off x="0" y="0"/>
                <a:ext cx="4453803" cy="7687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5617" name="AutoShape 17"/>
              <p:cNvSpPr>
                <a:spLocks/>
              </p:cNvSpPr>
              <p:nvPr/>
            </p:nvSpPr>
            <p:spPr bwMode="auto">
              <a:xfrm>
                <a:off x="0" y="0"/>
                <a:ext cx="4453803" cy="609376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Nivel 1: 7-11 anos.</a:t>
                </a:r>
              </a:p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Nivel 2: 12-14 anos</a:t>
                </a:r>
                <a:endParaRPr lang="es-ES"/>
              </a:p>
            </p:txBody>
          </p:sp>
        </p:grpSp>
        <p:grpSp>
          <p:nvGrpSpPr>
            <p:cNvPr id="25618" name="Group 18"/>
            <p:cNvGrpSpPr>
              <a:grpSpLocks/>
            </p:cNvGrpSpPr>
            <p:nvPr/>
          </p:nvGrpSpPr>
          <p:grpSpPr bwMode="auto">
            <a:xfrm>
              <a:off x="0" y="1926547"/>
              <a:ext cx="2888224" cy="717890"/>
              <a:chOff x="0" y="0"/>
              <a:chExt cx="2888224" cy="717889"/>
            </a:xfrm>
          </p:grpSpPr>
          <p:sp>
            <p:nvSpPr>
              <p:cNvPr id="25619" name="AutoShape 19"/>
              <p:cNvSpPr>
                <a:spLocks/>
              </p:cNvSpPr>
              <p:nvPr/>
            </p:nvSpPr>
            <p:spPr bwMode="auto">
              <a:xfrm>
                <a:off x="0" y="0"/>
                <a:ext cx="2888224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5620" name="AutoShape 20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MODO DE APLICACIÓN</a:t>
                </a:r>
                <a:endParaRPr lang="es-ES"/>
              </a:p>
            </p:txBody>
          </p:sp>
        </p:grpSp>
        <p:grpSp>
          <p:nvGrpSpPr>
            <p:cNvPr id="25621" name="Group 21"/>
            <p:cNvGrpSpPr>
              <a:grpSpLocks/>
            </p:cNvGrpSpPr>
            <p:nvPr/>
          </p:nvGrpSpPr>
          <p:grpSpPr bwMode="auto">
            <a:xfrm>
              <a:off x="2888223" y="1926547"/>
              <a:ext cx="4453803" cy="717890"/>
              <a:chOff x="0" y="0"/>
              <a:chExt cx="4453803" cy="717889"/>
            </a:xfrm>
          </p:grpSpPr>
          <p:sp>
            <p:nvSpPr>
              <p:cNvPr id="25622" name="AutoShape 22"/>
              <p:cNvSpPr>
                <a:spLocks/>
              </p:cNvSpPr>
              <p:nvPr/>
            </p:nvSpPr>
            <p:spPr bwMode="auto">
              <a:xfrm>
                <a:off x="0" y="0"/>
                <a:ext cx="4453803" cy="71788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5623" name="AutoShape 23"/>
              <p:cNvSpPr>
                <a:spLocks/>
              </p:cNvSpPr>
              <p:nvPr/>
            </p:nvSpPr>
            <p:spPr bwMode="auto">
              <a:xfrm>
                <a:off x="0" y="0"/>
                <a:ext cx="4453803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Individual ou grupal</a:t>
                </a:r>
                <a:endParaRPr lang="es-ES"/>
              </a:p>
            </p:txBody>
          </p:sp>
        </p:grpSp>
        <p:grpSp>
          <p:nvGrpSpPr>
            <p:cNvPr id="25624" name="Group 24"/>
            <p:cNvGrpSpPr>
              <a:grpSpLocks/>
            </p:cNvGrpSpPr>
            <p:nvPr/>
          </p:nvGrpSpPr>
          <p:grpSpPr bwMode="auto">
            <a:xfrm>
              <a:off x="0" y="2644435"/>
              <a:ext cx="2888224" cy="1715311"/>
              <a:chOff x="0" y="0"/>
              <a:chExt cx="2888224" cy="1715310"/>
            </a:xfrm>
          </p:grpSpPr>
          <p:sp>
            <p:nvSpPr>
              <p:cNvPr id="25625" name="AutoShape 25"/>
              <p:cNvSpPr>
                <a:spLocks/>
              </p:cNvSpPr>
              <p:nvPr/>
            </p:nvSpPr>
            <p:spPr bwMode="auto">
              <a:xfrm>
                <a:off x="0" y="0"/>
                <a:ext cx="2888224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5626" name="AutoShape 26"/>
              <p:cNvSpPr>
                <a:spLocks/>
              </p:cNvSpPr>
              <p:nvPr/>
            </p:nvSpPr>
            <p:spPr bwMode="auto">
              <a:xfrm>
                <a:off x="0" y="0"/>
                <a:ext cx="2888224" cy="36082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algn="ctr"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OBXECTIVOS</a:t>
                </a:r>
                <a:endParaRPr lang="es-ES"/>
              </a:p>
            </p:txBody>
          </p:sp>
        </p:grpSp>
        <p:grpSp>
          <p:nvGrpSpPr>
            <p:cNvPr id="25627" name="Group 27"/>
            <p:cNvGrpSpPr>
              <a:grpSpLocks/>
            </p:cNvGrpSpPr>
            <p:nvPr/>
          </p:nvGrpSpPr>
          <p:grpSpPr bwMode="auto">
            <a:xfrm>
              <a:off x="2888223" y="2644435"/>
              <a:ext cx="4453803" cy="1715311"/>
              <a:chOff x="0" y="0"/>
              <a:chExt cx="4453803" cy="1715310"/>
            </a:xfrm>
          </p:grpSpPr>
          <p:sp>
            <p:nvSpPr>
              <p:cNvPr id="25628" name="AutoShape 28"/>
              <p:cNvSpPr>
                <a:spLocks/>
              </p:cNvSpPr>
              <p:nvPr/>
            </p:nvSpPr>
            <p:spPr bwMode="auto">
              <a:xfrm>
                <a:off x="0" y="0"/>
                <a:ext cx="4453803" cy="171531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endParaRPr lang="es-ES" sz="1800" b="1">
                  <a:latin typeface="Arial" charset="0"/>
                  <a:cs typeface="Arial" charset="0"/>
                  <a:sym typeface="Arial" charset="0"/>
                </a:endParaRPr>
              </a:p>
            </p:txBody>
          </p:sp>
          <p:sp>
            <p:nvSpPr>
              <p:cNvPr id="25629" name="AutoShape 29"/>
              <p:cNvSpPr>
                <a:spLocks/>
              </p:cNvSpPr>
              <p:nvPr/>
            </p:nvSpPr>
            <p:spPr bwMode="auto">
              <a:xfrm>
                <a:off x="0" y="0"/>
                <a:ext cx="4453803" cy="135504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50800" tIns="50800" rIns="50800" bIns="50800"/>
              <a:lstStyle/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Potenciar reflexividade.</a:t>
                </a:r>
              </a:p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Reforzar atención, discriminación.</a:t>
                </a:r>
              </a:p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Reforzar razonamento.</a:t>
                </a:r>
              </a:p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Autocontrol verbal.</a:t>
                </a:r>
              </a:p>
              <a:p>
                <a:pPr defTabSz="449263">
                  <a:lnSpc>
                    <a:spcPct val="93000"/>
                  </a:lnSpc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  <a:tab pos="7962900" algn="l"/>
                  </a:tabLst>
                </a:pPr>
                <a:r>
                  <a:rPr lang="es-ES" sz="1800" b="1">
                    <a:latin typeface="Arial" charset="0"/>
                    <a:cs typeface="Arial" charset="0"/>
                    <a:sym typeface="Arial" charset="0"/>
                  </a:rPr>
                  <a:t>Análise de detalles</a:t>
                </a:r>
                <a:endParaRPr lang="es-ES"/>
              </a:p>
            </p:txBody>
          </p:sp>
        </p:grpSp>
        <p:sp>
          <p:nvSpPr>
            <p:cNvPr id="25630" name="Line 30"/>
            <p:cNvSpPr>
              <a:spLocks noChangeShapeType="1"/>
            </p:cNvSpPr>
            <p:nvPr/>
          </p:nvSpPr>
          <p:spPr bwMode="auto">
            <a:xfrm>
              <a:off x="0" y="0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31" name="Line 31"/>
            <p:cNvSpPr>
              <a:spLocks noChangeShapeType="1"/>
            </p:cNvSpPr>
            <p:nvPr/>
          </p:nvSpPr>
          <p:spPr bwMode="auto">
            <a:xfrm>
              <a:off x="2888223" y="0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32" name="Line 32"/>
            <p:cNvSpPr>
              <a:spLocks noChangeShapeType="1"/>
            </p:cNvSpPr>
            <p:nvPr/>
          </p:nvSpPr>
          <p:spPr bwMode="auto">
            <a:xfrm>
              <a:off x="0" y="59241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33" name="Line 33"/>
            <p:cNvSpPr>
              <a:spLocks noChangeShapeType="1"/>
            </p:cNvSpPr>
            <p:nvPr/>
          </p:nvSpPr>
          <p:spPr bwMode="auto">
            <a:xfrm>
              <a:off x="2888223" y="59241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34" name="Line 34"/>
            <p:cNvSpPr>
              <a:spLocks noChangeShapeType="1"/>
            </p:cNvSpPr>
            <p:nvPr/>
          </p:nvSpPr>
          <p:spPr bwMode="auto">
            <a:xfrm>
              <a:off x="0" y="1157834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35" name="Line 35"/>
            <p:cNvSpPr>
              <a:spLocks noChangeShapeType="1"/>
            </p:cNvSpPr>
            <p:nvPr/>
          </p:nvSpPr>
          <p:spPr bwMode="auto">
            <a:xfrm>
              <a:off x="2888223" y="1157834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36" name="Line 36"/>
            <p:cNvSpPr>
              <a:spLocks noChangeShapeType="1"/>
            </p:cNvSpPr>
            <p:nvPr/>
          </p:nvSpPr>
          <p:spPr bwMode="auto">
            <a:xfrm>
              <a:off x="0" y="1926547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37" name="Line 37"/>
            <p:cNvSpPr>
              <a:spLocks noChangeShapeType="1"/>
            </p:cNvSpPr>
            <p:nvPr/>
          </p:nvSpPr>
          <p:spPr bwMode="auto">
            <a:xfrm>
              <a:off x="2888223" y="1926547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38" name="Line 38"/>
            <p:cNvSpPr>
              <a:spLocks noChangeShapeType="1"/>
            </p:cNvSpPr>
            <p:nvPr/>
          </p:nvSpPr>
          <p:spPr bwMode="auto">
            <a:xfrm>
              <a:off x="0" y="2644436"/>
              <a:ext cx="2888224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39" name="Line 39"/>
            <p:cNvSpPr>
              <a:spLocks noChangeShapeType="1"/>
            </p:cNvSpPr>
            <p:nvPr/>
          </p:nvSpPr>
          <p:spPr bwMode="auto">
            <a:xfrm>
              <a:off x="2888223" y="2644436"/>
              <a:ext cx="4453803" cy="1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0" name="Line 40"/>
            <p:cNvSpPr>
              <a:spLocks noChangeShapeType="1"/>
            </p:cNvSpPr>
            <p:nvPr/>
          </p:nvSpPr>
          <p:spPr bwMode="auto">
            <a:xfrm>
              <a:off x="0" y="4359746"/>
              <a:ext cx="2888224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1" name="Line 41"/>
            <p:cNvSpPr>
              <a:spLocks noChangeShapeType="1"/>
            </p:cNvSpPr>
            <p:nvPr/>
          </p:nvSpPr>
          <p:spPr bwMode="auto">
            <a:xfrm>
              <a:off x="2888223" y="4359746"/>
              <a:ext cx="4453803" cy="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2" name="Line 42"/>
            <p:cNvSpPr>
              <a:spLocks noChangeShapeType="1"/>
            </p:cNvSpPr>
            <p:nvPr/>
          </p:nvSpPr>
          <p:spPr bwMode="auto">
            <a:xfrm>
              <a:off x="0" y="0"/>
              <a:ext cx="0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3" name="Line 43"/>
            <p:cNvSpPr>
              <a:spLocks noChangeShapeType="1"/>
            </p:cNvSpPr>
            <p:nvPr/>
          </p:nvSpPr>
          <p:spPr bwMode="auto">
            <a:xfrm>
              <a:off x="0" y="592417"/>
              <a:ext cx="0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4" name="Line 44"/>
            <p:cNvSpPr>
              <a:spLocks noChangeShapeType="1"/>
            </p:cNvSpPr>
            <p:nvPr/>
          </p:nvSpPr>
          <p:spPr bwMode="auto">
            <a:xfrm>
              <a:off x="0" y="1157834"/>
              <a:ext cx="0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5" name="Line 45"/>
            <p:cNvSpPr>
              <a:spLocks noChangeShapeType="1"/>
            </p:cNvSpPr>
            <p:nvPr/>
          </p:nvSpPr>
          <p:spPr bwMode="auto">
            <a:xfrm>
              <a:off x="0" y="1926547"/>
              <a:ext cx="0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6" name="Line 46"/>
            <p:cNvSpPr>
              <a:spLocks noChangeShapeType="1"/>
            </p:cNvSpPr>
            <p:nvPr/>
          </p:nvSpPr>
          <p:spPr bwMode="auto">
            <a:xfrm>
              <a:off x="0" y="2644436"/>
              <a:ext cx="0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7" name="Line 47"/>
            <p:cNvSpPr>
              <a:spLocks noChangeShapeType="1"/>
            </p:cNvSpPr>
            <p:nvPr/>
          </p:nvSpPr>
          <p:spPr bwMode="auto">
            <a:xfrm>
              <a:off x="2888223" y="-1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8" name="Line 48"/>
            <p:cNvSpPr>
              <a:spLocks noChangeShapeType="1"/>
            </p:cNvSpPr>
            <p:nvPr/>
          </p:nvSpPr>
          <p:spPr bwMode="auto">
            <a:xfrm>
              <a:off x="2888223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49" name="Line 49"/>
            <p:cNvSpPr>
              <a:spLocks noChangeShapeType="1"/>
            </p:cNvSpPr>
            <p:nvPr/>
          </p:nvSpPr>
          <p:spPr bwMode="auto">
            <a:xfrm>
              <a:off x="2888223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50" name="Line 50"/>
            <p:cNvSpPr>
              <a:spLocks noChangeShapeType="1"/>
            </p:cNvSpPr>
            <p:nvPr/>
          </p:nvSpPr>
          <p:spPr bwMode="auto">
            <a:xfrm>
              <a:off x="2888223" y="1926547"/>
              <a:ext cx="1" cy="71789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51" name="Line 51"/>
            <p:cNvSpPr>
              <a:spLocks noChangeShapeType="1"/>
            </p:cNvSpPr>
            <p:nvPr/>
          </p:nvSpPr>
          <p:spPr bwMode="auto">
            <a:xfrm>
              <a:off x="2888223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52" name="Line 52"/>
            <p:cNvSpPr>
              <a:spLocks noChangeShapeType="1"/>
            </p:cNvSpPr>
            <p:nvPr/>
          </p:nvSpPr>
          <p:spPr bwMode="auto">
            <a:xfrm>
              <a:off x="7342026" y="0"/>
              <a:ext cx="1" cy="592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53" name="Line 53"/>
            <p:cNvSpPr>
              <a:spLocks noChangeShapeType="1"/>
            </p:cNvSpPr>
            <p:nvPr/>
          </p:nvSpPr>
          <p:spPr bwMode="auto">
            <a:xfrm>
              <a:off x="7342026" y="592417"/>
              <a:ext cx="1" cy="565418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54" name="Line 54"/>
            <p:cNvSpPr>
              <a:spLocks noChangeShapeType="1"/>
            </p:cNvSpPr>
            <p:nvPr/>
          </p:nvSpPr>
          <p:spPr bwMode="auto">
            <a:xfrm>
              <a:off x="7342026" y="1157834"/>
              <a:ext cx="1" cy="768714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55" name="Line 55"/>
            <p:cNvSpPr>
              <a:spLocks noChangeShapeType="1"/>
            </p:cNvSpPr>
            <p:nvPr/>
          </p:nvSpPr>
          <p:spPr bwMode="auto">
            <a:xfrm>
              <a:off x="7342026" y="1926548"/>
              <a:ext cx="1" cy="717889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  <p:sp>
          <p:nvSpPr>
            <p:cNvPr id="25656" name="Line 56"/>
            <p:cNvSpPr>
              <a:spLocks noChangeShapeType="1"/>
            </p:cNvSpPr>
            <p:nvPr/>
          </p:nvSpPr>
          <p:spPr bwMode="auto">
            <a:xfrm>
              <a:off x="7342026" y="2644436"/>
              <a:ext cx="1" cy="1715310"/>
            </a:xfrm>
            <a:prstGeom prst="line">
              <a:avLst/>
            </a:prstGeom>
            <a:noFill/>
            <a:ln w="3175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s-ES"/>
            </a:p>
          </p:txBody>
        </p:sp>
      </p:grpSp>
      <p:grpSp>
        <p:nvGrpSpPr>
          <p:cNvPr id="25657" name="Group 57"/>
          <p:cNvGrpSpPr>
            <a:grpSpLocks/>
          </p:cNvGrpSpPr>
          <p:nvPr/>
        </p:nvGrpSpPr>
        <p:grpSpPr bwMode="auto">
          <a:xfrm>
            <a:off x="792163" y="1295400"/>
            <a:ext cx="6892925" cy="360363"/>
            <a:chOff x="0" y="0"/>
            <a:chExt cx="6892925" cy="360822"/>
          </a:xfrm>
        </p:grpSpPr>
        <p:sp>
          <p:nvSpPr>
            <p:cNvPr id="25658" name="AutoShape 58"/>
            <p:cNvSpPr>
              <a:spLocks/>
            </p:cNvSpPr>
            <p:nvPr/>
          </p:nvSpPr>
          <p:spPr bwMode="auto">
            <a:xfrm>
              <a:off x="0" y="0"/>
              <a:ext cx="6892925" cy="3444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endParaRPr lang="es-ES" sz="1800" b="1"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25659" name="AutoShape 59"/>
            <p:cNvSpPr>
              <a:spLocks/>
            </p:cNvSpPr>
            <p:nvPr/>
          </p:nvSpPr>
          <p:spPr bwMode="auto">
            <a:xfrm>
              <a:off x="0" y="0"/>
              <a:ext cx="6847619" cy="36082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/>
            <a:lstStyle/>
            <a:p>
              <a:pPr defTabSz="449263">
                <a:lnSpc>
                  <a:spcPct val="93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</a:pPr>
              <a:r>
                <a:rPr lang="es-ES" sz="1800" b="1">
                  <a:latin typeface="Arial" charset="0"/>
                  <a:cs typeface="Arial" charset="0"/>
                  <a:sym typeface="Arial" charset="0"/>
                </a:rPr>
                <a:t>Programa para aumentar a atención e a reflexividade ( PIAAR)</a:t>
              </a:r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54129933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399463" cy="655638"/>
          </a:xfrm>
          <a:solidFill>
            <a:schemeClr val="accent3">
              <a:lumMod val="20000"/>
              <a:lumOff val="80000"/>
            </a:schemeClr>
          </a:solidFill>
          <a:ln w="38160" cap="sq">
            <a:solidFill>
              <a:srgbClr val="FFFFFF"/>
            </a:solidFill>
            <a:round/>
            <a:headEnd/>
            <a:tailEnd/>
          </a:ln>
        </p:spPr>
        <p:txBody>
          <a:bodyPr>
            <a:normAutofit/>
          </a:bodyPr>
          <a:lstStyle/>
          <a:p>
            <a:pPr algn="ctr" defTabSz="449263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es-ES" sz="3600" b="1" dirty="0" smtClean="0">
                <a:latin typeface="Calibri" charset="0"/>
                <a:cs typeface="Calibri" charset="0"/>
                <a:sym typeface="Calibri" charset="0"/>
              </a:rPr>
              <a:t>REVISTA E LIBROS </a:t>
            </a:r>
            <a:endParaRPr lang="es-ES" sz="3600" dirty="0"/>
          </a:p>
        </p:txBody>
      </p:sp>
      <p:sp>
        <p:nvSpPr>
          <p:cNvPr id="2" name="Rectángulo redondeado 1"/>
          <p:cNvSpPr/>
          <p:nvPr/>
        </p:nvSpPr>
        <p:spPr>
          <a:xfrm>
            <a:off x="457200" y="1106835"/>
            <a:ext cx="4984339" cy="14563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 smtClean="0"/>
          </a:p>
          <a:p>
            <a:pPr algn="ctr"/>
            <a:r>
              <a:rPr lang="es-ES_tradnl" sz="2000" dirty="0" smtClean="0">
                <a:hlinkClick r:id="rId2"/>
              </a:rPr>
              <a:t>http</a:t>
            </a:r>
            <a:r>
              <a:rPr lang="es-ES_tradnl" sz="2000" dirty="0">
                <a:hlinkClick r:id="rId2"/>
              </a:rPr>
              <a:t>://</a:t>
            </a:r>
            <a:r>
              <a:rPr lang="es-ES_tradnl" sz="2000" dirty="0" smtClean="0">
                <a:hlinkClick r:id="rId2"/>
              </a:rPr>
              <a:t>convivesenlaescuela.blogspot.com.es</a:t>
            </a:r>
            <a:endParaRPr lang="es-ES_tradnl" sz="2000" dirty="0" smtClean="0"/>
          </a:p>
          <a:p>
            <a:pPr algn="ctr"/>
            <a:endParaRPr lang="es-ES_tradnl" dirty="0" smtClean="0">
              <a:solidFill>
                <a:schemeClr val="tx1"/>
              </a:solidFill>
            </a:endParaRPr>
          </a:p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REVISTA </a:t>
            </a:r>
            <a:r>
              <a:rPr lang="es-ES_tradnl" b="1" dirty="0" smtClean="0">
                <a:solidFill>
                  <a:srgbClr val="FF6600"/>
                </a:solidFill>
              </a:rPr>
              <a:t>CON</a:t>
            </a:r>
            <a:r>
              <a:rPr lang="es-ES_tradnl" b="1" dirty="0" smtClean="0">
                <a:solidFill>
                  <a:schemeClr val="tx1"/>
                </a:solidFill>
              </a:rPr>
              <a:t>VIVES</a:t>
            </a:r>
          </a:p>
          <a:p>
            <a:pPr algn="ctr"/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570954" y="2924371"/>
            <a:ext cx="8285710" cy="342535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baseline="30000" dirty="0" smtClean="0">
                <a:solidFill>
                  <a:schemeClr val="tx1"/>
                </a:solidFill>
              </a:rPr>
              <a:t>Segura</a:t>
            </a:r>
            <a:r>
              <a:rPr lang="es-ES_tradnl" sz="2800" b="1" baseline="30000" dirty="0">
                <a:solidFill>
                  <a:schemeClr val="tx1"/>
                </a:solidFill>
              </a:rPr>
              <a:t>, M (2005). Enseñar a convivir no es tan difícil. Ed. </a:t>
            </a:r>
            <a:r>
              <a:rPr lang="es-ES_tradnl" sz="2800" b="1" baseline="30000" dirty="0" err="1" smtClean="0">
                <a:solidFill>
                  <a:schemeClr val="tx1"/>
                </a:solidFill>
              </a:rPr>
              <a:t>Desclee</a:t>
            </a:r>
            <a:r>
              <a:rPr lang="es-ES_tradnl" sz="2800" b="1" baseline="30000" dirty="0" smtClean="0">
                <a:solidFill>
                  <a:schemeClr val="tx1"/>
                </a:solidFill>
              </a:rPr>
              <a:t> de </a:t>
            </a:r>
            <a:r>
              <a:rPr lang="es-ES_tradnl" sz="2800" b="1" baseline="30000" dirty="0" err="1" smtClean="0">
                <a:solidFill>
                  <a:schemeClr val="tx1"/>
                </a:solidFill>
              </a:rPr>
              <a:t>Brouwer</a:t>
            </a:r>
            <a:r>
              <a:rPr lang="es-ES_tradnl" sz="2800" b="1" baseline="30000" dirty="0" smtClean="0">
                <a:solidFill>
                  <a:schemeClr val="tx1"/>
                </a:solidFill>
              </a:rPr>
              <a:t>. </a:t>
            </a:r>
            <a:endParaRPr lang="es-ES_tradnl" sz="2800" baseline="30000" dirty="0" smtClean="0"/>
          </a:p>
          <a:p>
            <a:pPr algn="ctr"/>
            <a:r>
              <a:rPr lang="es-ES_tradnl" b="1" baseline="30000" dirty="0">
                <a:solidFill>
                  <a:srgbClr val="000000"/>
                </a:solidFill>
              </a:rPr>
              <a:t> </a:t>
            </a:r>
          </a:p>
          <a:p>
            <a:pPr algn="ctr"/>
            <a:endParaRPr lang="es-ES_tradnl" b="1" baseline="30000" dirty="0" smtClean="0">
              <a:solidFill>
                <a:srgbClr val="000000"/>
              </a:solidFill>
            </a:endParaRPr>
          </a:p>
          <a:p>
            <a:pPr algn="ctr"/>
            <a:endParaRPr lang="es-ES_tradnl" b="1" baseline="30000" dirty="0">
              <a:solidFill>
                <a:srgbClr val="000000"/>
              </a:solidFill>
            </a:endParaRPr>
          </a:p>
          <a:p>
            <a:pPr algn="ctr"/>
            <a:r>
              <a:rPr lang="es-ES_tradnl" b="1" dirty="0" smtClean="0">
                <a:solidFill>
                  <a:srgbClr val="000000"/>
                </a:solidFill>
              </a:rPr>
              <a:t> Pedro Mª. </a:t>
            </a:r>
            <a:r>
              <a:rPr lang="es-ES_tradnl" b="1" dirty="0" err="1" smtClean="0">
                <a:solidFill>
                  <a:srgbClr val="000000"/>
                </a:solidFill>
              </a:rPr>
              <a:t>Uruñuela</a:t>
            </a:r>
            <a:r>
              <a:rPr lang="es-ES_tradnl" b="1" dirty="0">
                <a:solidFill>
                  <a:srgbClr val="000000"/>
                </a:solidFill>
              </a:rPr>
              <a:t> </a:t>
            </a:r>
            <a:r>
              <a:rPr lang="es-ES_tradnl" b="1" dirty="0" smtClean="0">
                <a:solidFill>
                  <a:srgbClr val="000000"/>
                </a:solidFill>
              </a:rPr>
              <a:t>(2017) Trabajar la convivencia en los centros educativos ( Una mirada al bosque de la convivencia. Ed. Narcea.</a:t>
            </a:r>
            <a:endParaRPr lang="es-ES_tradnl" b="1" baseline="30000" dirty="0" smtClean="0">
              <a:solidFill>
                <a:srgbClr val="000000"/>
              </a:solidFill>
            </a:endParaRPr>
          </a:p>
          <a:p>
            <a:pPr marL="457200" indent="-457200">
              <a:buAutoNum type="arabicPeriod"/>
            </a:pPr>
            <a:endParaRPr lang="es-ES_tradnl" sz="2400" baseline="30000" dirty="0" smtClean="0"/>
          </a:p>
          <a:p>
            <a:r>
              <a:rPr lang="es-ES_tradnl" sz="2400" b="1" dirty="0" err="1">
                <a:solidFill>
                  <a:schemeClr val="tx1"/>
                </a:solidFill>
              </a:rPr>
              <a:t>ApS</a:t>
            </a:r>
            <a:r>
              <a:rPr lang="es-ES_tradnl" sz="2400" b="1" dirty="0">
                <a:solidFill>
                  <a:schemeClr val="tx1"/>
                </a:solidFill>
              </a:rPr>
              <a:t>: </a:t>
            </a:r>
            <a:endParaRPr lang="es-ES_tradnl" sz="2400" b="1" dirty="0" smtClean="0">
              <a:solidFill>
                <a:schemeClr val="tx1"/>
              </a:solidFill>
            </a:endParaRPr>
          </a:p>
          <a:p>
            <a:pPr marL="342900" indent="-342900">
              <a:buFont typeface="Courier New"/>
              <a:buChar char="o"/>
            </a:pPr>
            <a:r>
              <a:rPr lang="es-ES_tradnl" sz="2000" b="1" dirty="0" smtClean="0">
                <a:solidFill>
                  <a:schemeClr val="tx1"/>
                </a:solidFill>
                <a:hlinkClick r:id="rId3"/>
              </a:rPr>
              <a:t>www.zerbikas.es</a:t>
            </a:r>
            <a:endParaRPr lang="es-ES_tradnl" sz="2000" b="1" dirty="0">
              <a:solidFill>
                <a:schemeClr val="tx1"/>
              </a:solidFill>
            </a:endParaRPr>
          </a:p>
          <a:p>
            <a:pPr marL="342900" indent="-342900">
              <a:buFont typeface="Courier New"/>
              <a:buChar char="o"/>
            </a:pPr>
            <a:r>
              <a:rPr lang="es-ES_tradnl" sz="2000" dirty="0" err="1" smtClean="0">
                <a:solidFill>
                  <a:srgbClr val="0000FF"/>
                </a:solidFill>
              </a:rPr>
              <a:t>www.roserbatlle.net</a:t>
            </a:r>
            <a:endParaRPr lang="es-E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30220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2612"/>
          </a:xfrm>
          <a:solidFill>
            <a:srgbClr val="FCD5B5"/>
          </a:solidFill>
          <a:ln w="9360" cap="flat">
            <a:solidFill>
              <a:srgbClr val="8EB4E3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600" b="1"/>
              <a:t>TIPOS DE TGC CLÁSICOS</a:t>
            </a:r>
          </a:p>
        </p:txBody>
      </p:sp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287338" y="1439863"/>
            <a:ext cx="2376487" cy="863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>
                <a:solidFill>
                  <a:srgbClr val="000000"/>
                </a:solidFill>
              </a:rPr>
              <a:t>Tipos de TGC 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>
                <a:solidFill>
                  <a:srgbClr val="000000"/>
                </a:solidFill>
              </a:rPr>
              <a:t>(propios) </a:t>
            </a: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250825" y="4292600"/>
            <a:ext cx="2376488" cy="863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>
                <a:solidFill>
                  <a:srgbClr val="000000"/>
                </a:solidFill>
              </a:rPr>
              <a:t>Tipos de TGC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>
                <a:solidFill>
                  <a:srgbClr val="000000"/>
                </a:solidFill>
              </a:rPr>
              <a:t>(asociados)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519363" y="1008063"/>
            <a:ext cx="4176712" cy="2016125"/>
          </a:xfrm>
          <a:prstGeom prst="rect">
            <a:avLst/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- TDAH</a:t>
            </a:r>
            <a:r>
              <a:rPr lang="es-ES" b="1" dirty="0">
                <a:solidFill>
                  <a:srgbClr val="000000"/>
                </a:solidFill>
              </a:rPr>
              <a:t>.</a:t>
            </a:r>
          </a:p>
          <a:p>
            <a:pPr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- Trastorno </a:t>
            </a:r>
            <a:r>
              <a:rPr lang="es-ES" b="1" dirty="0" err="1">
                <a:solidFill>
                  <a:srgbClr val="000000"/>
                </a:solidFill>
              </a:rPr>
              <a:t>negativista</a:t>
            </a:r>
            <a:r>
              <a:rPr lang="es-ES" b="1" dirty="0">
                <a:solidFill>
                  <a:srgbClr val="000000"/>
                </a:solidFill>
              </a:rPr>
              <a:t> desafiante.</a:t>
            </a:r>
          </a:p>
          <a:p>
            <a:pPr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- Trastorno </a:t>
            </a:r>
            <a:r>
              <a:rPr lang="es-ES" b="1" dirty="0" err="1">
                <a:solidFill>
                  <a:srgbClr val="000000"/>
                </a:solidFill>
              </a:rPr>
              <a:t>disocial</a:t>
            </a:r>
            <a:r>
              <a:rPr lang="es-ES" b="1" dirty="0">
                <a:solidFill>
                  <a:srgbClr val="000000"/>
                </a:solidFill>
              </a:rPr>
              <a:t>.</a:t>
            </a:r>
          </a:p>
          <a:p>
            <a:pPr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s-ES" b="1" dirty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 </a:t>
            </a:r>
            <a:r>
              <a:rPr lang="es-ES" b="1" dirty="0" smtClean="0">
                <a:solidFill>
                  <a:srgbClr val="000000"/>
                </a:solidFill>
              </a:rPr>
              <a:t> Trastornos </a:t>
            </a:r>
            <a:r>
              <a:rPr lang="es-ES" b="1" dirty="0">
                <a:solidFill>
                  <a:srgbClr val="000000"/>
                </a:solidFill>
              </a:rPr>
              <a:t>de </a:t>
            </a:r>
            <a:r>
              <a:rPr lang="es-ES" b="1" dirty="0" err="1">
                <a:solidFill>
                  <a:srgbClr val="000000"/>
                </a:solidFill>
              </a:rPr>
              <a:t>ansiedade</a:t>
            </a:r>
            <a:r>
              <a:rPr lang="es-ES" b="1" dirty="0">
                <a:solidFill>
                  <a:srgbClr val="000000"/>
                </a:solidFill>
              </a:rPr>
              <a:t>: fobias.</a:t>
            </a:r>
          </a:p>
          <a:p>
            <a:pPr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-  </a:t>
            </a:r>
            <a:r>
              <a:rPr lang="es-ES" b="1" dirty="0">
                <a:solidFill>
                  <a:srgbClr val="000000"/>
                </a:solidFill>
              </a:rPr>
              <a:t>Acoso escolar</a:t>
            </a:r>
          </a:p>
          <a:p>
            <a:pPr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-  </a:t>
            </a:r>
            <a:r>
              <a:rPr lang="es-ES" b="1" dirty="0" err="1">
                <a:solidFill>
                  <a:srgbClr val="000000"/>
                </a:solidFill>
              </a:rPr>
              <a:t>Ciberacoso</a:t>
            </a:r>
            <a:r>
              <a:rPr lang="es-ES" b="1" dirty="0">
                <a:solidFill>
                  <a:srgbClr val="000000"/>
                </a:solidFill>
              </a:rPr>
              <a:t>, </a:t>
            </a:r>
            <a:r>
              <a:rPr lang="es-ES" b="1" dirty="0" err="1">
                <a:solidFill>
                  <a:srgbClr val="000000"/>
                </a:solidFill>
              </a:rPr>
              <a:t>grooming</a:t>
            </a:r>
            <a:r>
              <a:rPr lang="es-ES" b="1" dirty="0">
                <a:solidFill>
                  <a:srgbClr val="000000"/>
                </a:solidFill>
              </a:rPr>
              <a:t>, …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519363" y="3671888"/>
            <a:ext cx="5758572" cy="2303462"/>
          </a:xfrm>
          <a:prstGeom prst="rect">
            <a:avLst/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s-ES" b="1" dirty="0" smtClean="0">
              <a:solidFill>
                <a:srgbClr val="000000"/>
              </a:solidFill>
            </a:endParaRPr>
          </a:p>
          <a:p>
            <a:pPr marL="285750" indent="-285750">
              <a:buClrTx/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Condutas</a:t>
            </a:r>
            <a:r>
              <a:rPr lang="es-ES" b="1" dirty="0" smtClean="0">
                <a:solidFill>
                  <a:srgbClr val="000000"/>
                </a:solidFill>
              </a:rPr>
              <a:t> de risco suicida.</a:t>
            </a:r>
          </a:p>
          <a:p>
            <a:pPr marL="285750" indent="-285750">
              <a:buClrTx/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Trastorno </a:t>
            </a:r>
            <a:r>
              <a:rPr lang="es-ES" b="1" dirty="0">
                <a:solidFill>
                  <a:srgbClr val="000000"/>
                </a:solidFill>
              </a:rPr>
              <a:t>explosivo intermitente (TEI)</a:t>
            </a:r>
            <a:r>
              <a:rPr lang="es-ES" b="1" dirty="0" smtClean="0">
                <a:solidFill>
                  <a:srgbClr val="000000"/>
                </a:solidFill>
              </a:rPr>
              <a:t>.</a:t>
            </a:r>
          </a:p>
          <a:p>
            <a:pPr marL="285750" indent="-285750">
              <a:buClrTx/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Trastorno </a:t>
            </a:r>
            <a:r>
              <a:rPr lang="es-ES" b="1" dirty="0">
                <a:solidFill>
                  <a:srgbClr val="000000"/>
                </a:solidFill>
              </a:rPr>
              <a:t>límite da </a:t>
            </a:r>
            <a:r>
              <a:rPr lang="es-ES" b="1" dirty="0" err="1">
                <a:solidFill>
                  <a:srgbClr val="000000"/>
                </a:solidFill>
              </a:rPr>
              <a:t>personalidade</a:t>
            </a:r>
            <a:r>
              <a:rPr lang="es-ES" b="1" dirty="0">
                <a:solidFill>
                  <a:srgbClr val="000000"/>
                </a:solidFill>
              </a:rPr>
              <a:t>. (TLP)</a:t>
            </a:r>
            <a:r>
              <a:rPr lang="es-ES" b="1" dirty="0" smtClean="0">
                <a:solidFill>
                  <a:srgbClr val="000000"/>
                </a:solidFill>
              </a:rPr>
              <a:t>.</a:t>
            </a:r>
          </a:p>
          <a:p>
            <a:pPr marL="285750" indent="-285750">
              <a:buClrTx/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Síndrome </a:t>
            </a:r>
            <a:r>
              <a:rPr lang="es-ES" b="1" dirty="0">
                <a:solidFill>
                  <a:srgbClr val="000000"/>
                </a:solidFill>
              </a:rPr>
              <a:t>de </a:t>
            </a:r>
            <a:r>
              <a:rPr lang="es-ES" b="1" dirty="0" err="1">
                <a:solidFill>
                  <a:srgbClr val="000000"/>
                </a:solidFill>
              </a:rPr>
              <a:t>Tourette</a:t>
            </a:r>
            <a:r>
              <a:rPr lang="es-ES" b="1" dirty="0">
                <a:solidFill>
                  <a:srgbClr val="000000"/>
                </a:solidFill>
              </a:rPr>
              <a:t>.</a:t>
            </a:r>
          </a:p>
          <a:p>
            <a:pPr marL="285750" indent="-285750">
              <a:buClrTx/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Outros</a:t>
            </a:r>
            <a:r>
              <a:rPr lang="es-ES" b="1" dirty="0" smtClean="0">
                <a:solidFill>
                  <a:srgbClr val="000000"/>
                </a:solidFill>
              </a:rPr>
              <a:t> </a:t>
            </a:r>
            <a:r>
              <a:rPr lang="es-ES" b="1" dirty="0">
                <a:solidFill>
                  <a:srgbClr val="000000"/>
                </a:solidFill>
              </a:rPr>
              <a:t>trastornos: esquizofrenia e </a:t>
            </a:r>
            <a:r>
              <a:rPr lang="es-ES" b="1" dirty="0" err="1">
                <a:solidFill>
                  <a:srgbClr val="000000"/>
                </a:solidFill>
              </a:rPr>
              <a:t>outros</a:t>
            </a:r>
            <a:r>
              <a:rPr lang="es-ES" b="1" dirty="0">
                <a:solidFill>
                  <a:srgbClr val="000000"/>
                </a:solidFill>
              </a:rPr>
              <a:t> </a:t>
            </a:r>
            <a:r>
              <a:rPr lang="es-ES" b="1" dirty="0" smtClean="0">
                <a:solidFill>
                  <a:srgbClr val="000000"/>
                </a:solidFill>
              </a:rPr>
              <a:t>trastornos </a:t>
            </a:r>
          </a:p>
          <a:p>
            <a:pPr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psicóticos</a:t>
            </a:r>
            <a:endParaRPr lang="es-E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3948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792163" y="144463"/>
            <a:ext cx="6408737" cy="503237"/>
          </a:xfrm>
          <a:prstGeom prst="rect">
            <a:avLst/>
          </a:prstGeom>
          <a:solidFill>
            <a:srgbClr val="E6FF00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400" b="1">
                <a:solidFill>
                  <a:srgbClr val="000000"/>
                </a:solidFill>
              </a:rPr>
              <a:t>GRUPOS DE CONDUTA PROBLEMÁTICA</a:t>
            </a:r>
          </a:p>
        </p:txBody>
      </p:sp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215900" y="1079500"/>
            <a:ext cx="1584325" cy="57626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>
                <a:solidFill>
                  <a:srgbClr val="000000"/>
                </a:solidFill>
              </a:rPr>
              <a:t>Grupo 1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584325" y="792163"/>
            <a:ext cx="3743325" cy="1152525"/>
          </a:xfrm>
          <a:prstGeom prst="rect">
            <a:avLst/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dirty="0">
                <a:solidFill>
                  <a:srgbClr val="000000"/>
                </a:solidFill>
              </a:rPr>
              <a:t>-</a:t>
            </a:r>
            <a:r>
              <a:rPr lang="es-ES" sz="1600" b="1" dirty="0">
                <a:solidFill>
                  <a:srgbClr val="000000"/>
                </a:solidFill>
              </a:rPr>
              <a:t> Causan </a:t>
            </a:r>
            <a:r>
              <a:rPr lang="es-ES" sz="1600" b="1" dirty="0" err="1">
                <a:solidFill>
                  <a:srgbClr val="000000"/>
                </a:solidFill>
              </a:rPr>
              <a:t>dano</a:t>
            </a:r>
            <a:r>
              <a:rPr lang="es-ES" sz="1600" b="1" dirty="0">
                <a:solidFill>
                  <a:srgbClr val="000000"/>
                </a:solidFill>
              </a:rPr>
              <a:t> así </a:t>
            </a:r>
            <a:r>
              <a:rPr lang="es-ES" sz="1600" b="1" dirty="0" err="1">
                <a:solidFill>
                  <a:srgbClr val="000000"/>
                </a:solidFill>
              </a:rPr>
              <a:t>mesmos</a:t>
            </a:r>
            <a:r>
              <a:rPr lang="es-ES" sz="1600" b="1" dirty="0">
                <a:solidFill>
                  <a:srgbClr val="000000"/>
                </a:solidFill>
              </a:rPr>
              <a:t>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 dirty="0">
                <a:solidFill>
                  <a:srgbClr val="000000"/>
                </a:solidFill>
              </a:rPr>
              <a:t>- Causas </a:t>
            </a:r>
            <a:r>
              <a:rPr lang="es-ES" sz="1600" b="1" dirty="0" err="1">
                <a:solidFill>
                  <a:srgbClr val="000000"/>
                </a:solidFill>
              </a:rPr>
              <a:t>dano</a:t>
            </a:r>
            <a:r>
              <a:rPr lang="es-ES" sz="1600" b="1" dirty="0">
                <a:solidFill>
                  <a:srgbClr val="000000"/>
                </a:solidFill>
              </a:rPr>
              <a:t> </a:t>
            </a:r>
            <a:r>
              <a:rPr lang="es-ES" sz="1600" b="1" dirty="0" err="1">
                <a:solidFill>
                  <a:srgbClr val="000000"/>
                </a:solidFill>
              </a:rPr>
              <a:t>aos</a:t>
            </a:r>
            <a:r>
              <a:rPr lang="es-ES" sz="1600" b="1" dirty="0">
                <a:solidFill>
                  <a:srgbClr val="000000"/>
                </a:solidFill>
              </a:rPr>
              <a:t> </a:t>
            </a:r>
            <a:r>
              <a:rPr lang="es-ES" sz="1600" b="1" dirty="0" err="1">
                <a:solidFill>
                  <a:srgbClr val="000000"/>
                </a:solidFill>
              </a:rPr>
              <a:t>outros</a:t>
            </a:r>
            <a:r>
              <a:rPr lang="es-ES" sz="1600" b="1" dirty="0">
                <a:solidFill>
                  <a:srgbClr val="000000"/>
                </a:solidFill>
              </a:rPr>
              <a:t>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 dirty="0">
                <a:solidFill>
                  <a:srgbClr val="000000"/>
                </a:solidFill>
              </a:rPr>
              <a:t>- Rompen </a:t>
            </a:r>
            <a:r>
              <a:rPr lang="es-ES" sz="1600" b="1" dirty="0" err="1">
                <a:solidFill>
                  <a:srgbClr val="000000"/>
                </a:solidFill>
              </a:rPr>
              <a:t>obxectos</a:t>
            </a:r>
            <a:r>
              <a:rPr lang="es-ES" sz="16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215900" y="2808288"/>
            <a:ext cx="1152525" cy="50323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>
                <a:solidFill>
                  <a:srgbClr val="000000"/>
                </a:solidFill>
              </a:rPr>
              <a:t>Grupo 2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295400" y="2160588"/>
            <a:ext cx="5040313" cy="2232025"/>
          </a:xfrm>
          <a:prstGeom prst="rect">
            <a:avLst/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 dirty="0">
                <a:solidFill>
                  <a:srgbClr val="000000"/>
                </a:solidFill>
              </a:rPr>
              <a:t>-</a:t>
            </a:r>
            <a:r>
              <a:rPr lang="es-ES" sz="1600" b="1" dirty="0">
                <a:solidFill>
                  <a:srgbClr val="000000"/>
                </a:solidFill>
              </a:rPr>
              <a:t> </a:t>
            </a:r>
            <a:r>
              <a:rPr lang="es-ES" sz="1600" b="1" dirty="0" err="1">
                <a:solidFill>
                  <a:srgbClr val="000000"/>
                </a:solidFill>
              </a:rPr>
              <a:t>Requiren</a:t>
            </a:r>
            <a:r>
              <a:rPr lang="es-ES" sz="1600" b="1" dirty="0">
                <a:solidFill>
                  <a:srgbClr val="000000"/>
                </a:solidFill>
              </a:rPr>
              <a:t>  a </a:t>
            </a:r>
            <a:r>
              <a:rPr lang="es-ES" sz="1600" b="1" dirty="0" err="1">
                <a:solidFill>
                  <a:srgbClr val="000000"/>
                </a:solidFill>
              </a:rPr>
              <a:t>máis</a:t>
            </a:r>
            <a:r>
              <a:rPr lang="es-ES" sz="1600" b="1" dirty="0">
                <a:solidFill>
                  <a:srgbClr val="000000"/>
                </a:solidFill>
              </a:rPr>
              <a:t> </a:t>
            </a:r>
            <a:r>
              <a:rPr lang="es-ES" sz="1600" b="1" dirty="0" err="1">
                <a:solidFill>
                  <a:srgbClr val="000000"/>
                </a:solidFill>
              </a:rPr>
              <a:t>dunha</a:t>
            </a:r>
            <a:r>
              <a:rPr lang="es-ES" sz="1600" b="1" dirty="0">
                <a:solidFill>
                  <a:srgbClr val="000000"/>
                </a:solidFill>
              </a:rPr>
              <a:t> </a:t>
            </a:r>
            <a:r>
              <a:rPr lang="es-ES" sz="1600" b="1" dirty="0" err="1">
                <a:solidFill>
                  <a:srgbClr val="000000"/>
                </a:solidFill>
              </a:rPr>
              <a:t>persoa</a:t>
            </a:r>
            <a:r>
              <a:rPr lang="es-ES" sz="1600" b="1" dirty="0">
                <a:solidFill>
                  <a:srgbClr val="000000"/>
                </a:solidFill>
              </a:rPr>
              <a:t> de atención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 dirty="0">
                <a:solidFill>
                  <a:srgbClr val="000000"/>
                </a:solidFill>
              </a:rPr>
              <a:t>para </a:t>
            </a:r>
            <a:r>
              <a:rPr lang="es-ES" sz="1600" b="1" dirty="0" err="1">
                <a:solidFill>
                  <a:srgbClr val="000000"/>
                </a:solidFill>
              </a:rPr>
              <a:t>controlalo</a:t>
            </a:r>
            <a:r>
              <a:rPr lang="es-ES" sz="1600" b="1" dirty="0">
                <a:solidFill>
                  <a:srgbClr val="000000"/>
                </a:solidFill>
              </a:rPr>
              <a:t>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 dirty="0">
                <a:solidFill>
                  <a:srgbClr val="000000"/>
                </a:solidFill>
              </a:rPr>
              <a:t>- </a:t>
            </a:r>
            <a:r>
              <a:rPr lang="es-ES" sz="1600" b="1" dirty="0" err="1">
                <a:solidFill>
                  <a:srgbClr val="000000"/>
                </a:solidFill>
              </a:rPr>
              <a:t>Poñen</a:t>
            </a:r>
            <a:r>
              <a:rPr lang="es-ES" sz="1600" b="1" dirty="0">
                <a:solidFill>
                  <a:srgbClr val="000000"/>
                </a:solidFill>
              </a:rPr>
              <a:t> </a:t>
            </a:r>
            <a:r>
              <a:rPr lang="es-ES" sz="1600" b="1" dirty="0" err="1">
                <a:solidFill>
                  <a:srgbClr val="000000"/>
                </a:solidFill>
              </a:rPr>
              <a:t>ao</a:t>
            </a:r>
            <a:r>
              <a:rPr lang="es-ES" sz="1600" b="1" dirty="0">
                <a:solidFill>
                  <a:srgbClr val="000000"/>
                </a:solidFill>
              </a:rPr>
              <a:t> </a:t>
            </a:r>
            <a:r>
              <a:rPr lang="es-ES" sz="1600" b="1" dirty="0" err="1">
                <a:solidFill>
                  <a:srgbClr val="000000"/>
                </a:solidFill>
              </a:rPr>
              <a:t>persoal</a:t>
            </a:r>
            <a:r>
              <a:rPr lang="es-ES" sz="1600" b="1" dirty="0">
                <a:solidFill>
                  <a:srgbClr val="000000"/>
                </a:solidFill>
              </a:rPr>
              <a:t> do centro en situación de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 dirty="0">
                <a:solidFill>
                  <a:srgbClr val="000000"/>
                </a:solidFill>
              </a:rPr>
              <a:t>risco físico.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 dirty="0">
                <a:solidFill>
                  <a:srgbClr val="000000"/>
                </a:solidFill>
              </a:rPr>
              <a:t>- Causan danos que non se pode remediar </a:t>
            </a:r>
            <a:r>
              <a:rPr lang="es-ES" sz="1600" b="1" dirty="0" err="1">
                <a:solidFill>
                  <a:srgbClr val="000000"/>
                </a:solidFill>
              </a:rPr>
              <a:t>cunha</a:t>
            </a:r>
            <a:r>
              <a:rPr lang="es-ES" sz="1600" b="1" dirty="0">
                <a:solidFill>
                  <a:srgbClr val="000000"/>
                </a:solidFill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 dirty="0">
                <a:solidFill>
                  <a:srgbClr val="000000"/>
                </a:solidFill>
              </a:rPr>
              <a:t>Intervención simple.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 dirty="0">
                <a:solidFill>
                  <a:srgbClr val="000000"/>
                </a:solidFill>
              </a:rPr>
              <a:t>- Causan </a:t>
            </a:r>
            <a:r>
              <a:rPr lang="es-ES" sz="1600" b="1" dirty="0" err="1">
                <a:solidFill>
                  <a:srgbClr val="000000"/>
                </a:solidFill>
              </a:rPr>
              <a:t>ao</a:t>
            </a:r>
            <a:r>
              <a:rPr lang="es-ES" sz="1600" b="1" dirty="0">
                <a:solidFill>
                  <a:srgbClr val="000000"/>
                </a:solidFill>
              </a:rPr>
              <a:t> menos </a:t>
            </a:r>
            <a:r>
              <a:rPr lang="es-ES" sz="1600" b="1" dirty="0" err="1">
                <a:solidFill>
                  <a:srgbClr val="000000"/>
                </a:solidFill>
              </a:rPr>
              <a:t>unha</a:t>
            </a:r>
            <a:r>
              <a:rPr lang="es-ES" sz="1600" b="1" dirty="0">
                <a:solidFill>
                  <a:srgbClr val="000000"/>
                </a:solidFill>
              </a:rPr>
              <a:t> hora diaria de disrupción.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144463" y="5111750"/>
            <a:ext cx="1079500" cy="431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>
                <a:solidFill>
                  <a:srgbClr val="000000"/>
                </a:solidFill>
              </a:rPr>
              <a:t>Grupo 3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223963" y="4895850"/>
            <a:ext cx="5111750" cy="720725"/>
          </a:xfrm>
          <a:prstGeom prst="rect">
            <a:avLst/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- Causan máis duns minutos de disrupción diaria.</a:t>
            </a:r>
          </a:p>
        </p:txBody>
      </p: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144463" y="5975350"/>
            <a:ext cx="1223962" cy="431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b="1">
                <a:solidFill>
                  <a:srgbClr val="000000"/>
                </a:solidFill>
              </a:rPr>
              <a:t>Grupo 4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295400" y="5832475"/>
            <a:ext cx="5832475" cy="809625"/>
          </a:xfrm>
          <a:prstGeom prst="rect">
            <a:avLst/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- Presentan condutas que afectan negativamente as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posibilidades do usuario de participar nas actividades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cotidianas no centro e na comunidad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5327650" y="1079500"/>
            <a:ext cx="1511300" cy="360363"/>
          </a:xfrm>
          <a:prstGeom prst="line">
            <a:avLst/>
          </a:prstGeom>
          <a:noFill/>
          <a:ln w="9360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V="1">
            <a:off x="6335713" y="1414463"/>
            <a:ext cx="503237" cy="1346200"/>
          </a:xfrm>
          <a:prstGeom prst="line">
            <a:avLst/>
          </a:prstGeom>
          <a:noFill/>
          <a:ln w="9360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6480175" y="431800"/>
            <a:ext cx="3024188" cy="2952750"/>
          </a:xfrm>
          <a:prstGeom prst="irregularSeal2">
            <a:avLst/>
          </a:prstGeom>
          <a:solidFill>
            <a:srgbClr val="FF8080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>
                <a:solidFill>
                  <a:srgbClr val="000000"/>
                </a:solidFill>
              </a:rPr>
              <a:t>- </a:t>
            </a:r>
            <a:r>
              <a:rPr lang="es-ES" sz="1600" b="1">
                <a:solidFill>
                  <a:srgbClr val="000000"/>
                </a:solidFill>
              </a:rPr>
              <a:t>Control do 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Comportamento.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s-ES" sz="1600" b="1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- Programas de apoio 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condutual</a:t>
            </a: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V="1">
            <a:off x="7127875" y="5159375"/>
            <a:ext cx="287338" cy="698500"/>
          </a:xfrm>
          <a:prstGeom prst="line">
            <a:avLst/>
          </a:prstGeom>
          <a:noFill/>
          <a:ln w="9360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6335713" y="4176713"/>
            <a:ext cx="3168650" cy="2447925"/>
          </a:xfrm>
          <a:prstGeom prst="irregularSeal2">
            <a:avLst/>
          </a:prstGeom>
          <a:solidFill>
            <a:srgbClr val="FF8080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>
                <a:solidFill>
                  <a:srgbClr val="000000"/>
                </a:solidFill>
              </a:rPr>
              <a:t>- </a:t>
            </a:r>
            <a:r>
              <a:rPr lang="es-ES" sz="1600" b="1">
                <a:solidFill>
                  <a:srgbClr val="000000"/>
                </a:solidFill>
              </a:rPr>
              <a:t>Programas de 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adquisición 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de HHSS.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- Aprendizaxe de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600" b="1">
                <a:solidFill>
                  <a:srgbClr val="000000"/>
                </a:solidFill>
              </a:rPr>
              <a:t>normas</a:t>
            </a: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6335713" y="5184775"/>
            <a:ext cx="576262" cy="287338"/>
          </a:xfrm>
          <a:prstGeom prst="line">
            <a:avLst/>
          </a:prstGeom>
          <a:noFill/>
          <a:ln w="9360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 flipV="1">
            <a:off x="6886575" y="5446713"/>
            <a:ext cx="122238" cy="554037"/>
          </a:xfrm>
          <a:prstGeom prst="line">
            <a:avLst/>
          </a:prstGeom>
          <a:noFill/>
          <a:ln w="9360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2305" name="Freeform 17"/>
          <p:cNvSpPr>
            <a:spLocks noChangeArrowheads="1"/>
          </p:cNvSpPr>
          <p:nvPr/>
        </p:nvSpPr>
        <p:spPr bwMode="auto">
          <a:xfrm>
            <a:off x="503238" y="3887788"/>
            <a:ext cx="7559675" cy="720725"/>
          </a:xfrm>
          <a:custGeom>
            <a:avLst/>
            <a:gdLst>
              <a:gd name="T0" fmla="*/ 0 w 21001"/>
              <a:gd name="T1" fmla="*/ 2000 h 2001"/>
              <a:gd name="T2" fmla="*/ 19600 w 21001"/>
              <a:gd name="T3" fmla="*/ 400 h 2001"/>
              <a:gd name="T4" fmla="*/ 21000 w 21001"/>
              <a:gd name="T5" fmla="*/ 800 h 2001"/>
              <a:gd name="T6" fmla="*/ 0 w 21001"/>
              <a:gd name="T7" fmla="*/ 2000 h 20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001" h="2001">
                <a:moveTo>
                  <a:pt x="0" y="2000"/>
                </a:moveTo>
                <a:cubicBezTo>
                  <a:pt x="600" y="2000"/>
                  <a:pt x="19600" y="800"/>
                  <a:pt x="19600" y="400"/>
                </a:cubicBezTo>
                <a:cubicBezTo>
                  <a:pt x="19600" y="0"/>
                  <a:pt x="21000" y="800"/>
                  <a:pt x="21000" y="800"/>
                </a:cubicBezTo>
                <a:lnTo>
                  <a:pt x="0" y="2000"/>
                </a:lnTo>
              </a:path>
            </a:pathLst>
          </a:custGeom>
          <a:solidFill>
            <a:srgbClr val="0066CC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16862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96263" cy="561975"/>
          </a:xfrm>
          <a:solidFill>
            <a:srgbClr val="FFFF00"/>
          </a:solidFill>
        </p:spPr>
        <p:txBody>
          <a:bodyPr/>
          <a:lstStyle/>
          <a:p>
            <a:pPr algn="ctr">
              <a:defRPr/>
            </a:pPr>
            <a:r>
              <a:rPr lang="es-ES" sz="2800" b="1" dirty="0" smtClean="0"/>
              <a:t>PROTOCOLO DE AVALIACIÓN</a:t>
            </a:r>
            <a:endParaRPr lang="es-ES" sz="2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25538"/>
            <a:ext cx="8196263" cy="4967287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14/02/13</a:t>
            </a:r>
            <a:endParaRPr lang="es-ES"/>
          </a:p>
        </p:txBody>
      </p:sp>
      <p:sp>
        <p:nvSpPr>
          <p:cNvPr id="28676" name="Rectángulo 4"/>
          <p:cNvSpPr>
            <a:spLocks noChangeArrowheads="1"/>
          </p:cNvSpPr>
          <p:nvPr/>
        </p:nvSpPr>
        <p:spPr bwMode="auto">
          <a:xfrm>
            <a:off x="611188" y="1412875"/>
            <a:ext cx="1584325" cy="431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s-ES" b="1" dirty="0">
                <a:ea typeface="SimSun" charset="0"/>
                <a:cs typeface="SimSun" charset="0"/>
              </a:rPr>
              <a:t>Fase I</a:t>
            </a:r>
          </a:p>
        </p:txBody>
      </p:sp>
      <p:sp>
        <p:nvSpPr>
          <p:cNvPr id="6" name="Rectángulo 5"/>
          <p:cNvSpPr/>
          <p:nvPr/>
        </p:nvSpPr>
        <p:spPr bwMode="auto">
          <a:xfrm>
            <a:off x="1979613" y="1341438"/>
            <a:ext cx="4392612" cy="28828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marL="285750" indent="-285750">
              <a:buFontTx/>
              <a:buChar char="-"/>
              <a:defRPr/>
            </a:pPr>
            <a:r>
              <a:rPr lang="es-ES" dirty="0" err="1">
                <a:solidFill>
                  <a:schemeClr val="tx1"/>
                </a:solidFill>
                <a:cs typeface="SimSun" charset="0"/>
              </a:rPr>
              <a:t>Análise</a:t>
            </a:r>
            <a:r>
              <a:rPr lang="es-ES" dirty="0">
                <a:solidFill>
                  <a:schemeClr val="tx1"/>
                </a:solidFill>
                <a:cs typeface="SimSun" charset="0"/>
              </a:rPr>
              <a:t> de información previa.</a:t>
            </a:r>
          </a:p>
          <a:p>
            <a:pPr marL="285750" indent="-285750">
              <a:buFontTx/>
              <a:buChar char="-"/>
              <a:defRPr/>
            </a:pPr>
            <a:r>
              <a:rPr lang="es-ES" dirty="0" smtClean="0">
                <a:solidFill>
                  <a:schemeClr val="tx1"/>
                </a:solidFill>
                <a:cs typeface="SimSun" charset="0"/>
              </a:rPr>
              <a:t>Entrevistas:</a:t>
            </a:r>
          </a:p>
          <a:p>
            <a:pPr marL="1028700" lvl="1">
              <a:buFontTx/>
              <a:buChar char="-"/>
              <a:defRPr/>
            </a:pPr>
            <a:r>
              <a:rPr lang="es-ES" dirty="0" err="1" smtClean="0">
                <a:solidFill>
                  <a:schemeClr val="tx1"/>
                </a:solidFill>
                <a:cs typeface="SimSun" charset="0"/>
              </a:rPr>
              <a:t>titor</a:t>
            </a:r>
            <a:r>
              <a:rPr lang="es-ES" dirty="0">
                <a:solidFill>
                  <a:schemeClr val="tx1"/>
                </a:solidFill>
                <a:cs typeface="SimSun" charset="0"/>
              </a:rPr>
              <a:t>/ equipo docente</a:t>
            </a:r>
            <a:r>
              <a:rPr lang="es-ES" dirty="0" smtClean="0">
                <a:solidFill>
                  <a:schemeClr val="tx1"/>
                </a:solidFill>
                <a:cs typeface="SimSun" charset="0"/>
              </a:rPr>
              <a:t>.</a:t>
            </a:r>
          </a:p>
          <a:p>
            <a:pPr marL="1028700" lvl="1">
              <a:buFontTx/>
              <a:buChar char="-"/>
              <a:defRPr/>
            </a:pPr>
            <a:r>
              <a:rPr lang="es-ES" dirty="0" smtClean="0">
                <a:cs typeface="SimSun" charset="0"/>
              </a:rPr>
              <a:t>Alumno/a (entrevista en escala)</a:t>
            </a:r>
            <a:endParaRPr lang="es-ES" dirty="0">
              <a:solidFill>
                <a:schemeClr val="tx1"/>
              </a:solidFill>
              <a:cs typeface="SimSun" charset="0"/>
            </a:endParaRPr>
          </a:p>
          <a:p>
            <a:pPr marL="1028700" lvl="1">
              <a:buFontTx/>
              <a:buChar char="-"/>
              <a:defRPr/>
            </a:pPr>
            <a:r>
              <a:rPr lang="es-ES" dirty="0">
                <a:solidFill>
                  <a:schemeClr val="tx1"/>
                </a:solidFill>
                <a:cs typeface="SimSun" charset="0"/>
              </a:rPr>
              <a:t> familia.</a:t>
            </a:r>
          </a:p>
          <a:p>
            <a:pPr marL="1028700" lvl="1">
              <a:buFontTx/>
              <a:buChar char="-"/>
              <a:defRPr/>
            </a:pPr>
            <a:endParaRPr lang="es-ES" dirty="0">
              <a:solidFill>
                <a:schemeClr val="tx1"/>
              </a:solidFill>
              <a:cs typeface="SimSun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es-ES" dirty="0">
                <a:solidFill>
                  <a:schemeClr val="tx1"/>
                </a:solidFill>
                <a:cs typeface="SimSun" charset="0"/>
              </a:rPr>
              <a:t>Cuestionario de observación:</a:t>
            </a:r>
          </a:p>
          <a:p>
            <a:pPr marL="1028700" lvl="1">
              <a:buFontTx/>
              <a:buChar char="-"/>
              <a:defRPr/>
            </a:pPr>
            <a:r>
              <a:rPr lang="es-ES" dirty="0">
                <a:solidFill>
                  <a:schemeClr val="tx1"/>
                </a:solidFill>
                <a:cs typeface="SimSun" charset="0"/>
              </a:rPr>
              <a:t>Profesorado.</a:t>
            </a:r>
          </a:p>
          <a:p>
            <a:pPr marL="1028700" lvl="1">
              <a:buFontTx/>
              <a:buChar char="-"/>
              <a:defRPr/>
            </a:pPr>
            <a:r>
              <a:rPr lang="es-ES" dirty="0">
                <a:solidFill>
                  <a:schemeClr val="tx1"/>
                </a:solidFill>
                <a:cs typeface="SimSun" charset="0"/>
              </a:rPr>
              <a:t>Familia.</a:t>
            </a:r>
          </a:p>
          <a:p>
            <a:pPr marL="1028700" lvl="1">
              <a:buFontTx/>
              <a:buChar char="-"/>
              <a:defRPr/>
            </a:pPr>
            <a:r>
              <a:rPr lang="es-ES" dirty="0" err="1">
                <a:solidFill>
                  <a:schemeClr val="tx1"/>
                </a:solidFill>
                <a:cs typeface="SimSun" charset="0"/>
              </a:rPr>
              <a:t>Análise</a:t>
            </a:r>
            <a:r>
              <a:rPr lang="es-ES" dirty="0">
                <a:solidFill>
                  <a:schemeClr val="tx1"/>
                </a:solidFill>
                <a:cs typeface="SimSun" charset="0"/>
              </a:rPr>
              <a:t> funcional da </a:t>
            </a:r>
            <a:r>
              <a:rPr lang="es-ES" dirty="0" err="1">
                <a:solidFill>
                  <a:schemeClr val="tx1"/>
                </a:solidFill>
                <a:cs typeface="SimSun" charset="0"/>
              </a:rPr>
              <a:t>conduta</a:t>
            </a:r>
            <a:endParaRPr lang="es-ES" dirty="0">
              <a:solidFill>
                <a:schemeClr val="tx1"/>
              </a:solidFill>
              <a:cs typeface="SimSun" charset="0"/>
            </a:endParaRPr>
          </a:p>
        </p:txBody>
      </p:sp>
      <p:sp>
        <p:nvSpPr>
          <p:cNvPr id="7" name="Rectángulo 6"/>
          <p:cNvSpPr/>
          <p:nvPr/>
        </p:nvSpPr>
        <p:spPr bwMode="auto">
          <a:xfrm>
            <a:off x="539750" y="4581525"/>
            <a:ext cx="1368425" cy="360363"/>
          </a:xfrm>
          <a:prstGeom prst="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>
              <a:defRPr/>
            </a:pPr>
            <a:r>
              <a:rPr lang="es-ES" b="1" dirty="0">
                <a:cs typeface="SimSun" charset="0"/>
              </a:rPr>
              <a:t>Fase II</a:t>
            </a:r>
          </a:p>
        </p:txBody>
      </p:sp>
      <p:sp>
        <p:nvSpPr>
          <p:cNvPr id="8" name="Rectángulo 7"/>
          <p:cNvSpPr/>
          <p:nvPr/>
        </p:nvSpPr>
        <p:spPr bwMode="auto">
          <a:xfrm>
            <a:off x="1835150" y="4508500"/>
            <a:ext cx="4608513" cy="1223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marL="285750" indent="-285750">
              <a:buFontTx/>
              <a:buChar char="-"/>
              <a:defRPr/>
            </a:pPr>
            <a:r>
              <a:rPr lang="es-ES" dirty="0">
                <a:solidFill>
                  <a:schemeClr val="tx1"/>
                </a:solidFill>
                <a:cs typeface="SimSun" charset="0"/>
              </a:rPr>
              <a:t>Probas </a:t>
            </a:r>
            <a:r>
              <a:rPr lang="es-ES" dirty="0" smtClean="0">
                <a:solidFill>
                  <a:schemeClr val="tx1"/>
                </a:solidFill>
                <a:cs typeface="SimSun" charset="0"/>
              </a:rPr>
              <a:t>específicas</a:t>
            </a:r>
          </a:p>
          <a:p>
            <a:pPr marL="742950" lvl="1" indent="-285750">
              <a:buFontTx/>
              <a:buChar char="-"/>
              <a:defRPr/>
            </a:pPr>
            <a:r>
              <a:rPr lang="es-ES" dirty="0" smtClean="0">
                <a:cs typeface="SimSun" charset="0"/>
              </a:rPr>
              <a:t>Anexo que se entrega</a:t>
            </a:r>
            <a:endParaRPr lang="es-ES" dirty="0">
              <a:solidFill>
                <a:schemeClr val="tx1"/>
              </a:solidFill>
              <a:cs typeface="SimSun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es-ES" dirty="0">
                <a:solidFill>
                  <a:schemeClr val="tx1"/>
                </a:solidFill>
                <a:cs typeface="SimSun" charset="0"/>
              </a:rPr>
              <a:t>¿ </a:t>
            </a:r>
            <a:r>
              <a:rPr lang="es-ES" dirty="0" smtClean="0">
                <a:solidFill>
                  <a:schemeClr val="tx1"/>
                </a:solidFill>
                <a:cs typeface="SimSun" charset="0"/>
              </a:rPr>
              <a:t>Cales?</a:t>
            </a:r>
          </a:p>
          <a:p>
            <a:pPr lvl="1">
              <a:defRPr/>
            </a:pPr>
            <a:r>
              <a:rPr lang="es-ES" dirty="0">
                <a:cs typeface="SimSun" charset="0"/>
              </a:rPr>
              <a:t>-</a:t>
            </a:r>
            <a:r>
              <a:rPr lang="es-ES" dirty="0" smtClean="0">
                <a:cs typeface="SimSun" charset="0"/>
              </a:rPr>
              <a:t> En función da problemática.</a:t>
            </a:r>
            <a:endParaRPr lang="es-ES" dirty="0">
              <a:solidFill>
                <a:schemeClr val="tx1"/>
              </a:solidFill>
              <a:cs typeface="SimSu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087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type="body" idx="1"/>
          </p:nvPr>
        </p:nvSpPr>
        <p:spPr>
          <a:xfrm>
            <a:off x="730807" y="1408164"/>
            <a:ext cx="7604818" cy="2810399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es-ES" sz="2000" u="sng" dirty="0" smtClean="0"/>
          </a:p>
          <a:p>
            <a:pPr lvl="3">
              <a:buFont typeface="Wingdings" charset="2"/>
              <a:buChar char="Ø"/>
            </a:pPr>
            <a:endParaRPr lang="es-ES" sz="1600" b="1" dirty="0" smtClean="0"/>
          </a:p>
          <a:p>
            <a:pPr lvl="2">
              <a:buFont typeface="Wingdings" charset="2"/>
              <a:buChar char="§"/>
            </a:pPr>
            <a:endParaRPr lang="es-ES" sz="1600" b="1" dirty="0" smtClean="0"/>
          </a:p>
          <a:p>
            <a:pPr lvl="2"/>
            <a:endParaRPr lang="es-ES" sz="1600" b="1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9"/>
            <a:ext cx="8229600" cy="68843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/>
                <a:cs typeface="Arial"/>
              </a:rPr>
              <a:t>O DILEMA </a:t>
            </a:r>
            <a:r>
              <a:rPr lang="es-ES" sz="3200" b="1" dirty="0" smtClean="0">
                <a:latin typeface="Arial"/>
                <a:cs typeface="Arial"/>
              </a:rPr>
              <a:t>DOS MODELOS</a:t>
            </a:r>
            <a:endParaRPr lang="es-ES" sz="32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45815" y="1625520"/>
            <a:ext cx="2661792" cy="646329"/>
          </a:xfrm>
          <a:prstGeom prst="rect">
            <a:avLst/>
          </a:prstGeom>
          <a:solidFill>
            <a:schemeClr val="accent6">
              <a:hueOff val="-10717809"/>
              <a:satOff val="-95633"/>
              <a:lumOff val="55098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El enfoque punitivo-sancionador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4323724" y="1689822"/>
            <a:ext cx="3161723" cy="646329"/>
          </a:xfrm>
          <a:prstGeom prst="rect">
            <a:avLst/>
          </a:prstGeom>
          <a:solidFill>
            <a:schemeClr val="accent6">
              <a:hueOff val="-10717809"/>
              <a:satOff val="-95633"/>
              <a:lumOff val="55098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Enfoque da disciplina</a:t>
            </a:r>
          </a:p>
          <a:p>
            <a:pPr marR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 positiva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945815" y="3411051"/>
            <a:ext cx="2661792" cy="369330"/>
          </a:xfrm>
          <a:prstGeom prst="rect">
            <a:avLst/>
          </a:prstGeom>
          <a:solidFill>
            <a:schemeClr val="accent6">
              <a:hueOff val="-10717809"/>
              <a:satOff val="-95633"/>
              <a:lumOff val="55098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Modelo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reactivo</a:t>
            </a:r>
          </a:p>
        </p:txBody>
      </p:sp>
      <p:sp>
        <p:nvSpPr>
          <p:cNvPr id="8" name="Rectángulo 7"/>
          <p:cNvSpPr/>
          <p:nvPr/>
        </p:nvSpPr>
        <p:spPr>
          <a:xfrm>
            <a:off x="4323725" y="3411051"/>
            <a:ext cx="3060870" cy="369330"/>
          </a:xfrm>
          <a:prstGeom prst="rect">
            <a:avLst/>
          </a:prstGeom>
          <a:solidFill>
            <a:schemeClr val="accent6">
              <a:hueOff val="-10717809"/>
              <a:satOff val="-95633"/>
              <a:lumOff val="55098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O Modelo proactivo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5" name="Flecha izquierda y derecha 14"/>
          <p:cNvSpPr/>
          <p:nvPr/>
        </p:nvSpPr>
        <p:spPr>
          <a:xfrm>
            <a:off x="3607608" y="1931926"/>
            <a:ext cx="716116" cy="148610"/>
          </a:xfrm>
          <a:prstGeom prst="leftRightArrow">
            <a:avLst/>
          </a:prstGeom>
          <a:solidFill>
            <a:srgbClr val="FF66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8" name="Flecha abajo 17"/>
          <p:cNvSpPr/>
          <p:nvPr/>
        </p:nvSpPr>
        <p:spPr>
          <a:xfrm>
            <a:off x="1780682" y="2271849"/>
            <a:ext cx="785595" cy="113920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lecha abajo 20"/>
          <p:cNvSpPr/>
          <p:nvPr/>
        </p:nvSpPr>
        <p:spPr>
          <a:xfrm>
            <a:off x="5302767" y="2336151"/>
            <a:ext cx="929621" cy="1074900"/>
          </a:xfrm>
          <a:prstGeom prst="downArrow">
            <a:avLst>
              <a:gd name="adj1" fmla="val 41550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lecha abajo 3"/>
          <p:cNvSpPr/>
          <p:nvPr/>
        </p:nvSpPr>
        <p:spPr>
          <a:xfrm>
            <a:off x="1315398" y="4218563"/>
            <a:ext cx="5409007" cy="61237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OBXECTIVO FINAL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1213341" y="4830935"/>
            <a:ext cx="5794555" cy="1349487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APRENDER A CONVIVIR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7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type="body" idx="1"/>
          </p:nvPr>
        </p:nvSpPr>
        <p:spPr>
          <a:xfrm>
            <a:off x="675582" y="1391527"/>
            <a:ext cx="8011217" cy="4734636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es-ES" sz="2000" u="sng" dirty="0" smtClean="0"/>
          </a:p>
          <a:p>
            <a:pPr lvl="3">
              <a:buFont typeface="Wingdings" charset="2"/>
              <a:buChar char="Ø"/>
            </a:pPr>
            <a:endParaRPr lang="es-ES" sz="1600" b="1" dirty="0" smtClean="0"/>
          </a:p>
          <a:p>
            <a:pPr lvl="2">
              <a:buFont typeface="Wingdings" charset="2"/>
              <a:buChar char="§"/>
            </a:pPr>
            <a:endParaRPr lang="es-ES" sz="1600" b="1" dirty="0" smtClean="0"/>
          </a:p>
          <a:p>
            <a:pPr lvl="2"/>
            <a:endParaRPr lang="es-ES" sz="1600" b="1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9"/>
            <a:ext cx="8229600" cy="68843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/>
                <a:cs typeface="Arial"/>
              </a:rPr>
              <a:t>OS DILEMAS EDUCATIVOS</a:t>
            </a:r>
            <a:endParaRPr lang="es-ES" sz="32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675583" y="1599271"/>
            <a:ext cx="4742652" cy="4086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Factores que determinan a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súa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natureza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cxnSp>
        <p:nvCxnSpPr>
          <p:cNvPr id="22" name="Conector recto 21"/>
          <p:cNvCxnSpPr/>
          <p:nvPr/>
        </p:nvCxnSpPr>
        <p:spPr>
          <a:xfrm>
            <a:off x="1310629" y="2007891"/>
            <a:ext cx="40535" cy="3206959"/>
          </a:xfrm>
          <a:prstGeom prst="line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Rectángulo 22"/>
          <p:cNvSpPr/>
          <p:nvPr/>
        </p:nvSpPr>
        <p:spPr>
          <a:xfrm>
            <a:off x="1851094" y="2314680"/>
            <a:ext cx="2567211" cy="369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dirty="0" smtClean="0"/>
              <a:t>- </a:t>
            </a:r>
            <a:r>
              <a:rPr lang="es-ES" dirty="0" err="1" smtClean="0"/>
              <a:t>Xeran</a:t>
            </a:r>
            <a:r>
              <a:rPr lang="es-ES" dirty="0" smtClean="0"/>
              <a:t> un problema</a:t>
            </a:r>
            <a:endParaRPr kumimoji="0" lang="es-E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1851094" y="3010443"/>
            <a:ext cx="2567211" cy="369330"/>
          </a:xfrm>
          <a:prstGeom prst="rect">
            <a:avLst/>
          </a:prstGeom>
          <a:solidFill>
            <a:srgbClr val="EBF1DE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dirty="0" smtClean="0"/>
              <a:t>- Deben resolverse</a:t>
            </a:r>
            <a:endParaRPr kumimoji="0" lang="es-E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1851094" y="3692697"/>
            <a:ext cx="3229281" cy="369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- Nunca terminan de resolverse</a:t>
            </a:r>
            <a:endParaRPr kumimoji="0" lang="es-E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1851094" y="4363721"/>
            <a:ext cx="3229281" cy="378279"/>
          </a:xfrm>
          <a:prstGeom prst="rect">
            <a:avLst/>
          </a:prstGeom>
          <a:solidFill>
            <a:srgbClr val="FDF2D9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- Non se resuelven </a:t>
            </a:r>
            <a:r>
              <a:rPr lang="es-ES" dirty="0" smtClean="0">
                <a:solidFill>
                  <a:srgbClr val="000000"/>
                </a:solidFill>
                <a:sym typeface="Candara"/>
              </a:rPr>
              <a:t>no</a:t>
            </a: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vacío</a:t>
            </a:r>
            <a:endParaRPr kumimoji="0" lang="es-E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1851094" y="5043694"/>
            <a:ext cx="4634492" cy="369330"/>
          </a:xfrm>
          <a:prstGeom prst="rect">
            <a:avLst/>
          </a:prstGeom>
          <a:solidFill>
            <a:srgbClr val="FDF2D9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- </a:t>
            </a:r>
            <a:r>
              <a:rPr kumimoji="0" lang="es-ES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Conlevan</a:t>
            </a: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un gran </a:t>
            </a:r>
            <a:r>
              <a:rPr kumimoji="0" lang="es-ES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compoñente</a:t>
            </a: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emocional</a:t>
            </a:r>
            <a:endParaRPr kumimoji="0" lang="es-E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5418236" y="2758383"/>
            <a:ext cx="3428324" cy="163448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Participación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Información adecuada</a:t>
            </a: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Coordinación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Dialogando en </a:t>
            </a:r>
            <a:r>
              <a:rPr lang="es-ES" b="1" dirty="0" err="1" smtClean="0">
                <a:solidFill>
                  <a:srgbClr val="000000"/>
                </a:solidFill>
                <a:sym typeface="Candara"/>
              </a:rPr>
              <a:t>profundidade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Buscar argumentos de valor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cxnSp>
        <p:nvCxnSpPr>
          <p:cNvPr id="30" name="Conector recto 29"/>
          <p:cNvCxnSpPr>
            <a:endCxn id="23" idx="1"/>
          </p:cNvCxnSpPr>
          <p:nvPr/>
        </p:nvCxnSpPr>
        <p:spPr>
          <a:xfrm flipV="1">
            <a:off x="1351164" y="2499345"/>
            <a:ext cx="499930" cy="13510"/>
          </a:xfrm>
          <a:prstGeom prst="line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2" name="Conector recto 31"/>
          <p:cNvCxnSpPr>
            <a:endCxn id="24" idx="1"/>
          </p:cNvCxnSpPr>
          <p:nvPr/>
        </p:nvCxnSpPr>
        <p:spPr>
          <a:xfrm>
            <a:off x="1351164" y="3188354"/>
            <a:ext cx="499930" cy="6754"/>
          </a:xfrm>
          <a:prstGeom prst="line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Conector recto 33"/>
          <p:cNvCxnSpPr>
            <a:endCxn id="25" idx="1"/>
          </p:cNvCxnSpPr>
          <p:nvPr/>
        </p:nvCxnSpPr>
        <p:spPr>
          <a:xfrm>
            <a:off x="1310629" y="3877362"/>
            <a:ext cx="540465" cy="0"/>
          </a:xfrm>
          <a:prstGeom prst="line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Conector recto 36"/>
          <p:cNvCxnSpPr>
            <a:endCxn id="26" idx="1"/>
          </p:cNvCxnSpPr>
          <p:nvPr/>
        </p:nvCxnSpPr>
        <p:spPr>
          <a:xfrm flipV="1">
            <a:off x="1351164" y="4552861"/>
            <a:ext cx="499930" cy="27020"/>
          </a:xfrm>
          <a:prstGeom prst="line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" name="Conector recto 38"/>
          <p:cNvCxnSpPr>
            <a:endCxn id="27" idx="1"/>
          </p:cNvCxnSpPr>
          <p:nvPr/>
        </p:nvCxnSpPr>
        <p:spPr>
          <a:xfrm>
            <a:off x="1351164" y="5214850"/>
            <a:ext cx="499930" cy="13509"/>
          </a:xfrm>
          <a:prstGeom prst="line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Conector recto de flecha 40"/>
          <p:cNvCxnSpPr>
            <a:stCxn id="23" idx="3"/>
          </p:cNvCxnSpPr>
          <p:nvPr/>
        </p:nvCxnSpPr>
        <p:spPr>
          <a:xfrm>
            <a:off x="4418305" y="2499345"/>
            <a:ext cx="999931" cy="560612"/>
          </a:xfrm>
          <a:prstGeom prst="straightConnector1">
            <a:avLst/>
          </a:prstGeom>
          <a:noFill/>
          <a:ln w="15875" cap="flat">
            <a:solidFill>
              <a:srgbClr val="1D82B7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Conector recto de flecha 42"/>
          <p:cNvCxnSpPr>
            <a:stCxn id="24" idx="3"/>
          </p:cNvCxnSpPr>
          <p:nvPr/>
        </p:nvCxnSpPr>
        <p:spPr>
          <a:xfrm flipV="1">
            <a:off x="4418305" y="3188354"/>
            <a:ext cx="999930" cy="6754"/>
          </a:xfrm>
          <a:prstGeom prst="straightConnector1">
            <a:avLst/>
          </a:prstGeom>
          <a:noFill/>
          <a:ln w="15875" cap="flat">
            <a:solidFill>
              <a:srgbClr val="1D82B7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46105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698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latin typeface="Arial"/>
                <a:cs typeface="Arial"/>
              </a:rPr>
              <a:t>ACTUACIÓNS PARA FOMENTAR A CONVIVENCIA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6694500"/>
              </p:ext>
            </p:extLst>
          </p:nvPr>
        </p:nvGraphicFramePr>
        <p:xfrm>
          <a:off x="457199" y="1600200"/>
          <a:ext cx="8321533" cy="5131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058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1987</Words>
  <Application>Microsoft Office PowerPoint</Application>
  <PresentationFormat>Presentación en pantalla (4:3)</PresentationFormat>
  <Paragraphs>461</Paragraphs>
  <Slides>38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6" baseType="lpstr">
      <vt:lpstr>SimSun</vt:lpstr>
      <vt:lpstr>Arial</vt:lpstr>
      <vt:lpstr>Calibri</vt:lpstr>
      <vt:lpstr>Candara</vt:lpstr>
      <vt:lpstr>Courier New</vt:lpstr>
      <vt:lpstr>Times New Roman</vt:lpstr>
      <vt:lpstr>Wingdings</vt:lpstr>
      <vt:lpstr>Tema de Office</vt:lpstr>
      <vt:lpstr>Presentación de PowerPoint</vt:lpstr>
      <vt:lpstr>Programa da sesión</vt:lpstr>
      <vt:lpstr>Presentación de PowerPoint</vt:lpstr>
      <vt:lpstr>TIPOS DE TGC CLÁSICOS</vt:lpstr>
      <vt:lpstr>Presentación de PowerPoint</vt:lpstr>
      <vt:lpstr>PROTOCOLO DE AVALIACIÓN</vt:lpstr>
      <vt:lpstr>O DILEMA DOS MODELOS</vt:lpstr>
      <vt:lpstr>OS DILEMAS EDUCATIVOS</vt:lpstr>
      <vt:lpstr>ACTUACIÓNS PARA FOMENTAR A CONVIVENCIA</vt:lpstr>
      <vt:lpstr>ACTUACIÓNS PARA FOMENTAR A CONVIVENCIA</vt:lpstr>
      <vt:lpstr>Estratexias pecha-ostras</vt:lpstr>
      <vt:lpstr>Estratexias abre-ostras</vt:lpstr>
      <vt:lpstr>UTILIZAR TÉCNICAS DE ESCOITA ACTIVA</vt:lpstr>
      <vt:lpstr>Estratexias positivas para xestionar a aula</vt:lpstr>
      <vt:lpstr>Estratexias para xestionar condutas disruptivas</vt:lpstr>
      <vt:lpstr>ACTUACIÓNS PARA FOMENTAR A CONVIVENCIA</vt:lpstr>
      <vt:lpstr>O  PLAN DE CONVIVENCIA</vt:lpstr>
      <vt:lpstr>O Cono da aprendizaxe (Edgar Dale)</vt:lpstr>
      <vt:lpstr>NOVOS ENFOQUES </vt:lpstr>
      <vt:lpstr>ACTUACIÓNS PARA FOMENTAR A CONVIVENCIA</vt:lpstr>
      <vt:lpstr>Ensinalo a pensar</vt:lpstr>
      <vt:lpstr>Presentación de PowerPoint</vt:lpstr>
      <vt:lpstr>As técnicas de modificación de conduta: I</vt:lpstr>
      <vt:lpstr>¿QUE PODEMOS FACER NA ESCOLA?</vt:lpstr>
      <vt:lpstr>ACTUACIÓNS PARA FOMENTAR A CONVIVENCIA</vt:lpstr>
      <vt:lpstr>ACTUACIÓNS PARA FOMENTAR A CONVIVENCIA</vt:lpstr>
      <vt:lpstr>ALGUNHAS IDEAS</vt:lpstr>
      <vt:lpstr>ALGUNHAS IDEAS</vt:lpstr>
      <vt:lpstr>ACTUACIÓNS PARA FOMENTAR A CONVIVENCIA</vt:lpstr>
      <vt:lpstr>Presentación de PowerPoint</vt:lpstr>
      <vt:lpstr>MATERIAIS E  RECURSOS  </vt:lpstr>
      <vt:lpstr>ALGÚNS PROGRAMAS INTERESANTES</vt:lpstr>
      <vt:lpstr>ALGÚNS PROGRAMAS INTERESANTES</vt:lpstr>
      <vt:lpstr>ALGÚNS PROGRAMAS INTERESANTES</vt:lpstr>
      <vt:lpstr>ALGÚNS PROGRAMAS INTERESANTES</vt:lpstr>
      <vt:lpstr>ALGÚNS PROGRAMAS INTERESANTES</vt:lpstr>
      <vt:lpstr>ALGÚNS PROGRAMAS INTERESANTES</vt:lpstr>
      <vt:lpstr>REVISTA E LIBROS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Enrique Abalo Quintela</dc:creator>
  <cp:lastModifiedBy>Sandra Seijas Riádigos</cp:lastModifiedBy>
  <cp:revision>109</cp:revision>
  <dcterms:created xsi:type="dcterms:W3CDTF">2018-02-26T16:34:58Z</dcterms:created>
  <dcterms:modified xsi:type="dcterms:W3CDTF">2018-04-08T15:32:21Z</dcterms:modified>
</cp:coreProperties>
</file>