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359" r:id="rId2"/>
    <p:sldId id="332" r:id="rId3"/>
    <p:sldId id="334" r:id="rId4"/>
    <p:sldId id="356" r:id="rId5"/>
    <p:sldId id="357" r:id="rId6"/>
    <p:sldId id="358" r:id="rId7"/>
    <p:sldId id="311" r:id="rId8"/>
    <p:sldId id="333" r:id="rId9"/>
    <p:sldId id="335" r:id="rId10"/>
    <p:sldId id="336" r:id="rId11"/>
    <p:sldId id="337" r:id="rId12"/>
    <p:sldId id="338" r:id="rId13"/>
    <p:sldId id="339" r:id="rId14"/>
    <p:sldId id="340" r:id="rId15"/>
    <p:sldId id="341" r:id="rId16"/>
    <p:sldId id="342" r:id="rId17"/>
    <p:sldId id="344" r:id="rId18"/>
    <p:sldId id="346" r:id="rId19"/>
    <p:sldId id="348" r:id="rId20"/>
    <p:sldId id="347" r:id="rId21"/>
    <p:sldId id="349" r:id="rId22"/>
    <p:sldId id="350" r:id="rId23"/>
    <p:sldId id="354" r:id="rId24"/>
    <p:sldId id="322" r:id="rId25"/>
    <p:sldId id="282" r:id="rId26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C27BF2-CE36-1D42-BA27-DC4C1EC6A935}" type="doc">
      <dgm:prSet loTypeId="urn:microsoft.com/office/officeart/2005/8/layout/cycle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3E7A3B6-1DF6-BE4D-8ACB-FC0920EDDDCE}">
      <dgm:prSet phldrT="[Texto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  <a:latin typeface="Arial"/>
              <a:cs typeface="Arial"/>
            </a:rPr>
            <a:t>Voluntaria</a:t>
          </a:r>
          <a:endParaRPr lang="es-ES" sz="16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FFCC7561-780C-CE42-B01A-3DC7217CF597}" type="parTrans" cxnId="{8D6D712B-1BE7-AF4D-A10C-2E73EB36EC4B}">
      <dgm:prSet/>
      <dgm:spPr/>
      <dgm:t>
        <a:bodyPr/>
        <a:lstStyle/>
        <a:p>
          <a:endParaRPr lang="es-ES"/>
        </a:p>
      </dgm:t>
    </dgm:pt>
    <dgm:pt modelId="{421E10A1-3DE6-BD44-A7A5-5494B0FFBC42}" type="sibTrans" cxnId="{8D6D712B-1BE7-AF4D-A10C-2E73EB36EC4B}">
      <dgm:prSet/>
      <dgm:spPr/>
      <dgm:t>
        <a:bodyPr/>
        <a:lstStyle/>
        <a:p>
          <a:endParaRPr lang="es-ES"/>
        </a:p>
      </dgm:t>
    </dgm:pt>
    <dgm:pt modelId="{BA1B8DA8-35F8-BF4D-B275-F25300537EF3}">
      <dgm:prSet phldrT="[Texto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  <a:latin typeface="Arial"/>
              <a:cs typeface="Arial"/>
            </a:rPr>
            <a:t>Cooperación</a:t>
          </a:r>
          <a:endParaRPr lang="es-ES" sz="16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6ACA4DBC-3BF9-8547-94C1-2D88EC112324}" type="parTrans" cxnId="{12BCE3C6-0709-2E4B-9AA1-7138C2B99DD9}">
      <dgm:prSet/>
      <dgm:spPr/>
      <dgm:t>
        <a:bodyPr/>
        <a:lstStyle/>
        <a:p>
          <a:endParaRPr lang="es-ES"/>
        </a:p>
      </dgm:t>
    </dgm:pt>
    <dgm:pt modelId="{22158BAC-CB72-E942-94C7-05BF0CF9EC65}" type="sibTrans" cxnId="{12BCE3C6-0709-2E4B-9AA1-7138C2B99DD9}">
      <dgm:prSet/>
      <dgm:spPr/>
      <dgm:t>
        <a:bodyPr/>
        <a:lstStyle/>
        <a:p>
          <a:endParaRPr lang="es-ES"/>
        </a:p>
      </dgm:t>
    </dgm:pt>
    <dgm:pt modelId="{0D1C5FB5-F19F-3A41-85FE-3A86F046843A}">
      <dgm:prSet phldrT="[Texto]" custT="1"/>
      <dgm:spPr>
        <a:solidFill>
          <a:srgbClr val="FBE6B3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  <a:latin typeface="Arial"/>
              <a:cs typeface="Arial"/>
            </a:rPr>
            <a:t>Autonomía</a:t>
          </a:r>
          <a:endParaRPr lang="es-ES" sz="16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FB5BBD70-A0FD-E244-A669-79CA6BD1014D}" type="parTrans" cxnId="{E0BB0002-625E-A047-8316-60F28DA7D58F}">
      <dgm:prSet/>
      <dgm:spPr/>
      <dgm:t>
        <a:bodyPr/>
        <a:lstStyle/>
        <a:p>
          <a:endParaRPr lang="es-ES"/>
        </a:p>
      </dgm:t>
    </dgm:pt>
    <dgm:pt modelId="{79332ED4-DE54-F44A-8B83-475916C2D316}" type="sibTrans" cxnId="{E0BB0002-625E-A047-8316-60F28DA7D58F}">
      <dgm:prSet/>
      <dgm:spPr/>
      <dgm:t>
        <a:bodyPr/>
        <a:lstStyle/>
        <a:p>
          <a:endParaRPr lang="es-ES"/>
        </a:p>
      </dgm:t>
    </dgm:pt>
    <dgm:pt modelId="{395A148B-718A-B040-9538-CD4C26833961}">
      <dgm:prSet phldrT="[Texto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  <a:latin typeface="Arial"/>
              <a:cs typeface="Arial"/>
            </a:rPr>
            <a:t>Neutralidad</a:t>
          </a:r>
          <a:endParaRPr lang="es-ES" sz="16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AA13E747-73EF-494E-BECB-0C17BD662F0D}" type="parTrans" cxnId="{28102766-10A5-0845-B817-D0E0DE0011D0}">
      <dgm:prSet/>
      <dgm:spPr/>
      <dgm:t>
        <a:bodyPr/>
        <a:lstStyle/>
        <a:p>
          <a:endParaRPr lang="es-ES"/>
        </a:p>
      </dgm:t>
    </dgm:pt>
    <dgm:pt modelId="{022EB1EA-349E-2A49-BE3D-3A7B55F261EE}" type="sibTrans" cxnId="{28102766-10A5-0845-B817-D0E0DE0011D0}">
      <dgm:prSet/>
      <dgm:spPr/>
      <dgm:t>
        <a:bodyPr/>
        <a:lstStyle/>
        <a:p>
          <a:endParaRPr lang="es-ES"/>
        </a:p>
      </dgm:t>
    </dgm:pt>
    <dgm:pt modelId="{6E4B4087-C1C2-824E-A0A3-621B1EBEBECC}">
      <dgm:prSet phldrT="[Texto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  <a:latin typeface="Arial"/>
              <a:cs typeface="Arial"/>
            </a:rPr>
            <a:t>Confidencialidad</a:t>
          </a:r>
          <a:endParaRPr lang="es-ES" sz="16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E93CEDEB-1A70-544C-9A79-6E089D628E1C}" type="parTrans" cxnId="{7C54F29A-DAED-AA4D-8714-4597AAF0A7FC}">
      <dgm:prSet/>
      <dgm:spPr/>
      <dgm:t>
        <a:bodyPr/>
        <a:lstStyle/>
        <a:p>
          <a:endParaRPr lang="es-ES"/>
        </a:p>
      </dgm:t>
    </dgm:pt>
    <dgm:pt modelId="{DFFC4F0A-09FA-4745-8E0B-7C6F688D713A}" type="sibTrans" cxnId="{7C54F29A-DAED-AA4D-8714-4597AAF0A7FC}">
      <dgm:prSet/>
      <dgm:spPr/>
      <dgm:t>
        <a:bodyPr/>
        <a:lstStyle/>
        <a:p>
          <a:endParaRPr lang="es-ES"/>
        </a:p>
      </dgm:t>
    </dgm:pt>
    <dgm:pt modelId="{8F35DC46-5288-1842-A3E4-52D5F42868F5}" type="pres">
      <dgm:prSet presAssocID="{72C27BF2-CE36-1D42-BA27-DC4C1EC6A93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27CB95C-08E7-CA4C-8D4C-D9CC5440833A}" type="pres">
      <dgm:prSet presAssocID="{43E7A3B6-1DF6-BE4D-8ACB-FC0920EDDDC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DAB4926-17BE-CD42-8F73-03DCE821F241}" type="pres">
      <dgm:prSet presAssocID="{43E7A3B6-1DF6-BE4D-8ACB-FC0920EDDDCE}" presName="spNode" presStyleCnt="0"/>
      <dgm:spPr/>
    </dgm:pt>
    <dgm:pt modelId="{3232ED1D-2A33-6142-BBB2-19B9CAC460F5}" type="pres">
      <dgm:prSet presAssocID="{421E10A1-3DE6-BD44-A7A5-5494B0FFBC42}" presName="sibTrans" presStyleLbl="sibTrans1D1" presStyleIdx="0" presStyleCnt="5"/>
      <dgm:spPr/>
      <dgm:t>
        <a:bodyPr/>
        <a:lstStyle/>
        <a:p>
          <a:endParaRPr lang="es-ES"/>
        </a:p>
      </dgm:t>
    </dgm:pt>
    <dgm:pt modelId="{7A2507F2-F9D2-444C-B879-735CDE813521}" type="pres">
      <dgm:prSet presAssocID="{BA1B8DA8-35F8-BF4D-B275-F25300537EF3}" presName="node" presStyleLbl="node1" presStyleIdx="1" presStyleCnt="5" custScaleX="11876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5467FFA-3FCB-1E4D-B448-C86FB480FD25}" type="pres">
      <dgm:prSet presAssocID="{BA1B8DA8-35F8-BF4D-B275-F25300537EF3}" presName="spNode" presStyleCnt="0"/>
      <dgm:spPr/>
    </dgm:pt>
    <dgm:pt modelId="{45B70553-25A8-FE47-963A-38AAD6C158FA}" type="pres">
      <dgm:prSet presAssocID="{22158BAC-CB72-E942-94C7-05BF0CF9EC65}" presName="sibTrans" presStyleLbl="sibTrans1D1" presStyleIdx="1" presStyleCnt="5"/>
      <dgm:spPr/>
      <dgm:t>
        <a:bodyPr/>
        <a:lstStyle/>
        <a:p>
          <a:endParaRPr lang="es-ES"/>
        </a:p>
      </dgm:t>
    </dgm:pt>
    <dgm:pt modelId="{9DBDDC5F-BE2E-9D47-A390-47075B564E44}" type="pres">
      <dgm:prSet presAssocID="{0D1C5FB5-F19F-3A41-85FE-3A86F046843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6C38DB6-B1D5-EE4C-A313-5E286004B7C5}" type="pres">
      <dgm:prSet presAssocID="{0D1C5FB5-F19F-3A41-85FE-3A86F046843A}" presName="spNode" presStyleCnt="0"/>
      <dgm:spPr/>
    </dgm:pt>
    <dgm:pt modelId="{B2AAB122-6DFD-CB4B-ADC9-F61DEB7B1EDE}" type="pres">
      <dgm:prSet presAssocID="{79332ED4-DE54-F44A-8B83-475916C2D316}" presName="sibTrans" presStyleLbl="sibTrans1D1" presStyleIdx="2" presStyleCnt="5"/>
      <dgm:spPr/>
      <dgm:t>
        <a:bodyPr/>
        <a:lstStyle/>
        <a:p>
          <a:endParaRPr lang="es-ES"/>
        </a:p>
      </dgm:t>
    </dgm:pt>
    <dgm:pt modelId="{C7D73534-7B84-D649-B236-B8C1DB4F9E12}" type="pres">
      <dgm:prSet presAssocID="{395A148B-718A-B040-9538-CD4C26833961}" presName="node" presStyleLbl="node1" presStyleIdx="3" presStyleCnt="5" custScaleX="13232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0DE0AF2-AA54-F442-909A-9D31239C32E7}" type="pres">
      <dgm:prSet presAssocID="{395A148B-718A-B040-9538-CD4C26833961}" presName="spNode" presStyleCnt="0"/>
      <dgm:spPr/>
    </dgm:pt>
    <dgm:pt modelId="{C4C34CD9-687E-9544-BF03-5DFEA676C2AF}" type="pres">
      <dgm:prSet presAssocID="{022EB1EA-349E-2A49-BE3D-3A7B55F261EE}" presName="sibTrans" presStyleLbl="sibTrans1D1" presStyleIdx="3" presStyleCnt="5"/>
      <dgm:spPr/>
      <dgm:t>
        <a:bodyPr/>
        <a:lstStyle/>
        <a:p>
          <a:endParaRPr lang="es-ES"/>
        </a:p>
      </dgm:t>
    </dgm:pt>
    <dgm:pt modelId="{90DF2534-5806-1846-A9D8-F9DB66F6C0B5}" type="pres">
      <dgm:prSet presAssocID="{6E4B4087-C1C2-824E-A0A3-621B1EBEBECC}" presName="node" presStyleLbl="node1" presStyleIdx="4" presStyleCnt="5" custScaleX="16353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A172937-300A-8A40-ABEB-FACEE18935FC}" type="pres">
      <dgm:prSet presAssocID="{6E4B4087-C1C2-824E-A0A3-621B1EBEBECC}" presName="spNode" presStyleCnt="0"/>
      <dgm:spPr/>
    </dgm:pt>
    <dgm:pt modelId="{94782D54-810C-964A-8B90-0E0BED70BD58}" type="pres">
      <dgm:prSet presAssocID="{DFFC4F0A-09FA-4745-8E0B-7C6F688D713A}" presName="sibTrans" presStyleLbl="sibTrans1D1" presStyleIdx="4" presStyleCnt="5"/>
      <dgm:spPr/>
      <dgm:t>
        <a:bodyPr/>
        <a:lstStyle/>
        <a:p>
          <a:endParaRPr lang="es-ES"/>
        </a:p>
      </dgm:t>
    </dgm:pt>
  </dgm:ptLst>
  <dgm:cxnLst>
    <dgm:cxn modelId="{BCC7126C-638A-1E42-AB86-8F0EB689CFD3}" type="presOf" srcId="{79332ED4-DE54-F44A-8B83-475916C2D316}" destId="{B2AAB122-6DFD-CB4B-ADC9-F61DEB7B1EDE}" srcOrd="0" destOrd="0" presId="urn:microsoft.com/office/officeart/2005/8/layout/cycle6"/>
    <dgm:cxn modelId="{588BE012-B109-D94F-A1A2-8307E506DA46}" type="presOf" srcId="{421E10A1-3DE6-BD44-A7A5-5494B0FFBC42}" destId="{3232ED1D-2A33-6142-BBB2-19B9CAC460F5}" srcOrd="0" destOrd="0" presId="urn:microsoft.com/office/officeart/2005/8/layout/cycle6"/>
    <dgm:cxn modelId="{9F7E8580-F2A7-7340-BECD-C97C04414E40}" type="presOf" srcId="{395A148B-718A-B040-9538-CD4C26833961}" destId="{C7D73534-7B84-D649-B236-B8C1DB4F9E12}" srcOrd="0" destOrd="0" presId="urn:microsoft.com/office/officeart/2005/8/layout/cycle6"/>
    <dgm:cxn modelId="{F55C1FA4-55AB-9F42-B554-717A660BB356}" type="presOf" srcId="{0D1C5FB5-F19F-3A41-85FE-3A86F046843A}" destId="{9DBDDC5F-BE2E-9D47-A390-47075B564E44}" srcOrd="0" destOrd="0" presId="urn:microsoft.com/office/officeart/2005/8/layout/cycle6"/>
    <dgm:cxn modelId="{28102766-10A5-0845-B817-D0E0DE0011D0}" srcId="{72C27BF2-CE36-1D42-BA27-DC4C1EC6A935}" destId="{395A148B-718A-B040-9538-CD4C26833961}" srcOrd="3" destOrd="0" parTransId="{AA13E747-73EF-494E-BECB-0C17BD662F0D}" sibTransId="{022EB1EA-349E-2A49-BE3D-3A7B55F261EE}"/>
    <dgm:cxn modelId="{7C54F29A-DAED-AA4D-8714-4597AAF0A7FC}" srcId="{72C27BF2-CE36-1D42-BA27-DC4C1EC6A935}" destId="{6E4B4087-C1C2-824E-A0A3-621B1EBEBECC}" srcOrd="4" destOrd="0" parTransId="{E93CEDEB-1A70-544C-9A79-6E089D628E1C}" sibTransId="{DFFC4F0A-09FA-4745-8E0B-7C6F688D713A}"/>
    <dgm:cxn modelId="{E9F94C2E-3AAA-D044-A88C-A8724AE1E232}" type="presOf" srcId="{6E4B4087-C1C2-824E-A0A3-621B1EBEBECC}" destId="{90DF2534-5806-1846-A9D8-F9DB66F6C0B5}" srcOrd="0" destOrd="0" presId="urn:microsoft.com/office/officeart/2005/8/layout/cycle6"/>
    <dgm:cxn modelId="{E11C08D8-BCD2-6942-81CB-34F82679285B}" type="presOf" srcId="{DFFC4F0A-09FA-4745-8E0B-7C6F688D713A}" destId="{94782D54-810C-964A-8B90-0E0BED70BD58}" srcOrd="0" destOrd="0" presId="urn:microsoft.com/office/officeart/2005/8/layout/cycle6"/>
    <dgm:cxn modelId="{77093B5E-350C-DD4B-BDD1-113DC2097682}" type="presOf" srcId="{022EB1EA-349E-2A49-BE3D-3A7B55F261EE}" destId="{C4C34CD9-687E-9544-BF03-5DFEA676C2AF}" srcOrd="0" destOrd="0" presId="urn:microsoft.com/office/officeart/2005/8/layout/cycle6"/>
    <dgm:cxn modelId="{C73944B1-5086-A24A-84C2-D60ED7A4252F}" type="presOf" srcId="{22158BAC-CB72-E942-94C7-05BF0CF9EC65}" destId="{45B70553-25A8-FE47-963A-38AAD6C158FA}" srcOrd="0" destOrd="0" presId="urn:microsoft.com/office/officeart/2005/8/layout/cycle6"/>
    <dgm:cxn modelId="{E53E3596-C6E5-D848-848C-62177BB81344}" type="presOf" srcId="{72C27BF2-CE36-1D42-BA27-DC4C1EC6A935}" destId="{8F35DC46-5288-1842-A3E4-52D5F42868F5}" srcOrd="0" destOrd="0" presId="urn:microsoft.com/office/officeart/2005/8/layout/cycle6"/>
    <dgm:cxn modelId="{E0BB0002-625E-A047-8316-60F28DA7D58F}" srcId="{72C27BF2-CE36-1D42-BA27-DC4C1EC6A935}" destId="{0D1C5FB5-F19F-3A41-85FE-3A86F046843A}" srcOrd="2" destOrd="0" parTransId="{FB5BBD70-A0FD-E244-A669-79CA6BD1014D}" sibTransId="{79332ED4-DE54-F44A-8B83-475916C2D316}"/>
    <dgm:cxn modelId="{8D6D712B-1BE7-AF4D-A10C-2E73EB36EC4B}" srcId="{72C27BF2-CE36-1D42-BA27-DC4C1EC6A935}" destId="{43E7A3B6-1DF6-BE4D-8ACB-FC0920EDDDCE}" srcOrd="0" destOrd="0" parTransId="{FFCC7561-780C-CE42-B01A-3DC7217CF597}" sibTransId="{421E10A1-3DE6-BD44-A7A5-5494B0FFBC42}"/>
    <dgm:cxn modelId="{12BCE3C6-0709-2E4B-9AA1-7138C2B99DD9}" srcId="{72C27BF2-CE36-1D42-BA27-DC4C1EC6A935}" destId="{BA1B8DA8-35F8-BF4D-B275-F25300537EF3}" srcOrd="1" destOrd="0" parTransId="{6ACA4DBC-3BF9-8547-94C1-2D88EC112324}" sibTransId="{22158BAC-CB72-E942-94C7-05BF0CF9EC65}"/>
    <dgm:cxn modelId="{39C2C0A5-12AF-5C46-AB67-AD85D9CE6872}" type="presOf" srcId="{BA1B8DA8-35F8-BF4D-B275-F25300537EF3}" destId="{7A2507F2-F9D2-444C-B879-735CDE813521}" srcOrd="0" destOrd="0" presId="urn:microsoft.com/office/officeart/2005/8/layout/cycle6"/>
    <dgm:cxn modelId="{121241A4-2312-4E40-8773-B20BD5A6259A}" type="presOf" srcId="{43E7A3B6-1DF6-BE4D-8ACB-FC0920EDDDCE}" destId="{A27CB95C-08E7-CA4C-8D4C-D9CC5440833A}" srcOrd="0" destOrd="0" presId="urn:microsoft.com/office/officeart/2005/8/layout/cycle6"/>
    <dgm:cxn modelId="{D903C619-C0C7-5B47-AB2C-91A38539D6FF}" type="presParOf" srcId="{8F35DC46-5288-1842-A3E4-52D5F42868F5}" destId="{A27CB95C-08E7-CA4C-8D4C-D9CC5440833A}" srcOrd="0" destOrd="0" presId="urn:microsoft.com/office/officeart/2005/8/layout/cycle6"/>
    <dgm:cxn modelId="{C06519DD-375E-3849-B27D-B772D4AA8733}" type="presParOf" srcId="{8F35DC46-5288-1842-A3E4-52D5F42868F5}" destId="{CDAB4926-17BE-CD42-8F73-03DCE821F241}" srcOrd="1" destOrd="0" presId="urn:microsoft.com/office/officeart/2005/8/layout/cycle6"/>
    <dgm:cxn modelId="{C87CAC70-7A7C-9E48-B2CF-7CEE856C5EC6}" type="presParOf" srcId="{8F35DC46-5288-1842-A3E4-52D5F42868F5}" destId="{3232ED1D-2A33-6142-BBB2-19B9CAC460F5}" srcOrd="2" destOrd="0" presId="urn:microsoft.com/office/officeart/2005/8/layout/cycle6"/>
    <dgm:cxn modelId="{0684F9C7-0A41-D147-AB94-2BAE41D1E9F8}" type="presParOf" srcId="{8F35DC46-5288-1842-A3E4-52D5F42868F5}" destId="{7A2507F2-F9D2-444C-B879-735CDE813521}" srcOrd="3" destOrd="0" presId="urn:microsoft.com/office/officeart/2005/8/layout/cycle6"/>
    <dgm:cxn modelId="{14B6AA22-8428-BC4C-8B4D-FE211D35FF21}" type="presParOf" srcId="{8F35DC46-5288-1842-A3E4-52D5F42868F5}" destId="{65467FFA-3FCB-1E4D-B448-C86FB480FD25}" srcOrd="4" destOrd="0" presId="urn:microsoft.com/office/officeart/2005/8/layout/cycle6"/>
    <dgm:cxn modelId="{1F0F1C87-E71A-C940-A792-F2AA06B0810A}" type="presParOf" srcId="{8F35DC46-5288-1842-A3E4-52D5F42868F5}" destId="{45B70553-25A8-FE47-963A-38AAD6C158FA}" srcOrd="5" destOrd="0" presId="urn:microsoft.com/office/officeart/2005/8/layout/cycle6"/>
    <dgm:cxn modelId="{9782D7C0-260A-B14C-957B-6D2EF658D2C4}" type="presParOf" srcId="{8F35DC46-5288-1842-A3E4-52D5F42868F5}" destId="{9DBDDC5F-BE2E-9D47-A390-47075B564E44}" srcOrd="6" destOrd="0" presId="urn:microsoft.com/office/officeart/2005/8/layout/cycle6"/>
    <dgm:cxn modelId="{C47E2FD4-01AD-A046-BDDB-4B3333B1F5BE}" type="presParOf" srcId="{8F35DC46-5288-1842-A3E4-52D5F42868F5}" destId="{56C38DB6-B1D5-EE4C-A313-5E286004B7C5}" srcOrd="7" destOrd="0" presId="urn:microsoft.com/office/officeart/2005/8/layout/cycle6"/>
    <dgm:cxn modelId="{15C299F8-6CE8-FD4D-88B1-8FE9DA4C9B1E}" type="presParOf" srcId="{8F35DC46-5288-1842-A3E4-52D5F42868F5}" destId="{B2AAB122-6DFD-CB4B-ADC9-F61DEB7B1EDE}" srcOrd="8" destOrd="0" presId="urn:microsoft.com/office/officeart/2005/8/layout/cycle6"/>
    <dgm:cxn modelId="{BB1C0497-5FA4-8941-A28F-5B1119AC5635}" type="presParOf" srcId="{8F35DC46-5288-1842-A3E4-52D5F42868F5}" destId="{C7D73534-7B84-D649-B236-B8C1DB4F9E12}" srcOrd="9" destOrd="0" presId="urn:microsoft.com/office/officeart/2005/8/layout/cycle6"/>
    <dgm:cxn modelId="{4BD6B1E2-8795-C14D-8DA9-480F866D6C9D}" type="presParOf" srcId="{8F35DC46-5288-1842-A3E4-52D5F42868F5}" destId="{60DE0AF2-AA54-F442-909A-9D31239C32E7}" srcOrd="10" destOrd="0" presId="urn:microsoft.com/office/officeart/2005/8/layout/cycle6"/>
    <dgm:cxn modelId="{FD7F1CEB-25EB-854C-81AE-0F7E8C22038C}" type="presParOf" srcId="{8F35DC46-5288-1842-A3E4-52D5F42868F5}" destId="{C4C34CD9-687E-9544-BF03-5DFEA676C2AF}" srcOrd="11" destOrd="0" presId="urn:microsoft.com/office/officeart/2005/8/layout/cycle6"/>
    <dgm:cxn modelId="{CAC148C1-590A-9645-A662-E656280715BD}" type="presParOf" srcId="{8F35DC46-5288-1842-A3E4-52D5F42868F5}" destId="{90DF2534-5806-1846-A9D8-F9DB66F6C0B5}" srcOrd="12" destOrd="0" presId="urn:microsoft.com/office/officeart/2005/8/layout/cycle6"/>
    <dgm:cxn modelId="{98637298-F366-C74B-A1F9-5EB9337BAB38}" type="presParOf" srcId="{8F35DC46-5288-1842-A3E4-52D5F42868F5}" destId="{FA172937-300A-8A40-ABEB-FACEE18935FC}" srcOrd="13" destOrd="0" presId="urn:microsoft.com/office/officeart/2005/8/layout/cycle6"/>
    <dgm:cxn modelId="{E20E3BBE-27FF-3C42-B70D-ABAAD26C7850}" type="presParOf" srcId="{8F35DC46-5288-1842-A3E4-52D5F42868F5}" destId="{94782D54-810C-964A-8B90-0E0BED70BD58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B0F0C4-A803-3C4B-A01C-2CF4F1D3349A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40D14D8-B290-634F-B73B-152FFFDB5D11}">
      <dgm:prSet phldrT="[Texto]" custT="1"/>
      <dgm:spPr>
        <a:solidFill>
          <a:srgbClr val="CCFFCC"/>
        </a:solidFill>
      </dgm:spPr>
      <dgm:t>
        <a:bodyPr/>
        <a:lstStyle/>
        <a:p>
          <a:r>
            <a:rPr lang="es-ES" sz="2000" b="1" dirty="0" smtClean="0">
              <a:solidFill>
                <a:srgbClr val="000000"/>
              </a:solidFill>
            </a:rPr>
            <a:t>Cualidades</a:t>
          </a:r>
          <a:endParaRPr lang="es-ES" sz="2000" b="1" dirty="0">
            <a:solidFill>
              <a:srgbClr val="000000"/>
            </a:solidFill>
          </a:endParaRPr>
        </a:p>
      </dgm:t>
    </dgm:pt>
    <dgm:pt modelId="{9F099D50-4FFD-5A46-A16E-65A84A0FB21D}" type="parTrans" cxnId="{78E260B5-7185-A14C-A212-5F1AACAB9D62}">
      <dgm:prSet/>
      <dgm:spPr/>
      <dgm:t>
        <a:bodyPr/>
        <a:lstStyle/>
        <a:p>
          <a:endParaRPr lang="es-ES"/>
        </a:p>
      </dgm:t>
    </dgm:pt>
    <dgm:pt modelId="{DE906672-C133-464A-8A79-F0424A2C0F97}" type="sibTrans" cxnId="{78E260B5-7185-A14C-A212-5F1AACAB9D62}">
      <dgm:prSet/>
      <dgm:spPr/>
      <dgm:t>
        <a:bodyPr/>
        <a:lstStyle/>
        <a:p>
          <a:endParaRPr lang="es-ES"/>
        </a:p>
      </dgm:t>
    </dgm:pt>
    <dgm:pt modelId="{D20FB233-9561-1E4F-8DA5-235C8DC225BE}">
      <dgm:prSet phldrT="[Texto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s-ES" sz="1600" b="1" dirty="0" smtClean="0">
              <a:latin typeface="Arial"/>
              <a:cs typeface="Arial"/>
            </a:rPr>
            <a:t>Habilidades de comunicación eficaz</a:t>
          </a:r>
          <a:endParaRPr lang="es-ES" sz="1600" b="1" dirty="0">
            <a:latin typeface="Arial"/>
            <a:cs typeface="Arial"/>
          </a:endParaRPr>
        </a:p>
      </dgm:t>
    </dgm:pt>
    <dgm:pt modelId="{119457FC-B1B5-AF44-A98D-1FBFF8EF4EF1}" type="parTrans" cxnId="{66D4F37A-2A55-A849-8F52-B6A85F350CD4}">
      <dgm:prSet/>
      <dgm:spPr/>
      <dgm:t>
        <a:bodyPr/>
        <a:lstStyle/>
        <a:p>
          <a:endParaRPr lang="es-ES"/>
        </a:p>
      </dgm:t>
    </dgm:pt>
    <dgm:pt modelId="{43DB69D9-785C-1340-A4D0-4F2B41BC48D1}" type="sibTrans" cxnId="{66D4F37A-2A55-A849-8F52-B6A85F350CD4}">
      <dgm:prSet/>
      <dgm:spPr/>
      <dgm:t>
        <a:bodyPr/>
        <a:lstStyle/>
        <a:p>
          <a:endParaRPr lang="es-ES"/>
        </a:p>
      </dgm:t>
    </dgm:pt>
    <dgm:pt modelId="{093B162B-AF86-9E4D-89AE-88089BFD5D54}">
      <dgm:prSet phldrT="[Texto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s-ES" sz="1600" b="1" dirty="0" smtClean="0">
              <a:latin typeface="Arial"/>
              <a:cs typeface="Arial"/>
            </a:rPr>
            <a:t>Conocer el proceso de mediación</a:t>
          </a:r>
          <a:endParaRPr lang="es-ES" sz="1600" b="1" dirty="0">
            <a:latin typeface="Arial"/>
            <a:cs typeface="Arial"/>
          </a:endParaRPr>
        </a:p>
      </dgm:t>
    </dgm:pt>
    <dgm:pt modelId="{64752F9C-570D-7B48-8E68-B741E23D4B31}" type="parTrans" cxnId="{93B6B9DA-641F-E142-90C1-3CFEBE64B0E8}">
      <dgm:prSet/>
      <dgm:spPr/>
      <dgm:t>
        <a:bodyPr/>
        <a:lstStyle/>
        <a:p>
          <a:endParaRPr lang="es-ES"/>
        </a:p>
      </dgm:t>
    </dgm:pt>
    <dgm:pt modelId="{405AAB5C-7456-1D44-86B1-C6FF9209A005}" type="sibTrans" cxnId="{93B6B9DA-641F-E142-90C1-3CFEBE64B0E8}">
      <dgm:prSet/>
      <dgm:spPr/>
      <dgm:t>
        <a:bodyPr/>
        <a:lstStyle/>
        <a:p>
          <a:endParaRPr lang="es-ES"/>
        </a:p>
      </dgm:t>
    </dgm:pt>
    <dgm:pt modelId="{BCC3DF4A-8496-B24B-B2B6-BF5B8762D6C2}">
      <dgm:prSet phldrT="[Texto]" custT="1"/>
      <dgm:spPr>
        <a:solidFill>
          <a:srgbClr val="CCFFCC"/>
        </a:solidFill>
      </dgm:spPr>
      <dgm:t>
        <a:bodyPr/>
        <a:lstStyle/>
        <a:p>
          <a:r>
            <a:rPr lang="es-ES" sz="2000" b="1" dirty="0" smtClean="0">
              <a:solidFill>
                <a:srgbClr val="000000"/>
              </a:solidFill>
            </a:rPr>
            <a:t>Selección</a:t>
          </a:r>
          <a:endParaRPr lang="es-ES" sz="2000" b="1" dirty="0">
            <a:solidFill>
              <a:srgbClr val="000000"/>
            </a:solidFill>
          </a:endParaRPr>
        </a:p>
      </dgm:t>
    </dgm:pt>
    <dgm:pt modelId="{72FBBA77-0C65-EE4E-90D3-ED0DE96698C4}" type="parTrans" cxnId="{E1B4421A-562A-6C45-ADAC-973464EDF744}">
      <dgm:prSet/>
      <dgm:spPr/>
      <dgm:t>
        <a:bodyPr/>
        <a:lstStyle/>
        <a:p>
          <a:endParaRPr lang="es-ES"/>
        </a:p>
      </dgm:t>
    </dgm:pt>
    <dgm:pt modelId="{AD0820B1-8D00-1242-98E1-0B77CF6E4123}" type="sibTrans" cxnId="{E1B4421A-562A-6C45-ADAC-973464EDF744}">
      <dgm:prSet/>
      <dgm:spPr/>
      <dgm:t>
        <a:bodyPr/>
        <a:lstStyle/>
        <a:p>
          <a:endParaRPr lang="es-ES"/>
        </a:p>
      </dgm:t>
    </dgm:pt>
    <dgm:pt modelId="{0AE0A856-297C-684C-BEAF-B0ED1D466704}">
      <dgm:prSet phldrT="[Texto]" custT="1"/>
      <dgm:spPr>
        <a:solidFill>
          <a:srgbClr val="FDEADA">
            <a:alpha val="90000"/>
          </a:srgbClr>
        </a:solidFill>
      </dgm:spPr>
      <dgm:t>
        <a:bodyPr/>
        <a:lstStyle/>
        <a:p>
          <a:r>
            <a:rPr lang="es-ES" sz="1400" b="1" dirty="0" smtClean="0">
              <a:latin typeface="Arial"/>
              <a:cs typeface="Arial"/>
            </a:rPr>
            <a:t>Desde un proceso establecido</a:t>
          </a:r>
          <a:endParaRPr lang="es-ES" sz="1400" b="1" dirty="0">
            <a:latin typeface="Arial"/>
            <a:cs typeface="Arial"/>
          </a:endParaRPr>
        </a:p>
      </dgm:t>
    </dgm:pt>
    <dgm:pt modelId="{D0EDD4A3-820C-9349-9A4F-442664785483}" type="parTrans" cxnId="{90474CE4-3D85-854C-8DBF-9EB329155349}">
      <dgm:prSet/>
      <dgm:spPr/>
      <dgm:t>
        <a:bodyPr/>
        <a:lstStyle/>
        <a:p>
          <a:endParaRPr lang="es-ES"/>
        </a:p>
      </dgm:t>
    </dgm:pt>
    <dgm:pt modelId="{83139344-8DE3-514A-96C8-E63EE4249BBB}" type="sibTrans" cxnId="{90474CE4-3D85-854C-8DBF-9EB329155349}">
      <dgm:prSet/>
      <dgm:spPr/>
      <dgm:t>
        <a:bodyPr/>
        <a:lstStyle/>
        <a:p>
          <a:endParaRPr lang="es-ES"/>
        </a:p>
      </dgm:t>
    </dgm:pt>
    <dgm:pt modelId="{E4CF2286-B46E-8E49-8C43-AD82FE3220C0}">
      <dgm:prSet phldrT="[Texto]" custT="1"/>
      <dgm:spPr>
        <a:solidFill>
          <a:srgbClr val="FDEADA">
            <a:alpha val="90000"/>
          </a:srgbClr>
        </a:solidFill>
      </dgm:spPr>
      <dgm:t>
        <a:bodyPr/>
        <a:lstStyle/>
        <a:p>
          <a:r>
            <a:rPr lang="es-ES" sz="1400" b="1" dirty="0" smtClean="0">
              <a:latin typeface="Arial"/>
              <a:cs typeface="Arial"/>
            </a:rPr>
            <a:t>Oferta abierta</a:t>
          </a:r>
          <a:endParaRPr lang="es-ES" sz="1400" b="1" dirty="0">
            <a:latin typeface="Arial"/>
            <a:cs typeface="Arial"/>
          </a:endParaRPr>
        </a:p>
      </dgm:t>
    </dgm:pt>
    <dgm:pt modelId="{A0041648-F131-1A4F-B4C7-D6047C975851}" type="parTrans" cxnId="{8DEBBBF5-8577-8445-84FD-43140D74490C}">
      <dgm:prSet/>
      <dgm:spPr/>
      <dgm:t>
        <a:bodyPr/>
        <a:lstStyle/>
        <a:p>
          <a:endParaRPr lang="es-ES"/>
        </a:p>
      </dgm:t>
    </dgm:pt>
    <dgm:pt modelId="{EE7C6D5D-8711-064F-8F49-548AF0F3493C}" type="sibTrans" cxnId="{8DEBBBF5-8577-8445-84FD-43140D74490C}">
      <dgm:prSet/>
      <dgm:spPr/>
      <dgm:t>
        <a:bodyPr/>
        <a:lstStyle/>
        <a:p>
          <a:endParaRPr lang="es-ES"/>
        </a:p>
      </dgm:t>
    </dgm:pt>
    <dgm:pt modelId="{D6A831BA-038E-F045-8C41-E22D54DC878F}">
      <dgm:prSet phldrT="[Texto]" custT="1"/>
      <dgm:spPr>
        <a:solidFill>
          <a:srgbClr val="CCFFCC"/>
        </a:solidFill>
      </dgm:spPr>
      <dgm:t>
        <a:bodyPr/>
        <a:lstStyle/>
        <a:p>
          <a:r>
            <a:rPr lang="es-ES" sz="2000" b="1" dirty="0" smtClean="0">
              <a:solidFill>
                <a:schemeClr val="tx1"/>
              </a:solidFill>
            </a:rPr>
            <a:t>Formación</a:t>
          </a:r>
          <a:endParaRPr lang="es-ES" sz="2000" b="1" dirty="0">
            <a:solidFill>
              <a:schemeClr val="tx1"/>
            </a:solidFill>
          </a:endParaRPr>
        </a:p>
      </dgm:t>
    </dgm:pt>
    <dgm:pt modelId="{CDF4B7FA-1F2F-1842-A304-55A9032E7568}" type="parTrans" cxnId="{A1FEBC26-C29C-5346-BB29-E70832A02B27}">
      <dgm:prSet/>
      <dgm:spPr/>
      <dgm:t>
        <a:bodyPr/>
        <a:lstStyle/>
        <a:p>
          <a:endParaRPr lang="es-ES"/>
        </a:p>
      </dgm:t>
    </dgm:pt>
    <dgm:pt modelId="{72BDBA30-D3E4-2248-871D-BA3F163111BC}" type="sibTrans" cxnId="{A1FEBC26-C29C-5346-BB29-E70832A02B27}">
      <dgm:prSet/>
      <dgm:spPr/>
      <dgm:t>
        <a:bodyPr/>
        <a:lstStyle/>
        <a:p>
          <a:endParaRPr lang="es-ES"/>
        </a:p>
      </dgm:t>
    </dgm:pt>
    <dgm:pt modelId="{7AB977C5-2AF9-DF40-AD92-B05267F343DF}">
      <dgm:prSet phldrT="[Texto]" custT="1"/>
      <dgm:spPr>
        <a:solidFill>
          <a:srgbClr val="FDEADA">
            <a:alpha val="90000"/>
          </a:srgbClr>
        </a:solidFill>
      </dgm:spPr>
      <dgm:t>
        <a:bodyPr/>
        <a:lstStyle/>
        <a:p>
          <a:r>
            <a:rPr lang="es-ES" sz="1400" b="1" dirty="0" smtClean="0">
              <a:latin typeface="Arial"/>
              <a:cs typeface="Arial"/>
            </a:rPr>
            <a:t>Técnicas de escucha activa</a:t>
          </a:r>
          <a:endParaRPr lang="es-ES" sz="1400" b="1" dirty="0">
            <a:latin typeface="Arial"/>
            <a:cs typeface="Arial"/>
          </a:endParaRPr>
        </a:p>
      </dgm:t>
    </dgm:pt>
    <dgm:pt modelId="{E882C41E-A6A7-604C-BAF5-38E561734E67}" type="parTrans" cxnId="{EAF58E5B-DEF9-E942-94AD-13FF41DE4FE0}">
      <dgm:prSet/>
      <dgm:spPr/>
      <dgm:t>
        <a:bodyPr/>
        <a:lstStyle/>
        <a:p>
          <a:endParaRPr lang="es-ES"/>
        </a:p>
      </dgm:t>
    </dgm:pt>
    <dgm:pt modelId="{0CFB8701-0185-B942-9491-AFFF6F5A4A34}" type="sibTrans" cxnId="{EAF58E5B-DEF9-E942-94AD-13FF41DE4FE0}">
      <dgm:prSet/>
      <dgm:spPr/>
      <dgm:t>
        <a:bodyPr/>
        <a:lstStyle/>
        <a:p>
          <a:endParaRPr lang="es-ES"/>
        </a:p>
      </dgm:t>
    </dgm:pt>
    <dgm:pt modelId="{59BACF7C-FE52-EB41-AE30-062DAE29965B}">
      <dgm:prSet phldrT="[Texto]" custT="1"/>
      <dgm:spPr>
        <a:solidFill>
          <a:srgbClr val="FDEADA">
            <a:alpha val="90000"/>
          </a:srgbClr>
        </a:solidFill>
      </dgm:spPr>
      <dgm:t>
        <a:bodyPr/>
        <a:lstStyle/>
        <a:p>
          <a:r>
            <a:rPr lang="es-ES" sz="1400" b="1" dirty="0" smtClean="0">
              <a:latin typeface="Arial"/>
              <a:cs typeface="Arial"/>
            </a:rPr>
            <a:t>Habilidades sociales</a:t>
          </a:r>
          <a:endParaRPr lang="es-ES" sz="1400" b="1" dirty="0">
            <a:latin typeface="Arial"/>
            <a:cs typeface="Arial"/>
          </a:endParaRPr>
        </a:p>
      </dgm:t>
    </dgm:pt>
    <dgm:pt modelId="{C668E0C8-478A-0243-9B98-41FEC08833B2}" type="parTrans" cxnId="{88E9AC43-A830-A944-AAC6-7C0B786A060A}">
      <dgm:prSet/>
      <dgm:spPr/>
      <dgm:t>
        <a:bodyPr/>
        <a:lstStyle/>
        <a:p>
          <a:endParaRPr lang="es-ES"/>
        </a:p>
      </dgm:t>
    </dgm:pt>
    <dgm:pt modelId="{2FCA34F2-EA2A-DA4F-B106-949B4CD12010}" type="sibTrans" cxnId="{88E9AC43-A830-A944-AAC6-7C0B786A060A}">
      <dgm:prSet/>
      <dgm:spPr/>
      <dgm:t>
        <a:bodyPr/>
        <a:lstStyle/>
        <a:p>
          <a:endParaRPr lang="es-ES"/>
        </a:p>
      </dgm:t>
    </dgm:pt>
    <dgm:pt modelId="{D088AD37-0910-2349-9C76-3D2C3E6E005F}">
      <dgm:prSet phldrT="[Texto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s-ES" sz="1600" b="1" dirty="0" smtClean="0">
              <a:latin typeface="Arial"/>
              <a:cs typeface="Arial"/>
            </a:rPr>
            <a:t>Inteligencia emocional </a:t>
          </a:r>
          <a:endParaRPr lang="es-ES" sz="1600" b="1" dirty="0">
            <a:latin typeface="Arial"/>
            <a:cs typeface="Arial"/>
          </a:endParaRPr>
        </a:p>
      </dgm:t>
    </dgm:pt>
    <dgm:pt modelId="{86D89B08-AD2F-1C47-AC87-CEBD9AF9C04E}" type="parTrans" cxnId="{CB66E431-B2F0-C146-A039-4E7099D54F0D}">
      <dgm:prSet/>
      <dgm:spPr/>
      <dgm:t>
        <a:bodyPr/>
        <a:lstStyle/>
        <a:p>
          <a:endParaRPr lang="es-ES"/>
        </a:p>
      </dgm:t>
    </dgm:pt>
    <dgm:pt modelId="{275D5AF4-FD1C-714A-B9EA-4F33A08E5C00}" type="sibTrans" cxnId="{CB66E431-B2F0-C146-A039-4E7099D54F0D}">
      <dgm:prSet/>
      <dgm:spPr/>
      <dgm:t>
        <a:bodyPr/>
        <a:lstStyle/>
        <a:p>
          <a:endParaRPr lang="es-ES"/>
        </a:p>
      </dgm:t>
    </dgm:pt>
    <dgm:pt modelId="{95E19934-FB4C-B941-9DF9-E78DF845BCA9}">
      <dgm:prSet phldrT="[Texto]" custT="1"/>
      <dgm:spPr>
        <a:solidFill>
          <a:srgbClr val="FDEADA">
            <a:alpha val="90000"/>
          </a:srgbClr>
        </a:solidFill>
      </dgm:spPr>
      <dgm:t>
        <a:bodyPr/>
        <a:lstStyle/>
        <a:p>
          <a:r>
            <a:rPr lang="es-ES" sz="1400" b="1" dirty="0" smtClean="0">
              <a:latin typeface="Arial"/>
              <a:cs typeface="Arial"/>
            </a:rPr>
            <a:t>Estableciendo un número suficiente</a:t>
          </a:r>
          <a:endParaRPr lang="es-ES" sz="1400" b="1" dirty="0">
            <a:latin typeface="Arial"/>
            <a:cs typeface="Arial"/>
          </a:endParaRPr>
        </a:p>
      </dgm:t>
    </dgm:pt>
    <dgm:pt modelId="{F0D4DDDB-B406-354B-98C5-123735CC215D}" type="parTrans" cxnId="{65209250-7D09-5140-B0FC-9CC1D716BBC6}">
      <dgm:prSet/>
      <dgm:spPr/>
      <dgm:t>
        <a:bodyPr/>
        <a:lstStyle/>
        <a:p>
          <a:endParaRPr lang="es-ES"/>
        </a:p>
      </dgm:t>
    </dgm:pt>
    <dgm:pt modelId="{29189940-143C-C64D-BB90-02D568D5E76B}" type="sibTrans" cxnId="{65209250-7D09-5140-B0FC-9CC1D716BBC6}">
      <dgm:prSet/>
      <dgm:spPr/>
      <dgm:t>
        <a:bodyPr/>
        <a:lstStyle/>
        <a:p>
          <a:endParaRPr lang="es-ES"/>
        </a:p>
      </dgm:t>
    </dgm:pt>
    <dgm:pt modelId="{B549DD32-DB4A-9540-AE80-DE60FC9FDF88}">
      <dgm:prSet phldrT="[Texto]" custT="1"/>
      <dgm:spPr>
        <a:solidFill>
          <a:srgbClr val="FDEADA">
            <a:alpha val="90000"/>
          </a:srgbClr>
        </a:solidFill>
      </dgm:spPr>
      <dgm:t>
        <a:bodyPr/>
        <a:lstStyle/>
        <a:p>
          <a:r>
            <a:rPr lang="es-ES" sz="1400" b="1" dirty="0" smtClean="0">
              <a:latin typeface="Arial"/>
              <a:cs typeface="Arial"/>
            </a:rPr>
            <a:t>Estilo asertivo</a:t>
          </a:r>
          <a:endParaRPr lang="es-ES" sz="1400" b="1" dirty="0">
            <a:latin typeface="Arial"/>
            <a:cs typeface="Arial"/>
          </a:endParaRPr>
        </a:p>
      </dgm:t>
    </dgm:pt>
    <dgm:pt modelId="{1FDEC70D-103C-DB46-9B8C-E7F307DD7076}" type="parTrans" cxnId="{80E8458E-B366-4645-9420-A2CB77725CE7}">
      <dgm:prSet/>
      <dgm:spPr/>
      <dgm:t>
        <a:bodyPr/>
        <a:lstStyle/>
        <a:p>
          <a:endParaRPr lang="es-ES"/>
        </a:p>
      </dgm:t>
    </dgm:pt>
    <dgm:pt modelId="{A2AF43AC-4DFF-5545-BA76-2329AF3A77A3}" type="sibTrans" cxnId="{80E8458E-B366-4645-9420-A2CB77725CE7}">
      <dgm:prSet/>
      <dgm:spPr/>
      <dgm:t>
        <a:bodyPr/>
        <a:lstStyle/>
        <a:p>
          <a:endParaRPr lang="es-ES"/>
        </a:p>
      </dgm:t>
    </dgm:pt>
    <dgm:pt modelId="{F2F8FE4C-18F6-FB41-9BF3-E814E1F748A5}">
      <dgm:prSet phldrT="[Texto]" custT="1"/>
      <dgm:spPr>
        <a:solidFill>
          <a:srgbClr val="FDEADA">
            <a:alpha val="90000"/>
          </a:srgbClr>
        </a:solidFill>
      </dgm:spPr>
      <dgm:t>
        <a:bodyPr/>
        <a:lstStyle/>
        <a:p>
          <a:r>
            <a:rPr lang="es-ES" sz="1400" b="1" dirty="0" smtClean="0">
              <a:latin typeface="Arial"/>
              <a:cs typeface="Arial"/>
            </a:rPr>
            <a:t>Mostrar empatía</a:t>
          </a:r>
          <a:endParaRPr lang="es-ES" sz="1400" b="1" dirty="0">
            <a:latin typeface="Arial"/>
            <a:cs typeface="Arial"/>
          </a:endParaRPr>
        </a:p>
      </dgm:t>
    </dgm:pt>
    <dgm:pt modelId="{CB93A46B-E9B0-7440-8046-529C1CE72E6B}" type="parTrans" cxnId="{30DFA888-3AA8-E741-AFC3-5224F7DB0965}">
      <dgm:prSet/>
      <dgm:spPr/>
      <dgm:t>
        <a:bodyPr/>
        <a:lstStyle/>
        <a:p>
          <a:endParaRPr lang="es-ES"/>
        </a:p>
      </dgm:t>
    </dgm:pt>
    <dgm:pt modelId="{FE480DDF-26E5-F545-A0BB-D70ECBCA4839}" type="sibTrans" cxnId="{30DFA888-3AA8-E741-AFC3-5224F7DB0965}">
      <dgm:prSet/>
      <dgm:spPr/>
      <dgm:t>
        <a:bodyPr/>
        <a:lstStyle/>
        <a:p>
          <a:endParaRPr lang="es-ES"/>
        </a:p>
      </dgm:t>
    </dgm:pt>
    <dgm:pt modelId="{BE547646-E085-4D4E-8FE7-09DF6338D236}">
      <dgm:prSet phldrT="[Texto]" custT="1"/>
      <dgm:spPr>
        <a:solidFill>
          <a:srgbClr val="FDEADA">
            <a:alpha val="90000"/>
          </a:srgbClr>
        </a:solidFill>
      </dgm:spPr>
      <dgm:t>
        <a:bodyPr/>
        <a:lstStyle/>
        <a:p>
          <a:endParaRPr lang="es-ES" sz="1400" b="1" dirty="0">
            <a:latin typeface="Arial"/>
            <a:cs typeface="Arial"/>
          </a:endParaRPr>
        </a:p>
      </dgm:t>
    </dgm:pt>
    <dgm:pt modelId="{C00283CD-5C22-C743-BDF8-C78EA7D11C68}" type="parTrans" cxnId="{23E88EAA-D6AC-FC42-9F73-4F07055C5DF0}">
      <dgm:prSet/>
      <dgm:spPr/>
      <dgm:t>
        <a:bodyPr/>
        <a:lstStyle/>
        <a:p>
          <a:endParaRPr lang="es-ES"/>
        </a:p>
      </dgm:t>
    </dgm:pt>
    <dgm:pt modelId="{EF5B978E-7F14-4648-B26A-297B4ECFCCF9}" type="sibTrans" cxnId="{23E88EAA-D6AC-FC42-9F73-4F07055C5DF0}">
      <dgm:prSet/>
      <dgm:spPr/>
      <dgm:t>
        <a:bodyPr/>
        <a:lstStyle/>
        <a:p>
          <a:endParaRPr lang="es-ES"/>
        </a:p>
      </dgm:t>
    </dgm:pt>
    <dgm:pt modelId="{C9563D4C-598C-E941-A91B-465CA5646781}">
      <dgm:prSet phldrT="[Texto]" custT="1"/>
      <dgm:spPr>
        <a:solidFill>
          <a:srgbClr val="FDEADA">
            <a:alpha val="90000"/>
          </a:srgbClr>
        </a:solidFill>
      </dgm:spPr>
      <dgm:t>
        <a:bodyPr/>
        <a:lstStyle/>
        <a:p>
          <a:r>
            <a:rPr lang="es-ES" sz="1400" b="1" dirty="0" smtClean="0">
              <a:latin typeface="Arial"/>
              <a:cs typeface="Arial"/>
            </a:rPr>
            <a:t>Teoría sobre o </a:t>
          </a:r>
          <a:r>
            <a:rPr lang="es-ES" sz="1400" b="1" dirty="0" err="1" smtClean="0">
              <a:latin typeface="Arial"/>
              <a:cs typeface="Arial"/>
            </a:rPr>
            <a:t>conflito</a:t>
          </a:r>
          <a:endParaRPr lang="es-ES" sz="1400" b="1" dirty="0">
            <a:latin typeface="Arial"/>
            <a:cs typeface="Arial"/>
          </a:endParaRPr>
        </a:p>
      </dgm:t>
    </dgm:pt>
    <dgm:pt modelId="{53F5C468-85C5-AD43-A25C-65F44D0F1E7D}" type="parTrans" cxnId="{93A6518D-0873-FA44-826C-79F12EDA09AD}">
      <dgm:prSet/>
      <dgm:spPr/>
      <dgm:t>
        <a:bodyPr/>
        <a:lstStyle/>
        <a:p>
          <a:endParaRPr lang="es-ES"/>
        </a:p>
      </dgm:t>
    </dgm:pt>
    <dgm:pt modelId="{FCA7034A-87AF-2140-863B-22FAA844F1F7}" type="sibTrans" cxnId="{93A6518D-0873-FA44-826C-79F12EDA09AD}">
      <dgm:prSet/>
      <dgm:spPr/>
      <dgm:t>
        <a:bodyPr/>
        <a:lstStyle/>
        <a:p>
          <a:endParaRPr lang="es-ES"/>
        </a:p>
      </dgm:t>
    </dgm:pt>
    <dgm:pt modelId="{A1E157AE-31A4-9D44-963E-2EE3617AAD7E}">
      <dgm:prSet phldrT="[Texto]" custT="1"/>
      <dgm:spPr>
        <a:solidFill>
          <a:srgbClr val="FDEADA">
            <a:alpha val="90000"/>
          </a:srgbClr>
        </a:solidFill>
      </dgm:spPr>
      <dgm:t>
        <a:bodyPr/>
        <a:lstStyle/>
        <a:p>
          <a:r>
            <a:rPr lang="es-ES" sz="1400" b="1" dirty="0" smtClean="0">
              <a:latin typeface="Arial"/>
              <a:cs typeface="Arial"/>
            </a:rPr>
            <a:t>Fases del proceso de mediación</a:t>
          </a:r>
          <a:endParaRPr lang="es-ES" sz="1400" b="1" dirty="0">
            <a:latin typeface="Arial"/>
            <a:cs typeface="Arial"/>
          </a:endParaRPr>
        </a:p>
      </dgm:t>
    </dgm:pt>
    <dgm:pt modelId="{7F526A3E-800A-1743-A521-8E790D0C4824}" type="parTrans" cxnId="{3CA29B8A-3214-1D47-90A6-F35C255F3F7B}">
      <dgm:prSet/>
      <dgm:spPr/>
      <dgm:t>
        <a:bodyPr/>
        <a:lstStyle/>
        <a:p>
          <a:endParaRPr lang="es-ES"/>
        </a:p>
      </dgm:t>
    </dgm:pt>
    <dgm:pt modelId="{D9D96F64-7C4A-2349-8606-B49E7B6E06D5}" type="sibTrans" cxnId="{3CA29B8A-3214-1D47-90A6-F35C255F3F7B}">
      <dgm:prSet/>
      <dgm:spPr/>
      <dgm:t>
        <a:bodyPr/>
        <a:lstStyle/>
        <a:p>
          <a:endParaRPr lang="es-ES"/>
        </a:p>
      </dgm:t>
    </dgm:pt>
    <dgm:pt modelId="{DFBDA303-FE09-2848-AFC5-6F561583D7AF}" type="pres">
      <dgm:prSet presAssocID="{DEB0F0C4-A803-3C4B-A01C-2CF4F1D3349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6DEF1FA-A727-F547-BDC3-B77E837082E8}" type="pres">
      <dgm:prSet presAssocID="{F40D14D8-B290-634F-B73B-152FFFDB5D11}" presName="linNode" presStyleCnt="0"/>
      <dgm:spPr/>
    </dgm:pt>
    <dgm:pt modelId="{35BBA6C4-4C57-6C4C-A534-A3B5C292989D}" type="pres">
      <dgm:prSet presAssocID="{F40D14D8-B290-634F-B73B-152FFFDB5D11}" presName="parentText" presStyleLbl="node1" presStyleIdx="0" presStyleCnt="3" custScaleX="80918" custScaleY="51486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361DA98-1A0C-BC4F-8D9B-F49B2F41FA05}" type="pres">
      <dgm:prSet presAssocID="{F40D14D8-B290-634F-B73B-152FFFDB5D11}" presName="descendantText" presStyleLbl="alignAccFollowNode1" presStyleIdx="0" presStyleCnt="3" custScaleY="55714" custLinFactNeighborX="427" custLinFactNeighborY="87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1B7664C-EB6E-7845-AEA5-ABAA1FD11A38}" type="pres">
      <dgm:prSet presAssocID="{DE906672-C133-464A-8A79-F0424A2C0F97}" presName="sp" presStyleCnt="0"/>
      <dgm:spPr/>
    </dgm:pt>
    <dgm:pt modelId="{E9CE3E92-8215-6A44-A6CC-E5278C91569F}" type="pres">
      <dgm:prSet presAssocID="{BCC3DF4A-8496-B24B-B2B6-BF5B8762D6C2}" presName="linNode" presStyleCnt="0"/>
      <dgm:spPr/>
    </dgm:pt>
    <dgm:pt modelId="{8A5B1E72-B1D4-8C4A-8580-69CD66EC39B1}" type="pres">
      <dgm:prSet presAssocID="{BCC3DF4A-8496-B24B-B2B6-BF5B8762D6C2}" presName="parentText" presStyleLbl="node1" presStyleIdx="1" presStyleCnt="3" custScaleX="78665" custScaleY="6864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BE58023-3504-E44E-A0E1-F6FF0402EFE7}" type="pres">
      <dgm:prSet presAssocID="{BCC3DF4A-8496-B24B-B2B6-BF5B8762D6C2}" presName="descendantText" presStyleLbl="alignAccFollowNode1" presStyleIdx="1" presStyleCnt="3" custScaleY="72924" custLinFactNeighborX="1707" custLinFactNeighborY="-155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2C0A7C8-FF41-294A-AC77-8840794BA7A8}" type="pres">
      <dgm:prSet presAssocID="{AD0820B1-8D00-1242-98E1-0B77CF6E4123}" presName="sp" presStyleCnt="0"/>
      <dgm:spPr/>
    </dgm:pt>
    <dgm:pt modelId="{234D2A39-6B11-0040-AC0A-423A0EEE25C5}" type="pres">
      <dgm:prSet presAssocID="{D6A831BA-038E-F045-8C41-E22D54DC878F}" presName="linNode" presStyleCnt="0"/>
      <dgm:spPr/>
    </dgm:pt>
    <dgm:pt modelId="{7D68DB60-8EDF-1A43-A672-7DD055BC35AC}" type="pres">
      <dgm:prSet presAssocID="{D6A831BA-038E-F045-8C41-E22D54DC878F}" presName="parentText" presStyleLbl="node1" presStyleIdx="2" presStyleCnt="3" custScaleX="78358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46E40E-0C5F-6E4A-875D-B1CB37EB9512}" type="pres">
      <dgm:prSet presAssocID="{D6A831BA-038E-F045-8C41-E22D54DC878F}" presName="descendantText" presStyleLbl="alignAccFollowNode1" presStyleIdx="2" presStyleCnt="3" custScaleX="100584" custScaleY="109899" custLinFactNeighborX="3507" custLinFactNeighborY="-281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3B6B9DA-641F-E142-90C1-3CFEBE64B0E8}" srcId="{F40D14D8-B290-634F-B73B-152FFFDB5D11}" destId="{093B162B-AF86-9E4D-89AE-88089BFD5D54}" srcOrd="2" destOrd="0" parTransId="{64752F9C-570D-7B48-8E68-B741E23D4B31}" sibTransId="{405AAB5C-7456-1D44-86B1-C6FF9209A005}"/>
    <dgm:cxn modelId="{9A05E62B-130E-1C4B-ADAD-139F58E04520}" type="presOf" srcId="{DEB0F0C4-A803-3C4B-A01C-2CF4F1D3349A}" destId="{DFBDA303-FE09-2848-AFC5-6F561583D7AF}" srcOrd="0" destOrd="0" presId="urn:microsoft.com/office/officeart/2005/8/layout/vList5"/>
    <dgm:cxn modelId="{30DFA888-3AA8-E741-AFC3-5224F7DB0965}" srcId="{D6A831BA-038E-F045-8C41-E22D54DC878F}" destId="{F2F8FE4C-18F6-FB41-9BF3-E814E1F748A5}" srcOrd="3" destOrd="0" parTransId="{CB93A46B-E9B0-7440-8046-529C1CE72E6B}" sibTransId="{FE480DDF-26E5-F545-A0BB-D70ECBCA4839}"/>
    <dgm:cxn modelId="{9C0533DD-983C-9E4D-AC1B-3F7A1E848F4F}" type="presOf" srcId="{F40D14D8-B290-634F-B73B-152FFFDB5D11}" destId="{35BBA6C4-4C57-6C4C-A534-A3B5C292989D}" srcOrd="0" destOrd="0" presId="urn:microsoft.com/office/officeart/2005/8/layout/vList5"/>
    <dgm:cxn modelId="{AE20F1D0-AC55-1C43-B828-EFFE72BAD6E8}" type="presOf" srcId="{D6A831BA-038E-F045-8C41-E22D54DC878F}" destId="{7D68DB60-8EDF-1A43-A672-7DD055BC35AC}" srcOrd="0" destOrd="0" presId="urn:microsoft.com/office/officeart/2005/8/layout/vList5"/>
    <dgm:cxn modelId="{CB66E431-B2F0-C146-A039-4E7099D54F0D}" srcId="{F40D14D8-B290-634F-B73B-152FFFDB5D11}" destId="{D088AD37-0910-2349-9C76-3D2C3E6E005F}" srcOrd="1" destOrd="0" parTransId="{86D89B08-AD2F-1C47-AC87-CEBD9AF9C04E}" sibTransId="{275D5AF4-FD1C-714A-B9EA-4F33A08E5C00}"/>
    <dgm:cxn modelId="{65209250-7D09-5140-B0FC-9CC1D716BBC6}" srcId="{BCC3DF4A-8496-B24B-B2B6-BF5B8762D6C2}" destId="{95E19934-FB4C-B941-9DF9-E78DF845BCA9}" srcOrd="1" destOrd="0" parTransId="{F0D4DDDB-B406-354B-98C5-123735CC215D}" sibTransId="{29189940-143C-C64D-BB90-02D568D5E76B}"/>
    <dgm:cxn modelId="{66D4F37A-2A55-A849-8F52-B6A85F350CD4}" srcId="{F40D14D8-B290-634F-B73B-152FFFDB5D11}" destId="{D20FB233-9561-1E4F-8DA5-235C8DC225BE}" srcOrd="0" destOrd="0" parTransId="{119457FC-B1B5-AF44-A98D-1FBFF8EF4EF1}" sibTransId="{43DB69D9-785C-1340-A4D0-4F2B41BC48D1}"/>
    <dgm:cxn modelId="{AC9B842B-9297-444B-BA0E-CEEEF6E91278}" type="presOf" srcId="{D088AD37-0910-2349-9C76-3D2C3E6E005F}" destId="{E361DA98-1A0C-BC4F-8D9B-F49B2F41FA05}" srcOrd="0" destOrd="1" presId="urn:microsoft.com/office/officeart/2005/8/layout/vList5"/>
    <dgm:cxn modelId="{23E88EAA-D6AC-FC42-9F73-4F07055C5DF0}" srcId="{D6A831BA-038E-F045-8C41-E22D54DC878F}" destId="{BE547646-E085-4D4E-8FE7-09DF6338D236}" srcOrd="6" destOrd="0" parTransId="{C00283CD-5C22-C743-BDF8-C78EA7D11C68}" sibTransId="{EF5B978E-7F14-4648-B26A-297B4ECFCCF9}"/>
    <dgm:cxn modelId="{E1B4421A-562A-6C45-ADAC-973464EDF744}" srcId="{DEB0F0C4-A803-3C4B-A01C-2CF4F1D3349A}" destId="{BCC3DF4A-8496-B24B-B2B6-BF5B8762D6C2}" srcOrd="1" destOrd="0" parTransId="{72FBBA77-0C65-EE4E-90D3-ED0DE96698C4}" sibTransId="{AD0820B1-8D00-1242-98E1-0B77CF6E4123}"/>
    <dgm:cxn modelId="{78E260B5-7185-A14C-A212-5F1AACAB9D62}" srcId="{DEB0F0C4-A803-3C4B-A01C-2CF4F1D3349A}" destId="{F40D14D8-B290-634F-B73B-152FFFDB5D11}" srcOrd="0" destOrd="0" parTransId="{9F099D50-4FFD-5A46-A16E-65A84A0FB21D}" sibTransId="{DE906672-C133-464A-8A79-F0424A2C0F97}"/>
    <dgm:cxn modelId="{48A7013D-8DBC-974B-B6F6-56B1F27EB283}" type="presOf" srcId="{B549DD32-DB4A-9540-AE80-DE60FC9FDF88}" destId="{1446E40E-0C5F-6E4A-875D-B1CB37EB9512}" srcOrd="0" destOrd="1" presId="urn:microsoft.com/office/officeart/2005/8/layout/vList5"/>
    <dgm:cxn modelId="{AD54E4C3-52D0-504D-AE5E-E3C53AF7D671}" type="presOf" srcId="{BCC3DF4A-8496-B24B-B2B6-BF5B8762D6C2}" destId="{8A5B1E72-B1D4-8C4A-8580-69CD66EC39B1}" srcOrd="0" destOrd="0" presId="urn:microsoft.com/office/officeart/2005/8/layout/vList5"/>
    <dgm:cxn modelId="{90474CE4-3D85-854C-8DBF-9EB329155349}" srcId="{BCC3DF4A-8496-B24B-B2B6-BF5B8762D6C2}" destId="{0AE0A856-297C-684C-BEAF-B0ED1D466704}" srcOrd="0" destOrd="0" parTransId="{D0EDD4A3-820C-9349-9A4F-442664785483}" sibTransId="{83139344-8DE3-514A-96C8-E63EE4249BBB}"/>
    <dgm:cxn modelId="{C57CB9E4-0E0B-354E-9087-7F69FBA0C756}" type="presOf" srcId="{95E19934-FB4C-B941-9DF9-E78DF845BCA9}" destId="{3BE58023-3504-E44E-A0E1-F6FF0402EFE7}" srcOrd="0" destOrd="1" presId="urn:microsoft.com/office/officeart/2005/8/layout/vList5"/>
    <dgm:cxn modelId="{868EB4F5-2E0E-CE41-B13D-10A1CF07B1D9}" type="presOf" srcId="{7AB977C5-2AF9-DF40-AD92-B05267F343DF}" destId="{1446E40E-0C5F-6E4A-875D-B1CB37EB9512}" srcOrd="0" destOrd="0" presId="urn:microsoft.com/office/officeart/2005/8/layout/vList5"/>
    <dgm:cxn modelId="{93A6518D-0873-FA44-826C-79F12EDA09AD}" srcId="{D6A831BA-038E-F045-8C41-E22D54DC878F}" destId="{C9563D4C-598C-E941-A91B-465CA5646781}" srcOrd="4" destOrd="0" parTransId="{53F5C468-85C5-AD43-A25C-65F44D0F1E7D}" sibTransId="{FCA7034A-87AF-2140-863B-22FAA844F1F7}"/>
    <dgm:cxn modelId="{8DEBBBF5-8577-8445-84FD-43140D74490C}" srcId="{BCC3DF4A-8496-B24B-B2B6-BF5B8762D6C2}" destId="{E4CF2286-B46E-8E49-8C43-AD82FE3220C0}" srcOrd="2" destOrd="0" parTransId="{A0041648-F131-1A4F-B4C7-D6047C975851}" sibTransId="{EE7C6D5D-8711-064F-8F49-548AF0F3493C}"/>
    <dgm:cxn modelId="{D726E145-2BD5-7349-8748-E4CF0E8ECCF8}" type="presOf" srcId="{F2F8FE4C-18F6-FB41-9BF3-E814E1F748A5}" destId="{1446E40E-0C5F-6E4A-875D-B1CB37EB9512}" srcOrd="0" destOrd="3" presId="urn:microsoft.com/office/officeart/2005/8/layout/vList5"/>
    <dgm:cxn modelId="{28E98EDC-BB03-544B-8FEE-0802CD75C2F0}" type="presOf" srcId="{A1E157AE-31A4-9D44-963E-2EE3617AAD7E}" destId="{1446E40E-0C5F-6E4A-875D-B1CB37EB9512}" srcOrd="0" destOrd="5" presId="urn:microsoft.com/office/officeart/2005/8/layout/vList5"/>
    <dgm:cxn modelId="{EAF58E5B-DEF9-E942-94AD-13FF41DE4FE0}" srcId="{D6A831BA-038E-F045-8C41-E22D54DC878F}" destId="{7AB977C5-2AF9-DF40-AD92-B05267F343DF}" srcOrd="0" destOrd="0" parTransId="{E882C41E-A6A7-604C-BAF5-38E561734E67}" sibTransId="{0CFB8701-0185-B942-9491-AFFF6F5A4A34}"/>
    <dgm:cxn modelId="{5901FA7B-7708-8A41-9FC3-6C7ADA1D35AA}" type="presOf" srcId="{E4CF2286-B46E-8E49-8C43-AD82FE3220C0}" destId="{3BE58023-3504-E44E-A0E1-F6FF0402EFE7}" srcOrd="0" destOrd="2" presId="urn:microsoft.com/office/officeart/2005/8/layout/vList5"/>
    <dgm:cxn modelId="{B546BF4F-EBC8-AE49-95D2-4C51AE28D198}" type="presOf" srcId="{D20FB233-9561-1E4F-8DA5-235C8DC225BE}" destId="{E361DA98-1A0C-BC4F-8D9B-F49B2F41FA05}" srcOrd="0" destOrd="0" presId="urn:microsoft.com/office/officeart/2005/8/layout/vList5"/>
    <dgm:cxn modelId="{0AFBA178-0773-2947-B376-194CA0B1EB88}" type="presOf" srcId="{0AE0A856-297C-684C-BEAF-B0ED1D466704}" destId="{3BE58023-3504-E44E-A0E1-F6FF0402EFE7}" srcOrd="0" destOrd="0" presId="urn:microsoft.com/office/officeart/2005/8/layout/vList5"/>
    <dgm:cxn modelId="{A1FEBC26-C29C-5346-BB29-E70832A02B27}" srcId="{DEB0F0C4-A803-3C4B-A01C-2CF4F1D3349A}" destId="{D6A831BA-038E-F045-8C41-E22D54DC878F}" srcOrd="2" destOrd="0" parTransId="{CDF4B7FA-1F2F-1842-A304-55A9032E7568}" sibTransId="{72BDBA30-D3E4-2248-871D-BA3F163111BC}"/>
    <dgm:cxn modelId="{80E8458E-B366-4645-9420-A2CB77725CE7}" srcId="{D6A831BA-038E-F045-8C41-E22D54DC878F}" destId="{B549DD32-DB4A-9540-AE80-DE60FC9FDF88}" srcOrd="1" destOrd="0" parTransId="{1FDEC70D-103C-DB46-9B8C-E7F307DD7076}" sibTransId="{A2AF43AC-4DFF-5545-BA76-2329AF3A77A3}"/>
    <dgm:cxn modelId="{2F49AFD5-FEA9-EF49-965F-CE51708C8652}" type="presOf" srcId="{BE547646-E085-4D4E-8FE7-09DF6338D236}" destId="{1446E40E-0C5F-6E4A-875D-B1CB37EB9512}" srcOrd="0" destOrd="6" presId="urn:microsoft.com/office/officeart/2005/8/layout/vList5"/>
    <dgm:cxn modelId="{65AB6290-BB52-E444-942F-9429AC29B605}" type="presOf" srcId="{093B162B-AF86-9E4D-89AE-88089BFD5D54}" destId="{E361DA98-1A0C-BC4F-8D9B-F49B2F41FA05}" srcOrd="0" destOrd="2" presId="urn:microsoft.com/office/officeart/2005/8/layout/vList5"/>
    <dgm:cxn modelId="{3CA29B8A-3214-1D47-90A6-F35C255F3F7B}" srcId="{D6A831BA-038E-F045-8C41-E22D54DC878F}" destId="{A1E157AE-31A4-9D44-963E-2EE3617AAD7E}" srcOrd="5" destOrd="0" parTransId="{7F526A3E-800A-1743-A521-8E790D0C4824}" sibTransId="{D9D96F64-7C4A-2349-8606-B49E7B6E06D5}"/>
    <dgm:cxn modelId="{88E9AC43-A830-A944-AAC6-7C0B786A060A}" srcId="{D6A831BA-038E-F045-8C41-E22D54DC878F}" destId="{59BACF7C-FE52-EB41-AE30-062DAE29965B}" srcOrd="2" destOrd="0" parTransId="{C668E0C8-478A-0243-9B98-41FEC08833B2}" sibTransId="{2FCA34F2-EA2A-DA4F-B106-949B4CD12010}"/>
    <dgm:cxn modelId="{2C297D31-2DD6-3D43-9135-61200D49A5B4}" type="presOf" srcId="{C9563D4C-598C-E941-A91B-465CA5646781}" destId="{1446E40E-0C5F-6E4A-875D-B1CB37EB9512}" srcOrd="0" destOrd="4" presId="urn:microsoft.com/office/officeart/2005/8/layout/vList5"/>
    <dgm:cxn modelId="{E657E7E8-F0E5-114D-AF69-D58D7DAE7B63}" type="presOf" srcId="{59BACF7C-FE52-EB41-AE30-062DAE29965B}" destId="{1446E40E-0C5F-6E4A-875D-B1CB37EB9512}" srcOrd="0" destOrd="2" presId="urn:microsoft.com/office/officeart/2005/8/layout/vList5"/>
    <dgm:cxn modelId="{D1B96E9E-48D5-1348-9CBB-D1F7DD5E753B}" type="presParOf" srcId="{DFBDA303-FE09-2848-AFC5-6F561583D7AF}" destId="{B6DEF1FA-A727-F547-BDC3-B77E837082E8}" srcOrd="0" destOrd="0" presId="urn:microsoft.com/office/officeart/2005/8/layout/vList5"/>
    <dgm:cxn modelId="{DE9AF85F-D804-F44B-9CAE-4DEA75AA95D7}" type="presParOf" srcId="{B6DEF1FA-A727-F547-BDC3-B77E837082E8}" destId="{35BBA6C4-4C57-6C4C-A534-A3B5C292989D}" srcOrd="0" destOrd="0" presId="urn:microsoft.com/office/officeart/2005/8/layout/vList5"/>
    <dgm:cxn modelId="{A4B3CA30-4E1A-4242-97B5-FAE2546F61D8}" type="presParOf" srcId="{B6DEF1FA-A727-F547-BDC3-B77E837082E8}" destId="{E361DA98-1A0C-BC4F-8D9B-F49B2F41FA05}" srcOrd="1" destOrd="0" presId="urn:microsoft.com/office/officeart/2005/8/layout/vList5"/>
    <dgm:cxn modelId="{B35697E4-0D7B-C248-B69C-10B16D7D6524}" type="presParOf" srcId="{DFBDA303-FE09-2848-AFC5-6F561583D7AF}" destId="{41B7664C-EB6E-7845-AEA5-ABAA1FD11A38}" srcOrd="1" destOrd="0" presId="urn:microsoft.com/office/officeart/2005/8/layout/vList5"/>
    <dgm:cxn modelId="{A129B33C-8319-A041-A3F5-61E904990D90}" type="presParOf" srcId="{DFBDA303-FE09-2848-AFC5-6F561583D7AF}" destId="{E9CE3E92-8215-6A44-A6CC-E5278C91569F}" srcOrd="2" destOrd="0" presId="urn:microsoft.com/office/officeart/2005/8/layout/vList5"/>
    <dgm:cxn modelId="{D5389D89-BE0E-4C42-8F04-3EDB9D0EA6B9}" type="presParOf" srcId="{E9CE3E92-8215-6A44-A6CC-E5278C91569F}" destId="{8A5B1E72-B1D4-8C4A-8580-69CD66EC39B1}" srcOrd="0" destOrd="0" presId="urn:microsoft.com/office/officeart/2005/8/layout/vList5"/>
    <dgm:cxn modelId="{D662CD1F-BEDF-2A46-AC23-D0E47C0564F7}" type="presParOf" srcId="{E9CE3E92-8215-6A44-A6CC-E5278C91569F}" destId="{3BE58023-3504-E44E-A0E1-F6FF0402EFE7}" srcOrd="1" destOrd="0" presId="urn:microsoft.com/office/officeart/2005/8/layout/vList5"/>
    <dgm:cxn modelId="{AD6C4F7D-FF0E-BD40-A3ED-D8B434F3142B}" type="presParOf" srcId="{DFBDA303-FE09-2848-AFC5-6F561583D7AF}" destId="{C2C0A7C8-FF41-294A-AC77-8840794BA7A8}" srcOrd="3" destOrd="0" presId="urn:microsoft.com/office/officeart/2005/8/layout/vList5"/>
    <dgm:cxn modelId="{428B309C-7A64-8E42-874F-210E70411C9A}" type="presParOf" srcId="{DFBDA303-FE09-2848-AFC5-6F561583D7AF}" destId="{234D2A39-6B11-0040-AC0A-423A0EEE25C5}" srcOrd="4" destOrd="0" presId="urn:microsoft.com/office/officeart/2005/8/layout/vList5"/>
    <dgm:cxn modelId="{46806E72-5E9A-5F43-855F-4584FC71D918}" type="presParOf" srcId="{234D2A39-6B11-0040-AC0A-423A0EEE25C5}" destId="{7D68DB60-8EDF-1A43-A672-7DD055BC35AC}" srcOrd="0" destOrd="0" presId="urn:microsoft.com/office/officeart/2005/8/layout/vList5"/>
    <dgm:cxn modelId="{FF25DAAA-973C-B24D-93EE-1F58D3D26A59}" type="presParOf" srcId="{234D2A39-6B11-0040-AC0A-423A0EEE25C5}" destId="{1446E40E-0C5F-6E4A-875D-B1CB37EB951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08DC14-5E53-184F-8C54-A6170EAD72A6}" type="doc">
      <dgm:prSet loTypeId="urn:microsoft.com/office/officeart/2005/8/layout/chevron2" loCatId="" qsTypeId="urn:microsoft.com/office/officeart/2009/2/quickstyle/3D8" qsCatId="3D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35C3E7C1-4F60-134F-800D-4ABB8C6444DE}">
      <dgm:prSet phldrT="[Texto]" custT="1"/>
      <dgm:spPr/>
      <dgm:t>
        <a:bodyPr/>
        <a:lstStyle/>
        <a:p>
          <a:r>
            <a:rPr lang="es-ES" sz="2000" b="1" dirty="0" smtClean="0">
              <a:solidFill>
                <a:schemeClr val="bg1"/>
              </a:solidFill>
            </a:rPr>
            <a:t>1</a:t>
          </a:r>
          <a:endParaRPr lang="es-ES" sz="2000" b="1" dirty="0">
            <a:solidFill>
              <a:schemeClr val="bg1"/>
            </a:solidFill>
          </a:endParaRPr>
        </a:p>
      </dgm:t>
    </dgm:pt>
    <dgm:pt modelId="{D0184C0A-2A4E-AF4C-A426-CB94EFE90699}" type="parTrans" cxnId="{55588D80-7C07-974B-BB02-E3A73A1D26AC}">
      <dgm:prSet/>
      <dgm:spPr/>
      <dgm:t>
        <a:bodyPr/>
        <a:lstStyle/>
        <a:p>
          <a:endParaRPr lang="es-ES"/>
        </a:p>
      </dgm:t>
    </dgm:pt>
    <dgm:pt modelId="{AFFFA594-5A22-DD45-8792-E7E44EAE8BCA}" type="sibTrans" cxnId="{55588D80-7C07-974B-BB02-E3A73A1D26AC}">
      <dgm:prSet/>
      <dgm:spPr/>
      <dgm:t>
        <a:bodyPr/>
        <a:lstStyle/>
        <a:p>
          <a:endParaRPr lang="es-ES"/>
        </a:p>
      </dgm:t>
    </dgm:pt>
    <dgm:pt modelId="{CE713780-C12B-C344-8F04-5A6F76AAEBB1}">
      <dgm:prSet phldrT="[Texto]" custT="1"/>
      <dgm:spPr/>
      <dgm:t>
        <a:bodyPr/>
        <a:lstStyle/>
        <a:p>
          <a:r>
            <a:rPr lang="es-ES" sz="1800" b="1" dirty="0" smtClean="0"/>
            <a:t>3 </a:t>
          </a:r>
          <a:endParaRPr lang="es-ES" sz="1800" b="1" dirty="0"/>
        </a:p>
      </dgm:t>
    </dgm:pt>
    <dgm:pt modelId="{6E295190-FA6E-6D43-87C8-F094E167AB75}" type="parTrans" cxnId="{E69BED29-8B78-E541-AC11-C937F742C6A2}">
      <dgm:prSet/>
      <dgm:spPr/>
      <dgm:t>
        <a:bodyPr/>
        <a:lstStyle/>
        <a:p>
          <a:endParaRPr lang="es-ES"/>
        </a:p>
      </dgm:t>
    </dgm:pt>
    <dgm:pt modelId="{35CD2215-1D63-E34A-835A-C394AAB1584B}" type="sibTrans" cxnId="{E69BED29-8B78-E541-AC11-C937F742C6A2}">
      <dgm:prSet/>
      <dgm:spPr/>
      <dgm:t>
        <a:bodyPr/>
        <a:lstStyle/>
        <a:p>
          <a:endParaRPr lang="es-ES"/>
        </a:p>
      </dgm:t>
    </dgm:pt>
    <dgm:pt modelId="{83C12328-B36F-A847-B35E-49B816DB6EE6}">
      <dgm:prSet phldrT="[Texto]" custT="1"/>
      <dgm:spPr/>
      <dgm:t>
        <a:bodyPr/>
        <a:lstStyle/>
        <a:p>
          <a:r>
            <a:rPr lang="es-ES" sz="1800" b="1" dirty="0" smtClean="0"/>
            <a:t>4</a:t>
          </a:r>
          <a:endParaRPr lang="es-ES" sz="1800" b="1" dirty="0"/>
        </a:p>
      </dgm:t>
    </dgm:pt>
    <dgm:pt modelId="{767FF673-F92B-B942-A875-42BB3DB2E3BE}" type="parTrans" cxnId="{00E4A5FF-530B-3247-97C7-F10CB9A7D4A3}">
      <dgm:prSet/>
      <dgm:spPr/>
      <dgm:t>
        <a:bodyPr/>
        <a:lstStyle/>
        <a:p>
          <a:endParaRPr lang="es-ES"/>
        </a:p>
      </dgm:t>
    </dgm:pt>
    <dgm:pt modelId="{5540B9B6-466D-BB4A-A31C-0823B5027A52}" type="sibTrans" cxnId="{00E4A5FF-530B-3247-97C7-F10CB9A7D4A3}">
      <dgm:prSet/>
      <dgm:spPr/>
      <dgm:t>
        <a:bodyPr/>
        <a:lstStyle/>
        <a:p>
          <a:endParaRPr lang="es-ES"/>
        </a:p>
      </dgm:t>
    </dgm:pt>
    <dgm:pt modelId="{A5109973-99AB-454D-A1F4-A5D54BEE0B13}">
      <dgm:prSet phldrT="[Texto]" custT="1"/>
      <dgm:spPr/>
      <dgm:t>
        <a:bodyPr/>
        <a:lstStyle/>
        <a:p>
          <a:r>
            <a:rPr lang="es-ES" sz="1800" b="1" dirty="0" smtClean="0"/>
            <a:t>2</a:t>
          </a:r>
          <a:endParaRPr lang="es-ES" sz="1800" b="1" dirty="0"/>
        </a:p>
      </dgm:t>
    </dgm:pt>
    <dgm:pt modelId="{AE631495-D26F-1C43-B7D8-8EACD1FA9756}" type="parTrans" cxnId="{C048B54C-F428-1341-A2B7-5E2D82FB5F72}">
      <dgm:prSet/>
      <dgm:spPr/>
      <dgm:t>
        <a:bodyPr/>
        <a:lstStyle/>
        <a:p>
          <a:endParaRPr lang="es-ES"/>
        </a:p>
      </dgm:t>
    </dgm:pt>
    <dgm:pt modelId="{57387A34-567B-6E4F-8CBA-68F274D32EB7}" type="sibTrans" cxnId="{C048B54C-F428-1341-A2B7-5E2D82FB5F72}">
      <dgm:prSet/>
      <dgm:spPr/>
      <dgm:t>
        <a:bodyPr/>
        <a:lstStyle/>
        <a:p>
          <a:endParaRPr lang="es-ES"/>
        </a:p>
      </dgm:t>
    </dgm:pt>
    <dgm:pt modelId="{A85426D5-DA7F-2245-8248-882A0DBAF864}">
      <dgm:prSet phldrT="[Texto]"/>
      <dgm:spPr/>
      <dgm:t>
        <a:bodyPr/>
        <a:lstStyle/>
        <a:p>
          <a:r>
            <a:rPr lang="es-ES" b="1" dirty="0" smtClean="0"/>
            <a:t>5</a:t>
          </a:r>
          <a:endParaRPr lang="es-ES" b="1" dirty="0"/>
        </a:p>
      </dgm:t>
    </dgm:pt>
    <dgm:pt modelId="{7A8088FF-671F-7042-905F-E96D3B1A4C4F}" type="parTrans" cxnId="{72A2FC3F-F885-DF40-AC12-E7779FAC1A01}">
      <dgm:prSet/>
      <dgm:spPr/>
      <dgm:t>
        <a:bodyPr/>
        <a:lstStyle/>
        <a:p>
          <a:endParaRPr lang="es-ES"/>
        </a:p>
      </dgm:t>
    </dgm:pt>
    <dgm:pt modelId="{E90B3D2D-3DF7-4E4A-9D0C-C0FB15BCF90E}" type="sibTrans" cxnId="{72A2FC3F-F885-DF40-AC12-E7779FAC1A01}">
      <dgm:prSet/>
      <dgm:spPr/>
      <dgm:t>
        <a:bodyPr/>
        <a:lstStyle/>
        <a:p>
          <a:endParaRPr lang="es-ES"/>
        </a:p>
      </dgm:t>
    </dgm:pt>
    <dgm:pt modelId="{44B60618-D337-984C-8175-718D09F91756}">
      <dgm:prSet phldrT="[Texto]" custT="1"/>
      <dgm:spPr/>
      <dgm:t>
        <a:bodyPr/>
        <a:lstStyle/>
        <a:p>
          <a:r>
            <a:rPr lang="es-ES" sz="1800" b="1" dirty="0" smtClean="0"/>
            <a:t>6</a:t>
          </a:r>
          <a:endParaRPr lang="es-ES" sz="1800" b="1" dirty="0"/>
        </a:p>
      </dgm:t>
    </dgm:pt>
    <dgm:pt modelId="{0627F3FB-1B8C-7B4B-80B7-D5660D508F3C}" type="parTrans" cxnId="{CE6C6093-E300-E240-AEA1-AC2AA5E7FC55}">
      <dgm:prSet/>
      <dgm:spPr/>
      <dgm:t>
        <a:bodyPr/>
        <a:lstStyle/>
        <a:p>
          <a:endParaRPr lang="es-ES"/>
        </a:p>
      </dgm:t>
    </dgm:pt>
    <dgm:pt modelId="{AA562E5F-DCF9-D14C-BE29-C182D482B970}" type="sibTrans" cxnId="{CE6C6093-E300-E240-AEA1-AC2AA5E7FC55}">
      <dgm:prSet/>
      <dgm:spPr/>
      <dgm:t>
        <a:bodyPr/>
        <a:lstStyle/>
        <a:p>
          <a:endParaRPr lang="es-ES"/>
        </a:p>
      </dgm:t>
    </dgm:pt>
    <dgm:pt modelId="{4AE59A42-894F-FE49-9C79-6EF515224AC9}">
      <dgm:prSet custT="1"/>
      <dgm:spPr/>
      <dgm:t>
        <a:bodyPr/>
        <a:lstStyle/>
        <a:p>
          <a:r>
            <a:rPr lang="es-ES" sz="2400" b="1" dirty="0" smtClean="0"/>
            <a:t>Sensibilización de la Comunidad Educativa</a:t>
          </a:r>
          <a:endParaRPr lang="es-ES" sz="2400" b="1" dirty="0"/>
        </a:p>
      </dgm:t>
    </dgm:pt>
    <dgm:pt modelId="{F206196F-A707-4543-86CB-4C9BFB41EC03}" type="parTrans" cxnId="{1A6D21B8-DE3E-6A44-A3E3-9F2DE36480E4}">
      <dgm:prSet/>
      <dgm:spPr/>
      <dgm:t>
        <a:bodyPr/>
        <a:lstStyle/>
        <a:p>
          <a:endParaRPr lang="es-ES"/>
        </a:p>
      </dgm:t>
    </dgm:pt>
    <dgm:pt modelId="{A6F451EE-FD06-2F4B-8D59-303892B073A9}" type="sibTrans" cxnId="{1A6D21B8-DE3E-6A44-A3E3-9F2DE36480E4}">
      <dgm:prSet/>
      <dgm:spPr/>
      <dgm:t>
        <a:bodyPr/>
        <a:lstStyle/>
        <a:p>
          <a:endParaRPr lang="es-ES"/>
        </a:p>
      </dgm:t>
    </dgm:pt>
    <dgm:pt modelId="{6F42FD82-7E3B-E24A-9539-B95AF13D32AD}">
      <dgm:prSet custT="1"/>
      <dgm:spPr/>
      <dgm:t>
        <a:bodyPr/>
        <a:lstStyle/>
        <a:p>
          <a:r>
            <a:rPr lang="es-ES" sz="2400" b="1" dirty="0" smtClean="0"/>
            <a:t>Análisis  de la convivencia en el centro</a:t>
          </a:r>
          <a:endParaRPr lang="es-ES" sz="2400" b="1" dirty="0"/>
        </a:p>
      </dgm:t>
    </dgm:pt>
    <dgm:pt modelId="{C8F36393-7C67-AC4A-93B8-F47057A7D7CA}" type="parTrans" cxnId="{AEA5559C-8863-F641-8697-81A371160394}">
      <dgm:prSet/>
      <dgm:spPr/>
      <dgm:t>
        <a:bodyPr/>
        <a:lstStyle/>
        <a:p>
          <a:endParaRPr lang="es-ES"/>
        </a:p>
      </dgm:t>
    </dgm:pt>
    <dgm:pt modelId="{D99B0F1C-1744-554C-B5DF-7BCF28492ECB}" type="sibTrans" cxnId="{AEA5559C-8863-F641-8697-81A371160394}">
      <dgm:prSet/>
      <dgm:spPr/>
      <dgm:t>
        <a:bodyPr/>
        <a:lstStyle/>
        <a:p>
          <a:endParaRPr lang="es-ES"/>
        </a:p>
      </dgm:t>
    </dgm:pt>
    <dgm:pt modelId="{859FC2B2-EB90-F348-B54E-D6AD35A9A539}">
      <dgm:prSet custT="1"/>
      <dgm:spPr/>
      <dgm:t>
        <a:bodyPr/>
        <a:lstStyle/>
        <a:p>
          <a:r>
            <a:rPr lang="es-ES" sz="2400" b="1" dirty="0" smtClean="0"/>
            <a:t>Selección del  equipo orientador</a:t>
          </a:r>
          <a:endParaRPr lang="es-ES" sz="2400" b="1" dirty="0"/>
        </a:p>
      </dgm:t>
    </dgm:pt>
    <dgm:pt modelId="{047B20BB-FEC8-B747-A4C3-217B7CB04B92}" type="parTrans" cxnId="{223029F7-3F2F-CD4F-A957-0922D39068CE}">
      <dgm:prSet/>
      <dgm:spPr/>
      <dgm:t>
        <a:bodyPr/>
        <a:lstStyle/>
        <a:p>
          <a:endParaRPr lang="es-ES"/>
        </a:p>
      </dgm:t>
    </dgm:pt>
    <dgm:pt modelId="{136CB70A-3BC4-804E-A235-C04D7C26145D}" type="sibTrans" cxnId="{223029F7-3F2F-CD4F-A957-0922D39068CE}">
      <dgm:prSet/>
      <dgm:spPr/>
      <dgm:t>
        <a:bodyPr/>
        <a:lstStyle/>
        <a:p>
          <a:endParaRPr lang="es-ES"/>
        </a:p>
      </dgm:t>
    </dgm:pt>
    <dgm:pt modelId="{BFF90EF5-C4CF-4043-98B8-A56DB6C3B2BD}">
      <dgm:prSet custT="1"/>
      <dgm:spPr/>
      <dgm:t>
        <a:bodyPr/>
        <a:lstStyle/>
        <a:p>
          <a:r>
            <a:rPr lang="es-ES" sz="2400" b="1" dirty="0" smtClean="0"/>
            <a:t>Integración en los planes del centro</a:t>
          </a:r>
          <a:endParaRPr lang="es-ES" sz="2400" b="1" dirty="0"/>
        </a:p>
      </dgm:t>
    </dgm:pt>
    <dgm:pt modelId="{475A3159-94E5-AB46-996E-BD6003AD9F9E}" type="parTrans" cxnId="{64D5190A-1CC3-4C40-B174-705F96A66184}">
      <dgm:prSet/>
      <dgm:spPr/>
      <dgm:t>
        <a:bodyPr/>
        <a:lstStyle/>
        <a:p>
          <a:endParaRPr lang="es-ES"/>
        </a:p>
      </dgm:t>
    </dgm:pt>
    <dgm:pt modelId="{ACA4BC48-D0D4-B84C-A23D-BEFDA285BD73}" type="sibTrans" cxnId="{64D5190A-1CC3-4C40-B174-705F96A66184}">
      <dgm:prSet/>
      <dgm:spPr/>
      <dgm:t>
        <a:bodyPr/>
        <a:lstStyle/>
        <a:p>
          <a:endParaRPr lang="es-ES"/>
        </a:p>
      </dgm:t>
    </dgm:pt>
    <dgm:pt modelId="{1E882597-C86D-F545-9A67-67FB39808D61}">
      <dgm:prSet custT="1"/>
      <dgm:spPr/>
      <dgm:t>
        <a:bodyPr/>
        <a:lstStyle/>
        <a:p>
          <a:r>
            <a:rPr lang="es-ES" sz="2400" b="1" dirty="0" smtClean="0"/>
            <a:t>Organización del  servicio</a:t>
          </a:r>
          <a:endParaRPr lang="es-ES" sz="2400" b="1" dirty="0"/>
        </a:p>
      </dgm:t>
    </dgm:pt>
    <dgm:pt modelId="{40368E10-E32B-234B-90CF-CCCA063A3527}" type="parTrans" cxnId="{BBBBFAC3-CFC3-4344-9050-8B198DAB1D43}">
      <dgm:prSet/>
      <dgm:spPr/>
      <dgm:t>
        <a:bodyPr/>
        <a:lstStyle/>
        <a:p>
          <a:endParaRPr lang="es-ES"/>
        </a:p>
      </dgm:t>
    </dgm:pt>
    <dgm:pt modelId="{39296574-406A-DF4E-B022-1D4E1919735F}" type="sibTrans" cxnId="{BBBBFAC3-CFC3-4344-9050-8B198DAB1D43}">
      <dgm:prSet/>
      <dgm:spPr/>
      <dgm:t>
        <a:bodyPr/>
        <a:lstStyle/>
        <a:p>
          <a:endParaRPr lang="es-ES"/>
        </a:p>
      </dgm:t>
    </dgm:pt>
    <dgm:pt modelId="{56634ECB-6816-1B43-B35B-B4C5A9E434B5}">
      <dgm:prSet custT="1"/>
      <dgm:spPr/>
      <dgm:t>
        <a:bodyPr/>
        <a:lstStyle/>
        <a:p>
          <a:r>
            <a:rPr lang="es-ES" sz="2400" b="1" dirty="0" smtClean="0"/>
            <a:t>Coordinación y </a:t>
          </a:r>
          <a:r>
            <a:rPr lang="es-ES" sz="2400" b="1" dirty="0" err="1" smtClean="0"/>
            <a:t>seguemiento</a:t>
          </a:r>
          <a:endParaRPr lang="es-ES" sz="2400" b="1" dirty="0"/>
        </a:p>
      </dgm:t>
    </dgm:pt>
    <dgm:pt modelId="{A28BEB14-A200-504C-9D8B-E1A4062983F5}" type="parTrans" cxnId="{5B67E3B2-5F23-CD43-A9F2-DCFF240E4757}">
      <dgm:prSet/>
      <dgm:spPr/>
      <dgm:t>
        <a:bodyPr/>
        <a:lstStyle/>
        <a:p>
          <a:endParaRPr lang="es-ES"/>
        </a:p>
      </dgm:t>
    </dgm:pt>
    <dgm:pt modelId="{756B7F93-BE72-864B-AD8F-DBC740CA1BA0}" type="sibTrans" cxnId="{5B67E3B2-5F23-CD43-A9F2-DCFF240E4757}">
      <dgm:prSet/>
      <dgm:spPr/>
      <dgm:t>
        <a:bodyPr/>
        <a:lstStyle/>
        <a:p>
          <a:endParaRPr lang="es-ES"/>
        </a:p>
      </dgm:t>
    </dgm:pt>
    <dgm:pt modelId="{2969BC2E-3178-684E-A611-950B182FB9A7}">
      <dgm:prSet custT="1"/>
      <dgm:spPr/>
      <dgm:t>
        <a:bodyPr/>
        <a:lstStyle/>
        <a:p>
          <a:r>
            <a:rPr lang="es-ES" sz="2400" b="1" dirty="0" smtClean="0"/>
            <a:t>7</a:t>
          </a:r>
          <a:endParaRPr lang="es-ES" sz="2400" b="1" dirty="0"/>
        </a:p>
      </dgm:t>
    </dgm:pt>
    <dgm:pt modelId="{587EC6EC-6977-4447-B22A-6C83C6AF7032}" type="parTrans" cxnId="{5BAF2E75-809F-6A4E-8CA1-CE4F9120409A}">
      <dgm:prSet/>
      <dgm:spPr/>
      <dgm:t>
        <a:bodyPr/>
        <a:lstStyle/>
        <a:p>
          <a:endParaRPr lang="es-ES"/>
        </a:p>
      </dgm:t>
    </dgm:pt>
    <dgm:pt modelId="{9CF77F1C-7199-C048-8960-7F5053E8839A}" type="sibTrans" cxnId="{5BAF2E75-809F-6A4E-8CA1-CE4F9120409A}">
      <dgm:prSet/>
      <dgm:spPr/>
      <dgm:t>
        <a:bodyPr/>
        <a:lstStyle/>
        <a:p>
          <a:endParaRPr lang="es-ES"/>
        </a:p>
      </dgm:t>
    </dgm:pt>
    <dgm:pt modelId="{BFB76760-15FB-E643-8C20-AC60F91F9EB5}">
      <dgm:prSet custT="1"/>
      <dgm:spPr/>
      <dgm:t>
        <a:bodyPr/>
        <a:lstStyle/>
        <a:p>
          <a:r>
            <a:rPr lang="es-ES" sz="2400" b="1" dirty="0" smtClean="0"/>
            <a:t>Evaluación continua y  formativa</a:t>
          </a:r>
          <a:endParaRPr lang="es-ES" sz="2400" b="1" dirty="0"/>
        </a:p>
      </dgm:t>
    </dgm:pt>
    <dgm:pt modelId="{12DD9B6D-89F9-7E47-9B35-0DD1675C0958}" type="parTrans" cxnId="{D5AC9A11-E0AC-0945-AE6A-2383DFF9871D}">
      <dgm:prSet/>
      <dgm:spPr/>
      <dgm:t>
        <a:bodyPr/>
        <a:lstStyle/>
        <a:p>
          <a:endParaRPr lang="es-ES"/>
        </a:p>
      </dgm:t>
    </dgm:pt>
    <dgm:pt modelId="{C6A8BC13-A728-6943-BE5D-8339A0628710}" type="sibTrans" cxnId="{D5AC9A11-E0AC-0945-AE6A-2383DFF9871D}">
      <dgm:prSet/>
      <dgm:spPr/>
      <dgm:t>
        <a:bodyPr/>
        <a:lstStyle/>
        <a:p>
          <a:endParaRPr lang="es-ES"/>
        </a:p>
      </dgm:t>
    </dgm:pt>
    <dgm:pt modelId="{5996BDEE-F1A5-A24C-BEA1-1F53B702754D}" type="pres">
      <dgm:prSet presAssocID="{7008DC14-5E53-184F-8C54-A6170EAD72A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364DBB7-6B1E-B140-BE03-DBE844CE3099}" type="pres">
      <dgm:prSet presAssocID="{35C3E7C1-4F60-134F-800D-4ABB8C6444DE}" presName="composite" presStyleCnt="0"/>
      <dgm:spPr/>
    </dgm:pt>
    <dgm:pt modelId="{9F413360-3B54-6F49-8274-3C209D552908}" type="pres">
      <dgm:prSet presAssocID="{35C3E7C1-4F60-134F-800D-4ABB8C6444DE}" presName="parentText" presStyleLbl="align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B35C921-E547-4E43-ABB2-D3D02C5F4749}" type="pres">
      <dgm:prSet presAssocID="{35C3E7C1-4F60-134F-800D-4ABB8C6444DE}" presName="descendantText" presStyleLbl="alignAcc1" presStyleIdx="0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8E0AA45-C5A2-9F40-B60E-C577AE0468CB}" type="pres">
      <dgm:prSet presAssocID="{AFFFA594-5A22-DD45-8792-E7E44EAE8BCA}" presName="sp" presStyleCnt="0"/>
      <dgm:spPr/>
    </dgm:pt>
    <dgm:pt modelId="{E7E563DA-5512-F147-A550-96E46F7FEFC6}" type="pres">
      <dgm:prSet presAssocID="{A5109973-99AB-454D-A1F4-A5D54BEE0B13}" presName="composite" presStyleCnt="0"/>
      <dgm:spPr/>
    </dgm:pt>
    <dgm:pt modelId="{2CF29B79-0546-664C-8FAC-0BC23746E4F2}" type="pres">
      <dgm:prSet presAssocID="{A5109973-99AB-454D-A1F4-A5D54BEE0B13}" presName="parentText" presStyleLbl="align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FCBDB50-A5C7-DE4F-8D5E-9BF968419AF0}" type="pres">
      <dgm:prSet presAssocID="{A5109973-99AB-454D-A1F4-A5D54BEE0B13}" presName="descendantText" presStyleLbl="alignAcc1" presStyleIdx="1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2CF15B2-3FF8-3240-AA7F-465C3B6DB230}" type="pres">
      <dgm:prSet presAssocID="{57387A34-567B-6E4F-8CBA-68F274D32EB7}" presName="sp" presStyleCnt="0"/>
      <dgm:spPr/>
    </dgm:pt>
    <dgm:pt modelId="{94998B85-2D50-3249-A470-1E20AA761B02}" type="pres">
      <dgm:prSet presAssocID="{CE713780-C12B-C344-8F04-5A6F76AAEBB1}" presName="composite" presStyleCnt="0"/>
      <dgm:spPr/>
    </dgm:pt>
    <dgm:pt modelId="{1ACF8D04-FF6E-E748-A669-9A4E2515B342}" type="pres">
      <dgm:prSet presAssocID="{CE713780-C12B-C344-8F04-5A6F76AAEBB1}" presName="parentText" presStyleLbl="align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A60F239-9CF7-E440-9186-08793E2C0B73}" type="pres">
      <dgm:prSet presAssocID="{CE713780-C12B-C344-8F04-5A6F76AAEBB1}" presName="descendantText" presStyleLbl="alignAcc1" presStyleIdx="2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6B4D34D-2EFF-674C-BAA3-E173B4A0DBDF}" type="pres">
      <dgm:prSet presAssocID="{35CD2215-1D63-E34A-835A-C394AAB1584B}" presName="sp" presStyleCnt="0"/>
      <dgm:spPr/>
    </dgm:pt>
    <dgm:pt modelId="{9F19746A-8EA7-DC4C-9C96-F9F788EACAAE}" type="pres">
      <dgm:prSet presAssocID="{83C12328-B36F-A847-B35E-49B816DB6EE6}" presName="composite" presStyleCnt="0"/>
      <dgm:spPr/>
    </dgm:pt>
    <dgm:pt modelId="{0CB50038-B0F6-2546-A245-25F1B54E8E05}" type="pres">
      <dgm:prSet presAssocID="{83C12328-B36F-A847-B35E-49B816DB6EE6}" presName="parentText" presStyleLbl="align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F060AAE-8889-5B46-B92E-260290644572}" type="pres">
      <dgm:prSet presAssocID="{83C12328-B36F-A847-B35E-49B816DB6EE6}" presName="descendantText" presStyleLbl="alignAcc1" presStyleIdx="3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A81995F-F0D0-DA46-A284-3E3675AB4BF2}" type="pres">
      <dgm:prSet presAssocID="{5540B9B6-466D-BB4A-A31C-0823B5027A52}" presName="sp" presStyleCnt="0"/>
      <dgm:spPr/>
    </dgm:pt>
    <dgm:pt modelId="{CB4F1BB8-2E04-D940-B4CB-A9430FF03976}" type="pres">
      <dgm:prSet presAssocID="{A85426D5-DA7F-2245-8248-882A0DBAF864}" presName="composite" presStyleCnt="0"/>
      <dgm:spPr/>
    </dgm:pt>
    <dgm:pt modelId="{9FFCA040-0089-D94E-BF76-3B7F22727A31}" type="pres">
      <dgm:prSet presAssocID="{A85426D5-DA7F-2245-8248-882A0DBAF864}" presName="parentText" presStyleLbl="align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8E6AFD7-4A99-484B-BA86-B9E36027D20D}" type="pres">
      <dgm:prSet presAssocID="{A85426D5-DA7F-2245-8248-882A0DBAF864}" presName="descendantText" presStyleLbl="alignAcc1" presStyleIdx="4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40DF4CB-F05B-424D-8899-3A98E4E028E1}" type="pres">
      <dgm:prSet presAssocID="{E90B3D2D-3DF7-4E4A-9D0C-C0FB15BCF90E}" presName="sp" presStyleCnt="0"/>
      <dgm:spPr/>
    </dgm:pt>
    <dgm:pt modelId="{736709BE-CA15-004E-81E6-230E9DB6DE39}" type="pres">
      <dgm:prSet presAssocID="{44B60618-D337-984C-8175-718D09F91756}" presName="composite" presStyleCnt="0"/>
      <dgm:spPr/>
    </dgm:pt>
    <dgm:pt modelId="{4C0CE2E2-46E9-F34D-A39C-2DCEB35808F3}" type="pres">
      <dgm:prSet presAssocID="{44B60618-D337-984C-8175-718D09F91756}" presName="parentText" presStyleLbl="align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897483F-FB39-3544-9BD6-753D49ADC0C5}" type="pres">
      <dgm:prSet presAssocID="{44B60618-D337-984C-8175-718D09F91756}" presName="descendantText" presStyleLbl="alignAcc1" presStyleIdx="5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B2D8DE9-7C34-8245-B69B-3AFB5C384520}" type="pres">
      <dgm:prSet presAssocID="{AA562E5F-DCF9-D14C-BE29-C182D482B970}" presName="sp" presStyleCnt="0"/>
      <dgm:spPr/>
    </dgm:pt>
    <dgm:pt modelId="{13E50B5B-8338-1542-B05F-78CC164E5FB6}" type="pres">
      <dgm:prSet presAssocID="{2969BC2E-3178-684E-A611-950B182FB9A7}" presName="composite" presStyleCnt="0"/>
      <dgm:spPr/>
    </dgm:pt>
    <dgm:pt modelId="{00350085-6E71-8247-993E-6CCDF3929844}" type="pres">
      <dgm:prSet presAssocID="{2969BC2E-3178-684E-A611-950B182FB9A7}" presName="parentText" presStyleLbl="align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25794B7-B941-AD49-85C3-E9C826991AE3}" type="pres">
      <dgm:prSet presAssocID="{2969BC2E-3178-684E-A611-950B182FB9A7}" presName="descendantText" presStyleLbl="alignAcc1" presStyleIdx="6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E6C6093-E300-E240-AEA1-AC2AA5E7FC55}" srcId="{7008DC14-5E53-184F-8C54-A6170EAD72A6}" destId="{44B60618-D337-984C-8175-718D09F91756}" srcOrd="5" destOrd="0" parTransId="{0627F3FB-1B8C-7B4B-80B7-D5660D508F3C}" sibTransId="{AA562E5F-DCF9-D14C-BE29-C182D482B970}"/>
    <dgm:cxn modelId="{223029F7-3F2F-CD4F-A957-0922D39068CE}" srcId="{83C12328-B36F-A847-B35E-49B816DB6EE6}" destId="{859FC2B2-EB90-F348-B54E-D6AD35A9A539}" srcOrd="0" destOrd="0" parTransId="{047B20BB-FEC8-B747-A4C3-217B7CB04B92}" sibTransId="{136CB70A-3BC4-804E-A235-C04D7C26145D}"/>
    <dgm:cxn modelId="{FC144104-4A12-4248-ABED-B444D9027654}" type="presOf" srcId="{BFB76760-15FB-E643-8C20-AC60F91F9EB5}" destId="{F25794B7-B941-AD49-85C3-E9C826991AE3}" srcOrd="0" destOrd="0" presId="urn:microsoft.com/office/officeart/2005/8/layout/chevron2"/>
    <dgm:cxn modelId="{CB0033AC-FFEB-4E48-8B47-C80B927CAB50}" type="presOf" srcId="{A5109973-99AB-454D-A1F4-A5D54BEE0B13}" destId="{2CF29B79-0546-664C-8FAC-0BC23746E4F2}" srcOrd="0" destOrd="0" presId="urn:microsoft.com/office/officeart/2005/8/layout/chevron2"/>
    <dgm:cxn modelId="{00E4A5FF-530B-3247-97C7-F10CB9A7D4A3}" srcId="{7008DC14-5E53-184F-8C54-A6170EAD72A6}" destId="{83C12328-B36F-A847-B35E-49B816DB6EE6}" srcOrd="3" destOrd="0" parTransId="{767FF673-F92B-B942-A875-42BB3DB2E3BE}" sibTransId="{5540B9B6-466D-BB4A-A31C-0823B5027A52}"/>
    <dgm:cxn modelId="{1ED3BD5D-F8CF-5E43-B13B-DFF42F4AA0C6}" type="presOf" srcId="{BFF90EF5-C4CF-4043-98B8-A56DB6C3B2BD}" destId="{BFCBDB50-A5C7-DE4F-8D5E-9BF968419AF0}" srcOrd="0" destOrd="0" presId="urn:microsoft.com/office/officeart/2005/8/layout/chevron2"/>
    <dgm:cxn modelId="{5BAF2E75-809F-6A4E-8CA1-CE4F9120409A}" srcId="{7008DC14-5E53-184F-8C54-A6170EAD72A6}" destId="{2969BC2E-3178-684E-A611-950B182FB9A7}" srcOrd="6" destOrd="0" parTransId="{587EC6EC-6977-4447-B22A-6C83C6AF7032}" sibTransId="{9CF77F1C-7199-C048-8960-7F5053E8839A}"/>
    <dgm:cxn modelId="{42117393-8124-B24F-B99C-F990CB5744FD}" type="presOf" srcId="{56634ECB-6816-1B43-B35B-B4C5A9E434B5}" destId="{B897483F-FB39-3544-9BD6-753D49ADC0C5}" srcOrd="0" destOrd="0" presId="urn:microsoft.com/office/officeart/2005/8/layout/chevron2"/>
    <dgm:cxn modelId="{55588D80-7C07-974B-BB02-E3A73A1D26AC}" srcId="{7008DC14-5E53-184F-8C54-A6170EAD72A6}" destId="{35C3E7C1-4F60-134F-800D-4ABB8C6444DE}" srcOrd="0" destOrd="0" parTransId="{D0184C0A-2A4E-AF4C-A426-CB94EFE90699}" sibTransId="{AFFFA594-5A22-DD45-8792-E7E44EAE8BCA}"/>
    <dgm:cxn modelId="{1A6D21B8-DE3E-6A44-A3E3-9F2DE36480E4}" srcId="{35C3E7C1-4F60-134F-800D-4ABB8C6444DE}" destId="{4AE59A42-894F-FE49-9C79-6EF515224AC9}" srcOrd="0" destOrd="0" parTransId="{F206196F-A707-4543-86CB-4C9BFB41EC03}" sibTransId="{A6F451EE-FD06-2F4B-8D59-303892B073A9}"/>
    <dgm:cxn modelId="{72A2FC3F-F885-DF40-AC12-E7779FAC1A01}" srcId="{7008DC14-5E53-184F-8C54-A6170EAD72A6}" destId="{A85426D5-DA7F-2245-8248-882A0DBAF864}" srcOrd="4" destOrd="0" parTransId="{7A8088FF-671F-7042-905F-E96D3B1A4C4F}" sibTransId="{E90B3D2D-3DF7-4E4A-9D0C-C0FB15BCF90E}"/>
    <dgm:cxn modelId="{330FC2C2-DEDA-2249-9BFD-10826CC1AC8F}" type="presOf" srcId="{A85426D5-DA7F-2245-8248-882A0DBAF864}" destId="{9FFCA040-0089-D94E-BF76-3B7F22727A31}" srcOrd="0" destOrd="0" presId="urn:microsoft.com/office/officeart/2005/8/layout/chevron2"/>
    <dgm:cxn modelId="{E69BED29-8B78-E541-AC11-C937F742C6A2}" srcId="{7008DC14-5E53-184F-8C54-A6170EAD72A6}" destId="{CE713780-C12B-C344-8F04-5A6F76AAEBB1}" srcOrd="2" destOrd="0" parTransId="{6E295190-FA6E-6D43-87C8-F094E167AB75}" sibTransId="{35CD2215-1D63-E34A-835A-C394AAB1584B}"/>
    <dgm:cxn modelId="{C048B54C-F428-1341-A2B7-5E2D82FB5F72}" srcId="{7008DC14-5E53-184F-8C54-A6170EAD72A6}" destId="{A5109973-99AB-454D-A1F4-A5D54BEE0B13}" srcOrd="1" destOrd="0" parTransId="{AE631495-D26F-1C43-B7D8-8EACD1FA9756}" sibTransId="{57387A34-567B-6E4F-8CBA-68F274D32EB7}"/>
    <dgm:cxn modelId="{5E9DD200-962C-B14D-98A8-814E316D0245}" type="presOf" srcId="{2969BC2E-3178-684E-A611-950B182FB9A7}" destId="{00350085-6E71-8247-993E-6CCDF3929844}" srcOrd="0" destOrd="0" presId="urn:microsoft.com/office/officeart/2005/8/layout/chevron2"/>
    <dgm:cxn modelId="{C8BC7021-64FC-DE45-935B-17C70F7EB846}" type="presOf" srcId="{4AE59A42-894F-FE49-9C79-6EF515224AC9}" destId="{DB35C921-E547-4E43-ABB2-D3D02C5F4749}" srcOrd="0" destOrd="0" presId="urn:microsoft.com/office/officeart/2005/8/layout/chevron2"/>
    <dgm:cxn modelId="{B6C650E0-2EE0-B24A-907E-ACD0D8870F6B}" type="presOf" srcId="{44B60618-D337-984C-8175-718D09F91756}" destId="{4C0CE2E2-46E9-F34D-A39C-2DCEB35808F3}" srcOrd="0" destOrd="0" presId="urn:microsoft.com/office/officeart/2005/8/layout/chevron2"/>
    <dgm:cxn modelId="{5B67E3B2-5F23-CD43-A9F2-DCFF240E4757}" srcId="{44B60618-D337-984C-8175-718D09F91756}" destId="{56634ECB-6816-1B43-B35B-B4C5A9E434B5}" srcOrd="0" destOrd="0" parTransId="{A28BEB14-A200-504C-9D8B-E1A4062983F5}" sibTransId="{756B7F93-BE72-864B-AD8F-DBC740CA1BA0}"/>
    <dgm:cxn modelId="{35544786-8731-1547-850D-FAEA83318A87}" type="presOf" srcId="{1E882597-C86D-F545-9A67-67FB39808D61}" destId="{A8E6AFD7-4A99-484B-BA86-B9E36027D20D}" srcOrd="0" destOrd="0" presId="urn:microsoft.com/office/officeart/2005/8/layout/chevron2"/>
    <dgm:cxn modelId="{23F812C7-5689-5143-96C2-4FD74B0AB321}" type="presOf" srcId="{7008DC14-5E53-184F-8C54-A6170EAD72A6}" destId="{5996BDEE-F1A5-A24C-BEA1-1F53B702754D}" srcOrd="0" destOrd="0" presId="urn:microsoft.com/office/officeart/2005/8/layout/chevron2"/>
    <dgm:cxn modelId="{D5AC9A11-E0AC-0945-AE6A-2383DFF9871D}" srcId="{2969BC2E-3178-684E-A611-950B182FB9A7}" destId="{BFB76760-15FB-E643-8C20-AC60F91F9EB5}" srcOrd="0" destOrd="0" parTransId="{12DD9B6D-89F9-7E47-9B35-0DD1675C0958}" sibTransId="{C6A8BC13-A728-6943-BE5D-8339A0628710}"/>
    <dgm:cxn modelId="{327CB594-B6F7-3447-8E5B-434EA6E3450E}" type="presOf" srcId="{35C3E7C1-4F60-134F-800D-4ABB8C6444DE}" destId="{9F413360-3B54-6F49-8274-3C209D552908}" srcOrd="0" destOrd="0" presId="urn:microsoft.com/office/officeart/2005/8/layout/chevron2"/>
    <dgm:cxn modelId="{AEA5559C-8863-F641-8697-81A371160394}" srcId="{CE713780-C12B-C344-8F04-5A6F76AAEBB1}" destId="{6F42FD82-7E3B-E24A-9539-B95AF13D32AD}" srcOrd="0" destOrd="0" parTransId="{C8F36393-7C67-AC4A-93B8-F47057A7D7CA}" sibTransId="{D99B0F1C-1744-554C-B5DF-7BCF28492ECB}"/>
    <dgm:cxn modelId="{2F6F1A8B-9AB4-5543-9A21-823FAF824144}" type="presOf" srcId="{859FC2B2-EB90-F348-B54E-D6AD35A9A539}" destId="{3F060AAE-8889-5B46-B92E-260290644572}" srcOrd="0" destOrd="0" presId="urn:microsoft.com/office/officeart/2005/8/layout/chevron2"/>
    <dgm:cxn modelId="{4FBCCAD5-65E8-B848-B1C0-00C0240F6416}" type="presOf" srcId="{CE713780-C12B-C344-8F04-5A6F76AAEBB1}" destId="{1ACF8D04-FF6E-E748-A669-9A4E2515B342}" srcOrd="0" destOrd="0" presId="urn:microsoft.com/office/officeart/2005/8/layout/chevron2"/>
    <dgm:cxn modelId="{BBBBFAC3-CFC3-4344-9050-8B198DAB1D43}" srcId="{A85426D5-DA7F-2245-8248-882A0DBAF864}" destId="{1E882597-C86D-F545-9A67-67FB39808D61}" srcOrd="0" destOrd="0" parTransId="{40368E10-E32B-234B-90CF-CCCA063A3527}" sibTransId="{39296574-406A-DF4E-B022-1D4E1919735F}"/>
    <dgm:cxn modelId="{98B9EAE2-CDA1-E94B-B554-66FACA3F30E6}" type="presOf" srcId="{83C12328-B36F-A847-B35E-49B816DB6EE6}" destId="{0CB50038-B0F6-2546-A245-25F1B54E8E05}" srcOrd="0" destOrd="0" presId="urn:microsoft.com/office/officeart/2005/8/layout/chevron2"/>
    <dgm:cxn modelId="{9023C140-DE1C-1246-8089-18BC3DE3FDBD}" type="presOf" srcId="{6F42FD82-7E3B-E24A-9539-B95AF13D32AD}" destId="{AA60F239-9CF7-E440-9186-08793E2C0B73}" srcOrd="0" destOrd="0" presId="urn:microsoft.com/office/officeart/2005/8/layout/chevron2"/>
    <dgm:cxn modelId="{64D5190A-1CC3-4C40-B174-705F96A66184}" srcId="{A5109973-99AB-454D-A1F4-A5D54BEE0B13}" destId="{BFF90EF5-C4CF-4043-98B8-A56DB6C3B2BD}" srcOrd="0" destOrd="0" parTransId="{475A3159-94E5-AB46-996E-BD6003AD9F9E}" sibTransId="{ACA4BC48-D0D4-B84C-A23D-BEFDA285BD73}"/>
    <dgm:cxn modelId="{1644E100-0FB8-0748-86B0-CA39E4914545}" type="presParOf" srcId="{5996BDEE-F1A5-A24C-BEA1-1F53B702754D}" destId="{4364DBB7-6B1E-B140-BE03-DBE844CE3099}" srcOrd="0" destOrd="0" presId="urn:microsoft.com/office/officeart/2005/8/layout/chevron2"/>
    <dgm:cxn modelId="{E3B1A4AA-27D7-2045-9654-357FBD9C526E}" type="presParOf" srcId="{4364DBB7-6B1E-B140-BE03-DBE844CE3099}" destId="{9F413360-3B54-6F49-8274-3C209D552908}" srcOrd="0" destOrd="0" presId="urn:microsoft.com/office/officeart/2005/8/layout/chevron2"/>
    <dgm:cxn modelId="{A616D45A-853E-E741-8C58-A5DB70C60E16}" type="presParOf" srcId="{4364DBB7-6B1E-B140-BE03-DBE844CE3099}" destId="{DB35C921-E547-4E43-ABB2-D3D02C5F4749}" srcOrd="1" destOrd="0" presId="urn:microsoft.com/office/officeart/2005/8/layout/chevron2"/>
    <dgm:cxn modelId="{BD040A05-E18A-A841-89B2-655D8568EAF8}" type="presParOf" srcId="{5996BDEE-F1A5-A24C-BEA1-1F53B702754D}" destId="{28E0AA45-C5A2-9F40-B60E-C577AE0468CB}" srcOrd="1" destOrd="0" presId="urn:microsoft.com/office/officeart/2005/8/layout/chevron2"/>
    <dgm:cxn modelId="{43FDB599-9A9B-0947-BD20-B40DFE265033}" type="presParOf" srcId="{5996BDEE-F1A5-A24C-BEA1-1F53B702754D}" destId="{E7E563DA-5512-F147-A550-96E46F7FEFC6}" srcOrd="2" destOrd="0" presId="urn:microsoft.com/office/officeart/2005/8/layout/chevron2"/>
    <dgm:cxn modelId="{65649BA0-553C-A14E-85B0-AC5EAF3AD42B}" type="presParOf" srcId="{E7E563DA-5512-F147-A550-96E46F7FEFC6}" destId="{2CF29B79-0546-664C-8FAC-0BC23746E4F2}" srcOrd="0" destOrd="0" presId="urn:microsoft.com/office/officeart/2005/8/layout/chevron2"/>
    <dgm:cxn modelId="{0F3FD355-1F05-9541-A0E1-C94CF8D0FF63}" type="presParOf" srcId="{E7E563DA-5512-F147-A550-96E46F7FEFC6}" destId="{BFCBDB50-A5C7-DE4F-8D5E-9BF968419AF0}" srcOrd="1" destOrd="0" presId="urn:microsoft.com/office/officeart/2005/8/layout/chevron2"/>
    <dgm:cxn modelId="{F5B573C9-4F8E-5949-B347-1E2E6E8E4059}" type="presParOf" srcId="{5996BDEE-F1A5-A24C-BEA1-1F53B702754D}" destId="{F2CF15B2-3FF8-3240-AA7F-465C3B6DB230}" srcOrd="3" destOrd="0" presId="urn:microsoft.com/office/officeart/2005/8/layout/chevron2"/>
    <dgm:cxn modelId="{5607D2BF-82D0-8D40-9FFA-3B001B00FE4A}" type="presParOf" srcId="{5996BDEE-F1A5-A24C-BEA1-1F53B702754D}" destId="{94998B85-2D50-3249-A470-1E20AA761B02}" srcOrd="4" destOrd="0" presId="urn:microsoft.com/office/officeart/2005/8/layout/chevron2"/>
    <dgm:cxn modelId="{1D6816D4-2835-944F-9105-697DDD15F337}" type="presParOf" srcId="{94998B85-2D50-3249-A470-1E20AA761B02}" destId="{1ACF8D04-FF6E-E748-A669-9A4E2515B342}" srcOrd="0" destOrd="0" presId="urn:microsoft.com/office/officeart/2005/8/layout/chevron2"/>
    <dgm:cxn modelId="{F00E60BA-9BFF-F745-BCAE-1889619FD4D1}" type="presParOf" srcId="{94998B85-2D50-3249-A470-1E20AA761B02}" destId="{AA60F239-9CF7-E440-9186-08793E2C0B73}" srcOrd="1" destOrd="0" presId="urn:microsoft.com/office/officeart/2005/8/layout/chevron2"/>
    <dgm:cxn modelId="{CFCA8037-9199-4A45-8A25-23577D63A951}" type="presParOf" srcId="{5996BDEE-F1A5-A24C-BEA1-1F53B702754D}" destId="{F6B4D34D-2EFF-674C-BAA3-E173B4A0DBDF}" srcOrd="5" destOrd="0" presId="urn:microsoft.com/office/officeart/2005/8/layout/chevron2"/>
    <dgm:cxn modelId="{1DA5FC8A-4CAA-3444-98A0-CD027B4D5462}" type="presParOf" srcId="{5996BDEE-F1A5-A24C-BEA1-1F53B702754D}" destId="{9F19746A-8EA7-DC4C-9C96-F9F788EACAAE}" srcOrd="6" destOrd="0" presId="urn:microsoft.com/office/officeart/2005/8/layout/chevron2"/>
    <dgm:cxn modelId="{858CEB91-B29F-7A46-9871-A294939A2B97}" type="presParOf" srcId="{9F19746A-8EA7-DC4C-9C96-F9F788EACAAE}" destId="{0CB50038-B0F6-2546-A245-25F1B54E8E05}" srcOrd="0" destOrd="0" presId="urn:microsoft.com/office/officeart/2005/8/layout/chevron2"/>
    <dgm:cxn modelId="{99CF6896-A43B-884C-9016-688642A30689}" type="presParOf" srcId="{9F19746A-8EA7-DC4C-9C96-F9F788EACAAE}" destId="{3F060AAE-8889-5B46-B92E-260290644572}" srcOrd="1" destOrd="0" presId="urn:microsoft.com/office/officeart/2005/8/layout/chevron2"/>
    <dgm:cxn modelId="{FF4D8658-C749-ED45-B4B6-4E8D16EBFECE}" type="presParOf" srcId="{5996BDEE-F1A5-A24C-BEA1-1F53B702754D}" destId="{BA81995F-F0D0-DA46-A284-3E3675AB4BF2}" srcOrd="7" destOrd="0" presId="urn:microsoft.com/office/officeart/2005/8/layout/chevron2"/>
    <dgm:cxn modelId="{4B10F190-3149-D444-A0BD-5606B3A6A65E}" type="presParOf" srcId="{5996BDEE-F1A5-A24C-BEA1-1F53B702754D}" destId="{CB4F1BB8-2E04-D940-B4CB-A9430FF03976}" srcOrd="8" destOrd="0" presId="urn:microsoft.com/office/officeart/2005/8/layout/chevron2"/>
    <dgm:cxn modelId="{C2C36E72-DD0D-A34E-B2FD-136019FFB8FC}" type="presParOf" srcId="{CB4F1BB8-2E04-D940-B4CB-A9430FF03976}" destId="{9FFCA040-0089-D94E-BF76-3B7F22727A31}" srcOrd="0" destOrd="0" presId="urn:microsoft.com/office/officeart/2005/8/layout/chevron2"/>
    <dgm:cxn modelId="{BDBEB1BC-4635-784F-929A-2BF4B401D26D}" type="presParOf" srcId="{CB4F1BB8-2E04-D940-B4CB-A9430FF03976}" destId="{A8E6AFD7-4A99-484B-BA86-B9E36027D20D}" srcOrd="1" destOrd="0" presId="urn:microsoft.com/office/officeart/2005/8/layout/chevron2"/>
    <dgm:cxn modelId="{14158662-13B0-6348-9F6D-9200D143A13D}" type="presParOf" srcId="{5996BDEE-F1A5-A24C-BEA1-1F53B702754D}" destId="{E40DF4CB-F05B-424D-8899-3A98E4E028E1}" srcOrd="9" destOrd="0" presId="urn:microsoft.com/office/officeart/2005/8/layout/chevron2"/>
    <dgm:cxn modelId="{E4C062CC-5051-2F41-A4DF-2FAA299819B1}" type="presParOf" srcId="{5996BDEE-F1A5-A24C-BEA1-1F53B702754D}" destId="{736709BE-CA15-004E-81E6-230E9DB6DE39}" srcOrd="10" destOrd="0" presId="urn:microsoft.com/office/officeart/2005/8/layout/chevron2"/>
    <dgm:cxn modelId="{350AEB46-E7C9-E04D-BDA7-0B7A15216429}" type="presParOf" srcId="{736709BE-CA15-004E-81E6-230E9DB6DE39}" destId="{4C0CE2E2-46E9-F34D-A39C-2DCEB35808F3}" srcOrd="0" destOrd="0" presId="urn:microsoft.com/office/officeart/2005/8/layout/chevron2"/>
    <dgm:cxn modelId="{FD602C9C-94E3-3B48-84B2-D5120D1C162F}" type="presParOf" srcId="{736709BE-CA15-004E-81E6-230E9DB6DE39}" destId="{B897483F-FB39-3544-9BD6-753D49ADC0C5}" srcOrd="1" destOrd="0" presId="urn:microsoft.com/office/officeart/2005/8/layout/chevron2"/>
    <dgm:cxn modelId="{D19BBF67-27D4-0643-85E3-F655A6F2F400}" type="presParOf" srcId="{5996BDEE-F1A5-A24C-BEA1-1F53B702754D}" destId="{DB2D8DE9-7C34-8245-B69B-3AFB5C384520}" srcOrd="11" destOrd="0" presId="urn:microsoft.com/office/officeart/2005/8/layout/chevron2"/>
    <dgm:cxn modelId="{A5A4C593-832F-8A48-95ED-BA0BF6A64208}" type="presParOf" srcId="{5996BDEE-F1A5-A24C-BEA1-1F53B702754D}" destId="{13E50B5B-8338-1542-B05F-78CC164E5FB6}" srcOrd="12" destOrd="0" presId="urn:microsoft.com/office/officeart/2005/8/layout/chevron2"/>
    <dgm:cxn modelId="{4A22EF9F-D415-FD43-9984-4E42CCD8A171}" type="presParOf" srcId="{13E50B5B-8338-1542-B05F-78CC164E5FB6}" destId="{00350085-6E71-8247-993E-6CCDF3929844}" srcOrd="0" destOrd="0" presId="urn:microsoft.com/office/officeart/2005/8/layout/chevron2"/>
    <dgm:cxn modelId="{5E32D1C8-FD80-7343-8121-6D7B1B835172}" type="presParOf" srcId="{13E50B5B-8338-1542-B05F-78CC164E5FB6}" destId="{F25794B7-B941-AD49-85C3-E9C826991AE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E2CEBA9-E63A-6A47-BC8B-63F1592640A2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850E0F8-687C-4B4C-9B3F-F723D8FAFE4A}">
      <dgm:prSet phldrT="[Texto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Propuesta de las tres listas</a:t>
          </a:r>
          <a:endParaRPr lang="es-ES" sz="18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4B418FAD-C329-184B-A238-B1DCCF5A90C5}" type="parTrans" cxnId="{83CCFD94-0BB4-774C-BFC8-EA13E7A72B15}">
      <dgm:prSet/>
      <dgm:spPr/>
      <dgm:t>
        <a:bodyPr/>
        <a:lstStyle/>
        <a:p>
          <a:endParaRPr lang="es-ES"/>
        </a:p>
      </dgm:t>
    </dgm:pt>
    <dgm:pt modelId="{57C17B0D-CFC9-4C4B-8AB0-1BF17D05B722}" type="sibTrans" cxnId="{83CCFD94-0BB4-774C-BFC8-EA13E7A72B15}">
      <dgm:prSet/>
      <dgm:spPr/>
      <dgm:t>
        <a:bodyPr/>
        <a:lstStyle/>
        <a:p>
          <a:endParaRPr lang="es-ES"/>
        </a:p>
      </dgm:t>
    </dgm:pt>
    <dgm:pt modelId="{D1BC9B8A-A1C5-984D-8052-F5413A25194D}">
      <dgm:prSet phldrT="[Texto]" custT="1"/>
      <dgm:spPr>
        <a:solidFill>
          <a:srgbClr val="DBEEF4"/>
        </a:solidFill>
      </dgm:spPr>
      <dgm:t>
        <a:bodyPr/>
        <a:lstStyle/>
        <a:p>
          <a:pPr algn="just"/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Entrevista</a:t>
          </a:r>
          <a:r>
            <a:rPr lang="es-ES" sz="1800" b="1" baseline="0" dirty="0" smtClean="0">
              <a:solidFill>
                <a:srgbClr val="000000"/>
              </a:solidFill>
              <a:latin typeface="Arial"/>
              <a:cs typeface="Arial"/>
            </a:rPr>
            <a:t> individualizada a los candidatos seleccionados</a:t>
          </a:r>
          <a:endParaRPr lang="es-ES" sz="18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A43339C5-4EAE-8041-96FB-F4CA1BE2AB0C}" type="parTrans" cxnId="{AD99224A-2D65-F74A-A3CD-1A1DD3BBD013}">
      <dgm:prSet/>
      <dgm:spPr/>
      <dgm:t>
        <a:bodyPr/>
        <a:lstStyle/>
        <a:p>
          <a:endParaRPr lang="es-ES"/>
        </a:p>
      </dgm:t>
    </dgm:pt>
    <dgm:pt modelId="{F378C15D-08F0-E640-BF9D-792DCA2CB0E3}" type="sibTrans" cxnId="{AD99224A-2D65-F74A-A3CD-1A1DD3BBD013}">
      <dgm:prSet/>
      <dgm:spPr/>
      <dgm:t>
        <a:bodyPr/>
        <a:lstStyle/>
        <a:p>
          <a:endParaRPr lang="es-ES"/>
        </a:p>
      </dgm:t>
    </dgm:pt>
    <dgm:pt modelId="{4AD66837-B2F2-3044-BBC6-DB7F18BF7ED3}">
      <dgm:prSet phldrT="[Texto]" custT="1"/>
      <dgm:spPr>
        <a:solidFill>
          <a:srgbClr val="DBEEF4"/>
        </a:solidFill>
      </dgm:spPr>
      <dgm:t>
        <a:bodyPr/>
        <a:lstStyle/>
        <a:p>
          <a:pPr algn="just"/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Compromiso</a:t>
          </a:r>
          <a:r>
            <a:rPr lang="es-ES" sz="1800" b="1" baseline="0" dirty="0" smtClean="0">
              <a:solidFill>
                <a:srgbClr val="000000"/>
              </a:solidFill>
              <a:latin typeface="Arial"/>
              <a:cs typeface="Arial"/>
            </a:rPr>
            <a:t> con el servicio de mediación</a:t>
          </a:r>
          <a:endParaRPr lang="es-ES" sz="18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F97260EF-F9F7-224D-A88D-13E938F1969F}" type="parTrans" cxnId="{85EFCF17-9CDA-C94A-B27C-0A561A6BADA4}">
      <dgm:prSet/>
      <dgm:spPr/>
      <dgm:t>
        <a:bodyPr/>
        <a:lstStyle/>
        <a:p>
          <a:endParaRPr lang="es-ES"/>
        </a:p>
      </dgm:t>
    </dgm:pt>
    <dgm:pt modelId="{73F9FCD7-44CC-9A42-8BCB-2CE6472CA983}" type="sibTrans" cxnId="{85EFCF17-9CDA-C94A-B27C-0A561A6BADA4}">
      <dgm:prSet/>
      <dgm:spPr/>
      <dgm:t>
        <a:bodyPr/>
        <a:lstStyle/>
        <a:p>
          <a:endParaRPr lang="es-ES"/>
        </a:p>
      </dgm:t>
    </dgm:pt>
    <dgm:pt modelId="{962CA2A1-ED62-BD46-A31C-1136DDB16110}" type="pres">
      <dgm:prSet presAssocID="{9E2CEBA9-E63A-6A47-BC8B-63F1592640A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633CAD48-464D-7E47-BD51-B2E85FC70BA6}" type="pres">
      <dgm:prSet presAssocID="{9E2CEBA9-E63A-6A47-BC8B-63F1592640A2}" presName="Name1" presStyleCnt="0"/>
      <dgm:spPr/>
    </dgm:pt>
    <dgm:pt modelId="{42BFFEE3-7743-B341-BDF3-4C946D97BF6F}" type="pres">
      <dgm:prSet presAssocID="{9E2CEBA9-E63A-6A47-BC8B-63F1592640A2}" presName="cycle" presStyleCnt="0"/>
      <dgm:spPr/>
    </dgm:pt>
    <dgm:pt modelId="{B72E7D6E-08E5-4C48-B321-12A5ACA5411C}" type="pres">
      <dgm:prSet presAssocID="{9E2CEBA9-E63A-6A47-BC8B-63F1592640A2}" presName="srcNode" presStyleLbl="node1" presStyleIdx="0" presStyleCnt="3"/>
      <dgm:spPr/>
    </dgm:pt>
    <dgm:pt modelId="{1405AC87-890B-AA46-B2D7-2AD69F158A2D}" type="pres">
      <dgm:prSet presAssocID="{9E2CEBA9-E63A-6A47-BC8B-63F1592640A2}" presName="conn" presStyleLbl="parChTrans1D2" presStyleIdx="0" presStyleCnt="1"/>
      <dgm:spPr/>
      <dgm:t>
        <a:bodyPr/>
        <a:lstStyle/>
        <a:p>
          <a:endParaRPr lang="es-ES"/>
        </a:p>
      </dgm:t>
    </dgm:pt>
    <dgm:pt modelId="{E0E9DA1F-8555-C54C-AA57-823C97C5EFD0}" type="pres">
      <dgm:prSet presAssocID="{9E2CEBA9-E63A-6A47-BC8B-63F1592640A2}" presName="extraNode" presStyleLbl="node1" presStyleIdx="0" presStyleCnt="3"/>
      <dgm:spPr/>
    </dgm:pt>
    <dgm:pt modelId="{66AC381E-717C-DF4A-A2A6-764B6F491714}" type="pres">
      <dgm:prSet presAssocID="{9E2CEBA9-E63A-6A47-BC8B-63F1592640A2}" presName="dstNode" presStyleLbl="node1" presStyleIdx="0" presStyleCnt="3"/>
      <dgm:spPr/>
    </dgm:pt>
    <dgm:pt modelId="{1CAEA172-354A-8846-8B58-F834C576E69B}" type="pres">
      <dgm:prSet presAssocID="{D850E0F8-687C-4B4C-9B3F-F723D8FAFE4A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FB02DE4-E132-B846-AEE4-9DD3AE92038C}" type="pres">
      <dgm:prSet presAssocID="{D850E0F8-687C-4B4C-9B3F-F723D8FAFE4A}" presName="accent_1" presStyleCnt="0"/>
      <dgm:spPr/>
    </dgm:pt>
    <dgm:pt modelId="{04E156E6-6757-B649-AB12-DC3ECBBD4639}" type="pres">
      <dgm:prSet presAssocID="{D850E0F8-687C-4B4C-9B3F-F723D8FAFE4A}" presName="accentRepeatNode" presStyleLbl="solidFgAcc1" presStyleIdx="0" presStyleCnt="3"/>
      <dgm:spPr>
        <a:solidFill>
          <a:schemeClr val="accent3">
            <a:lumMod val="40000"/>
            <a:lumOff val="60000"/>
          </a:schemeClr>
        </a:solidFill>
      </dgm:spPr>
    </dgm:pt>
    <dgm:pt modelId="{612BBD0C-1AA5-2145-81D3-2992775DFD4C}" type="pres">
      <dgm:prSet presAssocID="{D1BC9B8A-A1C5-984D-8052-F5413A25194D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1B384F3-D71D-C546-A9E6-3218088B225C}" type="pres">
      <dgm:prSet presAssocID="{D1BC9B8A-A1C5-984D-8052-F5413A25194D}" presName="accent_2" presStyleCnt="0"/>
      <dgm:spPr/>
    </dgm:pt>
    <dgm:pt modelId="{45BC7324-035B-B941-A032-2D2CE9E6C7B9}" type="pres">
      <dgm:prSet presAssocID="{D1BC9B8A-A1C5-984D-8052-F5413A25194D}" presName="accentRepeatNode" presStyleLbl="solidFgAcc1" presStyleIdx="1" presStyleCnt="3"/>
      <dgm:spPr>
        <a:solidFill>
          <a:srgbClr val="D7E4BD"/>
        </a:solidFill>
      </dgm:spPr>
    </dgm:pt>
    <dgm:pt modelId="{D77729BA-D2C1-5D4C-81DB-375DDAE2AE42}" type="pres">
      <dgm:prSet presAssocID="{4AD66837-B2F2-3044-BBC6-DB7F18BF7ED3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08422C1-AAE6-0D49-AF00-9A7EE62A3092}" type="pres">
      <dgm:prSet presAssocID="{4AD66837-B2F2-3044-BBC6-DB7F18BF7ED3}" presName="accent_3" presStyleCnt="0"/>
      <dgm:spPr/>
    </dgm:pt>
    <dgm:pt modelId="{D7C75EF6-2945-334C-87DF-27A283BE4B8E}" type="pres">
      <dgm:prSet presAssocID="{4AD66837-B2F2-3044-BBC6-DB7F18BF7ED3}" presName="accentRepeatNode" presStyleLbl="solidFgAcc1" presStyleIdx="2" presStyleCnt="3"/>
      <dgm:spPr>
        <a:solidFill>
          <a:srgbClr val="D7E4BD"/>
        </a:solidFill>
      </dgm:spPr>
    </dgm:pt>
  </dgm:ptLst>
  <dgm:cxnLst>
    <dgm:cxn modelId="{D0273090-E3FF-9046-9CCC-09A17EA4D692}" type="presOf" srcId="{D1BC9B8A-A1C5-984D-8052-F5413A25194D}" destId="{612BBD0C-1AA5-2145-81D3-2992775DFD4C}" srcOrd="0" destOrd="0" presId="urn:microsoft.com/office/officeart/2008/layout/VerticalCurvedList"/>
    <dgm:cxn modelId="{8184BB3F-3710-D642-B83E-355ECACB7201}" type="presOf" srcId="{4AD66837-B2F2-3044-BBC6-DB7F18BF7ED3}" destId="{D77729BA-D2C1-5D4C-81DB-375DDAE2AE42}" srcOrd="0" destOrd="0" presId="urn:microsoft.com/office/officeart/2008/layout/VerticalCurvedList"/>
    <dgm:cxn modelId="{5DF3AB79-B9B8-B54F-A595-224A38FAD933}" type="presOf" srcId="{57C17B0D-CFC9-4C4B-8AB0-1BF17D05B722}" destId="{1405AC87-890B-AA46-B2D7-2AD69F158A2D}" srcOrd="0" destOrd="0" presId="urn:microsoft.com/office/officeart/2008/layout/VerticalCurvedList"/>
    <dgm:cxn modelId="{AD99224A-2D65-F74A-A3CD-1A1DD3BBD013}" srcId="{9E2CEBA9-E63A-6A47-BC8B-63F1592640A2}" destId="{D1BC9B8A-A1C5-984D-8052-F5413A25194D}" srcOrd="1" destOrd="0" parTransId="{A43339C5-4EAE-8041-96FB-F4CA1BE2AB0C}" sibTransId="{F378C15D-08F0-E640-BF9D-792DCA2CB0E3}"/>
    <dgm:cxn modelId="{83CCFD94-0BB4-774C-BFC8-EA13E7A72B15}" srcId="{9E2CEBA9-E63A-6A47-BC8B-63F1592640A2}" destId="{D850E0F8-687C-4B4C-9B3F-F723D8FAFE4A}" srcOrd="0" destOrd="0" parTransId="{4B418FAD-C329-184B-A238-B1DCCF5A90C5}" sibTransId="{57C17B0D-CFC9-4C4B-8AB0-1BF17D05B722}"/>
    <dgm:cxn modelId="{465EC9D3-508B-1846-B49F-F470F24CBE58}" type="presOf" srcId="{D850E0F8-687C-4B4C-9B3F-F723D8FAFE4A}" destId="{1CAEA172-354A-8846-8B58-F834C576E69B}" srcOrd="0" destOrd="0" presId="urn:microsoft.com/office/officeart/2008/layout/VerticalCurvedList"/>
    <dgm:cxn modelId="{85EFCF17-9CDA-C94A-B27C-0A561A6BADA4}" srcId="{9E2CEBA9-E63A-6A47-BC8B-63F1592640A2}" destId="{4AD66837-B2F2-3044-BBC6-DB7F18BF7ED3}" srcOrd="2" destOrd="0" parTransId="{F97260EF-F9F7-224D-A88D-13E938F1969F}" sibTransId="{73F9FCD7-44CC-9A42-8BCB-2CE6472CA983}"/>
    <dgm:cxn modelId="{CFD37146-C168-CF44-93F0-622763101AEF}" type="presOf" srcId="{9E2CEBA9-E63A-6A47-BC8B-63F1592640A2}" destId="{962CA2A1-ED62-BD46-A31C-1136DDB16110}" srcOrd="0" destOrd="0" presId="urn:microsoft.com/office/officeart/2008/layout/VerticalCurvedList"/>
    <dgm:cxn modelId="{FAD1EC62-B93C-114B-84D6-822B5A45B8B0}" type="presParOf" srcId="{962CA2A1-ED62-BD46-A31C-1136DDB16110}" destId="{633CAD48-464D-7E47-BD51-B2E85FC70BA6}" srcOrd="0" destOrd="0" presId="urn:microsoft.com/office/officeart/2008/layout/VerticalCurvedList"/>
    <dgm:cxn modelId="{8FCB8326-6CFA-AA44-BBAF-7905660D15A4}" type="presParOf" srcId="{633CAD48-464D-7E47-BD51-B2E85FC70BA6}" destId="{42BFFEE3-7743-B341-BDF3-4C946D97BF6F}" srcOrd="0" destOrd="0" presId="urn:microsoft.com/office/officeart/2008/layout/VerticalCurvedList"/>
    <dgm:cxn modelId="{F9AFCA4E-E062-5746-860D-B8A4347D9B9B}" type="presParOf" srcId="{42BFFEE3-7743-B341-BDF3-4C946D97BF6F}" destId="{B72E7D6E-08E5-4C48-B321-12A5ACA5411C}" srcOrd="0" destOrd="0" presId="urn:microsoft.com/office/officeart/2008/layout/VerticalCurvedList"/>
    <dgm:cxn modelId="{7E8718BF-F294-9948-ADF3-860CD7729817}" type="presParOf" srcId="{42BFFEE3-7743-B341-BDF3-4C946D97BF6F}" destId="{1405AC87-890B-AA46-B2D7-2AD69F158A2D}" srcOrd="1" destOrd="0" presId="urn:microsoft.com/office/officeart/2008/layout/VerticalCurvedList"/>
    <dgm:cxn modelId="{9D30CA13-F10E-5546-AEDC-49B62B267A47}" type="presParOf" srcId="{42BFFEE3-7743-B341-BDF3-4C946D97BF6F}" destId="{E0E9DA1F-8555-C54C-AA57-823C97C5EFD0}" srcOrd="2" destOrd="0" presId="urn:microsoft.com/office/officeart/2008/layout/VerticalCurvedList"/>
    <dgm:cxn modelId="{335B82A4-9F19-1844-B097-A4474361F4CA}" type="presParOf" srcId="{42BFFEE3-7743-B341-BDF3-4C946D97BF6F}" destId="{66AC381E-717C-DF4A-A2A6-764B6F491714}" srcOrd="3" destOrd="0" presId="urn:microsoft.com/office/officeart/2008/layout/VerticalCurvedList"/>
    <dgm:cxn modelId="{B585FF81-A3CA-A942-A1D6-2D04C86DC2C8}" type="presParOf" srcId="{633CAD48-464D-7E47-BD51-B2E85FC70BA6}" destId="{1CAEA172-354A-8846-8B58-F834C576E69B}" srcOrd="1" destOrd="0" presId="urn:microsoft.com/office/officeart/2008/layout/VerticalCurvedList"/>
    <dgm:cxn modelId="{7EB475ED-1404-AA42-A7EF-CF8030E3B8D6}" type="presParOf" srcId="{633CAD48-464D-7E47-BD51-B2E85FC70BA6}" destId="{9FB02DE4-E132-B846-AEE4-9DD3AE92038C}" srcOrd="2" destOrd="0" presId="urn:microsoft.com/office/officeart/2008/layout/VerticalCurvedList"/>
    <dgm:cxn modelId="{C510749B-0B73-3C46-BFA7-A617CB1A2AD5}" type="presParOf" srcId="{9FB02DE4-E132-B846-AEE4-9DD3AE92038C}" destId="{04E156E6-6757-B649-AB12-DC3ECBBD4639}" srcOrd="0" destOrd="0" presId="urn:microsoft.com/office/officeart/2008/layout/VerticalCurvedList"/>
    <dgm:cxn modelId="{EAE8F3F3-873D-224B-8774-99474A1023F1}" type="presParOf" srcId="{633CAD48-464D-7E47-BD51-B2E85FC70BA6}" destId="{612BBD0C-1AA5-2145-81D3-2992775DFD4C}" srcOrd="3" destOrd="0" presId="urn:microsoft.com/office/officeart/2008/layout/VerticalCurvedList"/>
    <dgm:cxn modelId="{81D96100-190F-2743-BF6E-88091A4BC7BD}" type="presParOf" srcId="{633CAD48-464D-7E47-BD51-B2E85FC70BA6}" destId="{71B384F3-D71D-C546-A9E6-3218088B225C}" srcOrd="4" destOrd="0" presId="urn:microsoft.com/office/officeart/2008/layout/VerticalCurvedList"/>
    <dgm:cxn modelId="{5AA029BA-8FFC-BA4A-AB39-EBBC31C58262}" type="presParOf" srcId="{71B384F3-D71D-C546-A9E6-3218088B225C}" destId="{45BC7324-035B-B941-A032-2D2CE9E6C7B9}" srcOrd="0" destOrd="0" presId="urn:microsoft.com/office/officeart/2008/layout/VerticalCurvedList"/>
    <dgm:cxn modelId="{8D86382A-1BF8-D647-A589-26CEC3AD9C1C}" type="presParOf" srcId="{633CAD48-464D-7E47-BD51-B2E85FC70BA6}" destId="{D77729BA-D2C1-5D4C-81DB-375DDAE2AE42}" srcOrd="5" destOrd="0" presId="urn:microsoft.com/office/officeart/2008/layout/VerticalCurvedList"/>
    <dgm:cxn modelId="{38F9D30E-9743-6643-A04B-968F58B53FF5}" type="presParOf" srcId="{633CAD48-464D-7E47-BD51-B2E85FC70BA6}" destId="{108422C1-AAE6-0D49-AF00-9A7EE62A3092}" srcOrd="6" destOrd="0" presId="urn:microsoft.com/office/officeart/2008/layout/VerticalCurvedList"/>
    <dgm:cxn modelId="{2B1FC202-9C54-6749-9568-2FE3DF336B17}" type="presParOf" srcId="{108422C1-AAE6-0D49-AF00-9A7EE62A3092}" destId="{D7C75EF6-2945-334C-87DF-27A283BE4B8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E2CEBA9-E63A-6A47-BC8B-63F1592640A2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850E0F8-687C-4B4C-9B3F-F723D8FAFE4A}">
      <dgm:prSet phldrT="[Texto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En comunicación</a:t>
          </a:r>
          <a:endParaRPr lang="es-ES" sz="18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4B418FAD-C329-184B-A238-B1DCCF5A90C5}" type="parTrans" cxnId="{83CCFD94-0BB4-774C-BFC8-EA13E7A72B15}">
      <dgm:prSet/>
      <dgm:spPr/>
      <dgm:t>
        <a:bodyPr/>
        <a:lstStyle/>
        <a:p>
          <a:endParaRPr lang="es-ES"/>
        </a:p>
      </dgm:t>
    </dgm:pt>
    <dgm:pt modelId="{57C17B0D-CFC9-4C4B-8AB0-1BF17D05B722}" type="sibTrans" cxnId="{83CCFD94-0BB4-774C-BFC8-EA13E7A72B15}">
      <dgm:prSet/>
      <dgm:spPr/>
      <dgm:t>
        <a:bodyPr/>
        <a:lstStyle/>
        <a:p>
          <a:endParaRPr lang="es-ES"/>
        </a:p>
      </dgm:t>
    </dgm:pt>
    <dgm:pt modelId="{4AD66837-B2F2-3044-BBC6-DB7F18BF7ED3}">
      <dgm:prSet phldrT="[Texto]" custT="1"/>
      <dgm:spPr>
        <a:solidFill>
          <a:srgbClr val="D7E4BD"/>
        </a:solidFill>
      </dgm:spPr>
      <dgm:t>
        <a:bodyPr/>
        <a:lstStyle/>
        <a:p>
          <a:pPr algn="just"/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En</a:t>
          </a:r>
          <a:r>
            <a:rPr lang="es-ES" sz="1800" b="1" baseline="0" dirty="0" smtClean="0">
              <a:solidFill>
                <a:srgbClr val="000000"/>
              </a:solidFill>
              <a:latin typeface="Arial"/>
              <a:cs typeface="Arial"/>
            </a:rPr>
            <a:t> </a:t>
          </a:r>
          <a:r>
            <a:rPr lang="es-ES" sz="1800" b="1" baseline="0" dirty="0" err="1" smtClean="0">
              <a:solidFill>
                <a:srgbClr val="000000"/>
              </a:solidFill>
              <a:latin typeface="Arial"/>
              <a:cs typeface="Arial"/>
            </a:rPr>
            <a:t>intelixencia</a:t>
          </a:r>
          <a:r>
            <a:rPr lang="es-ES" sz="1800" b="1" baseline="0" dirty="0" smtClean="0">
              <a:solidFill>
                <a:srgbClr val="000000"/>
              </a:solidFill>
              <a:latin typeface="Arial"/>
              <a:cs typeface="Arial"/>
            </a:rPr>
            <a:t> social e emocional</a:t>
          </a:r>
          <a:endParaRPr lang="es-ES" sz="18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F97260EF-F9F7-224D-A88D-13E938F1969F}" type="parTrans" cxnId="{85EFCF17-9CDA-C94A-B27C-0A561A6BADA4}">
      <dgm:prSet/>
      <dgm:spPr/>
      <dgm:t>
        <a:bodyPr/>
        <a:lstStyle/>
        <a:p>
          <a:endParaRPr lang="es-ES"/>
        </a:p>
      </dgm:t>
    </dgm:pt>
    <dgm:pt modelId="{73F9FCD7-44CC-9A42-8BCB-2CE6472CA983}" type="sibTrans" cxnId="{85EFCF17-9CDA-C94A-B27C-0A561A6BADA4}">
      <dgm:prSet/>
      <dgm:spPr/>
      <dgm:t>
        <a:bodyPr/>
        <a:lstStyle/>
        <a:p>
          <a:endParaRPr lang="es-ES"/>
        </a:p>
      </dgm:t>
    </dgm:pt>
    <dgm:pt modelId="{4394FD2F-76DF-8F47-8173-4643A1C56A5E}">
      <dgm:prSet phldrT="[Texto]" custT="1"/>
      <dgm:spPr>
        <a:solidFill>
          <a:srgbClr val="D7E4BD"/>
        </a:solidFill>
      </dgm:spPr>
      <dgm:t>
        <a:bodyPr/>
        <a:lstStyle/>
        <a:p>
          <a:pPr algn="just"/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Sobre o proceso mediador</a:t>
          </a:r>
          <a:endParaRPr lang="es-ES" sz="18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0A881E54-C871-FB40-991D-33282F761611}" type="parTrans" cxnId="{170F83D7-7133-E94A-A286-AD9DF329C26A}">
      <dgm:prSet/>
      <dgm:spPr/>
      <dgm:t>
        <a:bodyPr/>
        <a:lstStyle/>
        <a:p>
          <a:endParaRPr lang="es-ES"/>
        </a:p>
      </dgm:t>
    </dgm:pt>
    <dgm:pt modelId="{BCA99542-B891-6F46-A603-5C7B7DACF50C}" type="sibTrans" cxnId="{170F83D7-7133-E94A-A286-AD9DF329C26A}">
      <dgm:prSet/>
      <dgm:spPr/>
      <dgm:t>
        <a:bodyPr/>
        <a:lstStyle/>
        <a:p>
          <a:endParaRPr lang="es-ES"/>
        </a:p>
      </dgm:t>
    </dgm:pt>
    <dgm:pt modelId="{962CA2A1-ED62-BD46-A31C-1136DDB16110}" type="pres">
      <dgm:prSet presAssocID="{9E2CEBA9-E63A-6A47-BC8B-63F1592640A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633CAD48-464D-7E47-BD51-B2E85FC70BA6}" type="pres">
      <dgm:prSet presAssocID="{9E2CEBA9-E63A-6A47-BC8B-63F1592640A2}" presName="Name1" presStyleCnt="0"/>
      <dgm:spPr/>
    </dgm:pt>
    <dgm:pt modelId="{42BFFEE3-7743-B341-BDF3-4C946D97BF6F}" type="pres">
      <dgm:prSet presAssocID="{9E2CEBA9-E63A-6A47-BC8B-63F1592640A2}" presName="cycle" presStyleCnt="0"/>
      <dgm:spPr/>
    </dgm:pt>
    <dgm:pt modelId="{B72E7D6E-08E5-4C48-B321-12A5ACA5411C}" type="pres">
      <dgm:prSet presAssocID="{9E2CEBA9-E63A-6A47-BC8B-63F1592640A2}" presName="srcNode" presStyleLbl="node1" presStyleIdx="0" presStyleCnt="3"/>
      <dgm:spPr/>
    </dgm:pt>
    <dgm:pt modelId="{1405AC87-890B-AA46-B2D7-2AD69F158A2D}" type="pres">
      <dgm:prSet presAssocID="{9E2CEBA9-E63A-6A47-BC8B-63F1592640A2}" presName="conn" presStyleLbl="parChTrans1D2" presStyleIdx="0" presStyleCnt="1"/>
      <dgm:spPr/>
      <dgm:t>
        <a:bodyPr/>
        <a:lstStyle/>
        <a:p>
          <a:endParaRPr lang="es-ES"/>
        </a:p>
      </dgm:t>
    </dgm:pt>
    <dgm:pt modelId="{E0E9DA1F-8555-C54C-AA57-823C97C5EFD0}" type="pres">
      <dgm:prSet presAssocID="{9E2CEBA9-E63A-6A47-BC8B-63F1592640A2}" presName="extraNode" presStyleLbl="node1" presStyleIdx="0" presStyleCnt="3"/>
      <dgm:spPr/>
    </dgm:pt>
    <dgm:pt modelId="{66AC381E-717C-DF4A-A2A6-764B6F491714}" type="pres">
      <dgm:prSet presAssocID="{9E2CEBA9-E63A-6A47-BC8B-63F1592640A2}" presName="dstNode" presStyleLbl="node1" presStyleIdx="0" presStyleCnt="3"/>
      <dgm:spPr/>
    </dgm:pt>
    <dgm:pt modelId="{1CAEA172-354A-8846-8B58-F834C576E69B}" type="pres">
      <dgm:prSet presAssocID="{D850E0F8-687C-4B4C-9B3F-F723D8FAFE4A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FB02DE4-E132-B846-AEE4-9DD3AE92038C}" type="pres">
      <dgm:prSet presAssocID="{D850E0F8-687C-4B4C-9B3F-F723D8FAFE4A}" presName="accent_1" presStyleCnt="0"/>
      <dgm:spPr/>
    </dgm:pt>
    <dgm:pt modelId="{04E156E6-6757-B649-AB12-DC3ECBBD4639}" type="pres">
      <dgm:prSet presAssocID="{D850E0F8-687C-4B4C-9B3F-F723D8FAFE4A}" presName="accentRepeatNode" presStyleLbl="solidFgAcc1" presStyleIdx="0" presStyleCnt="3"/>
      <dgm:spPr>
        <a:solidFill>
          <a:srgbClr val="CCC1DA"/>
        </a:solidFill>
      </dgm:spPr>
      <dgm:t>
        <a:bodyPr/>
        <a:lstStyle/>
        <a:p>
          <a:endParaRPr lang="es-ES"/>
        </a:p>
      </dgm:t>
    </dgm:pt>
    <dgm:pt modelId="{5CFBCFEC-8033-FD4B-BE90-CD5E3014AEE8}" type="pres">
      <dgm:prSet presAssocID="{4AD66837-B2F2-3044-BBC6-DB7F18BF7ED3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6879E11-1195-8B47-A07B-F561834DBADD}" type="pres">
      <dgm:prSet presAssocID="{4AD66837-B2F2-3044-BBC6-DB7F18BF7ED3}" presName="accent_2" presStyleCnt="0"/>
      <dgm:spPr/>
    </dgm:pt>
    <dgm:pt modelId="{D7C75EF6-2945-334C-87DF-27A283BE4B8E}" type="pres">
      <dgm:prSet presAssocID="{4AD66837-B2F2-3044-BBC6-DB7F18BF7ED3}" presName="accentRepeatNode" presStyleLbl="solidFgAcc1" presStyleIdx="1" presStyleCnt="3"/>
      <dgm:spPr>
        <a:solidFill>
          <a:srgbClr val="CCC1DA"/>
        </a:solidFill>
      </dgm:spPr>
      <dgm:t>
        <a:bodyPr/>
        <a:lstStyle/>
        <a:p>
          <a:endParaRPr lang="es-ES"/>
        </a:p>
      </dgm:t>
    </dgm:pt>
    <dgm:pt modelId="{53B1DE39-991E-7F43-B4D6-AC185F8A9F54}" type="pres">
      <dgm:prSet presAssocID="{4394FD2F-76DF-8F47-8173-4643A1C56A5E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795E1D4-711E-6744-9DAC-FF6548738648}" type="pres">
      <dgm:prSet presAssocID="{4394FD2F-76DF-8F47-8173-4643A1C56A5E}" presName="accent_3" presStyleCnt="0"/>
      <dgm:spPr/>
    </dgm:pt>
    <dgm:pt modelId="{12F85D78-E1D1-1549-ABBD-6843CF006C60}" type="pres">
      <dgm:prSet presAssocID="{4394FD2F-76DF-8F47-8173-4643A1C56A5E}" presName="accentRepeatNode" presStyleLbl="solidFgAcc1" presStyleIdx="2" presStyleCnt="3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endParaRPr lang="es-ES"/>
        </a:p>
      </dgm:t>
    </dgm:pt>
  </dgm:ptLst>
  <dgm:cxnLst>
    <dgm:cxn modelId="{5BBCA862-258E-6247-B81B-848155363F64}" type="presOf" srcId="{57C17B0D-CFC9-4C4B-8AB0-1BF17D05B722}" destId="{1405AC87-890B-AA46-B2D7-2AD69F158A2D}" srcOrd="0" destOrd="0" presId="urn:microsoft.com/office/officeart/2008/layout/VerticalCurvedList"/>
    <dgm:cxn modelId="{170F83D7-7133-E94A-A286-AD9DF329C26A}" srcId="{9E2CEBA9-E63A-6A47-BC8B-63F1592640A2}" destId="{4394FD2F-76DF-8F47-8173-4643A1C56A5E}" srcOrd="2" destOrd="0" parTransId="{0A881E54-C871-FB40-991D-33282F761611}" sibTransId="{BCA99542-B891-6F46-A603-5C7B7DACF50C}"/>
    <dgm:cxn modelId="{83CCFD94-0BB4-774C-BFC8-EA13E7A72B15}" srcId="{9E2CEBA9-E63A-6A47-BC8B-63F1592640A2}" destId="{D850E0F8-687C-4B4C-9B3F-F723D8FAFE4A}" srcOrd="0" destOrd="0" parTransId="{4B418FAD-C329-184B-A238-B1DCCF5A90C5}" sibTransId="{57C17B0D-CFC9-4C4B-8AB0-1BF17D05B722}"/>
    <dgm:cxn modelId="{85EFCF17-9CDA-C94A-B27C-0A561A6BADA4}" srcId="{9E2CEBA9-E63A-6A47-BC8B-63F1592640A2}" destId="{4AD66837-B2F2-3044-BBC6-DB7F18BF7ED3}" srcOrd="1" destOrd="0" parTransId="{F97260EF-F9F7-224D-A88D-13E938F1969F}" sibTransId="{73F9FCD7-44CC-9A42-8BCB-2CE6472CA983}"/>
    <dgm:cxn modelId="{399CCB03-0433-BC4A-94D0-814C1310827F}" type="presOf" srcId="{9E2CEBA9-E63A-6A47-BC8B-63F1592640A2}" destId="{962CA2A1-ED62-BD46-A31C-1136DDB16110}" srcOrd="0" destOrd="0" presId="urn:microsoft.com/office/officeart/2008/layout/VerticalCurvedList"/>
    <dgm:cxn modelId="{2F32B739-F5C1-AB42-ADB4-3FE7F89115FD}" type="presOf" srcId="{D850E0F8-687C-4B4C-9B3F-F723D8FAFE4A}" destId="{1CAEA172-354A-8846-8B58-F834C576E69B}" srcOrd="0" destOrd="0" presId="urn:microsoft.com/office/officeart/2008/layout/VerticalCurvedList"/>
    <dgm:cxn modelId="{CA685923-9ED9-D646-ACF7-B0B1F62322C0}" type="presOf" srcId="{4394FD2F-76DF-8F47-8173-4643A1C56A5E}" destId="{53B1DE39-991E-7F43-B4D6-AC185F8A9F54}" srcOrd="0" destOrd="0" presId="urn:microsoft.com/office/officeart/2008/layout/VerticalCurvedList"/>
    <dgm:cxn modelId="{6C2DA6E8-A00D-D24C-BEF5-919A9EA65043}" type="presOf" srcId="{4AD66837-B2F2-3044-BBC6-DB7F18BF7ED3}" destId="{5CFBCFEC-8033-FD4B-BE90-CD5E3014AEE8}" srcOrd="0" destOrd="0" presId="urn:microsoft.com/office/officeart/2008/layout/VerticalCurvedList"/>
    <dgm:cxn modelId="{DB14B9A9-039A-DC4F-9F44-86D1D747C902}" type="presParOf" srcId="{962CA2A1-ED62-BD46-A31C-1136DDB16110}" destId="{633CAD48-464D-7E47-BD51-B2E85FC70BA6}" srcOrd="0" destOrd="0" presId="urn:microsoft.com/office/officeart/2008/layout/VerticalCurvedList"/>
    <dgm:cxn modelId="{3014DFFB-18A3-E64A-96C4-3D33D7D97C84}" type="presParOf" srcId="{633CAD48-464D-7E47-BD51-B2E85FC70BA6}" destId="{42BFFEE3-7743-B341-BDF3-4C946D97BF6F}" srcOrd="0" destOrd="0" presId="urn:microsoft.com/office/officeart/2008/layout/VerticalCurvedList"/>
    <dgm:cxn modelId="{1E2074EB-D36A-0749-AB46-1C58A4295BFA}" type="presParOf" srcId="{42BFFEE3-7743-B341-BDF3-4C946D97BF6F}" destId="{B72E7D6E-08E5-4C48-B321-12A5ACA5411C}" srcOrd="0" destOrd="0" presId="urn:microsoft.com/office/officeart/2008/layout/VerticalCurvedList"/>
    <dgm:cxn modelId="{42796411-22A4-224B-9D42-D1CC778EB3AA}" type="presParOf" srcId="{42BFFEE3-7743-B341-BDF3-4C946D97BF6F}" destId="{1405AC87-890B-AA46-B2D7-2AD69F158A2D}" srcOrd="1" destOrd="0" presId="urn:microsoft.com/office/officeart/2008/layout/VerticalCurvedList"/>
    <dgm:cxn modelId="{28FEC61D-E4DA-9D4A-B16F-6A9C2DBCEBF0}" type="presParOf" srcId="{42BFFEE3-7743-B341-BDF3-4C946D97BF6F}" destId="{E0E9DA1F-8555-C54C-AA57-823C97C5EFD0}" srcOrd="2" destOrd="0" presId="urn:microsoft.com/office/officeart/2008/layout/VerticalCurvedList"/>
    <dgm:cxn modelId="{F32C0992-55CA-0B4E-BA8E-80C5D7FA2DB3}" type="presParOf" srcId="{42BFFEE3-7743-B341-BDF3-4C946D97BF6F}" destId="{66AC381E-717C-DF4A-A2A6-764B6F491714}" srcOrd="3" destOrd="0" presId="urn:microsoft.com/office/officeart/2008/layout/VerticalCurvedList"/>
    <dgm:cxn modelId="{B8D983F6-2FD3-E447-AC06-F2805C257292}" type="presParOf" srcId="{633CAD48-464D-7E47-BD51-B2E85FC70BA6}" destId="{1CAEA172-354A-8846-8B58-F834C576E69B}" srcOrd="1" destOrd="0" presId="urn:microsoft.com/office/officeart/2008/layout/VerticalCurvedList"/>
    <dgm:cxn modelId="{1646D790-41F2-3749-BB91-B67A55C0A1F6}" type="presParOf" srcId="{633CAD48-464D-7E47-BD51-B2E85FC70BA6}" destId="{9FB02DE4-E132-B846-AEE4-9DD3AE92038C}" srcOrd="2" destOrd="0" presId="urn:microsoft.com/office/officeart/2008/layout/VerticalCurvedList"/>
    <dgm:cxn modelId="{654986E7-2687-B440-90B1-59FDF79A19F0}" type="presParOf" srcId="{9FB02DE4-E132-B846-AEE4-9DD3AE92038C}" destId="{04E156E6-6757-B649-AB12-DC3ECBBD4639}" srcOrd="0" destOrd="0" presId="urn:microsoft.com/office/officeart/2008/layout/VerticalCurvedList"/>
    <dgm:cxn modelId="{A7899ED3-4AB3-134E-8ADA-8F68F17544A1}" type="presParOf" srcId="{633CAD48-464D-7E47-BD51-B2E85FC70BA6}" destId="{5CFBCFEC-8033-FD4B-BE90-CD5E3014AEE8}" srcOrd="3" destOrd="0" presId="urn:microsoft.com/office/officeart/2008/layout/VerticalCurvedList"/>
    <dgm:cxn modelId="{4271064F-300C-DD44-8A04-795C40A273F9}" type="presParOf" srcId="{633CAD48-464D-7E47-BD51-B2E85FC70BA6}" destId="{D6879E11-1195-8B47-A07B-F561834DBADD}" srcOrd="4" destOrd="0" presId="urn:microsoft.com/office/officeart/2008/layout/VerticalCurvedList"/>
    <dgm:cxn modelId="{8819204D-CE0A-0945-900C-B8202CA7E594}" type="presParOf" srcId="{D6879E11-1195-8B47-A07B-F561834DBADD}" destId="{D7C75EF6-2945-334C-87DF-27A283BE4B8E}" srcOrd="0" destOrd="0" presId="urn:microsoft.com/office/officeart/2008/layout/VerticalCurvedList"/>
    <dgm:cxn modelId="{CCF8604C-97FC-624B-A7B7-DE823940C759}" type="presParOf" srcId="{633CAD48-464D-7E47-BD51-B2E85FC70BA6}" destId="{53B1DE39-991E-7F43-B4D6-AC185F8A9F54}" srcOrd="5" destOrd="0" presId="urn:microsoft.com/office/officeart/2008/layout/VerticalCurvedList"/>
    <dgm:cxn modelId="{C973AB77-2179-D146-B7C8-64787A0A850F}" type="presParOf" srcId="{633CAD48-464D-7E47-BD51-B2E85FC70BA6}" destId="{8795E1D4-711E-6744-9DAC-FF6548738648}" srcOrd="6" destOrd="0" presId="urn:microsoft.com/office/officeart/2008/layout/VerticalCurvedList"/>
    <dgm:cxn modelId="{82167030-4960-C342-B095-E28FB6419FC0}" type="presParOf" srcId="{8795E1D4-711E-6744-9DAC-FF6548738648}" destId="{12F85D78-E1D1-1549-ABBD-6843CF006C6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838592E-8CD8-7C48-98CF-794B8CDAD7CB}" type="doc">
      <dgm:prSet loTypeId="urn:microsoft.com/office/officeart/2005/8/layout/vList6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39883CB2-17E9-F44D-A67E-B78619B4D509}">
      <dgm:prSet phldrT="[Texto]" custT="1"/>
      <dgm:spPr/>
      <dgm:t>
        <a:bodyPr/>
        <a:lstStyle/>
        <a:p>
          <a:r>
            <a:rPr lang="es-ES" sz="2000" b="1" dirty="0" err="1" smtClean="0">
              <a:solidFill>
                <a:srgbClr val="000000"/>
              </a:solidFill>
            </a:rPr>
            <a:t>Premediación</a:t>
          </a:r>
          <a:endParaRPr lang="es-ES" sz="2000" b="1" dirty="0">
            <a:solidFill>
              <a:srgbClr val="000000"/>
            </a:solidFill>
          </a:endParaRPr>
        </a:p>
      </dgm:t>
    </dgm:pt>
    <dgm:pt modelId="{DCF462BC-7683-044A-A770-8D3E08EADCC2}" type="parTrans" cxnId="{506A4E52-ADD1-F540-AA94-1E258E60CB7D}">
      <dgm:prSet/>
      <dgm:spPr/>
      <dgm:t>
        <a:bodyPr/>
        <a:lstStyle/>
        <a:p>
          <a:endParaRPr lang="es-ES"/>
        </a:p>
      </dgm:t>
    </dgm:pt>
    <dgm:pt modelId="{7F3B206F-37E7-FD44-BE4E-933E0821DCD5}" type="sibTrans" cxnId="{506A4E52-ADD1-F540-AA94-1E258E60CB7D}">
      <dgm:prSet/>
      <dgm:spPr/>
      <dgm:t>
        <a:bodyPr/>
        <a:lstStyle/>
        <a:p>
          <a:endParaRPr lang="es-ES"/>
        </a:p>
      </dgm:t>
    </dgm:pt>
    <dgm:pt modelId="{D7FA0EC4-541F-D548-9BA4-FD220A05FB20}">
      <dgm:prSet phldrT="[Texto]" custT="1"/>
      <dgm:spPr/>
      <dgm:t>
        <a:bodyPr/>
        <a:lstStyle/>
        <a:p>
          <a:r>
            <a:rPr lang="es-ES" sz="1600" b="1" dirty="0" smtClean="0">
              <a:latin typeface="Times New Roman"/>
              <a:cs typeface="Times New Roman"/>
            </a:rPr>
            <a:t>Citar por separado a las partes</a:t>
          </a:r>
          <a:endParaRPr lang="es-ES" sz="1600" b="1" dirty="0">
            <a:latin typeface="Times New Roman"/>
            <a:cs typeface="Times New Roman"/>
          </a:endParaRPr>
        </a:p>
      </dgm:t>
    </dgm:pt>
    <dgm:pt modelId="{7FBEEBFC-437C-D143-85F8-7CD14E0CB9B3}" type="parTrans" cxnId="{F97D5C93-9CDA-614E-AF5E-D13C565083BB}">
      <dgm:prSet/>
      <dgm:spPr/>
      <dgm:t>
        <a:bodyPr/>
        <a:lstStyle/>
        <a:p>
          <a:endParaRPr lang="es-ES"/>
        </a:p>
      </dgm:t>
    </dgm:pt>
    <dgm:pt modelId="{6597E9E5-4661-C148-8A42-DE98E05701CA}" type="sibTrans" cxnId="{F97D5C93-9CDA-614E-AF5E-D13C565083BB}">
      <dgm:prSet/>
      <dgm:spPr/>
      <dgm:t>
        <a:bodyPr/>
        <a:lstStyle/>
        <a:p>
          <a:endParaRPr lang="es-ES"/>
        </a:p>
      </dgm:t>
    </dgm:pt>
    <dgm:pt modelId="{10E0BF45-F5BE-9648-BAE4-6CC97AAAF9F7}">
      <dgm:prSet phldrT="[Texto]" custT="1"/>
      <dgm:spPr/>
      <dgm:t>
        <a:bodyPr/>
        <a:lstStyle/>
        <a:p>
          <a:r>
            <a:rPr lang="es-ES" sz="2000" b="1" dirty="0" smtClean="0">
              <a:solidFill>
                <a:srgbClr val="000000"/>
              </a:solidFill>
            </a:rPr>
            <a:t>Contar</a:t>
          </a:r>
          <a:endParaRPr lang="es-ES" sz="2000" b="1" dirty="0">
            <a:solidFill>
              <a:srgbClr val="000000"/>
            </a:solidFill>
          </a:endParaRPr>
        </a:p>
      </dgm:t>
    </dgm:pt>
    <dgm:pt modelId="{9B5DAA29-7F74-E840-9FF3-AB92D3549E38}" type="parTrans" cxnId="{ABF1B209-7AE8-B842-AD8D-4A5FFB3D5735}">
      <dgm:prSet/>
      <dgm:spPr/>
      <dgm:t>
        <a:bodyPr/>
        <a:lstStyle/>
        <a:p>
          <a:endParaRPr lang="es-ES"/>
        </a:p>
      </dgm:t>
    </dgm:pt>
    <dgm:pt modelId="{795F323E-A707-7A48-94A2-FFBB5B138EFB}" type="sibTrans" cxnId="{ABF1B209-7AE8-B842-AD8D-4A5FFB3D5735}">
      <dgm:prSet/>
      <dgm:spPr/>
      <dgm:t>
        <a:bodyPr/>
        <a:lstStyle/>
        <a:p>
          <a:endParaRPr lang="es-ES"/>
        </a:p>
      </dgm:t>
    </dgm:pt>
    <dgm:pt modelId="{FDAE2D6A-D43C-3E4D-862F-EB2852C54480}">
      <dgm:prSet phldrT="[Texto]" custT="1"/>
      <dgm:spPr/>
      <dgm:t>
        <a:bodyPr/>
        <a:lstStyle/>
        <a:p>
          <a:r>
            <a:rPr lang="es-ES" sz="1600" b="1" dirty="0" smtClean="0"/>
            <a:t>Intentaremos que cada parte exprese a su visión del conflicto.</a:t>
          </a:r>
          <a:endParaRPr lang="es-ES" sz="1600" b="1" dirty="0"/>
        </a:p>
      </dgm:t>
    </dgm:pt>
    <dgm:pt modelId="{B1FDF0DE-58E0-E34B-8056-083D7F1BD9DA}" type="parTrans" cxnId="{2A1E8E49-52C2-7641-A64A-1883AF1F39F1}">
      <dgm:prSet/>
      <dgm:spPr/>
      <dgm:t>
        <a:bodyPr/>
        <a:lstStyle/>
        <a:p>
          <a:endParaRPr lang="es-ES"/>
        </a:p>
      </dgm:t>
    </dgm:pt>
    <dgm:pt modelId="{97101181-3A15-FF47-9D4E-9C2E132CF06B}" type="sibTrans" cxnId="{2A1E8E49-52C2-7641-A64A-1883AF1F39F1}">
      <dgm:prSet/>
      <dgm:spPr/>
      <dgm:t>
        <a:bodyPr/>
        <a:lstStyle/>
        <a:p>
          <a:endParaRPr lang="es-ES"/>
        </a:p>
      </dgm:t>
    </dgm:pt>
    <dgm:pt modelId="{18324E8C-FD6A-5B49-88C3-81700C66B399}">
      <dgm:prSet phldrT="[Texto]" custT="1"/>
      <dgm:spPr/>
      <dgm:t>
        <a:bodyPr/>
        <a:lstStyle/>
        <a:p>
          <a:r>
            <a:rPr lang="es-ES" sz="2000" b="1" dirty="0" smtClean="0">
              <a:solidFill>
                <a:srgbClr val="000000"/>
              </a:solidFill>
            </a:rPr>
            <a:t>Aclarar el problema</a:t>
          </a:r>
          <a:endParaRPr lang="es-ES" sz="2000" b="1" dirty="0">
            <a:solidFill>
              <a:srgbClr val="000000"/>
            </a:solidFill>
          </a:endParaRPr>
        </a:p>
      </dgm:t>
    </dgm:pt>
    <dgm:pt modelId="{126B712E-36BD-A641-8D5D-0A5EA8C7DF69}" type="parTrans" cxnId="{448A40F5-D37D-E146-8709-2F7E04DFF0C5}">
      <dgm:prSet/>
      <dgm:spPr/>
      <dgm:t>
        <a:bodyPr/>
        <a:lstStyle/>
        <a:p>
          <a:endParaRPr lang="es-ES"/>
        </a:p>
      </dgm:t>
    </dgm:pt>
    <dgm:pt modelId="{70305F98-2F6C-9348-854F-93F632453955}" type="sibTrans" cxnId="{448A40F5-D37D-E146-8709-2F7E04DFF0C5}">
      <dgm:prSet/>
      <dgm:spPr/>
      <dgm:t>
        <a:bodyPr/>
        <a:lstStyle/>
        <a:p>
          <a:endParaRPr lang="es-ES"/>
        </a:p>
      </dgm:t>
    </dgm:pt>
    <dgm:pt modelId="{2AE9706E-2420-0D46-B22C-8353ECD46859}">
      <dgm:prSet phldrT="[Texto]" custT="1"/>
      <dgm:spPr/>
      <dgm:t>
        <a:bodyPr/>
        <a:lstStyle/>
        <a:p>
          <a:r>
            <a:rPr lang="es-ES" sz="1600" b="1" dirty="0" smtClean="0">
              <a:latin typeface="Times New Roman"/>
              <a:cs typeface="Times New Roman"/>
            </a:rPr>
            <a:t>Abordar todas las dimensiones  del conflicto.</a:t>
          </a:r>
          <a:endParaRPr lang="es-ES" sz="1600" b="1" dirty="0">
            <a:latin typeface="Times New Roman"/>
            <a:cs typeface="Times New Roman"/>
          </a:endParaRPr>
        </a:p>
      </dgm:t>
    </dgm:pt>
    <dgm:pt modelId="{7C8793CA-720F-BD40-80E0-EA16B1B5734C}" type="parTrans" cxnId="{C36A3150-BC9B-CA49-8BA4-D9F0FA4256BF}">
      <dgm:prSet/>
      <dgm:spPr/>
      <dgm:t>
        <a:bodyPr/>
        <a:lstStyle/>
        <a:p>
          <a:endParaRPr lang="es-ES"/>
        </a:p>
      </dgm:t>
    </dgm:pt>
    <dgm:pt modelId="{7374DF27-A2D6-A942-826E-E173AB3AC7B7}" type="sibTrans" cxnId="{C36A3150-BC9B-CA49-8BA4-D9F0FA4256BF}">
      <dgm:prSet/>
      <dgm:spPr/>
      <dgm:t>
        <a:bodyPr/>
        <a:lstStyle/>
        <a:p>
          <a:endParaRPr lang="es-ES"/>
        </a:p>
      </dgm:t>
    </dgm:pt>
    <dgm:pt modelId="{1D852A2A-16C1-0949-A5EA-5C6A7A5BA830}">
      <dgm:prSet phldrT="[Texto]"/>
      <dgm:spPr/>
      <dgm:t>
        <a:bodyPr/>
        <a:lstStyle/>
        <a:p>
          <a:endParaRPr lang="es-ES" sz="1100" dirty="0"/>
        </a:p>
      </dgm:t>
    </dgm:pt>
    <dgm:pt modelId="{38C70503-67CB-D84C-BB1A-668C6147F93C}" type="parTrans" cxnId="{3D1BE040-D3CE-4647-B48D-1D0D281007ED}">
      <dgm:prSet/>
      <dgm:spPr/>
      <dgm:t>
        <a:bodyPr/>
        <a:lstStyle/>
        <a:p>
          <a:endParaRPr lang="es-ES"/>
        </a:p>
      </dgm:t>
    </dgm:pt>
    <dgm:pt modelId="{2AB3187B-88C9-A741-B0CE-9E3B76CAFB30}" type="sibTrans" cxnId="{3D1BE040-D3CE-4647-B48D-1D0D281007ED}">
      <dgm:prSet/>
      <dgm:spPr/>
      <dgm:t>
        <a:bodyPr/>
        <a:lstStyle/>
        <a:p>
          <a:endParaRPr lang="es-ES"/>
        </a:p>
      </dgm:t>
    </dgm:pt>
    <dgm:pt modelId="{307609DD-D6A9-BA4A-9847-0FFA2E0AA8FA}">
      <dgm:prSet phldrT="[Texto]" custT="1"/>
      <dgm:spPr/>
      <dgm:t>
        <a:bodyPr/>
        <a:lstStyle/>
        <a:p>
          <a:r>
            <a:rPr lang="es-ES" sz="2000" b="1" dirty="0" smtClean="0">
              <a:solidFill>
                <a:srgbClr val="000000"/>
              </a:solidFill>
            </a:rPr>
            <a:t>Proponer soluciones</a:t>
          </a:r>
          <a:endParaRPr lang="es-ES" sz="2000" b="1" dirty="0">
            <a:solidFill>
              <a:srgbClr val="000000"/>
            </a:solidFill>
          </a:endParaRPr>
        </a:p>
      </dgm:t>
    </dgm:pt>
    <dgm:pt modelId="{B3EAEBC3-B756-BE46-99C0-F3E64660851B}" type="parTrans" cxnId="{1949FAF7-3110-6D4B-A40C-322CCF998D33}">
      <dgm:prSet/>
      <dgm:spPr/>
      <dgm:t>
        <a:bodyPr/>
        <a:lstStyle/>
        <a:p>
          <a:endParaRPr lang="es-ES"/>
        </a:p>
      </dgm:t>
    </dgm:pt>
    <dgm:pt modelId="{C6C2B54E-8BB7-B443-A210-C136C0D9CBB1}" type="sibTrans" cxnId="{1949FAF7-3110-6D4B-A40C-322CCF998D33}">
      <dgm:prSet/>
      <dgm:spPr/>
      <dgm:t>
        <a:bodyPr/>
        <a:lstStyle/>
        <a:p>
          <a:endParaRPr lang="es-ES"/>
        </a:p>
      </dgm:t>
    </dgm:pt>
    <dgm:pt modelId="{4F2B1508-A2B6-C542-B0DC-C55D6A8A588A}">
      <dgm:prSet phldrT="[Texto]" custT="1"/>
      <dgm:spPr/>
      <dgm:t>
        <a:bodyPr/>
        <a:lstStyle/>
        <a:p>
          <a:r>
            <a:rPr lang="es-ES" sz="2000" b="1" dirty="0" smtClean="0">
              <a:solidFill>
                <a:srgbClr val="000000"/>
              </a:solidFill>
            </a:rPr>
            <a:t>Acuerdos</a:t>
          </a:r>
          <a:endParaRPr lang="es-ES" sz="2000" b="1" dirty="0">
            <a:solidFill>
              <a:srgbClr val="000000"/>
            </a:solidFill>
          </a:endParaRPr>
        </a:p>
      </dgm:t>
    </dgm:pt>
    <dgm:pt modelId="{CFD66E06-8AB2-A942-B580-080A71287919}" type="parTrans" cxnId="{CD48538F-B1BC-8744-A1B3-125869FE984F}">
      <dgm:prSet/>
      <dgm:spPr/>
      <dgm:t>
        <a:bodyPr/>
        <a:lstStyle/>
        <a:p>
          <a:endParaRPr lang="es-ES"/>
        </a:p>
      </dgm:t>
    </dgm:pt>
    <dgm:pt modelId="{9D97037B-A5B8-2B4D-A8F0-03D40A821853}" type="sibTrans" cxnId="{CD48538F-B1BC-8744-A1B3-125869FE984F}">
      <dgm:prSet/>
      <dgm:spPr/>
      <dgm:t>
        <a:bodyPr/>
        <a:lstStyle/>
        <a:p>
          <a:endParaRPr lang="es-ES"/>
        </a:p>
      </dgm:t>
    </dgm:pt>
    <dgm:pt modelId="{E45FB791-E734-744C-B361-882C2721F26A}">
      <dgm:prSet phldrT="[Texto]" custT="1"/>
      <dgm:spPr/>
      <dgm:t>
        <a:bodyPr/>
        <a:lstStyle/>
        <a:p>
          <a:r>
            <a:rPr lang="es-ES" sz="1600" b="1" dirty="0" smtClean="0">
              <a:latin typeface="Times New Roman"/>
              <a:cs typeface="Times New Roman"/>
            </a:rPr>
            <a:t>Preguntar a las partes por posibles soluciones.</a:t>
          </a:r>
          <a:endParaRPr lang="es-ES" sz="1600" b="1" dirty="0">
            <a:latin typeface="Times New Roman"/>
            <a:cs typeface="Times New Roman"/>
          </a:endParaRPr>
        </a:p>
      </dgm:t>
    </dgm:pt>
    <dgm:pt modelId="{FEAAC283-02D8-994F-94E9-59AAE5B512F1}" type="parTrans" cxnId="{B5C0FED1-F1AD-544F-8E29-1FE974D993C0}">
      <dgm:prSet/>
      <dgm:spPr/>
      <dgm:t>
        <a:bodyPr/>
        <a:lstStyle/>
        <a:p>
          <a:endParaRPr lang="es-ES"/>
        </a:p>
      </dgm:t>
    </dgm:pt>
    <dgm:pt modelId="{CFC4970A-045C-3A46-B36A-519B770D92CD}" type="sibTrans" cxnId="{B5C0FED1-F1AD-544F-8E29-1FE974D993C0}">
      <dgm:prSet/>
      <dgm:spPr/>
      <dgm:t>
        <a:bodyPr/>
        <a:lstStyle/>
        <a:p>
          <a:endParaRPr lang="es-ES"/>
        </a:p>
      </dgm:t>
    </dgm:pt>
    <dgm:pt modelId="{8B83FE02-CD5A-FA44-8434-3F9F7BB98787}">
      <dgm:prSet phldrT="[Texto]" custT="1"/>
      <dgm:spPr/>
      <dgm:t>
        <a:bodyPr/>
        <a:lstStyle/>
        <a:p>
          <a:r>
            <a:rPr lang="es-ES" sz="1600" b="1" dirty="0" smtClean="0">
              <a:latin typeface="Times New Roman"/>
              <a:cs typeface="Times New Roman"/>
            </a:rPr>
            <a:t>Explicar, a las partes, en que consistirá la mediación</a:t>
          </a:r>
          <a:endParaRPr lang="es-ES" sz="1600" b="1" dirty="0">
            <a:latin typeface="Times New Roman"/>
            <a:cs typeface="Times New Roman"/>
          </a:endParaRPr>
        </a:p>
      </dgm:t>
    </dgm:pt>
    <dgm:pt modelId="{A36324F7-E3B1-EB47-88C5-A371ACDD51FD}" type="parTrans" cxnId="{F571ADAA-D8B7-EE40-9637-06214759C01E}">
      <dgm:prSet/>
      <dgm:spPr/>
      <dgm:t>
        <a:bodyPr/>
        <a:lstStyle/>
        <a:p>
          <a:endParaRPr lang="es-ES"/>
        </a:p>
      </dgm:t>
    </dgm:pt>
    <dgm:pt modelId="{367074A2-5E03-8A41-B928-DF0BD5C28AD1}" type="sibTrans" cxnId="{F571ADAA-D8B7-EE40-9637-06214759C01E}">
      <dgm:prSet/>
      <dgm:spPr/>
      <dgm:t>
        <a:bodyPr/>
        <a:lstStyle/>
        <a:p>
          <a:endParaRPr lang="es-ES"/>
        </a:p>
      </dgm:t>
    </dgm:pt>
    <dgm:pt modelId="{530420C4-EA7E-0B4F-AE6F-2CBE316B3CD4}">
      <dgm:prSet phldrT="[Texto]" custT="1"/>
      <dgm:spPr/>
      <dgm:t>
        <a:bodyPr/>
        <a:lstStyle/>
        <a:p>
          <a:r>
            <a:rPr lang="es-ES" sz="1600" b="1" dirty="0" smtClean="0"/>
            <a:t>Ayudándole a que se desahoguen</a:t>
          </a:r>
          <a:endParaRPr lang="es-ES" sz="1600" b="1" dirty="0"/>
        </a:p>
      </dgm:t>
    </dgm:pt>
    <dgm:pt modelId="{D923038B-F7CF-394B-826D-2C218124C3BA}" type="parTrans" cxnId="{F0FF4303-AD13-CB42-9B54-E6A822F40166}">
      <dgm:prSet/>
      <dgm:spPr/>
      <dgm:t>
        <a:bodyPr/>
        <a:lstStyle/>
        <a:p>
          <a:endParaRPr lang="es-ES"/>
        </a:p>
      </dgm:t>
    </dgm:pt>
    <dgm:pt modelId="{EFD7E238-1C48-444F-AB9F-595AC7F2D445}" type="sibTrans" cxnId="{F0FF4303-AD13-CB42-9B54-E6A822F40166}">
      <dgm:prSet/>
      <dgm:spPr/>
      <dgm:t>
        <a:bodyPr/>
        <a:lstStyle/>
        <a:p>
          <a:endParaRPr lang="es-ES"/>
        </a:p>
      </dgm:t>
    </dgm:pt>
    <dgm:pt modelId="{C589AB7B-0F09-7B41-8A6F-821C4DF434BC}">
      <dgm:prSet phldrT="[Texto]" custT="1"/>
      <dgm:spPr/>
      <dgm:t>
        <a:bodyPr/>
        <a:lstStyle/>
        <a:p>
          <a:r>
            <a:rPr lang="es-ES" sz="1600" b="1" dirty="0" smtClean="0">
              <a:latin typeface="Times New Roman"/>
              <a:cs typeface="Times New Roman"/>
            </a:rPr>
            <a:t>Intentar que afloren los intereses y necesidades de cada una de las partes</a:t>
          </a:r>
          <a:endParaRPr lang="es-ES" sz="1600" b="1" dirty="0">
            <a:latin typeface="Times New Roman"/>
            <a:cs typeface="Times New Roman"/>
          </a:endParaRPr>
        </a:p>
      </dgm:t>
    </dgm:pt>
    <dgm:pt modelId="{6931DD4F-5E92-4045-90BF-81779C534124}" type="parTrans" cxnId="{6FC0D1D4-402A-9748-9195-661A6F4D735E}">
      <dgm:prSet/>
      <dgm:spPr/>
      <dgm:t>
        <a:bodyPr/>
        <a:lstStyle/>
        <a:p>
          <a:endParaRPr lang="es-ES"/>
        </a:p>
      </dgm:t>
    </dgm:pt>
    <dgm:pt modelId="{6FF9F1BC-8192-AD4E-835F-FB623976E334}" type="sibTrans" cxnId="{6FC0D1D4-402A-9748-9195-661A6F4D735E}">
      <dgm:prSet/>
      <dgm:spPr/>
      <dgm:t>
        <a:bodyPr/>
        <a:lstStyle/>
        <a:p>
          <a:endParaRPr lang="es-ES"/>
        </a:p>
      </dgm:t>
    </dgm:pt>
    <dgm:pt modelId="{FCCCC212-9597-9C4D-8DA6-780B24753AFC}">
      <dgm:prSet phldrT="[Texto]" custT="1"/>
      <dgm:spPr/>
      <dgm:t>
        <a:bodyPr/>
        <a:lstStyle/>
        <a:p>
          <a:r>
            <a:rPr lang="es-ES" sz="1600" b="1" dirty="0" smtClean="0">
              <a:latin typeface="Times New Roman"/>
              <a:cs typeface="Times New Roman"/>
            </a:rPr>
            <a:t>Ir valorando esas soluciones en cuanto a si son realistas, justas, reparadoras, …</a:t>
          </a:r>
          <a:endParaRPr lang="es-ES" sz="1600" b="1" dirty="0">
            <a:latin typeface="Times New Roman"/>
            <a:cs typeface="Times New Roman"/>
          </a:endParaRPr>
        </a:p>
      </dgm:t>
    </dgm:pt>
    <dgm:pt modelId="{45D0A305-1C75-F943-9369-2C0D3183A60E}" type="parTrans" cxnId="{71801D3A-C6FF-204D-A331-E112E70B7ECF}">
      <dgm:prSet/>
      <dgm:spPr/>
      <dgm:t>
        <a:bodyPr/>
        <a:lstStyle/>
        <a:p>
          <a:endParaRPr lang="es-ES"/>
        </a:p>
      </dgm:t>
    </dgm:pt>
    <dgm:pt modelId="{A8CC3843-A7BD-6042-9652-53DC027FAAE9}" type="sibTrans" cxnId="{71801D3A-C6FF-204D-A331-E112E70B7ECF}">
      <dgm:prSet/>
      <dgm:spPr/>
      <dgm:t>
        <a:bodyPr/>
        <a:lstStyle/>
        <a:p>
          <a:endParaRPr lang="es-ES"/>
        </a:p>
      </dgm:t>
    </dgm:pt>
    <dgm:pt modelId="{2237582A-DF8C-4543-8445-5C0C030082AE}">
      <dgm:prSet custT="1"/>
      <dgm:spPr/>
      <dgm:t>
        <a:bodyPr/>
        <a:lstStyle/>
        <a:p>
          <a:r>
            <a:rPr lang="es-ES" sz="1600" b="1" dirty="0" smtClean="0">
              <a:latin typeface="Times New Roman"/>
              <a:cs typeface="Times New Roman"/>
            </a:rPr>
            <a:t>Buscar un acuerdo equilibrado , realista y justo.</a:t>
          </a:r>
          <a:endParaRPr lang="es-ES" sz="1600" b="1" dirty="0">
            <a:latin typeface="Times New Roman"/>
            <a:cs typeface="Times New Roman"/>
          </a:endParaRPr>
        </a:p>
      </dgm:t>
    </dgm:pt>
    <dgm:pt modelId="{4BCD9209-5766-8B4C-B416-BC1F7218A357}" type="parTrans" cxnId="{D91AD4DF-DD95-0247-9469-C6E8BE1F12F0}">
      <dgm:prSet/>
      <dgm:spPr/>
      <dgm:t>
        <a:bodyPr/>
        <a:lstStyle/>
        <a:p>
          <a:endParaRPr lang="es-ES"/>
        </a:p>
      </dgm:t>
    </dgm:pt>
    <dgm:pt modelId="{C672DE10-B662-C34C-B228-0671F0269F4C}" type="sibTrans" cxnId="{D91AD4DF-DD95-0247-9469-C6E8BE1F12F0}">
      <dgm:prSet/>
      <dgm:spPr/>
      <dgm:t>
        <a:bodyPr/>
        <a:lstStyle/>
        <a:p>
          <a:endParaRPr lang="es-ES"/>
        </a:p>
      </dgm:t>
    </dgm:pt>
    <dgm:pt modelId="{37379267-68DF-0A4E-B67E-334D00043357}">
      <dgm:prSet custT="1"/>
      <dgm:spPr/>
      <dgm:t>
        <a:bodyPr/>
        <a:lstStyle/>
        <a:p>
          <a:r>
            <a:rPr lang="es-ES" sz="1600" b="1" dirty="0" smtClean="0">
              <a:latin typeface="Times New Roman"/>
              <a:cs typeface="Times New Roman"/>
            </a:rPr>
            <a:t>Aceptado por las partes.</a:t>
          </a:r>
          <a:endParaRPr lang="es-ES" sz="1600" b="1" dirty="0">
            <a:latin typeface="Times New Roman"/>
            <a:cs typeface="Times New Roman"/>
          </a:endParaRPr>
        </a:p>
      </dgm:t>
    </dgm:pt>
    <dgm:pt modelId="{C8140399-8CFF-FF49-A88F-F4608288AC95}" type="parTrans" cxnId="{65ECED44-77E2-7F4D-BF36-E4A11C5D0A00}">
      <dgm:prSet/>
      <dgm:spPr/>
      <dgm:t>
        <a:bodyPr/>
        <a:lstStyle/>
        <a:p>
          <a:endParaRPr lang="es-ES"/>
        </a:p>
      </dgm:t>
    </dgm:pt>
    <dgm:pt modelId="{4DF4638A-885E-5F4A-8722-7AC0EFBD781E}" type="sibTrans" cxnId="{65ECED44-77E2-7F4D-BF36-E4A11C5D0A00}">
      <dgm:prSet/>
      <dgm:spPr/>
      <dgm:t>
        <a:bodyPr/>
        <a:lstStyle/>
        <a:p>
          <a:endParaRPr lang="es-ES"/>
        </a:p>
      </dgm:t>
    </dgm:pt>
    <dgm:pt modelId="{2673B930-FDB9-A446-B3A9-2828030587ED}">
      <dgm:prSet custT="1"/>
      <dgm:spPr/>
      <dgm:t>
        <a:bodyPr/>
        <a:lstStyle/>
        <a:p>
          <a:r>
            <a:rPr lang="es-ES" sz="1600" b="1" dirty="0" smtClean="0">
              <a:latin typeface="Times New Roman"/>
              <a:cs typeface="Times New Roman"/>
            </a:rPr>
            <a:t>Redactarlo por escrito y firmado.</a:t>
          </a:r>
          <a:endParaRPr lang="es-ES" sz="1600" b="1" dirty="0">
            <a:latin typeface="Times New Roman"/>
            <a:cs typeface="Times New Roman"/>
          </a:endParaRPr>
        </a:p>
      </dgm:t>
    </dgm:pt>
    <dgm:pt modelId="{450BF777-DB5D-044A-B9DB-83FFC79314EA}" type="parTrans" cxnId="{A3696C59-95D4-A948-88D7-7DA0A988A9DF}">
      <dgm:prSet/>
      <dgm:spPr/>
      <dgm:t>
        <a:bodyPr/>
        <a:lstStyle/>
        <a:p>
          <a:endParaRPr lang="es-ES"/>
        </a:p>
      </dgm:t>
    </dgm:pt>
    <dgm:pt modelId="{014F46DC-F48B-D440-B5CF-54CD220FF485}" type="sibTrans" cxnId="{A3696C59-95D4-A948-88D7-7DA0A988A9DF}">
      <dgm:prSet/>
      <dgm:spPr/>
      <dgm:t>
        <a:bodyPr/>
        <a:lstStyle/>
        <a:p>
          <a:endParaRPr lang="es-ES"/>
        </a:p>
      </dgm:t>
    </dgm:pt>
    <dgm:pt modelId="{D1433221-221B-B643-AE0E-ACB62577863F}">
      <dgm:prSet custT="1"/>
      <dgm:spPr/>
      <dgm:t>
        <a:bodyPr/>
        <a:lstStyle/>
        <a:p>
          <a:r>
            <a:rPr lang="es-ES" sz="1600" b="1" dirty="0" smtClean="0">
              <a:latin typeface="Times New Roman"/>
              <a:cs typeface="Times New Roman"/>
            </a:rPr>
            <a:t>Acordar un proceso de seguimiento.</a:t>
          </a:r>
          <a:endParaRPr lang="es-ES" sz="1600" b="1" dirty="0">
            <a:latin typeface="Times New Roman"/>
            <a:cs typeface="Times New Roman"/>
          </a:endParaRPr>
        </a:p>
      </dgm:t>
    </dgm:pt>
    <dgm:pt modelId="{CCDE1F96-2532-2F4E-92D1-00D6C96549BC}" type="parTrans" cxnId="{962AC0D7-4F77-AB4A-8280-94995B5A3F9F}">
      <dgm:prSet/>
      <dgm:spPr/>
      <dgm:t>
        <a:bodyPr/>
        <a:lstStyle/>
        <a:p>
          <a:endParaRPr lang="es-ES"/>
        </a:p>
      </dgm:t>
    </dgm:pt>
    <dgm:pt modelId="{F7E2DA15-8DF4-B64E-85AB-407A66BB5682}" type="sibTrans" cxnId="{962AC0D7-4F77-AB4A-8280-94995B5A3F9F}">
      <dgm:prSet/>
      <dgm:spPr/>
      <dgm:t>
        <a:bodyPr/>
        <a:lstStyle/>
        <a:p>
          <a:endParaRPr lang="es-ES"/>
        </a:p>
      </dgm:t>
    </dgm:pt>
    <dgm:pt modelId="{4403EACB-7852-2E45-B95E-9EA7E052C787}" type="pres">
      <dgm:prSet presAssocID="{8838592E-8CD8-7C48-98CF-794B8CDAD7C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D84DEBD-4E4C-C94C-B7DD-0B5FB59502BC}" type="pres">
      <dgm:prSet presAssocID="{39883CB2-17E9-F44D-A67E-B78619B4D509}" presName="linNode" presStyleCnt="0"/>
      <dgm:spPr/>
    </dgm:pt>
    <dgm:pt modelId="{82492538-EC43-D64D-94F0-E814E57F4AEF}" type="pres">
      <dgm:prSet presAssocID="{39883CB2-17E9-F44D-A67E-B78619B4D509}" presName="parent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B6F7E67-0372-0643-8E71-467CD13F2A45}" type="pres">
      <dgm:prSet presAssocID="{39883CB2-17E9-F44D-A67E-B78619B4D509}" presName="childShp" presStyleLbl="bgAccFollowNode1" presStyleIdx="0" presStyleCnt="5" custScaleX="16351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F2F7492-2A30-3C4E-B40A-B06446ACCC59}" type="pres">
      <dgm:prSet presAssocID="{7F3B206F-37E7-FD44-BE4E-933E0821DCD5}" presName="spacing" presStyleCnt="0"/>
      <dgm:spPr/>
    </dgm:pt>
    <dgm:pt modelId="{4A142BB6-FA54-0348-BE91-B8187C7E2B1C}" type="pres">
      <dgm:prSet presAssocID="{10E0BF45-F5BE-9648-BAE4-6CC97AAAF9F7}" presName="linNode" presStyleCnt="0"/>
      <dgm:spPr/>
    </dgm:pt>
    <dgm:pt modelId="{A39F9886-5B20-A941-AB7E-083820BA77E4}" type="pres">
      <dgm:prSet presAssocID="{10E0BF45-F5BE-9648-BAE4-6CC97AAAF9F7}" presName="parentShp" presStyleLbl="node1" presStyleIdx="1" presStyleCnt="5" custScaleX="71550" custScaleY="98772" custLinFactNeighborX="-14171" custLinFactNeighborY="-127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1B4DB8D-22A3-6142-8C8A-E4F3C7AA5644}" type="pres">
      <dgm:prSet presAssocID="{10E0BF45-F5BE-9648-BAE4-6CC97AAAF9F7}" presName="childShp" presStyleLbl="bgAccFollowNode1" presStyleIdx="1" presStyleCnt="5" custScaleX="11607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300EB03-0BFA-5342-A0A7-309B269A2C60}" type="pres">
      <dgm:prSet presAssocID="{795F323E-A707-7A48-94A2-FFBB5B138EFB}" presName="spacing" presStyleCnt="0"/>
      <dgm:spPr/>
    </dgm:pt>
    <dgm:pt modelId="{A66E31D7-A377-564A-BC1F-4E7934E7DB80}" type="pres">
      <dgm:prSet presAssocID="{18324E8C-FD6A-5B49-88C3-81700C66B399}" presName="linNode" presStyleCnt="0"/>
      <dgm:spPr/>
    </dgm:pt>
    <dgm:pt modelId="{41E79FCD-ED3B-3042-949E-B24B63863690}" type="pres">
      <dgm:prSet presAssocID="{18324E8C-FD6A-5B49-88C3-81700C66B399}" presName="parentShp" presStyleLbl="node1" presStyleIdx="2" presStyleCnt="5" custScaleX="71326" custScaleY="96406" custLinFactNeighborX="-1493" custLinFactNeighborY="2037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C445107-2874-264B-AE84-B47B3B9BBB71}" type="pres">
      <dgm:prSet presAssocID="{18324E8C-FD6A-5B49-88C3-81700C66B399}" presName="childShp" presStyleLbl="bgAccFollowNode1" presStyleIdx="2" presStyleCnt="5" custScaleX="116130" custScaleY="123465" custLinFactNeighborX="2240" custLinFactNeighborY="967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408CDD8-79DA-0841-B727-8B23151066BC}" type="pres">
      <dgm:prSet presAssocID="{70305F98-2F6C-9348-854F-93F632453955}" presName="spacing" presStyleCnt="0"/>
      <dgm:spPr/>
    </dgm:pt>
    <dgm:pt modelId="{24C37CA3-73D2-154F-914E-C3244BF7051A}" type="pres">
      <dgm:prSet presAssocID="{307609DD-D6A9-BA4A-9847-0FFA2E0AA8FA}" presName="linNode" presStyleCnt="0"/>
      <dgm:spPr/>
    </dgm:pt>
    <dgm:pt modelId="{E7310D0F-2575-4547-BEFA-C5102A2C26AD}" type="pres">
      <dgm:prSet presAssocID="{307609DD-D6A9-BA4A-9847-0FFA2E0AA8FA}" presName="parentShp" presStyleLbl="node1" presStyleIdx="3" presStyleCnt="5" custScaleX="71148" custLinFactNeighborX="-738" custLinFactNeighborY="1939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A0C06D2-3E86-A440-8F8B-1D635A82C043}" type="pres">
      <dgm:prSet presAssocID="{307609DD-D6A9-BA4A-9847-0FFA2E0AA8FA}" presName="childShp" presStyleLbl="bgAccFollowNode1" presStyleIdx="3" presStyleCnt="5" custScaleX="117922" custScaleY="128572" custLinFactNeighborX="1107" custLinFactNeighborY="2183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7554B37-B62D-1C43-AFAD-78F359353EEA}" type="pres">
      <dgm:prSet presAssocID="{C6C2B54E-8BB7-B443-A210-C136C0D9CBB1}" presName="spacing" presStyleCnt="0"/>
      <dgm:spPr/>
    </dgm:pt>
    <dgm:pt modelId="{9DCB70D7-63B7-834D-B444-4CB6B432A1C0}" type="pres">
      <dgm:prSet presAssocID="{4F2B1508-A2B6-C542-B0DC-C55D6A8A588A}" presName="linNode" presStyleCnt="0"/>
      <dgm:spPr/>
    </dgm:pt>
    <dgm:pt modelId="{00F34611-4950-3849-94F3-324F5B5323FA}" type="pres">
      <dgm:prSet presAssocID="{4F2B1508-A2B6-C542-B0DC-C55D6A8A588A}" presName="parentShp" presStyleLbl="node1" presStyleIdx="4" presStyleCnt="5" custScaleX="67740" custLinFactNeighborX="-10753" custLinFactNeighborY="18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798D319-4C4E-584B-A2B7-CC2C7EA274A7}" type="pres">
      <dgm:prSet presAssocID="{4F2B1508-A2B6-C542-B0DC-C55D6A8A588A}" presName="childShp" presStyleLbl="bgAccFollowNode1" presStyleIdx="4" presStyleCnt="5" custScaleX="109695" custScaleY="195904" custLinFactNeighborX="4945" custLinFactNeighborY="23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AB64648-6235-BF4A-831B-4D8D2FB10839}" type="presOf" srcId="{307609DD-D6A9-BA4A-9847-0FFA2E0AA8FA}" destId="{E7310D0F-2575-4547-BEFA-C5102A2C26AD}" srcOrd="0" destOrd="0" presId="urn:microsoft.com/office/officeart/2005/8/layout/vList6"/>
    <dgm:cxn modelId="{F571ADAA-D8B7-EE40-9637-06214759C01E}" srcId="{39883CB2-17E9-F44D-A67E-B78619B4D509}" destId="{8B83FE02-CD5A-FA44-8434-3F9F7BB98787}" srcOrd="1" destOrd="0" parTransId="{A36324F7-E3B1-EB47-88C5-A371ACDD51FD}" sibTransId="{367074A2-5E03-8A41-B928-DF0BD5C28AD1}"/>
    <dgm:cxn modelId="{71801D3A-C6FF-204D-A331-E112E70B7ECF}" srcId="{307609DD-D6A9-BA4A-9847-0FFA2E0AA8FA}" destId="{FCCCC212-9597-9C4D-8DA6-780B24753AFC}" srcOrd="2" destOrd="0" parTransId="{45D0A305-1C75-F943-9369-2C0D3183A60E}" sibTransId="{A8CC3843-A7BD-6042-9652-53DC027FAAE9}"/>
    <dgm:cxn modelId="{8FEF7A60-CBC7-174D-A04C-6FB7540BFDE7}" type="presOf" srcId="{530420C4-EA7E-0B4F-AE6F-2CBE316B3CD4}" destId="{F1B4DB8D-22A3-6142-8C8A-E4F3C7AA5644}" srcOrd="0" destOrd="1" presId="urn:microsoft.com/office/officeart/2005/8/layout/vList6"/>
    <dgm:cxn modelId="{80627571-D0FA-7D4D-BA92-0E59C8F58A08}" type="presOf" srcId="{D1433221-221B-B643-AE0E-ACB62577863F}" destId="{B798D319-4C4E-584B-A2B7-CC2C7EA274A7}" srcOrd="0" destOrd="3" presId="urn:microsoft.com/office/officeart/2005/8/layout/vList6"/>
    <dgm:cxn modelId="{10F039AD-1C6D-4B4C-8C2F-A540A30F4078}" type="presOf" srcId="{2AE9706E-2420-0D46-B22C-8353ECD46859}" destId="{9C445107-2874-264B-AE84-B47B3B9BBB71}" srcOrd="0" destOrd="0" presId="urn:microsoft.com/office/officeart/2005/8/layout/vList6"/>
    <dgm:cxn modelId="{506A4E52-ADD1-F540-AA94-1E258E60CB7D}" srcId="{8838592E-8CD8-7C48-98CF-794B8CDAD7CB}" destId="{39883CB2-17E9-F44D-A67E-B78619B4D509}" srcOrd="0" destOrd="0" parTransId="{DCF462BC-7683-044A-A770-8D3E08EADCC2}" sibTransId="{7F3B206F-37E7-FD44-BE4E-933E0821DCD5}"/>
    <dgm:cxn modelId="{F86F06A5-7E77-B24F-BCF2-B4D533D78185}" type="presOf" srcId="{39883CB2-17E9-F44D-A67E-B78619B4D509}" destId="{82492538-EC43-D64D-94F0-E814E57F4AEF}" srcOrd="0" destOrd="0" presId="urn:microsoft.com/office/officeart/2005/8/layout/vList6"/>
    <dgm:cxn modelId="{A3696C59-95D4-A948-88D7-7DA0A988A9DF}" srcId="{4F2B1508-A2B6-C542-B0DC-C55D6A8A588A}" destId="{2673B930-FDB9-A446-B3A9-2828030587ED}" srcOrd="2" destOrd="0" parTransId="{450BF777-DB5D-044A-B9DB-83FFC79314EA}" sibTransId="{014F46DC-F48B-D440-B5CF-54CD220FF485}"/>
    <dgm:cxn modelId="{E939C31E-0141-2948-8B08-85744A930901}" type="presOf" srcId="{D7FA0EC4-541F-D548-9BA4-FD220A05FB20}" destId="{3B6F7E67-0372-0643-8E71-467CD13F2A45}" srcOrd="0" destOrd="0" presId="urn:microsoft.com/office/officeart/2005/8/layout/vList6"/>
    <dgm:cxn modelId="{4C711CF7-D112-F546-BA0C-CC07734993B7}" type="presOf" srcId="{1D852A2A-16C1-0949-A5EA-5C6A7A5BA830}" destId="{FA0C06D2-3E86-A440-8F8B-1D635A82C043}" srcOrd="0" destOrd="0" presId="urn:microsoft.com/office/officeart/2005/8/layout/vList6"/>
    <dgm:cxn modelId="{E4D53F87-0322-EA4F-947A-5FF6FDCAD80A}" type="presOf" srcId="{8838592E-8CD8-7C48-98CF-794B8CDAD7CB}" destId="{4403EACB-7852-2E45-B95E-9EA7E052C787}" srcOrd="0" destOrd="0" presId="urn:microsoft.com/office/officeart/2005/8/layout/vList6"/>
    <dgm:cxn modelId="{D4C1D30E-845D-A544-A9C7-5765B7256E9C}" type="presOf" srcId="{C589AB7B-0F09-7B41-8A6F-821C4DF434BC}" destId="{9C445107-2874-264B-AE84-B47B3B9BBB71}" srcOrd="0" destOrd="1" presId="urn:microsoft.com/office/officeart/2005/8/layout/vList6"/>
    <dgm:cxn modelId="{6FC0D1D4-402A-9748-9195-661A6F4D735E}" srcId="{18324E8C-FD6A-5B49-88C3-81700C66B399}" destId="{C589AB7B-0F09-7B41-8A6F-821C4DF434BC}" srcOrd="1" destOrd="0" parTransId="{6931DD4F-5E92-4045-90BF-81779C534124}" sibTransId="{6FF9F1BC-8192-AD4E-835F-FB623976E334}"/>
    <dgm:cxn modelId="{1949FAF7-3110-6D4B-A40C-322CCF998D33}" srcId="{8838592E-8CD8-7C48-98CF-794B8CDAD7CB}" destId="{307609DD-D6A9-BA4A-9847-0FFA2E0AA8FA}" srcOrd="3" destOrd="0" parTransId="{B3EAEBC3-B756-BE46-99C0-F3E64660851B}" sibTransId="{C6C2B54E-8BB7-B443-A210-C136C0D9CBB1}"/>
    <dgm:cxn modelId="{F0FF4303-AD13-CB42-9B54-E6A822F40166}" srcId="{10E0BF45-F5BE-9648-BAE4-6CC97AAAF9F7}" destId="{530420C4-EA7E-0B4F-AE6F-2CBE316B3CD4}" srcOrd="1" destOrd="0" parTransId="{D923038B-F7CF-394B-826D-2C218124C3BA}" sibTransId="{EFD7E238-1C48-444F-AB9F-595AC7F2D445}"/>
    <dgm:cxn modelId="{F97D5C93-9CDA-614E-AF5E-D13C565083BB}" srcId="{39883CB2-17E9-F44D-A67E-B78619B4D509}" destId="{D7FA0EC4-541F-D548-9BA4-FD220A05FB20}" srcOrd="0" destOrd="0" parTransId="{7FBEEBFC-437C-D143-85F8-7CD14E0CB9B3}" sibTransId="{6597E9E5-4661-C148-8A42-DE98E05701CA}"/>
    <dgm:cxn modelId="{C3E973C2-D2B9-B141-BFED-ADA065E6CF91}" type="presOf" srcId="{18324E8C-FD6A-5B49-88C3-81700C66B399}" destId="{41E79FCD-ED3B-3042-949E-B24B63863690}" srcOrd="0" destOrd="0" presId="urn:microsoft.com/office/officeart/2005/8/layout/vList6"/>
    <dgm:cxn modelId="{8ECC0C74-0D5E-AA41-A62E-4F225842C5A6}" type="presOf" srcId="{10E0BF45-F5BE-9648-BAE4-6CC97AAAF9F7}" destId="{A39F9886-5B20-A941-AB7E-083820BA77E4}" srcOrd="0" destOrd="0" presId="urn:microsoft.com/office/officeart/2005/8/layout/vList6"/>
    <dgm:cxn modelId="{3D1BE040-D3CE-4647-B48D-1D0D281007ED}" srcId="{307609DD-D6A9-BA4A-9847-0FFA2E0AA8FA}" destId="{1D852A2A-16C1-0949-A5EA-5C6A7A5BA830}" srcOrd="0" destOrd="0" parTransId="{38C70503-67CB-D84C-BB1A-668C6147F93C}" sibTransId="{2AB3187B-88C9-A741-B0CE-9E3B76CAFB30}"/>
    <dgm:cxn modelId="{02365ADF-BCB9-BA4B-8DF6-D8C3DD534C7C}" type="presOf" srcId="{FCCCC212-9597-9C4D-8DA6-780B24753AFC}" destId="{FA0C06D2-3E86-A440-8F8B-1D635A82C043}" srcOrd="0" destOrd="2" presId="urn:microsoft.com/office/officeart/2005/8/layout/vList6"/>
    <dgm:cxn modelId="{C36A3150-BC9B-CA49-8BA4-D9F0FA4256BF}" srcId="{18324E8C-FD6A-5B49-88C3-81700C66B399}" destId="{2AE9706E-2420-0D46-B22C-8353ECD46859}" srcOrd="0" destOrd="0" parTransId="{7C8793CA-720F-BD40-80E0-EA16B1B5734C}" sibTransId="{7374DF27-A2D6-A942-826E-E173AB3AC7B7}"/>
    <dgm:cxn modelId="{448A40F5-D37D-E146-8709-2F7E04DFF0C5}" srcId="{8838592E-8CD8-7C48-98CF-794B8CDAD7CB}" destId="{18324E8C-FD6A-5B49-88C3-81700C66B399}" srcOrd="2" destOrd="0" parTransId="{126B712E-36BD-A641-8D5D-0A5EA8C7DF69}" sibTransId="{70305F98-2F6C-9348-854F-93F632453955}"/>
    <dgm:cxn modelId="{2A1E8E49-52C2-7641-A64A-1883AF1F39F1}" srcId="{10E0BF45-F5BE-9648-BAE4-6CC97AAAF9F7}" destId="{FDAE2D6A-D43C-3E4D-862F-EB2852C54480}" srcOrd="0" destOrd="0" parTransId="{B1FDF0DE-58E0-E34B-8056-083D7F1BD9DA}" sibTransId="{97101181-3A15-FF47-9D4E-9C2E132CF06B}"/>
    <dgm:cxn modelId="{962AC0D7-4F77-AB4A-8280-94995B5A3F9F}" srcId="{4F2B1508-A2B6-C542-B0DC-C55D6A8A588A}" destId="{D1433221-221B-B643-AE0E-ACB62577863F}" srcOrd="3" destOrd="0" parTransId="{CCDE1F96-2532-2F4E-92D1-00D6C96549BC}" sibTransId="{F7E2DA15-8DF4-B64E-85AB-407A66BB5682}"/>
    <dgm:cxn modelId="{B0A086D7-5C62-834F-84E5-3673765A375E}" type="presOf" srcId="{2673B930-FDB9-A446-B3A9-2828030587ED}" destId="{B798D319-4C4E-584B-A2B7-CC2C7EA274A7}" srcOrd="0" destOrd="2" presId="urn:microsoft.com/office/officeart/2005/8/layout/vList6"/>
    <dgm:cxn modelId="{B5C0FED1-F1AD-544F-8E29-1FE974D993C0}" srcId="{307609DD-D6A9-BA4A-9847-0FFA2E0AA8FA}" destId="{E45FB791-E734-744C-B361-882C2721F26A}" srcOrd="1" destOrd="0" parTransId="{FEAAC283-02D8-994F-94E9-59AAE5B512F1}" sibTransId="{CFC4970A-045C-3A46-B36A-519B770D92CD}"/>
    <dgm:cxn modelId="{28DC9909-0C2F-F145-AE1E-E6DB3EDD40EC}" type="presOf" srcId="{37379267-68DF-0A4E-B67E-334D00043357}" destId="{B798D319-4C4E-584B-A2B7-CC2C7EA274A7}" srcOrd="0" destOrd="1" presId="urn:microsoft.com/office/officeart/2005/8/layout/vList6"/>
    <dgm:cxn modelId="{CD48538F-B1BC-8744-A1B3-125869FE984F}" srcId="{8838592E-8CD8-7C48-98CF-794B8CDAD7CB}" destId="{4F2B1508-A2B6-C542-B0DC-C55D6A8A588A}" srcOrd="4" destOrd="0" parTransId="{CFD66E06-8AB2-A942-B580-080A71287919}" sibTransId="{9D97037B-A5B8-2B4D-A8F0-03D40A821853}"/>
    <dgm:cxn modelId="{ABF1B209-7AE8-B842-AD8D-4A5FFB3D5735}" srcId="{8838592E-8CD8-7C48-98CF-794B8CDAD7CB}" destId="{10E0BF45-F5BE-9648-BAE4-6CC97AAAF9F7}" srcOrd="1" destOrd="0" parTransId="{9B5DAA29-7F74-E840-9FF3-AB92D3549E38}" sibTransId="{795F323E-A707-7A48-94A2-FFBB5B138EFB}"/>
    <dgm:cxn modelId="{8C002BF1-6070-2B40-8AFD-12E74398DD2F}" type="presOf" srcId="{8B83FE02-CD5A-FA44-8434-3F9F7BB98787}" destId="{3B6F7E67-0372-0643-8E71-467CD13F2A45}" srcOrd="0" destOrd="1" presId="urn:microsoft.com/office/officeart/2005/8/layout/vList6"/>
    <dgm:cxn modelId="{D91AD4DF-DD95-0247-9469-C6E8BE1F12F0}" srcId="{4F2B1508-A2B6-C542-B0DC-C55D6A8A588A}" destId="{2237582A-DF8C-4543-8445-5C0C030082AE}" srcOrd="0" destOrd="0" parTransId="{4BCD9209-5766-8B4C-B416-BC1F7218A357}" sibTransId="{C672DE10-B662-C34C-B228-0671F0269F4C}"/>
    <dgm:cxn modelId="{59CB6AF5-4036-AE45-BF45-FCF3F2454780}" type="presOf" srcId="{2237582A-DF8C-4543-8445-5C0C030082AE}" destId="{B798D319-4C4E-584B-A2B7-CC2C7EA274A7}" srcOrd="0" destOrd="0" presId="urn:microsoft.com/office/officeart/2005/8/layout/vList6"/>
    <dgm:cxn modelId="{29A09FF0-B1FD-7F40-9023-C55442C42577}" type="presOf" srcId="{FDAE2D6A-D43C-3E4D-862F-EB2852C54480}" destId="{F1B4DB8D-22A3-6142-8C8A-E4F3C7AA5644}" srcOrd="0" destOrd="0" presId="urn:microsoft.com/office/officeart/2005/8/layout/vList6"/>
    <dgm:cxn modelId="{65ECED44-77E2-7F4D-BF36-E4A11C5D0A00}" srcId="{4F2B1508-A2B6-C542-B0DC-C55D6A8A588A}" destId="{37379267-68DF-0A4E-B67E-334D00043357}" srcOrd="1" destOrd="0" parTransId="{C8140399-8CFF-FF49-A88F-F4608288AC95}" sibTransId="{4DF4638A-885E-5F4A-8722-7AC0EFBD781E}"/>
    <dgm:cxn modelId="{A7AC7DFF-D77B-2941-AE6D-9BD47DC8C895}" type="presOf" srcId="{4F2B1508-A2B6-C542-B0DC-C55D6A8A588A}" destId="{00F34611-4950-3849-94F3-324F5B5323FA}" srcOrd="0" destOrd="0" presId="urn:microsoft.com/office/officeart/2005/8/layout/vList6"/>
    <dgm:cxn modelId="{422C97C4-5E4A-0847-87BC-EDDA40D1A85B}" type="presOf" srcId="{E45FB791-E734-744C-B361-882C2721F26A}" destId="{FA0C06D2-3E86-A440-8F8B-1D635A82C043}" srcOrd="0" destOrd="1" presId="urn:microsoft.com/office/officeart/2005/8/layout/vList6"/>
    <dgm:cxn modelId="{0490780A-682A-0945-9FE3-F4D8AE7FFCAF}" type="presParOf" srcId="{4403EACB-7852-2E45-B95E-9EA7E052C787}" destId="{DD84DEBD-4E4C-C94C-B7DD-0B5FB59502BC}" srcOrd="0" destOrd="0" presId="urn:microsoft.com/office/officeart/2005/8/layout/vList6"/>
    <dgm:cxn modelId="{B5C59835-9830-0D41-98B1-36F4DA4A28A2}" type="presParOf" srcId="{DD84DEBD-4E4C-C94C-B7DD-0B5FB59502BC}" destId="{82492538-EC43-D64D-94F0-E814E57F4AEF}" srcOrd="0" destOrd="0" presId="urn:microsoft.com/office/officeart/2005/8/layout/vList6"/>
    <dgm:cxn modelId="{74772DC2-BDB1-8948-9A73-B17B61A1AE07}" type="presParOf" srcId="{DD84DEBD-4E4C-C94C-B7DD-0B5FB59502BC}" destId="{3B6F7E67-0372-0643-8E71-467CD13F2A45}" srcOrd="1" destOrd="0" presId="urn:microsoft.com/office/officeart/2005/8/layout/vList6"/>
    <dgm:cxn modelId="{4656091D-25CC-8A47-A3A5-F71AEAE4FD41}" type="presParOf" srcId="{4403EACB-7852-2E45-B95E-9EA7E052C787}" destId="{0F2F7492-2A30-3C4E-B40A-B06446ACCC59}" srcOrd="1" destOrd="0" presId="urn:microsoft.com/office/officeart/2005/8/layout/vList6"/>
    <dgm:cxn modelId="{9B229AE6-2434-4A44-A2D9-1FC784589423}" type="presParOf" srcId="{4403EACB-7852-2E45-B95E-9EA7E052C787}" destId="{4A142BB6-FA54-0348-BE91-B8187C7E2B1C}" srcOrd="2" destOrd="0" presId="urn:microsoft.com/office/officeart/2005/8/layout/vList6"/>
    <dgm:cxn modelId="{3FB10FCC-2905-E441-AA34-B99D18472B99}" type="presParOf" srcId="{4A142BB6-FA54-0348-BE91-B8187C7E2B1C}" destId="{A39F9886-5B20-A941-AB7E-083820BA77E4}" srcOrd="0" destOrd="0" presId="urn:microsoft.com/office/officeart/2005/8/layout/vList6"/>
    <dgm:cxn modelId="{BA889153-4910-D843-9E1F-89FF38F28921}" type="presParOf" srcId="{4A142BB6-FA54-0348-BE91-B8187C7E2B1C}" destId="{F1B4DB8D-22A3-6142-8C8A-E4F3C7AA5644}" srcOrd="1" destOrd="0" presId="urn:microsoft.com/office/officeart/2005/8/layout/vList6"/>
    <dgm:cxn modelId="{3A09833F-EBAB-5041-AE5D-EB47F06B426F}" type="presParOf" srcId="{4403EACB-7852-2E45-B95E-9EA7E052C787}" destId="{0300EB03-0BFA-5342-A0A7-309B269A2C60}" srcOrd="3" destOrd="0" presId="urn:microsoft.com/office/officeart/2005/8/layout/vList6"/>
    <dgm:cxn modelId="{E545F961-D5E0-AB4B-B926-548418F82D9A}" type="presParOf" srcId="{4403EACB-7852-2E45-B95E-9EA7E052C787}" destId="{A66E31D7-A377-564A-BC1F-4E7934E7DB80}" srcOrd="4" destOrd="0" presId="urn:microsoft.com/office/officeart/2005/8/layout/vList6"/>
    <dgm:cxn modelId="{5F012C32-8741-494F-BF13-2FA7FF40C42C}" type="presParOf" srcId="{A66E31D7-A377-564A-BC1F-4E7934E7DB80}" destId="{41E79FCD-ED3B-3042-949E-B24B63863690}" srcOrd="0" destOrd="0" presId="urn:microsoft.com/office/officeart/2005/8/layout/vList6"/>
    <dgm:cxn modelId="{10D4E125-F3C1-4240-922E-3625477F60E7}" type="presParOf" srcId="{A66E31D7-A377-564A-BC1F-4E7934E7DB80}" destId="{9C445107-2874-264B-AE84-B47B3B9BBB71}" srcOrd="1" destOrd="0" presId="urn:microsoft.com/office/officeart/2005/8/layout/vList6"/>
    <dgm:cxn modelId="{698F2373-2A13-8D4D-96C8-4BBCA9EBB583}" type="presParOf" srcId="{4403EACB-7852-2E45-B95E-9EA7E052C787}" destId="{8408CDD8-79DA-0841-B727-8B23151066BC}" srcOrd="5" destOrd="0" presId="urn:microsoft.com/office/officeart/2005/8/layout/vList6"/>
    <dgm:cxn modelId="{D1F9C23D-C045-864C-B9B5-4A887C8C157D}" type="presParOf" srcId="{4403EACB-7852-2E45-B95E-9EA7E052C787}" destId="{24C37CA3-73D2-154F-914E-C3244BF7051A}" srcOrd="6" destOrd="0" presId="urn:microsoft.com/office/officeart/2005/8/layout/vList6"/>
    <dgm:cxn modelId="{43D04A8C-CCD0-874F-BEA9-504CA10ECE45}" type="presParOf" srcId="{24C37CA3-73D2-154F-914E-C3244BF7051A}" destId="{E7310D0F-2575-4547-BEFA-C5102A2C26AD}" srcOrd="0" destOrd="0" presId="urn:microsoft.com/office/officeart/2005/8/layout/vList6"/>
    <dgm:cxn modelId="{9B193CC6-352B-0A44-9AC7-A930D582CEF5}" type="presParOf" srcId="{24C37CA3-73D2-154F-914E-C3244BF7051A}" destId="{FA0C06D2-3E86-A440-8F8B-1D635A82C043}" srcOrd="1" destOrd="0" presId="urn:microsoft.com/office/officeart/2005/8/layout/vList6"/>
    <dgm:cxn modelId="{8A3E48CA-CA60-E140-8860-117B8AE0F55E}" type="presParOf" srcId="{4403EACB-7852-2E45-B95E-9EA7E052C787}" destId="{A7554B37-B62D-1C43-AFAD-78F359353EEA}" srcOrd="7" destOrd="0" presId="urn:microsoft.com/office/officeart/2005/8/layout/vList6"/>
    <dgm:cxn modelId="{2FB0622F-641E-EB40-8D61-FA4C74CA83F6}" type="presParOf" srcId="{4403EACB-7852-2E45-B95E-9EA7E052C787}" destId="{9DCB70D7-63B7-834D-B444-4CB6B432A1C0}" srcOrd="8" destOrd="0" presId="urn:microsoft.com/office/officeart/2005/8/layout/vList6"/>
    <dgm:cxn modelId="{9E37F25E-0DF1-AA46-95F1-28AB72451DD1}" type="presParOf" srcId="{9DCB70D7-63B7-834D-B444-4CB6B432A1C0}" destId="{00F34611-4950-3849-94F3-324F5B5323FA}" srcOrd="0" destOrd="0" presId="urn:microsoft.com/office/officeart/2005/8/layout/vList6"/>
    <dgm:cxn modelId="{67333E13-FA44-9645-85D1-616084A95CA0}" type="presParOf" srcId="{9DCB70D7-63B7-834D-B444-4CB6B432A1C0}" destId="{B798D319-4C4E-584B-A2B7-CC2C7EA274A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7CB95C-08E7-CA4C-8D4C-D9CC5440833A}">
      <dsp:nvSpPr>
        <dsp:cNvPr id="0" name=""/>
        <dsp:cNvSpPr/>
      </dsp:nvSpPr>
      <dsp:spPr>
        <a:xfrm>
          <a:off x="2529911" y="2370"/>
          <a:ext cx="1334988" cy="867742"/>
        </a:xfrm>
        <a:prstGeom prst="roundRect">
          <a:avLst/>
        </a:prstGeom>
        <a:solidFill>
          <a:schemeClr val="accent5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  <a:latin typeface="Arial"/>
              <a:cs typeface="Arial"/>
            </a:rPr>
            <a:t>Voluntaria</a:t>
          </a:r>
          <a:endParaRPr lang="es-ES" sz="16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2572271" y="44730"/>
        <a:ext cx="1250268" cy="783022"/>
      </dsp:txXfrm>
    </dsp:sp>
    <dsp:sp modelId="{3232ED1D-2A33-6142-BBB2-19B9CAC460F5}">
      <dsp:nvSpPr>
        <dsp:cNvPr id="0" name=""/>
        <dsp:cNvSpPr/>
      </dsp:nvSpPr>
      <dsp:spPr>
        <a:xfrm>
          <a:off x="1464810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409246" y="137594"/>
              </a:moveTo>
              <a:arcTo wR="1732594" hR="1732594" stAng="17579295" swAng="195999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2507F2-F9D2-444C-B879-735CDE813521}">
      <dsp:nvSpPr>
        <dsp:cNvPr id="0" name=""/>
        <dsp:cNvSpPr/>
      </dsp:nvSpPr>
      <dsp:spPr>
        <a:xfrm>
          <a:off x="4052457" y="1199563"/>
          <a:ext cx="1585485" cy="867742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  <a:latin typeface="Arial"/>
              <a:cs typeface="Arial"/>
            </a:rPr>
            <a:t>Cooperación</a:t>
          </a:r>
          <a:endParaRPr lang="es-ES" sz="16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4094817" y="1241923"/>
        <a:ext cx="1500765" cy="783022"/>
      </dsp:txXfrm>
    </dsp:sp>
    <dsp:sp modelId="{45B70553-25A8-FE47-963A-38AAD6C158FA}">
      <dsp:nvSpPr>
        <dsp:cNvPr id="0" name=""/>
        <dsp:cNvSpPr/>
      </dsp:nvSpPr>
      <dsp:spPr>
        <a:xfrm>
          <a:off x="1464810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2825" y="1642133"/>
              </a:moveTo>
              <a:arcTo wR="1732594" hR="1732594" stAng="21420430" swAng="219511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BDDC5F-BE2E-9D47-A390-47075B564E44}">
      <dsp:nvSpPr>
        <dsp:cNvPr id="0" name=""/>
        <dsp:cNvSpPr/>
      </dsp:nvSpPr>
      <dsp:spPr>
        <a:xfrm>
          <a:off x="3548304" y="3136663"/>
          <a:ext cx="1334988" cy="867742"/>
        </a:xfrm>
        <a:prstGeom prst="roundRect">
          <a:avLst/>
        </a:prstGeom>
        <a:solidFill>
          <a:srgbClr val="FBE6B3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  <a:latin typeface="Arial"/>
              <a:cs typeface="Arial"/>
            </a:rPr>
            <a:t>Autonomía</a:t>
          </a:r>
          <a:endParaRPr lang="es-ES" sz="16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3590664" y="3179023"/>
        <a:ext cx="1250268" cy="783022"/>
      </dsp:txXfrm>
    </dsp:sp>
    <dsp:sp modelId="{B2AAB122-6DFD-CB4B-ADC9-F61DEB7B1EDE}">
      <dsp:nvSpPr>
        <dsp:cNvPr id="0" name=""/>
        <dsp:cNvSpPr/>
      </dsp:nvSpPr>
      <dsp:spPr>
        <a:xfrm>
          <a:off x="1464810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078723" y="3430262"/>
              </a:moveTo>
              <a:arcTo wR="1732594" hR="1732594" stAng="4708573" swAng="950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D73534-7B84-D649-B236-B8C1DB4F9E12}">
      <dsp:nvSpPr>
        <dsp:cNvPr id="0" name=""/>
        <dsp:cNvSpPr/>
      </dsp:nvSpPr>
      <dsp:spPr>
        <a:xfrm>
          <a:off x="1295776" y="3136663"/>
          <a:ext cx="1766469" cy="867742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  <a:latin typeface="Arial"/>
              <a:cs typeface="Arial"/>
            </a:rPr>
            <a:t>Neutralidad</a:t>
          </a:r>
          <a:endParaRPr lang="es-ES" sz="16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1338136" y="3179023"/>
        <a:ext cx="1681749" cy="783022"/>
      </dsp:txXfrm>
    </dsp:sp>
    <dsp:sp modelId="{C4C34CD9-687E-9544-BF03-5DFEA676C2AF}">
      <dsp:nvSpPr>
        <dsp:cNvPr id="0" name=""/>
        <dsp:cNvSpPr/>
      </dsp:nvSpPr>
      <dsp:spPr>
        <a:xfrm>
          <a:off x="1464810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89352" y="2691206"/>
              </a:moveTo>
              <a:arcTo wR="1732594" hR="1732594" stAng="8784456" swAng="219511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DF2534-5806-1846-A9D8-F9DB66F6C0B5}">
      <dsp:nvSpPr>
        <dsp:cNvPr id="0" name=""/>
        <dsp:cNvSpPr/>
      </dsp:nvSpPr>
      <dsp:spPr>
        <a:xfrm>
          <a:off x="458056" y="1199563"/>
          <a:ext cx="2183106" cy="867742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  <a:latin typeface="Arial"/>
              <a:cs typeface="Arial"/>
            </a:rPr>
            <a:t>Confidencialidad</a:t>
          </a:r>
          <a:endParaRPr lang="es-ES" sz="16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500416" y="1241923"/>
        <a:ext cx="2098386" cy="783022"/>
      </dsp:txXfrm>
    </dsp:sp>
    <dsp:sp modelId="{94782D54-810C-964A-8B90-0E0BED70BD58}">
      <dsp:nvSpPr>
        <dsp:cNvPr id="0" name=""/>
        <dsp:cNvSpPr/>
      </dsp:nvSpPr>
      <dsp:spPr>
        <a:xfrm>
          <a:off x="1464810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02072" y="755102"/>
              </a:moveTo>
              <a:arcTo wR="1732594" hR="1732594" stAng="12860714" swAng="195999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61DA98-1A0C-BC4F-8D9B-F49B2F41FA05}">
      <dsp:nvSpPr>
        <dsp:cNvPr id="0" name=""/>
        <dsp:cNvSpPr/>
      </dsp:nvSpPr>
      <dsp:spPr>
        <a:xfrm rot="5400000">
          <a:off x="4288371" y="-1808827"/>
          <a:ext cx="893354" cy="4682447"/>
        </a:xfrm>
        <a:prstGeom prst="round2Same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>
              <a:latin typeface="Arial"/>
              <a:cs typeface="Arial"/>
            </a:rPr>
            <a:t>Habilidades de comunicación eficaz</a:t>
          </a:r>
          <a:endParaRPr lang="es-ES" sz="1600" b="1" kern="1200" dirty="0">
            <a:latin typeface="Arial"/>
            <a:cs typeface="Arial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>
              <a:latin typeface="Arial"/>
              <a:cs typeface="Arial"/>
            </a:rPr>
            <a:t>Inteligencia emocional </a:t>
          </a:r>
          <a:endParaRPr lang="es-ES" sz="1600" b="1" kern="1200" dirty="0">
            <a:latin typeface="Arial"/>
            <a:cs typeface="Arial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>
              <a:latin typeface="Arial"/>
              <a:cs typeface="Arial"/>
            </a:rPr>
            <a:t>Conocer el proceso de mediación</a:t>
          </a:r>
          <a:endParaRPr lang="es-ES" sz="1600" b="1" kern="1200" dirty="0">
            <a:latin typeface="Arial"/>
            <a:cs typeface="Arial"/>
          </a:endParaRPr>
        </a:p>
      </dsp:txBody>
      <dsp:txXfrm rot="-5400000">
        <a:off x="2393825" y="129329"/>
        <a:ext cx="4638837" cy="806134"/>
      </dsp:txXfrm>
    </dsp:sp>
    <dsp:sp modelId="{35BBA6C4-4C57-6C4C-A534-A3B5C292989D}">
      <dsp:nvSpPr>
        <dsp:cNvPr id="0" name=""/>
        <dsp:cNvSpPr/>
      </dsp:nvSpPr>
      <dsp:spPr>
        <a:xfrm>
          <a:off x="251298" y="2407"/>
          <a:ext cx="2131280" cy="1031949"/>
        </a:xfrm>
        <a:prstGeom prst="roundRect">
          <a:avLst/>
        </a:prstGeom>
        <a:solidFill>
          <a:srgbClr val="CCFF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rgbClr val="000000"/>
              </a:solidFill>
            </a:rPr>
            <a:t>Cualidades</a:t>
          </a:r>
          <a:endParaRPr lang="es-ES" sz="2000" b="1" kern="1200" dirty="0">
            <a:solidFill>
              <a:srgbClr val="000000"/>
            </a:solidFill>
          </a:endParaRPr>
        </a:p>
      </dsp:txBody>
      <dsp:txXfrm>
        <a:off x="301674" y="52783"/>
        <a:ext cx="2030528" cy="931197"/>
      </dsp:txXfrm>
    </dsp:sp>
    <dsp:sp modelId="{3BE58023-3504-E44E-A0E1-F6FF0402EFE7}">
      <dsp:nvSpPr>
        <dsp:cNvPr id="0" name=""/>
        <dsp:cNvSpPr/>
      </dsp:nvSpPr>
      <dsp:spPr>
        <a:xfrm rot="5400000">
          <a:off x="4124765" y="-543631"/>
          <a:ext cx="1169310" cy="4682447"/>
        </a:xfrm>
        <a:prstGeom prst="round2SameRect">
          <a:avLst/>
        </a:prstGeom>
        <a:solidFill>
          <a:srgbClr val="FDEADA">
            <a:alpha val="90000"/>
          </a:srgb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b="1" kern="1200" dirty="0" smtClean="0">
              <a:latin typeface="Arial"/>
              <a:cs typeface="Arial"/>
            </a:rPr>
            <a:t>Desde un proceso establecido</a:t>
          </a:r>
          <a:endParaRPr lang="es-ES" sz="1400" b="1" kern="1200" dirty="0">
            <a:latin typeface="Arial"/>
            <a:cs typeface="Arial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b="1" kern="1200" dirty="0" smtClean="0">
              <a:latin typeface="Arial"/>
              <a:cs typeface="Arial"/>
            </a:rPr>
            <a:t>Estableciendo un número suficiente</a:t>
          </a:r>
          <a:endParaRPr lang="es-ES" sz="1400" b="1" kern="1200" dirty="0">
            <a:latin typeface="Arial"/>
            <a:cs typeface="Arial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b="1" kern="1200" dirty="0" smtClean="0">
              <a:latin typeface="Arial"/>
              <a:cs typeface="Arial"/>
            </a:rPr>
            <a:t>Oferta abierta</a:t>
          </a:r>
          <a:endParaRPr lang="es-ES" sz="1400" b="1" kern="1200" dirty="0">
            <a:latin typeface="Arial"/>
            <a:cs typeface="Arial"/>
          </a:endParaRPr>
        </a:p>
      </dsp:txBody>
      <dsp:txXfrm rot="-5400000">
        <a:off x="2368197" y="1270018"/>
        <a:ext cx="4625366" cy="1055148"/>
      </dsp:txXfrm>
    </dsp:sp>
    <dsp:sp modelId="{8A5B1E72-B1D4-8C4A-8580-69CD66EC39B1}">
      <dsp:nvSpPr>
        <dsp:cNvPr id="0" name=""/>
        <dsp:cNvSpPr/>
      </dsp:nvSpPr>
      <dsp:spPr>
        <a:xfrm>
          <a:off x="251298" y="1134573"/>
          <a:ext cx="2071939" cy="1375873"/>
        </a:xfrm>
        <a:prstGeom prst="roundRect">
          <a:avLst/>
        </a:prstGeom>
        <a:solidFill>
          <a:srgbClr val="CCFF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rgbClr val="000000"/>
              </a:solidFill>
            </a:rPr>
            <a:t>Selección</a:t>
          </a:r>
          <a:endParaRPr lang="es-ES" sz="2000" b="1" kern="1200" dirty="0">
            <a:solidFill>
              <a:srgbClr val="000000"/>
            </a:solidFill>
          </a:endParaRPr>
        </a:p>
      </dsp:txBody>
      <dsp:txXfrm>
        <a:off x="318463" y="1201738"/>
        <a:ext cx="1937609" cy="1241543"/>
      </dsp:txXfrm>
    </dsp:sp>
    <dsp:sp modelId="{1446E40E-0C5F-6E4A-875D-B1CB37EB9512}">
      <dsp:nvSpPr>
        <dsp:cNvPr id="0" name=""/>
        <dsp:cNvSpPr/>
      </dsp:nvSpPr>
      <dsp:spPr>
        <a:xfrm rot="5400000">
          <a:off x="3881321" y="1212843"/>
          <a:ext cx="1762191" cy="4709792"/>
        </a:xfrm>
        <a:prstGeom prst="round2SameRect">
          <a:avLst/>
        </a:prstGeom>
        <a:solidFill>
          <a:srgbClr val="FDEADA">
            <a:alpha val="90000"/>
          </a:srgb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b="1" kern="1200" dirty="0" smtClean="0">
              <a:latin typeface="Arial"/>
              <a:cs typeface="Arial"/>
            </a:rPr>
            <a:t>Técnicas de escucha activa</a:t>
          </a:r>
          <a:endParaRPr lang="es-ES" sz="1400" b="1" kern="1200" dirty="0">
            <a:latin typeface="Arial"/>
            <a:cs typeface="Arial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b="1" kern="1200" dirty="0" smtClean="0">
              <a:latin typeface="Arial"/>
              <a:cs typeface="Arial"/>
            </a:rPr>
            <a:t>Estilo asertivo</a:t>
          </a:r>
          <a:endParaRPr lang="es-ES" sz="1400" b="1" kern="1200" dirty="0">
            <a:latin typeface="Arial"/>
            <a:cs typeface="Arial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b="1" kern="1200" dirty="0" smtClean="0">
              <a:latin typeface="Arial"/>
              <a:cs typeface="Arial"/>
            </a:rPr>
            <a:t>Habilidades sociales</a:t>
          </a:r>
          <a:endParaRPr lang="es-ES" sz="1400" b="1" kern="1200" dirty="0">
            <a:latin typeface="Arial"/>
            <a:cs typeface="Arial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b="1" kern="1200" dirty="0" smtClean="0">
              <a:latin typeface="Arial"/>
              <a:cs typeface="Arial"/>
            </a:rPr>
            <a:t>Mostrar empatía</a:t>
          </a:r>
          <a:endParaRPr lang="es-ES" sz="1400" b="1" kern="1200" dirty="0">
            <a:latin typeface="Arial"/>
            <a:cs typeface="Arial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b="1" kern="1200" dirty="0" smtClean="0">
              <a:latin typeface="Arial"/>
              <a:cs typeface="Arial"/>
            </a:rPr>
            <a:t>Teoría sobre o </a:t>
          </a:r>
          <a:r>
            <a:rPr lang="es-ES" sz="1400" b="1" kern="1200" dirty="0" err="1" smtClean="0">
              <a:latin typeface="Arial"/>
              <a:cs typeface="Arial"/>
            </a:rPr>
            <a:t>conflito</a:t>
          </a:r>
          <a:endParaRPr lang="es-ES" sz="1400" b="1" kern="1200" dirty="0">
            <a:latin typeface="Arial"/>
            <a:cs typeface="Arial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b="1" kern="1200" dirty="0" smtClean="0">
              <a:latin typeface="Arial"/>
              <a:cs typeface="Arial"/>
            </a:rPr>
            <a:t>Fases del proceso de mediación</a:t>
          </a:r>
          <a:endParaRPr lang="es-ES" sz="1400" b="1" kern="1200" dirty="0">
            <a:latin typeface="Arial"/>
            <a:cs typeface="Arial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400" b="1" kern="1200" dirty="0">
            <a:latin typeface="Arial"/>
            <a:cs typeface="Arial"/>
          </a:endParaRPr>
        </a:p>
      </dsp:txBody>
      <dsp:txXfrm rot="-5400000">
        <a:off x="2407521" y="2772667"/>
        <a:ext cx="4623769" cy="1590145"/>
      </dsp:txXfrm>
    </dsp:sp>
    <dsp:sp modelId="{7D68DB60-8EDF-1A43-A672-7DD055BC35AC}">
      <dsp:nvSpPr>
        <dsp:cNvPr id="0" name=""/>
        <dsp:cNvSpPr/>
      </dsp:nvSpPr>
      <dsp:spPr>
        <a:xfrm>
          <a:off x="251298" y="2610663"/>
          <a:ext cx="2063853" cy="2004331"/>
        </a:xfrm>
        <a:prstGeom prst="roundRect">
          <a:avLst/>
        </a:prstGeom>
        <a:solidFill>
          <a:srgbClr val="CCFF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chemeClr val="tx1"/>
              </a:solidFill>
            </a:rPr>
            <a:t>Formación</a:t>
          </a:r>
          <a:endParaRPr lang="es-ES" sz="2000" b="1" kern="1200" dirty="0">
            <a:solidFill>
              <a:schemeClr val="tx1"/>
            </a:solidFill>
          </a:endParaRPr>
        </a:p>
      </dsp:txBody>
      <dsp:txXfrm>
        <a:off x="349141" y="2708506"/>
        <a:ext cx="1868167" cy="18086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413360-3B54-6F49-8274-3C209D552908}">
      <dsp:nvSpPr>
        <dsp:cNvPr id="0" name=""/>
        <dsp:cNvSpPr/>
      </dsp:nvSpPr>
      <dsp:spPr>
        <a:xfrm rot="5400000">
          <a:off x="-107795" y="110724"/>
          <a:ext cx="718633" cy="503043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chemeClr val="bg1"/>
              </a:solidFill>
            </a:rPr>
            <a:t>1</a:t>
          </a:r>
          <a:endParaRPr lang="es-ES" sz="2000" b="1" kern="1200" dirty="0">
            <a:solidFill>
              <a:schemeClr val="bg1"/>
            </a:solidFill>
          </a:endParaRPr>
        </a:p>
      </dsp:txBody>
      <dsp:txXfrm rot="-5400000">
        <a:off x="1" y="254451"/>
        <a:ext cx="503043" cy="215590"/>
      </dsp:txXfrm>
    </dsp:sp>
    <dsp:sp modelId="{DB35C921-E547-4E43-ABB2-D3D02C5F4749}">
      <dsp:nvSpPr>
        <dsp:cNvPr id="0" name=""/>
        <dsp:cNvSpPr/>
      </dsp:nvSpPr>
      <dsp:spPr>
        <a:xfrm rot="5400000">
          <a:off x="4132643" y="-3626670"/>
          <a:ext cx="467357" cy="77265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400" b="1" kern="1200" dirty="0" smtClean="0"/>
            <a:t>Sensibilización de la Comunidad Educativa</a:t>
          </a:r>
          <a:endParaRPr lang="es-ES" sz="2400" b="1" kern="1200" dirty="0"/>
        </a:p>
      </dsp:txBody>
      <dsp:txXfrm rot="-5400000">
        <a:off x="503044" y="25743"/>
        <a:ext cx="7703742" cy="421729"/>
      </dsp:txXfrm>
    </dsp:sp>
    <dsp:sp modelId="{2CF29B79-0546-664C-8FAC-0BC23746E4F2}">
      <dsp:nvSpPr>
        <dsp:cNvPr id="0" name=""/>
        <dsp:cNvSpPr/>
      </dsp:nvSpPr>
      <dsp:spPr>
        <a:xfrm rot="5400000">
          <a:off x="-107795" y="744302"/>
          <a:ext cx="718633" cy="503043"/>
        </a:xfrm>
        <a:prstGeom prst="chevron">
          <a:avLst/>
        </a:prstGeom>
        <a:solidFill>
          <a:schemeClr val="accent2">
            <a:hueOff val="780253"/>
            <a:satOff val="-973"/>
            <a:lumOff val="22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/>
            <a:t>2</a:t>
          </a:r>
          <a:endParaRPr lang="es-ES" sz="1800" b="1" kern="1200" dirty="0"/>
        </a:p>
      </dsp:txBody>
      <dsp:txXfrm rot="-5400000">
        <a:off x="1" y="888029"/>
        <a:ext cx="503043" cy="215590"/>
      </dsp:txXfrm>
    </dsp:sp>
    <dsp:sp modelId="{BFCBDB50-A5C7-DE4F-8D5E-9BF968419AF0}">
      <dsp:nvSpPr>
        <dsp:cNvPr id="0" name=""/>
        <dsp:cNvSpPr/>
      </dsp:nvSpPr>
      <dsp:spPr>
        <a:xfrm rot="5400000">
          <a:off x="4132765" y="-2993214"/>
          <a:ext cx="467112" cy="77265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400" b="1" kern="1200" dirty="0" smtClean="0"/>
            <a:t>Integración en los planes del centro</a:t>
          </a:r>
          <a:endParaRPr lang="es-ES" sz="2400" b="1" kern="1200" dirty="0"/>
        </a:p>
      </dsp:txBody>
      <dsp:txXfrm rot="-5400000">
        <a:off x="503044" y="659310"/>
        <a:ext cx="7703753" cy="421506"/>
      </dsp:txXfrm>
    </dsp:sp>
    <dsp:sp modelId="{1ACF8D04-FF6E-E748-A669-9A4E2515B342}">
      <dsp:nvSpPr>
        <dsp:cNvPr id="0" name=""/>
        <dsp:cNvSpPr/>
      </dsp:nvSpPr>
      <dsp:spPr>
        <a:xfrm rot="5400000">
          <a:off x="-107795" y="1377881"/>
          <a:ext cx="718633" cy="503043"/>
        </a:xfrm>
        <a:prstGeom prst="chevron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/>
            <a:t>3 </a:t>
          </a:r>
          <a:endParaRPr lang="es-ES" sz="1800" b="1" kern="1200" dirty="0"/>
        </a:p>
      </dsp:txBody>
      <dsp:txXfrm rot="-5400000">
        <a:off x="1" y="1521608"/>
        <a:ext cx="503043" cy="215590"/>
      </dsp:txXfrm>
    </dsp:sp>
    <dsp:sp modelId="{AA60F239-9CF7-E440-9186-08793E2C0B73}">
      <dsp:nvSpPr>
        <dsp:cNvPr id="0" name=""/>
        <dsp:cNvSpPr/>
      </dsp:nvSpPr>
      <dsp:spPr>
        <a:xfrm rot="5400000">
          <a:off x="4132765" y="-2359636"/>
          <a:ext cx="467112" cy="77265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400" b="1" kern="1200" dirty="0" smtClean="0"/>
            <a:t>Análisis  de la convivencia en el centro</a:t>
          </a:r>
          <a:endParaRPr lang="es-ES" sz="2400" b="1" kern="1200" dirty="0"/>
        </a:p>
      </dsp:txBody>
      <dsp:txXfrm rot="-5400000">
        <a:off x="503044" y="1292888"/>
        <a:ext cx="7703753" cy="421506"/>
      </dsp:txXfrm>
    </dsp:sp>
    <dsp:sp modelId="{0CB50038-B0F6-2546-A245-25F1B54E8E05}">
      <dsp:nvSpPr>
        <dsp:cNvPr id="0" name=""/>
        <dsp:cNvSpPr/>
      </dsp:nvSpPr>
      <dsp:spPr>
        <a:xfrm rot="5400000">
          <a:off x="-107795" y="2011459"/>
          <a:ext cx="718633" cy="503043"/>
        </a:xfrm>
        <a:prstGeom prst="chevron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/>
            <a:t>4</a:t>
          </a:r>
          <a:endParaRPr lang="es-ES" sz="1800" b="1" kern="1200" dirty="0"/>
        </a:p>
      </dsp:txBody>
      <dsp:txXfrm rot="-5400000">
        <a:off x="1" y="2155186"/>
        <a:ext cx="503043" cy="215590"/>
      </dsp:txXfrm>
    </dsp:sp>
    <dsp:sp modelId="{3F060AAE-8889-5B46-B92E-260290644572}">
      <dsp:nvSpPr>
        <dsp:cNvPr id="0" name=""/>
        <dsp:cNvSpPr/>
      </dsp:nvSpPr>
      <dsp:spPr>
        <a:xfrm rot="5400000">
          <a:off x="4132765" y="-1726057"/>
          <a:ext cx="467112" cy="77265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400" b="1" kern="1200" dirty="0" smtClean="0"/>
            <a:t>Selección del  equipo orientador</a:t>
          </a:r>
          <a:endParaRPr lang="es-ES" sz="2400" b="1" kern="1200" dirty="0"/>
        </a:p>
      </dsp:txBody>
      <dsp:txXfrm rot="-5400000">
        <a:off x="503044" y="1926467"/>
        <a:ext cx="7703753" cy="421506"/>
      </dsp:txXfrm>
    </dsp:sp>
    <dsp:sp modelId="{9FFCA040-0089-D94E-BF76-3B7F22727A31}">
      <dsp:nvSpPr>
        <dsp:cNvPr id="0" name=""/>
        <dsp:cNvSpPr/>
      </dsp:nvSpPr>
      <dsp:spPr>
        <a:xfrm rot="5400000">
          <a:off x="-107795" y="2645038"/>
          <a:ext cx="718633" cy="503043"/>
        </a:xfrm>
        <a:prstGeom prst="chevron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5</a:t>
          </a:r>
          <a:endParaRPr lang="es-ES" sz="1400" b="1" kern="1200" dirty="0"/>
        </a:p>
      </dsp:txBody>
      <dsp:txXfrm rot="-5400000">
        <a:off x="1" y="2788765"/>
        <a:ext cx="503043" cy="215590"/>
      </dsp:txXfrm>
    </dsp:sp>
    <dsp:sp modelId="{A8E6AFD7-4A99-484B-BA86-B9E36027D20D}">
      <dsp:nvSpPr>
        <dsp:cNvPr id="0" name=""/>
        <dsp:cNvSpPr/>
      </dsp:nvSpPr>
      <dsp:spPr>
        <a:xfrm rot="5400000">
          <a:off x="4132765" y="-1092479"/>
          <a:ext cx="467112" cy="77265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400" b="1" kern="1200" dirty="0" smtClean="0"/>
            <a:t>Organización del  servicio</a:t>
          </a:r>
          <a:endParaRPr lang="es-ES" sz="2400" b="1" kern="1200" dirty="0"/>
        </a:p>
      </dsp:txBody>
      <dsp:txXfrm rot="-5400000">
        <a:off x="503044" y="2560045"/>
        <a:ext cx="7703753" cy="421506"/>
      </dsp:txXfrm>
    </dsp:sp>
    <dsp:sp modelId="{4C0CE2E2-46E9-F34D-A39C-2DCEB35808F3}">
      <dsp:nvSpPr>
        <dsp:cNvPr id="0" name=""/>
        <dsp:cNvSpPr/>
      </dsp:nvSpPr>
      <dsp:spPr>
        <a:xfrm rot="5400000">
          <a:off x="-107795" y="3278616"/>
          <a:ext cx="718633" cy="503043"/>
        </a:xfrm>
        <a:prstGeom prst="chevron">
          <a:avLst/>
        </a:prstGeom>
        <a:solidFill>
          <a:schemeClr val="accent2">
            <a:hueOff val="3901266"/>
            <a:satOff val="-4866"/>
            <a:lumOff val="114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/>
            <a:t>6</a:t>
          </a:r>
          <a:endParaRPr lang="es-ES" sz="1800" b="1" kern="1200" dirty="0"/>
        </a:p>
      </dsp:txBody>
      <dsp:txXfrm rot="-5400000">
        <a:off x="1" y="3422343"/>
        <a:ext cx="503043" cy="215590"/>
      </dsp:txXfrm>
    </dsp:sp>
    <dsp:sp modelId="{B897483F-FB39-3544-9BD6-753D49ADC0C5}">
      <dsp:nvSpPr>
        <dsp:cNvPr id="0" name=""/>
        <dsp:cNvSpPr/>
      </dsp:nvSpPr>
      <dsp:spPr>
        <a:xfrm rot="5400000">
          <a:off x="4132765" y="-458900"/>
          <a:ext cx="467112" cy="77265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400" b="1" kern="1200" dirty="0" smtClean="0"/>
            <a:t>Coordinación y </a:t>
          </a:r>
          <a:r>
            <a:rPr lang="es-ES" sz="2400" b="1" kern="1200" dirty="0" err="1" smtClean="0"/>
            <a:t>seguemiento</a:t>
          </a:r>
          <a:endParaRPr lang="es-ES" sz="2400" b="1" kern="1200" dirty="0"/>
        </a:p>
      </dsp:txBody>
      <dsp:txXfrm rot="-5400000">
        <a:off x="503044" y="3193624"/>
        <a:ext cx="7703753" cy="421506"/>
      </dsp:txXfrm>
    </dsp:sp>
    <dsp:sp modelId="{00350085-6E71-8247-993E-6CCDF3929844}">
      <dsp:nvSpPr>
        <dsp:cNvPr id="0" name=""/>
        <dsp:cNvSpPr/>
      </dsp:nvSpPr>
      <dsp:spPr>
        <a:xfrm rot="5400000">
          <a:off x="-107795" y="3912195"/>
          <a:ext cx="718633" cy="503043"/>
        </a:xfrm>
        <a:prstGeom prst="chevron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 smtClean="0"/>
            <a:t>7</a:t>
          </a:r>
          <a:endParaRPr lang="es-ES" sz="2400" b="1" kern="1200" dirty="0"/>
        </a:p>
      </dsp:txBody>
      <dsp:txXfrm rot="-5400000">
        <a:off x="1" y="4055922"/>
        <a:ext cx="503043" cy="215590"/>
      </dsp:txXfrm>
    </dsp:sp>
    <dsp:sp modelId="{F25794B7-B941-AD49-85C3-E9C826991AE3}">
      <dsp:nvSpPr>
        <dsp:cNvPr id="0" name=""/>
        <dsp:cNvSpPr/>
      </dsp:nvSpPr>
      <dsp:spPr>
        <a:xfrm rot="5400000">
          <a:off x="4132765" y="174677"/>
          <a:ext cx="467112" cy="77265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400" b="1" kern="1200" dirty="0" smtClean="0"/>
            <a:t>Evaluación continua y  formativa</a:t>
          </a:r>
          <a:endParaRPr lang="es-ES" sz="2400" b="1" kern="1200" dirty="0"/>
        </a:p>
      </dsp:txBody>
      <dsp:txXfrm rot="-5400000">
        <a:off x="503044" y="3827202"/>
        <a:ext cx="7703753" cy="4215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05AC87-890B-AA46-B2D7-2AD69F158A2D}">
      <dsp:nvSpPr>
        <dsp:cNvPr id="0" name=""/>
        <dsp:cNvSpPr/>
      </dsp:nvSpPr>
      <dsp:spPr>
        <a:xfrm>
          <a:off x="-4594335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AEA172-354A-8846-8B58-F834C576E69B}">
      <dsp:nvSpPr>
        <dsp:cNvPr id="0" name=""/>
        <dsp:cNvSpPr/>
      </dsp:nvSpPr>
      <dsp:spPr>
        <a:xfrm>
          <a:off x="564979" y="406400"/>
          <a:ext cx="5475833" cy="812800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Propuesta de las tres listas</a:t>
          </a:r>
          <a:endParaRPr lang="es-ES" sz="18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564979" y="406400"/>
        <a:ext cx="5475833" cy="812800"/>
      </dsp:txXfrm>
    </dsp:sp>
    <dsp:sp modelId="{04E156E6-6757-B649-AB12-DC3ECBBD4639}">
      <dsp:nvSpPr>
        <dsp:cNvPr id="0" name=""/>
        <dsp:cNvSpPr/>
      </dsp:nvSpPr>
      <dsp:spPr>
        <a:xfrm>
          <a:off x="56979" y="304800"/>
          <a:ext cx="1016000" cy="1016000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2BBD0C-1AA5-2145-81D3-2992775DFD4C}">
      <dsp:nvSpPr>
        <dsp:cNvPr id="0" name=""/>
        <dsp:cNvSpPr/>
      </dsp:nvSpPr>
      <dsp:spPr>
        <a:xfrm>
          <a:off x="860432" y="1625599"/>
          <a:ext cx="5180380" cy="812800"/>
        </a:xfrm>
        <a:prstGeom prst="rect">
          <a:avLst/>
        </a:prstGeom>
        <a:solidFill>
          <a:srgbClr val="DBEEF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Entrevista</a:t>
          </a:r>
          <a:r>
            <a:rPr lang="es-ES" sz="1800" b="1" kern="1200" baseline="0" dirty="0" smtClean="0">
              <a:solidFill>
                <a:srgbClr val="000000"/>
              </a:solidFill>
              <a:latin typeface="Arial"/>
              <a:cs typeface="Arial"/>
            </a:rPr>
            <a:t> individualizada a los candidatos seleccionados</a:t>
          </a:r>
          <a:endParaRPr lang="es-ES" sz="18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860432" y="1625599"/>
        <a:ext cx="5180380" cy="812800"/>
      </dsp:txXfrm>
    </dsp:sp>
    <dsp:sp modelId="{45BC7324-035B-B941-A032-2D2CE9E6C7B9}">
      <dsp:nvSpPr>
        <dsp:cNvPr id="0" name=""/>
        <dsp:cNvSpPr/>
      </dsp:nvSpPr>
      <dsp:spPr>
        <a:xfrm>
          <a:off x="352432" y="1523999"/>
          <a:ext cx="1016000" cy="1016000"/>
        </a:xfrm>
        <a:prstGeom prst="ellipse">
          <a:avLst/>
        </a:prstGeom>
        <a:solidFill>
          <a:srgbClr val="D7E4BD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7729BA-D2C1-5D4C-81DB-375DDAE2AE42}">
      <dsp:nvSpPr>
        <dsp:cNvPr id="0" name=""/>
        <dsp:cNvSpPr/>
      </dsp:nvSpPr>
      <dsp:spPr>
        <a:xfrm>
          <a:off x="564979" y="2844800"/>
          <a:ext cx="5475833" cy="812800"/>
        </a:xfrm>
        <a:prstGeom prst="rect">
          <a:avLst/>
        </a:prstGeom>
        <a:solidFill>
          <a:srgbClr val="DBEEF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Compromiso</a:t>
          </a:r>
          <a:r>
            <a:rPr lang="es-ES" sz="1800" b="1" kern="1200" baseline="0" dirty="0" smtClean="0">
              <a:solidFill>
                <a:srgbClr val="000000"/>
              </a:solidFill>
              <a:latin typeface="Arial"/>
              <a:cs typeface="Arial"/>
            </a:rPr>
            <a:t> con el servicio de mediación</a:t>
          </a:r>
          <a:endParaRPr lang="es-ES" sz="18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564979" y="2844800"/>
        <a:ext cx="5475833" cy="812800"/>
      </dsp:txXfrm>
    </dsp:sp>
    <dsp:sp modelId="{D7C75EF6-2945-334C-87DF-27A283BE4B8E}">
      <dsp:nvSpPr>
        <dsp:cNvPr id="0" name=""/>
        <dsp:cNvSpPr/>
      </dsp:nvSpPr>
      <dsp:spPr>
        <a:xfrm>
          <a:off x="56979" y="2743200"/>
          <a:ext cx="1016000" cy="1016000"/>
        </a:xfrm>
        <a:prstGeom prst="ellipse">
          <a:avLst/>
        </a:prstGeom>
        <a:solidFill>
          <a:srgbClr val="D7E4BD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05AC87-890B-AA46-B2D7-2AD69F158A2D}">
      <dsp:nvSpPr>
        <dsp:cNvPr id="0" name=""/>
        <dsp:cNvSpPr/>
      </dsp:nvSpPr>
      <dsp:spPr>
        <a:xfrm>
          <a:off x="-4594335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AEA172-354A-8846-8B58-F834C576E69B}">
      <dsp:nvSpPr>
        <dsp:cNvPr id="0" name=""/>
        <dsp:cNvSpPr/>
      </dsp:nvSpPr>
      <dsp:spPr>
        <a:xfrm>
          <a:off x="564979" y="406400"/>
          <a:ext cx="5475833" cy="812800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En comunicación</a:t>
          </a:r>
          <a:endParaRPr lang="es-ES" sz="18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564979" y="406400"/>
        <a:ext cx="5475833" cy="812800"/>
      </dsp:txXfrm>
    </dsp:sp>
    <dsp:sp modelId="{04E156E6-6757-B649-AB12-DC3ECBBD4639}">
      <dsp:nvSpPr>
        <dsp:cNvPr id="0" name=""/>
        <dsp:cNvSpPr/>
      </dsp:nvSpPr>
      <dsp:spPr>
        <a:xfrm>
          <a:off x="56979" y="304800"/>
          <a:ext cx="1016000" cy="1016000"/>
        </a:xfrm>
        <a:prstGeom prst="ellipse">
          <a:avLst/>
        </a:prstGeom>
        <a:solidFill>
          <a:srgbClr val="CCC1DA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FBCFEC-8033-FD4B-BE90-CD5E3014AEE8}">
      <dsp:nvSpPr>
        <dsp:cNvPr id="0" name=""/>
        <dsp:cNvSpPr/>
      </dsp:nvSpPr>
      <dsp:spPr>
        <a:xfrm>
          <a:off x="860432" y="1625599"/>
          <a:ext cx="5180380" cy="812800"/>
        </a:xfrm>
        <a:prstGeom prst="rect">
          <a:avLst/>
        </a:prstGeom>
        <a:solidFill>
          <a:srgbClr val="D7E4BD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En</a:t>
          </a:r>
          <a:r>
            <a:rPr lang="es-ES" sz="1800" b="1" kern="1200" baseline="0" dirty="0" smtClean="0">
              <a:solidFill>
                <a:srgbClr val="000000"/>
              </a:solidFill>
              <a:latin typeface="Arial"/>
              <a:cs typeface="Arial"/>
            </a:rPr>
            <a:t> </a:t>
          </a:r>
          <a:r>
            <a:rPr lang="es-ES" sz="1800" b="1" kern="1200" baseline="0" dirty="0" err="1" smtClean="0">
              <a:solidFill>
                <a:srgbClr val="000000"/>
              </a:solidFill>
              <a:latin typeface="Arial"/>
              <a:cs typeface="Arial"/>
            </a:rPr>
            <a:t>intelixencia</a:t>
          </a:r>
          <a:r>
            <a:rPr lang="es-ES" sz="1800" b="1" kern="1200" baseline="0" dirty="0" smtClean="0">
              <a:solidFill>
                <a:srgbClr val="000000"/>
              </a:solidFill>
              <a:latin typeface="Arial"/>
              <a:cs typeface="Arial"/>
            </a:rPr>
            <a:t> social e emocional</a:t>
          </a:r>
          <a:endParaRPr lang="es-ES" sz="18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860432" y="1625599"/>
        <a:ext cx="5180380" cy="812800"/>
      </dsp:txXfrm>
    </dsp:sp>
    <dsp:sp modelId="{D7C75EF6-2945-334C-87DF-27A283BE4B8E}">
      <dsp:nvSpPr>
        <dsp:cNvPr id="0" name=""/>
        <dsp:cNvSpPr/>
      </dsp:nvSpPr>
      <dsp:spPr>
        <a:xfrm>
          <a:off x="352432" y="1523999"/>
          <a:ext cx="1016000" cy="1016000"/>
        </a:xfrm>
        <a:prstGeom prst="ellipse">
          <a:avLst/>
        </a:prstGeom>
        <a:solidFill>
          <a:srgbClr val="CCC1DA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B1DE39-991E-7F43-B4D6-AC185F8A9F54}">
      <dsp:nvSpPr>
        <dsp:cNvPr id="0" name=""/>
        <dsp:cNvSpPr/>
      </dsp:nvSpPr>
      <dsp:spPr>
        <a:xfrm>
          <a:off x="564979" y="2844800"/>
          <a:ext cx="5475833" cy="812800"/>
        </a:xfrm>
        <a:prstGeom prst="rect">
          <a:avLst/>
        </a:prstGeom>
        <a:solidFill>
          <a:srgbClr val="D7E4BD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Sobre o proceso mediador</a:t>
          </a:r>
          <a:endParaRPr lang="es-ES" sz="18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564979" y="2844800"/>
        <a:ext cx="5475833" cy="812800"/>
      </dsp:txXfrm>
    </dsp:sp>
    <dsp:sp modelId="{12F85D78-E1D1-1549-ABBD-6843CF006C60}">
      <dsp:nvSpPr>
        <dsp:cNvPr id="0" name=""/>
        <dsp:cNvSpPr/>
      </dsp:nvSpPr>
      <dsp:spPr>
        <a:xfrm>
          <a:off x="56979" y="2743200"/>
          <a:ext cx="1016000" cy="1016000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6F7E67-0372-0643-8E71-467CD13F2A45}">
      <dsp:nvSpPr>
        <dsp:cNvPr id="0" name=""/>
        <dsp:cNvSpPr/>
      </dsp:nvSpPr>
      <dsp:spPr>
        <a:xfrm>
          <a:off x="2256213" y="1988"/>
          <a:ext cx="5528387" cy="860232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>
              <a:latin typeface="Times New Roman"/>
              <a:cs typeface="Times New Roman"/>
            </a:rPr>
            <a:t>Citar por separado a las partes</a:t>
          </a:r>
          <a:endParaRPr lang="es-ES" sz="1600" b="1" kern="1200" dirty="0">
            <a:latin typeface="Times New Roman"/>
            <a:cs typeface="Times New Roman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>
              <a:latin typeface="Times New Roman"/>
              <a:cs typeface="Times New Roman"/>
            </a:rPr>
            <a:t>Explicar, a las partes, en que consistirá la mediación</a:t>
          </a:r>
          <a:endParaRPr lang="es-ES" sz="1600" b="1" kern="1200" dirty="0">
            <a:latin typeface="Times New Roman"/>
            <a:cs typeface="Times New Roman"/>
          </a:endParaRPr>
        </a:p>
      </dsp:txBody>
      <dsp:txXfrm>
        <a:off x="2256213" y="109517"/>
        <a:ext cx="5205800" cy="645174"/>
      </dsp:txXfrm>
    </dsp:sp>
    <dsp:sp modelId="{82492538-EC43-D64D-94F0-E814E57F4AEF}">
      <dsp:nvSpPr>
        <dsp:cNvPr id="0" name=""/>
        <dsp:cNvSpPr/>
      </dsp:nvSpPr>
      <dsp:spPr>
        <a:xfrm>
          <a:off x="2277" y="1988"/>
          <a:ext cx="2253936" cy="86023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err="1" smtClean="0">
              <a:solidFill>
                <a:srgbClr val="000000"/>
              </a:solidFill>
            </a:rPr>
            <a:t>Premediación</a:t>
          </a:r>
          <a:endParaRPr lang="es-ES" sz="2000" b="1" kern="1200" dirty="0">
            <a:solidFill>
              <a:srgbClr val="000000"/>
            </a:solidFill>
          </a:endParaRPr>
        </a:p>
      </dsp:txBody>
      <dsp:txXfrm>
        <a:off x="44270" y="43981"/>
        <a:ext cx="2169950" cy="776246"/>
      </dsp:txXfrm>
    </dsp:sp>
    <dsp:sp modelId="{F1B4DB8D-22A3-6142-8C8A-E4F3C7AA5644}">
      <dsp:nvSpPr>
        <dsp:cNvPr id="0" name=""/>
        <dsp:cNvSpPr/>
      </dsp:nvSpPr>
      <dsp:spPr>
        <a:xfrm>
          <a:off x="2296249" y="948244"/>
          <a:ext cx="5422984" cy="860232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1256455"/>
            <a:satOff val="-1094"/>
            <a:lumOff val="-1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1256455"/>
              <a:satOff val="-1094"/>
              <a:lumOff val="-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/>
            <a:t>Intentaremos que cada parte exprese a su visión del conflicto.</a:t>
          </a:r>
          <a:endParaRPr lang="es-ES" sz="16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/>
            <a:t>Ayudándole a que se desahoguen</a:t>
          </a:r>
          <a:endParaRPr lang="es-ES" sz="1600" b="1" kern="1200" dirty="0"/>
        </a:p>
      </dsp:txBody>
      <dsp:txXfrm>
        <a:off x="2296249" y="1055773"/>
        <a:ext cx="5100397" cy="645174"/>
      </dsp:txXfrm>
    </dsp:sp>
    <dsp:sp modelId="{A39F9886-5B20-A941-AB7E-083820BA77E4}">
      <dsp:nvSpPr>
        <dsp:cNvPr id="0" name=""/>
        <dsp:cNvSpPr/>
      </dsp:nvSpPr>
      <dsp:spPr>
        <a:xfrm>
          <a:off x="0" y="942566"/>
          <a:ext cx="2228604" cy="849668"/>
        </a:xfrm>
        <a:prstGeom prst="roundRect">
          <a:avLst/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rgbClr val="000000"/>
              </a:solidFill>
            </a:rPr>
            <a:t>Contar</a:t>
          </a:r>
          <a:endParaRPr lang="es-ES" sz="2000" b="1" kern="1200" dirty="0">
            <a:solidFill>
              <a:srgbClr val="000000"/>
            </a:solidFill>
          </a:endParaRPr>
        </a:p>
      </dsp:txBody>
      <dsp:txXfrm>
        <a:off x="41477" y="984043"/>
        <a:ext cx="2145650" cy="766714"/>
      </dsp:txXfrm>
    </dsp:sp>
    <dsp:sp modelId="{9C445107-2874-264B-AE84-B47B3B9BBB71}">
      <dsp:nvSpPr>
        <dsp:cNvPr id="0" name=""/>
        <dsp:cNvSpPr/>
      </dsp:nvSpPr>
      <dsp:spPr>
        <a:xfrm>
          <a:off x="2362649" y="1977702"/>
          <a:ext cx="5420442" cy="1062086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2512910"/>
            <a:satOff val="-2189"/>
            <a:lumOff val="-3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>
              <a:latin typeface="Times New Roman"/>
              <a:cs typeface="Times New Roman"/>
            </a:rPr>
            <a:t>Abordar todas las dimensiones  del conflicto.</a:t>
          </a:r>
          <a:endParaRPr lang="es-ES" sz="1600" b="1" kern="1200" dirty="0">
            <a:latin typeface="Times New Roman"/>
            <a:cs typeface="Times New Roman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>
              <a:latin typeface="Times New Roman"/>
              <a:cs typeface="Times New Roman"/>
            </a:rPr>
            <a:t>Intentar que afloren los intereses y necesidades de cada una de las partes</a:t>
          </a:r>
          <a:endParaRPr lang="es-ES" sz="1600" b="1" kern="1200" dirty="0">
            <a:latin typeface="Times New Roman"/>
            <a:cs typeface="Times New Roman"/>
          </a:endParaRPr>
        </a:p>
      </dsp:txBody>
      <dsp:txXfrm>
        <a:off x="2362649" y="2110463"/>
        <a:ext cx="5022160" cy="796564"/>
      </dsp:txXfrm>
    </dsp:sp>
    <dsp:sp modelId="{41E79FCD-ED3B-3042-949E-B24B63863690}">
      <dsp:nvSpPr>
        <dsp:cNvPr id="0" name=""/>
        <dsp:cNvSpPr/>
      </dsp:nvSpPr>
      <dsp:spPr>
        <a:xfrm>
          <a:off x="3802" y="2186140"/>
          <a:ext cx="2219458" cy="829315"/>
        </a:xfrm>
        <a:prstGeom prst="round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rgbClr val="000000"/>
              </a:solidFill>
            </a:rPr>
            <a:t>Aclarar el problema</a:t>
          </a:r>
          <a:endParaRPr lang="es-ES" sz="2000" b="1" kern="1200" dirty="0">
            <a:solidFill>
              <a:srgbClr val="000000"/>
            </a:solidFill>
          </a:endParaRPr>
        </a:p>
      </dsp:txBody>
      <dsp:txXfrm>
        <a:off x="44286" y="2226624"/>
        <a:ext cx="2138490" cy="748347"/>
      </dsp:txXfrm>
    </dsp:sp>
    <dsp:sp modelId="{FA0C06D2-3E86-A440-8F8B-1D635A82C043}">
      <dsp:nvSpPr>
        <dsp:cNvPr id="0" name=""/>
        <dsp:cNvSpPr/>
      </dsp:nvSpPr>
      <dsp:spPr>
        <a:xfrm>
          <a:off x="2282793" y="3230475"/>
          <a:ext cx="5504085" cy="1106018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3769366"/>
            <a:satOff val="-3283"/>
            <a:lumOff val="-4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3769366"/>
              <a:satOff val="-3283"/>
              <a:lumOff val="-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>
              <a:latin typeface="Times New Roman"/>
              <a:cs typeface="Times New Roman"/>
            </a:rPr>
            <a:t>Preguntar a las partes por posibles soluciones.</a:t>
          </a:r>
          <a:endParaRPr lang="es-ES" sz="1600" b="1" kern="1200" dirty="0">
            <a:latin typeface="Times New Roman"/>
            <a:cs typeface="Times New Roman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>
              <a:latin typeface="Times New Roman"/>
              <a:cs typeface="Times New Roman"/>
            </a:rPr>
            <a:t>Ir valorando esas soluciones en cuanto a si son realistas, justas, reparadoras, …</a:t>
          </a:r>
          <a:endParaRPr lang="es-ES" sz="1600" b="1" kern="1200" dirty="0">
            <a:latin typeface="Times New Roman"/>
            <a:cs typeface="Times New Roman"/>
          </a:endParaRPr>
        </a:p>
      </dsp:txBody>
      <dsp:txXfrm>
        <a:off x="2282793" y="3368727"/>
        <a:ext cx="5089328" cy="829514"/>
      </dsp:txXfrm>
    </dsp:sp>
    <dsp:sp modelId="{E7310D0F-2575-4547-BEFA-C5102A2C26AD}">
      <dsp:nvSpPr>
        <dsp:cNvPr id="0" name=""/>
        <dsp:cNvSpPr/>
      </dsp:nvSpPr>
      <dsp:spPr>
        <a:xfrm>
          <a:off x="0" y="3332327"/>
          <a:ext cx="2213919" cy="860232"/>
        </a:xfrm>
        <a:prstGeom prst="roundRect">
          <a:avLst/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rgbClr val="000000"/>
              </a:solidFill>
            </a:rPr>
            <a:t>Proponer soluciones</a:t>
          </a:r>
          <a:endParaRPr lang="es-ES" sz="2000" b="1" kern="1200" dirty="0">
            <a:solidFill>
              <a:srgbClr val="000000"/>
            </a:solidFill>
          </a:endParaRPr>
        </a:p>
      </dsp:txBody>
      <dsp:txXfrm>
        <a:off x="41993" y="3374320"/>
        <a:ext cx="2129933" cy="776246"/>
      </dsp:txXfrm>
    </dsp:sp>
    <dsp:sp modelId="{B798D319-4C4E-584B-A2B7-CC2C7EA274A7}">
      <dsp:nvSpPr>
        <dsp:cNvPr id="0" name=""/>
        <dsp:cNvSpPr/>
      </dsp:nvSpPr>
      <dsp:spPr>
        <a:xfrm>
          <a:off x="2541207" y="4236629"/>
          <a:ext cx="5120085" cy="1685230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>
              <a:latin typeface="Times New Roman"/>
              <a:cs typeface="Times New Roman"/>
            </a:rPr>
            <a:t>Buscar un acuerdo equilibrado , realista y justo.</a:t>
          </a:r>
          <a:endParaRPr lang="es-ES" sz="1600" b="1" kern="1200" dirty="0">
            <a:latin typeface="Times New Roman"/>
            <a:cs typeface="Times New Roman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>
              <a:latin typeface="Times New Roman"/>
              <a:cs typeface="Times New Roman"/>
            </a:rPr>
            <a:t>Aceptado por las partes.</a:t>
          </a:r>
          <a:endParaRPr lang="es-ES" sz="1600" b="1" kern="1200" dirty="0">
            <a:latin typeface="Times New Roman"/>
            <a:cs typeface="Times New Roman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>
              <a:latin typeface="Times New Roman"/>
              <a:cs typeface="Times New Roman"/>
            </a:rPr>
            <a:t>Redactarlo por escrito y firmado.</a:t>
          </a:r>
          <a:endParaRPr lang="es-ES" sz="1600" b="1" kern="1200" dirty="0">
            <a:latin typeface="Times New Roman"/>
            <a:cs typeface="Times New Roman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>
              <a:latin typeface="Times New Roman"/>
              <a:cs typeface="Times New Roman"/>
            </a:rPr>
            <a:t>Acordar un proceso de seguimiento.</a:t>
          </a:r>
          <a:endParaRPr lang="es-ES" sz="1600" b="1" kern="1200" dirty="0">
            <a:latin typeface="Times New Roman"/>
            <a:cs typeface="Times New Roman"/>
          </a:endParaRPr>
        </a:p>
      </dsp:txBody>
      <dsp:txXfrm>
        <a:off x="2541207" y="4447283"/>
        <a:ext cx="4488124" cy="1263922"/>
      </dsp:txXfrm>
    </dsp:sp>
    <dsp:sp modelId="{00F34611-4950-3849-94F3-324F5B5323FA}">
      <dsp:nvSpPr>
        <dsp:cNvPr id="0" name=""/>
        <dsp:cNvSpPr/>
      </dsp:nvSpPr>
      <dsp:spPr>
        <a:xfrm>
          <a:off x="0" y="4648741"/>
          <a:ext cx="2107872" cy="860232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rgbClr val="000000"/>
              </a:solidFill>
            </a:rPr>
            <a:t>Acuerdos</a:t>
          </a:r>
          <a:endParaRPr lang="es-ES" sz="2000" b="1" kern="1200" dirty="0">
            <a:solidFill>
              <a:srgbClr val="000000"/>
            </a:solidFill>
          </a:endParaRPr>
        </a:p>
      </dsp:txBody>
      <dsp:txXfrm>
        <a:off x="41993" y="4690734"/>
        <a:ext cx="2023886" cy="776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147B9C-22F9-DA4F-8F8F-75D3CFBA6EC5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10D69F-CBD3-0D45-ADD0-93C3809572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5551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1431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92E02-7ABE-B24E-9A22-1B91719208A7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9D01-7CBD-5444-9ED0-3A249A86A3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37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92E02-7ABE-B24E-9A22-1B91719208A7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9D01-7CBD-5444-9ED0-3A249A86A3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8804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92E02-7ABE-B24E-9A22-1B91719208A7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9D01-7CBD-5444-9ED0-3A249A86A3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3180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92E02-7ABE-B24E-9A22-1B91719208A7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9D01-7CBD-5444-9ED0-3A249A86A3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2635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92E02-7ABE-B24E-9A22-1B91719208A7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9D01-7CBD-5444-9ED0-3A249A86A3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780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92E02-7ABE-B24E-9A22-1B91719208A7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9D01-7CBD-5444-9ED0-3A249A86A3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9880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92E02-7ABE-B24E-9A22-1B91719208A7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9D01-7CBD-5444-9ED0-3A249A86A3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0128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92E02-7ABE-B24E-9A22-1B91719208A7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9D01-7CBD-5444-9ED0-3A249A86A3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4857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92E02-7ABE-B24E-9A22-1B91719208A7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9D01-7CBD-5444-9ED0-3A249A86A3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6128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92E02-7ABE-B24E-9A22-1B91719208A7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9D01-7CBD-5444-9ED0-3A249A86A3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410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92E02-7ABE-B24E-9A22-1B91719208A7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9D01-7CBD-5444-9ED0-3A249A86A3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1221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92E02-7ABE-B24E-9A22-1B91719208A7}" type="datetimeFigureOut">
              <a:rPr lang="es-ES" smtClean="0"/>
              <a:t>08/04/2018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B9D01-7CBD-5444-9ED0-3A249A86A3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9044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4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438284"/>
            <a:ext cx="8229600" cy="5687880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 algn="ctr">
              <a:buNone/>
            </a:pPr>
            <a:r>
              <a:rPr lang="es-ES" sz="6000" b="1" dirty="0" smtClean="0">
                <a:solidFill>
                  <a:srgbClr val="000000"/>
                </a:solidFill>
              </a:rPr>
              <a:t>EOE – DO</a:t>
            </a:r>
          </a:p>
          <a:p>
            <a:pPr marL="0" indent="0" algn="ctr">
              <a:buNone/>
            </a:pPr>
            <a:r>
              <a:rPr lang="es-ES" sz="6000" b="1" dirty="0" err="1" smtClean="0">
                <a:solidFill>
                  <a:srgbClr val="000000"/>
                </a:solidFill>
              </a:rPr>
              <a:t>Ensinar</a:t>
            </a:r>
            <a:r>
              <a:rPr lang="es-ES" sz="6000" b="1" dirty="0" smtClean="0">
                <a:solidFill>
                  <a:srgbClr val="000000"/>
                </a:solidFill>
              </a:rPr>
              <a:t> a convivir</a:t>
            </a:r>
            <a:endParaRPr lang="es-ES" sz="6000" b="1" dirty="0">
              <a:solidFill>
                <a:srgbClr val="000000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549" y="790455"/>
            <a:ext cx="2217749" cy="1760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6616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531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A. </a:t>
            </a:r>
            <a:r>
              <a:rPr lang="es-ES" sz="2800" b="1" dirty="0">
                <a:latin typeface="Arial"/>
                <a:cs typeface="Arial"/>
              </a:rPr>
              <a:t>J</a:t>
            </a:r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ustificación teórica </a:t>
            </a:r>
            <a:b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de la mediación escolar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579" y="1158102"/>
            <a:ext cx="1178929" cy="884197"/>
          </a:xfrm>
          <a:prstGeom prst="rect">
            <a:avLst/>
          </a:prstGeom>
        </p:spPr>
      </p:pic>
      <p:sp>
        <p:nvSpPr>
          <p:cNvPr id="6" name="Rectángulo redondeado 5"/>
          <p:cNvSpPr/>
          <p:nvPr/>
        </p:nvSpPr>
        <p:spPr>
          <a:xfrm>
            <a:off x="1621396" y="1582601"/>
            <a:ext cx="6580167" cy="510776"/>
          </a:xfrm>
          <a:prstGeom prst="roundRect">
            <a:avLst/>
          </a:prstGeom>
          <a:solidFill>
            <a:srgbClr val="FFFF0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¿</a:t>
            </a:r>
            <a:r>
              <a:rPr lang="es-ES_tradnl" sz="2400" b="1" dirty="0"/>
              <a:t>P</a:t>
            </a:r>
            <a:r>
              <a:rPr kumimoji="0" lang="es-ES_tradnl" sz="2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or qué activar la mediación </a:t>
            </a:r>
            <a:r>
              <a:rPr lang="es-ES_tradnl" sz="2400" b="1" dirty="0" smtClean="0">
                <a:solidFill>
                  <a:srgbClr val="000000"/>
                </a:solidFill>
                <a:sym typeface="Candara"/>
              </a:rPr>
              <a:t>en los</a:t>
            </a:r>
            <a:r>
              <a:rPr kumimoji="0" lang="es-ES_tradnl" sz="2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centros?</a:t>
            </a:r>
            <a:r>
              <a:rPr kumimoji="0" lang="es-ES" sz="24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</a:t>
            </a:r>
            <a:endParaRPr kumimoji="0" lang="es-ES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cxnSp>
        <p:nvCxnSpPr>
          <p:cNvPr id="5" name="Conector recto 4"/>
          <p:cNvCxnSpPr>
            <a:stCxn id="6" idx="1"/>
          </p:cNvCxnSpPr>
          <p:nvPr/>
        </p:nvCxnSpPr>
        <p:spPr>
          <a:xfrm flipH="1" flipV="1">
            <a:off x="1416508" y="1837356"/>
            <a:ext cx="204888" cy="633"/>
          </a:xfrm>
          <a:prstGeom prst="line">
            <a:avLst/>
          </a:prstGeom>
          <a:noFill/>
          <a:ln w="57150" cap="flat" cmpd="sng">
            <a:solidFill>
              <a:srgbClr val="31B6FD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" name="Conector recto 8"/>
          <p:cNvCxnSpPr/>
          <p:nvPr/>
        </p:nvCxnSpPr>
        <p:spPr>
          <a:xfrm>
            <a:off x="1416508" y="1837989"/>
            <a:ext cx="0" cy="4025339"/>
          </a:xfrm>
          <a:prstGeom prst="line">
            <a:avLst/>
          </a:prstGeom>
          <a:noFill/>
          <a:ln w="57150" cap="flat" cmpd="sng">
            <a:solidFill>
              <a:srgbClr val="31B6FD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" name="Rectángulo 13"/>
          <p:cNvSpPr/>
          <p:nvPr/>
        </p:nvSpPr>
        <p:spPr>
          <a:xfrm>
            <a:off x="1891629" y="2645674"/>
            <a:ext cx="5553283" cy="369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1600" b="1" dirty="0" smtClean="0">
                <a:solidFill>
                  <a:srgbClr val="000000"/>
                </a:solidFill>
                <a:latin typeface="Arial"/>
                <a:cs typeface="Arial"/>
                <a:sym typeface="Candara"/>
              </a:rPr>
              <a:t>El 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</a:t>
            </a:r>
            <a:r>
              <a:rPr lang="es-ES" sz="1600" b="1" dirty="0">
                <a:solidFill>
                  <a:srgbClr val="000000"/>
                </a:solidFill>
                <a:latin typeface="Arial"/>
                <a:cs typeface="Arial"/>
                <a:sym typeface="Candara"/>
              </a:rPr>
              <a:t>a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lumnado </a:t>
            </a:r>
            <a:r>
              <a:rPr lang="es-ES" sz="1600" b="1" dirty="0" smtClean="0">
                <a:solidFill>
                  <a:srgbClr val="000000"/>
                </a:solidFill>
                <a:latin typeface="Arial"/>
                <a:cs typeface="Arial"/>
                <a:sym typeface="Candara"/>
              </a:rPr>
              <a:t>es el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protagonista activo de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la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solució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n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1891628" y="3363582"/>
            <a:ext cx="5553283" cy="338552"/>
          </a:xfrm>
          <a:prstGeom prst="rect">
            <a:avLst/>
          </a:prstGeom>
          <a:solidFill>
            <a:srgbClr val="FBE6B3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1600" b="1" dirty="0" smtClean="0">
                <a:solidFill>
                  <a:srgbClr val="000000"/>
                </a:solidFill>
                <a:latin typeface="Arial"/>
                <a:cs typeface="Arial"/>
                <a:sym typeface="Candara"/>
              </a:rPr>
              <a:t>El a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lumnado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adquire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habilidades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prosociales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1891630" y="4038679"/>
            <a:ext cx="5553282" cy="338552"/>
          </a:xfrm>
          <a:prstGeom prst="rect">
            <a:avLst/>
          </a:prstGeom>
          <a:solidFill>
            <a:srgbClr val="FBE6B3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1600" b="1" dirty="0" smtClean="0">
                <a:latin typeface="Arial"/>
                <a:cs typeface="Arial"/>
              </a:rPr>
              <a:t>Mejora su competencia social y cívica.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1891629" y="4781727"/>
            <a:ext cx="5553282" cy="338552"/>
          </a:xfrm>
          <a:prstGeom prst="rect">
            <a:avLst/>
          </a:prstGeom>
          <a:solidFill>
            <a:srgbClr val="FBE6B3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1600" b="1" dirty="0" smtClean="0">
                <a:latin typeface="Arial"/>
                <a:cs typeface="Arial"/>
              </a:rPr>
              <a:t>Es</a:t>
            </a:r>
            <a:r>
              <a:rPr lang="es-ES" sz="1600" b="1" dirty="0" smtClean="0">
                <a:latin typeface="Arial"/>
                <a:cs typeface="Arial"/>
              </a:rPr>
              <a:t> una vía pedagógica para afrontar los </a:t>
            </a:r>
            <a:r>
              <a:rPr lang="es-ES" sz="1600" b="1" dirty="0" err="1" smtClean="0">
                <a:latin typeface="Arial"/>
                <a:cs typeface="Arial"/>
              </a:rPr>
              <a:t>conflitos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1891630" y="5570941"/>
            <a:ext cx="5553282" cy="584773"/>
          </a:xfrm>
          <a:prstGeom prst="rect">
            <a:avLst/>
          </a:prstGeom>
          <a:solidFill>
            <a:srgbClr val="FBE6B3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Ayuda a prever conflictos </a:t>
            </a:r>
            <a:r>
              <a:rPr lang="es-ES" sz="1600" b="1" dirty="0" smtClean="0">
                <a:solidFill>
                  <a:srgbClr val="000000"/>
                </a:solidFill>
                <a:latin typeface="Arial"/>
                <a:cs typeface="Arial"/>
                <a:sym typeface="Candara"/>
              </a:rPr>
              <a:t>y a 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construir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una cultura de convivencia pacífica.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cxnSp>
        <p:nvCxnSpPr>
          <p:cNvPr id="23" name="Conector recto de flecha 22"/>
          <p:cNvCxnSpPr>
            <a:endCxn id="14" idx="1"/>
          </p:cNvCxnSpPr>
          <p:nvPr/>
        </p:nvCxnSpPr>
        <p:spPr>
          <a:xfrm flipV="1">
            <a:off x="1416508" y="2830339"/>
            <a:ext cx="475121" cy="6755"/>
          </a:xfrm>
          <a:prstGeom prst="straightConnector1">
            <a:avLst/>
          </a:prstGeom>
          <a:noFill/>
          <a:ln w="57150" cap="flat" cmpd="sng">
            <a:solidFill>
              <a:srgbClr val="31B6FD"/>
            </a:solidFill>
            <a:prstDash val="solid"/>
            <a:round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Conector recto de flecha 24"/>
          <p:cNvCxnSpPr>
            <a:endCxn id="15" idx="1"/>
          </p:cNvCxnSpPr>
          <p:nvPr/>
        </p:nvCxnSpPr>
        <p:spPr>
          <a:xfrm>
            <a:off x="1416508" y="3532858"/>
            <a:ext cx="475120" cy="0"/>
          </a:xfrm>
          <a:prstGeom prst="straightConnector1">
            <a:avLst/>
          </a:prstGeom>
          <a:noFill/>
          <a:ln w="57150" cap="flat" cmpd="sng">
            <a:solidFill>
              <a:srgbClr val="31B6FD"/>
            </a:solidFill>
            <a:prstDash val="solid"/>
            <a:round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Conector recto de flecha 27"/>
          <p:cNvCxnSpPr>
            <a:endCxn id="16" idx="1"/>
          </p:cNvCxnSpPr>
          <p:nvPr/>
        </p:nvCxnSpPr>
        <p:spPr>
          <a:xfrm>
            <a:off x="1416508" y="4207955"/>
            <a:ext cx="475122" cy="0"/>
          </a:xfrm>
          <a:prstGeom prst="straightConnector1">
            <a:avLst/>
          </a:prstGeom>
          <a:noFill/>
          <a:ln w="57150" cap="flat" cmpd="sng">
            <a:solidFill>
              <a:srgbClr val="31B6FD"/>
            </a:solidFill>
            <a:prstDash val="solid"/>
            <a:round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1" name="Conector recto de flecha 30"/>
          <p:cNvCxnSpPr>
            <a:endCxn id="19" idx="1"/>
          </p:cNvCxnSpPr>
          <p:nvPr/>
        </p:nvCxnSpPr>
        <p:spPr>
          <a:xfrm>
            <a:off x="1416508" y="4951003"/>
            <a:ext cx="475121" cy="0"/>
          </a:xfrm>
          <a:prstGeom prst="straightConnector1">
            <a:avLst/>
          </a:prstGeom>
          <a:noFill/>
          <a:ln w="57150" cap="flat" cmpd="sng">
            <a:solidFill>
              <a:srgbClr val="31B6FD"/>
            </a:solidFill>
            <a:prstDash val="solid"/>
            <a:round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4" name="Conector recto de flecha 33"/>
          <p:cNvCxnSpPr>
            <a:endCxn id="21" idx="1"/>
          </p:cNvCxnSpPr>
          <p:nvPr/>
        </p:nvCxnSpPr>
        <p:spPr>
          <a:xfrm>
            <a:off x="1416508" y="5863328"/>
            <a:ext cx="475122" cy="0"/>
          </a:xfrm>
          <a:prstGeom prst="straightConnector1">
            <a:avLst/>
          </a:prstGeom>
          <a:noFill/>
          <a:ln w="57150" cap="flat" cmpd="sng">
            <a:solidFill>
              <a:srgbClr val="31B6FD"/>
            </a:solidFill>
            <a:prstDash val="solid"/>
            <a:round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022817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title"/>
          </p:nvPr>
        </p:nvSpPr>
        <p:spPr>
          <a:xfrm>
            <a:off x="685800" y="404663"/>
            <a:ext cx="7846640" cy="1080121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8C9EE"/>
              </a:gs>
              <a:gs pos="100000">
                <a:srgbClr val="F0EAF9"/>
              </a:gs>
            </a:gsLst>
            <a:lin ang="16200000"/>
          </a:gradFill>
          <a:ln w="9525">
            <a:solidFill>
              <a:srgbClr val="7D60A0"/>
            </a:solidFill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0" tIns="0" rIns="0" bIns="0">
            <a:noAutofit/>
          </a:bodyPr>
          <a:lstStyle/>
          <a:p>
            <a:pPr lvl="0" defTabSz="667512">
              <a:defRPr sz="1800"/>
            </a:pPr>
            <a:r>
              <a:rPr lang="es-ES_tradnl" sz="2400" b="1" dirty="0" smtClean="0"/>
              <a:t/>
            </a:r>
            <a:br>
              <a:rPr lang="es-ES_tradnl" sz="2400" b="1" dirty="0" smtClean="0"/>
            </a:br>
            <a:r>
              <a:rPr lang="es-ES_tradnl" sz="2400" b="1" dirty="0" smtClean="0"/>
              <a:t/>
            </a:r>
            <a:br>
              <a:rPr lang="es-ES_tradnl" sz="2400" b="1" dirty="0" smtClean="0"/>
            </a:br>
            <a:r>
              <a:rPr lang="es-ES_tradnl" sz="2400" b="1" dirty="0" smtClean="0">
                <a:solidFill>
                  <a:schemeClr val="tx1"/>
                </a:solidFill>
                <a:latin typeface="Arial"/>
                <a:cs typeface="Arial"/>
              </a:rPr>
              <a:t>B</a:t>
            </a: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. Definición y objetivos </a:t>
            </a:r>
            <a:b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de la mediación</a:t>
            </a:r>
            <a:r>
              <a:rPr lang="es-ES" sz="2400" b="1" dirty="0">
                <a:solidFill>
                  <a:schemeClr val="tx1"/>
                </a:solidFill>
                <a:latin typeface="Arial"/>
                <a:cs typeface="Arial"/>
              </a:rPr>
              <a:t>.</a:t>
            </a:r>
            <a:r>
              <a:rPr lang="es-ES_tradnl" sz="2400" dirty="0" smtClean="0">
                <a:latin typeface="Arial"/>
                <a:cs typeface="Arial"/>
              </a:rPr>
              <a:t/>
            </a:r>
            <a:br>
              <a:rPr lang="es-ES_tradnl" sz="2400" dirty="0" smtClean="0">
                <a:latin typeface="Arial"/>
                <a:cs typeface="Arial"/>
              </a:rPr>
            </a:br>
            <a:r>
              <a:rPr sz="2400" dirty="0">
                <a:latin typeface="Arial"/>
                <a:cs typeface="Arial"/>
              </a:rPr>
              <a:t/>
            </a:r>
            <a:br>
              <a:rPr sz="2400" dirty="0">
                <a:latin typeface="Arial"/>
                <a:cs typeface="Arial"/>
              </a:rPr>
            </a:br>
            <a:endParaRPr sz="2400" dirty="0">
              <a:latin typeface="Arial"/>
              <a:cs typeface="Arial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1891629" y="3921213"/>
            <a:ext cx="2756374" cy="408620"/>
          </a:xfrm>
          <a:prstGeom prst="roundRect">
            <a:avLst/>
          </a:prstGeom>
          <a:solidFill>
            <a:schemeClr val="accent5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¿ Que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es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la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mediación?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sp>
        <p:nvSpPr>
          <p:cNvPr id="8" name="Llamada ovalada 7"/>
          <p:cNvSpPr/>
          <p:nvPr/>
        </p:nvSpPr>
        <p:spPr>
          <a:xfrm rot="1914532">
            <a:off x="4299203" y="1851799"/>
            <a:ext cx="4121049" cy="2466913"/>
          </a:xfrm>
          <a:prstGeom prst="wedgeEllipseCallout">
            <a:avLst/>
          </a:prstGeom>
          <a:solidFill>
            <a:schemeClr val="accent4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just"/>
            <a:r>
              <a:rPr lang="es-ES" b="1" dirty="0"/>
              <a:t>Un proceso estructurado para que </a:t>
            </a:r>
            <a:r>
              <a:rPr lang="es-ES" b="1" dirty="0" smtClean="0"/>
              <a:t>las </a:t>
            </a:r>
            <a:r>
              <a:rPr lang="es-ES" b="1" dirty="0"/>
              <a:t>partes </a:t>
            </a:r>
            <a:r>
              <a:rPr lang="es-ES" b="1" dirty="0" smtClean="0"/>
              <a:t>enfrentadas</a:t>
            </a:r>
            <a:r>
              <a:rPr lang="es-ES" b="1" dirty="0"/>
              <a:t>, asistidas por un </a:t>
            </a:r>
            <a:r>
              <a:rPr lang="es-ES" b="1" dirty="0" smtClean="0"/>
              <a:t>tercero</a:t>
            </a:r>
            <a:r>
              <a:rPr lang="es-ES" b="1" dirty="0"/>
              <a:t>, </a:t>
            </a:r>
            <a:r>
              <a:rPr lang="es-ES" b="1" dirty="0" smtClean="0"/>
              <a:t>puedan llegar </a:t>
            </a:r>
            <a:r>
              <a:rPr lang="es-ES" b="1" dirty="0"/>
              <a:t>a </a:t>
            </a:r>
            <a:r>
              <a:rPr lang="es-ES" b="1" dirty="0" smtClean="0"/>
              <a:t>acuerdos  </a:t>
            </a:r>
            <a:r>
              <a:rPr lang="es-ES" b="1" dirty="0"/>
              <a:t>por </a:t>
            </a:r>
            <a:r>
              <a:rPr lang="es-ES" b="1" dirty="0" smtClean="0"/>
              <a:t>ellos mismos </a:t>
            </a:r>
            <a:r>
              <a:rPr lang="es-ES" b="1" dirty="0"/>
              <a:t>y</a:t>
            </a:r>
            <a:r>
              <a:rPr lang="es-ES" b="1" dirty="0" smtClean="0"/>
              <a:t> mejoren su </a:t>
            </a:r>
            <a:r>
              <a:rPr lang="es-ES" b="1" dirty="0"/>
              <a:t>relación </a:t>
            </a:r>
            <a:r>
              <a:rPr lang="es-ES" b="1" dirty="0" smtClean="0"/>
              <a:t>personal</a:t>
            </a:r>
            <a:r>
              <a:rPr lang="es-ES" b="1" dirty="0"/>
              <a:t>.</a:t>
            </a:r>
          </a:p>
        </p:txBody>
      </p:sp>
      <p:sp>
        <p:nvSpPr>
          <p:cNvPr id="21" name="Pergamino horizontal 20"/>
          <p:cNvSpPr/>
          <p:nvPr/>
        </p:nvSpPr>
        <p:spPr>
          <a:xfrm>
            <a:off x="3080653" y="4916889"/>
            <a:ext cx="3161723" cy="1431426"/>
          </a:xfrm>
          <a:prstGeom prst="horizontalScroll">
            <a:avLst/>
          </a:prstGeom>
          <a:solidFill>
            <a:schemeClr val="accent4">
              <a:lumMod val="60000"/>
              <a:lumOff val="4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Alternativo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1600" b="1" dirty="0" smtClean="0">
                <a:latin typeface="Arial"/>
                <a:cs typeface="Arial"/>
              </a:rPr>
              <a:t>Creativo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No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adversial</a:t>
            </a:r>
            <a:endParaRPr kumimoji="0" lang="es-ES" sz="16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1600" b="1" dirty="0">
                <a:latin typeface="Arial"/>
                <a:cs typeface="Arial"/>
              </a:rPr>
              <a:t>E</a:t>
            </a:r>
            <a:r>
              <a:rPr lang="es-ES" sz="1600" b="1" dirty="0" smtClean="0">
                <a:latin typeface="Arial"/>
                <a:cs typeface="Arial"/>
              </a:rPr>
              <a:t>structurado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23" name="Flecha a la derecha con bandas 22"/>
          <p:cNvSpPr/>
          <p:nvPr/>
        </p:nvSpPr>
        <p:spPr>
          <a:xfrm rot="4683063">
            <a:off x="3108225" y="4431272"/>
            <a:ext cx="756651" cy="594439"/>
          </a:xfrm>
          <a:prstGeom prst="stripedRightArrow">
            <a:avLst/>
          </a:prstGeom>
          <a:solidFill>
            <a:schemeClr val="accent5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579" y="1158102"/>
            <a:ext cx="1178929" cy="884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380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title"/>
          </p:nvPr>
        </p:nvSpPr>
        <p:spPr>
          <a:xfrm>
            <a:off x="685800" y="404663"/>
            <a:ext cx="7846640" cy="1080121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8C9EE"/>
              </a:gs>
              <a:gs pos="100000">
                <a:srgbClr val="F0EAF9"/>
              </a:gs>
            </a:gsLst>
            <a:lin ang="16200000"/>
          </a:gradFill>
          <a:ln w="9525">
            <a:solidFill>
              <a:srgbClr val="7D60A0"/>
            </a:solidFill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0" tIns="0" rIns="0" bIns="0">
            <a:noAutofit/>
          </a:bodyPr>
          <a:lstStyle/>
          <a:p>
            <a:pPr lvl="0" defTabSz="667512">
              <a:defRPr sz="1800"/>
            </a:pPr>
            <a:r>
              <a:rPr lang="es-ES_tradnl" sz="2400" b="1" dirty="0" smtClean="0"/>
              <a:t/>
            </a:r>
            <a:br>
              <a:rPr lang="es-ES_tradnl" sz="2400" b="1" dirty="0" smtClean="0"/>
            </a:br>
            <a:r>
              <a:rPr lang="es-ES_tradnl" sz="2400" b="1" dirty="0" smtClean="0"/>
              <a:t/>
            </a:r>
            <a:br>
              <a:rPr lang="es-ES_tradnl" sz="2400" b="1" dirty="0" smtClean="0"/>
            </a:br>
            <a:r>
              <a:rPr lang="es-ES_tradnl" sz="2400" b="1" dirty="0" smtClean="0">
                <a:solidFill>
                  <a:schemeClr val="tx1"/>
                </a:solidFill>
                <a:latin typeface="Arial"/>
                <a:cs typeface="Arial"/>
              </a:rPr>
              <a:t>B</a:t>
            </a: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. Definición </a:t>
            </a:r>
            <a:r>
              <a:rPr lang="es-ES" sz="2400" b="1" dirty="0">
                <a:latin typeface="Arial"/>
                <a:cs typeface="Arial"/>
              </a:rPr>
              <a:t>y</a:t>
            </a: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 objetivos </a:t>
            </a:r>
            <a:b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de la mediación</a:t>
            </a:r>
            <a:r>
              <a:rPr lang="es-ES" sz="2400" b="1" dirty="0">
                <a:solidFill>
                  <a:schemeClr val="tx1"/>
                </a:solidFill>
                <a:latin typeface="Arial"/>
                <a:cs typeface="Arial"/>
              </a:rPr>
              <a:t>.</a:t>
            </a:r>
            <a:r>
              <a:rPr lang="es-ES_tradnl" sz="2400" dirty="0" smtClean="0">
                <a:latin typeface="Arial"/>
                <a:cs typeface="Arial"/>
              </a:rPr>
              <a:t/>
            </a:r>
            <a:br>
              <a:rPr lang="es-ES_tradnl" sz="2400" dirty="0" smtClean="0">
                <a:latin typeface="Arial"/>
                <a:cs typeface="Arial"/>
              </a:rPr>
            </a:br>
            <a:r>
              <a:rPr sz="2400" dirty="0">
                <a:latin typeface="Arial"/>
                <a:cs typeface="Arial"/>
              </a:rPr>
              <a:t/>
            </a:r>
            <a:br>
              <a:rPr sz="2400" dirty="0">
                <a:latin typeface="Arial"/>
                <a:cs typeface="Arial"/>
              </a:rPr>
            </a:br>
            <a:endParaRPr sz="2400" dirty="0">
              <a:latin typeface="Arial"/>
              <a:cs typeface="Arial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1780243" y="2196119"/>
            <a:ext cx="5759250" cy="64698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r>
              <a:rPr kumimoji="0" lang="es-ES" sz="1600" b="1" i="0" u="sng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Objetivo </a:t>
            </a:r>
            <a:r>
              <a:rPr lang="es-ES" sz="1600" b="1" u="sng" dirty="0" smtClean="0">
                <a:solidFill>
                  <a:srgbClr val="000000"/>
                </a:solidFill>
                <a:latin typeface="Arial"/>
                <a:cs typeface="Arial"/>
                <a:sym typeface="Candara"/>
              </a:rPr>
              <a:t>gen</a:t>
            </a:r>
            <a:r>
              <a:rPr kumimoji="0" lang="es-ES" sz="1600" b="1" i="0" u="sng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eral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: l</a:t>
            </a:r>
            <a:r>
              <a:rPr lang="es-ES_tradnl" sz="1600" b="1" dirty="0" smtClean="0">
                <a:latin typeface="Arial"/>
                <a:cs typeface="Arial"/>
              </a:rPr>
              <a:t>a </a:t>
            </a:r>
            <a:r>
              <a:rPr lang="es-ES_tradnl" sz="1600" b="1" dirty="0">
                <a:latin typeface="Arial"/>
                <a:cs typeface="Arial"/>
              </a:rPr>
              <a:t>solución </a:t>
            </a:r>
            <a:r>
              <a:rPr lang="es-ES_tradnl" sz="1600" b="1" dirty="0" smtClean="0">
                <a:latin typeface="Arial"/>
                <a:cs typeface="Arial"/>
              </a:rPr>
              <a:t>pacífica </a:t>
            </a:r>
            <a:r>
              <a:rPr lang="es-ES_tradnl" sz="1600" b="1" dirty="0">
                <a:latin typeface="Arial"/>
                <a:cs typeface="Arial"/>
              </a:rPr>
              <a:t>y</a:t>
            </a:r>
            <a:r>
              <a:rPr lang="es-ES_tradnl" sz="1600" b="1" dirty="0" smtClean="0">
                <a:latin typeface="Arial"/>
                <a:cs typeface="Arial"/>
              </a:rPr>
              <a:t> </a:t>
            </a:r>
            <a:r>
              <a:rPr lang="es-ES_tradnl" sz="1600" b="1" dirty="0">
                <a:latin typeface="Arial"/>
                <a:cs typeface="Arial"/>
              </a:rPr>
              <a:t>dialogada </a:t>
            </a:r>
            <a:r>
              <a:rPr lang="es-ES_tradnl" sz="1600" b="1" dirty="0" smtClean="0">
                <a:latin typeface="Arial"/>
                <a:cs typeface="Arial"/>
              </a:rPr>
              <a:t>de los conflictos </a:t>
            </a:r>
            <a:r>
              <a:rPr lang="es-ES_tradnl" sz="1600" b="1" dirty="0">
                <a:latin typeface="Arial"/>
                <a:cs typeface="Arial"/>
              </a:rPr>
              <a:t>entre </a:t>
            </a:r>
            <a:r>
              <a:rPr lang="es-ES_tradnl" sz="1600" b="1" dirty="0" smtClean="0">
                <a:latin typeface="Arial"/>
                <a:cs typeface="Arial"/>
              </a:rPr>
              <a:t>los miembros de la comunidad </a:t>
            </a:r>
            <a:r>
              <a:rPr lang="es-ES_tradnl" sz="1600" b="1" dirty="0">
                <a:latin typeface="Arial"/>
                <a:cs typeface="Arial"/>
              </a:rPr>
              <a:t>escolar. </a:t>
            </a:r>
            <a:endParaRPr kumimoji="0" lang="es-ES" sz="16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9" name="Rectángulo 8"/>
          <p:cNvSpPr/>
          <p:nvPr/>
        </p:nvSpPr>
        <p:spPr>
          <a:xfrm rot="16200000">
            <a:off x="-132497" y="4384414"/>
            <a:ext cx="2229420" cy="40010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lvl="2" indent="0" algn="ctr"/>
            <a:r>
              <a:rPr lang="es-ES" sz="2000" b="1" dirty="0"/>
              <a:t>E</a:t>
            </a:r>
            <a:r>
              <a:rPr kumimoji="0" lang="es-ES" sz="20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specíficos</a:t>
            </a:r>
            <a:endParaRPr kumimoji="0" lang="es-ES" sz="2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1979297" y="3598850"/>
            <a:ext cx="6809865" cy="206210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sz="1600" b="1" dirty="0" err="1" smtClean="0">
                <a:latin typeface="Arial"/>
                <a:cs typeface="Arial"/>
              </a:rPr>
              <a:t>Reconstruír</a:t>
            </a:r>
            <a:r>
              <a:rPr lang="es-ES_tradnl" sz="1600" b="1" dirty="0" smtClean="0">
                <a:latin typeface="Arial"/>
                <a:cs typeface="Arial"/>
              </a:rPr>
              <a:t> relaciones deterioradas.</a:t>
            </a:r>
          </a:p>
          <a:p>
            <a:pPr marL="285750" lvl="0" indent="-285750">
              <a:buFontTx/>
              <a:buChar char="-"/>
            </a:pPr>
            <a:r>
              <a:rPr lang="es-ES_tradnl" sz="1600" b="1" dirty="0" smtClean="0">
                <a:latin typeface="Arial"/>
                <a:cs typeface="Arial"/>
              </a:rPr>
              <a:t>Mejorar la </a:t>
            </a:r>
            <a:r>
              <a:rPr lang="es-ES_tradnl" sz="1600" b="1" dirty="0">
                <a:latin typeface="Arial"/>
                <a:cs typeface="Arial"/>
              </a:rPr>
              <a:t>competencia social </a:t>
            </a:r>
            <a:r>
              <a:rPr lang="es-ES_tradnl" sz="1600" b="1" dirty="0" smtClean="0">
                <a:latin typeface="Arial"/>
                <a:cs typeface="Arial"/>
              </a:rPr>
              <a:t>y cívica.</a:t>
            </a:r>
            <a:endParaRPr lang="es-ES_tradnl" sz="1600" b="1" dirty="0">
              <a:latin typeface="Arial"/>
              <a:cs typeface="Arial"/>
            </a:endParaRPr>
          </a:p>
          <a:p>
            <a:pPr marL="285750" lvl="0" indent="-285750">
              <a:buFontTx/>
              <a:buChar char="-"/>
            </a:pPr>
            <a:r>
              <a:rPr lang="es-ES_tradnl" sz="1600" b="1" dirty="0" smtClean="0">
                <a:latin typeface="Arial"/>
                <a:cs typeface="Arial"/>
              </a:rPr>
              <a:t>Aumentar la capacidad </a:t>
            </a:r>
            <a:r>
              <a:rPr lang="es-ES_tradnl" sz="1600" b="1" dirty="0">
                <a:latin typeface="Arial"/>
                <a:cs typeface="Arial"/>
              </a:rPr>
              <a:t>de resolución de </a:t>
            </a:r>
            <a:r>
              <a:rPr lang="es-ES_tradnl" sz="1600" b="1" dirty="0" smtClean="0">
                <a:latin typeface="Arial"/>
                <a:cs typeface="Arial"/>
              </a:rPr>
              <a:t>conflictos</a:t>
            </a:r>
            <a:r>
              <a:rPr lang="es-ES_tradnl" sz="1600" b="1" dirty="0">
                <a:latin typeface="Arial"/>
                <a:cs typeface="Arial"/>
              </a:rPr>
              <a:t>.</a:t>
            </a:r>
            <a:endParaRPr lang="es-ES_tradnl" sz="1600" b="1" dirty="0" smtClean="0">
              <a:latin typeface="Arial"/>
              <a:cs typeface="Arial"/>
            </a:endParaRPr>
          </a:p>
          <a:p>
            <a:pPr marL="285750" lvl="0" indent="-285750">
              <a:buFontTx/>
              <a:buChar char="-"/>
            </a:pPr>
            <a:r>
              <a:rPr lang="es-ES_tradnl" sz="1600" b="1" dirty="0" smtClean="0">
                <a:latin typeface="Arial"/>
                <a:cs typeface="Arial"/>
              </a:rPr>
              <a:t>Desarrollar la capacidad </a:t>
            </a:r>
            <a:r>
              <a:rPr lang="es-ES_tradnl" sz="1600" b="1" dirty="0">
                <a:latin typeface="Arial"/>
                <a:cs typeface="Arial"/>
              </a:rPr>
              <a:t>de </a:t>
            </a:r>
            <a:r>
              <a:rPr lang="es-ES_tradnl" sz="1600" b="1" dirty="0" smtClean="0">
                <a:latin typeface="Arial"/>
                <a:cs typeface="Arial"/>
              </a:rPr>
              <a:t>autorregulación.</a:t>
            </a:r>
          </a:p>
          <a:p>
            <a:pPr marL="285750" lvl="0" indent="-285750">
              <a:buFontTx/>
              <a:buChar char="-"/>
            </a:pPr>
            <a:r>
              <a:rPr lang="es-ES_tradnl" sz="1600" b="1" dirty="0">
                <a:latin typeface="Arial"/>
                <a:cs typeface="Arial"/>
              </a:rPr>
              <a:t>B</a:t>
            </a:r>
            <a:r>
              <a:rPr lang="es-ES_tradnl" sz="1600" b="1" dirty="0" smtClean="0">
                <a:latin typeface="Arial"/>
                <a:cs typeface="Arial"/>
              </a:rPr>
              <a:t>úsqueda </a:t>
            </a:r>
            <a:r>
              <a:rPr lang="es-ES_tradnl" sz="1600" b="1" dirty="0">
                <a:latin typeface="Arial"/>
                <a:cs typeface="Arial"/>
              </a:rPr>
              <a:t>de </a:t>
            </a:r>
            <a:r>
              <a:rPr lang="es-ES_tradnl" sz="1600" b="1" dirty="0" smtClean="0">
                <a:latin typeface="Arial"/>
                <a:cs typeface="Arial"/>
              </a:rPr>
              <a:t>soluciones </a:t>
            </a:r>
            <a:r>
              <a:rPr lang="es-ES_tradnl" sz="1600" b="1" dirty="0">
                <a:latin typeface="Arial"/>
                <a:cs typeface="Arial"/>
              </a:rPr>
              <a:t>creativas </a:t>
            </a:r>
            <a:r>
              <a:rPr lang="es-ES_tradnl" sz="1600" b="1" dirty="0" smtClean="0">
                <a:latin typeface="Arial"/>
                <a:cs typeface="Arial"/>
              </a:rPr>
              <a:t>y negociadas a los conflictos</a:t>
            </a:r>
          </a:p>
          <a:p>
            <a:pPr marL="285750" lvl="0" indent="-285750">
              <a:buFontTx/>
              <a:buChar char="-"/>
            </a:pPr>
            <a:r>
              <a:rPr lang="es-ES_tradnl" sz="1600" b="1" dirty="0" smtClean="0">
                <a:latin typeface="Arial"/>
                <a:cs typeface="Arial"/>
              </a:rPr>
              <a:t>Mejorar la convivencia en el centro.</a:t>
            </a:r>
          </a:p>
          <a:p>
            <a:pPr marL="285750" lvl="0" indent="-285750">
              <a:buFontTx/>
              <a:buChar char="-"/>
            </a:pPr>
            <a:r>
              <a:rPr lang="es-ES_tradnl" sz="1600" b="1" dirty="0" smtClean="0">
                <a:latin typeface="Arial"/>
                <a:cs typeface="Arial"/>
              </a:rPr>
              <a:t>Ayudar al </a:t>
            </a:r>
            <a:r>
              <a:rPr lang="es-ES_tradnl" sz="1600" b="1" dirty="0">
                <a:latin typeface="Arial"/>
                <a:cs typeface="Arial"/>
              </a:rPr>
              <a:t>alumnado a </a:t>
            </a:r>
            <a:r>
              <a:rPr lang="es-ES_tradnl" sz="1600" b="1" dirty="0" smtClean="0">
                <a:latin typeface="Arial"/>
                <a:cs typeface="Arial"/>
              </a:rPr>
              <a:t>desarrollar autoconfianza</a:t>
            </a:r>
          </a:p>
          <a:p>
            <a:pPr marL="285750" lvl="0" indent="-285750">
              <a:buFontTx/>
              <a:buChar char="-"/>
            </a:pPr>
            <a:r>
              <a:rPr lang="es-ES_tradnl" sz="1600" b="1" dirty="0" smtClean="0">
                <a:latin typeface="Arial"/>
                <a:cs typeface="Arial"/>
              </a:rPr>
              <a:t>Pensar creativamente y comenzar </a:t>
            </a:r>
            <a:r>
              <a:rPr lang="es-ES_tradnl" sz="1600" b="1" dirty="0">
                <a:latin typeface="Arial"/>
                <a:cs typeface="Arial"/>
              </a:rPr>
              <a:t>a solucionar </a:t>
            </a:r>
            <a:r>
              <a:rPr lang="es-ES_tradnl" sz="1600" b="1" dirty="0" smtClean="0">
                <a:latin typeface="Arial"/>
                <a:cs typeface="Arial"/>
              </a:rPr>
              <a:t>conflictos</a:t>
            </a:r>
            <a:r>
              <a:rPr lang="es-ES_tradnl" sz="1600" b="1" dirty="0">
                <a:latin typeface="Arial"/>
                <a:cs typeface="Arial"/>
              </a:rPr>
              <a:t>.</a:t>
            </a:r>
          </a:p>
        </p:txBody>
      </p:sp>
      <p:sp>
        <p:nvSpPr>
          <p:cNvPr id="12" name="Flecha arriba y abajo 11"/>
          <p:cNvSpPr/>
          <p:nvPr/>
        </p:nvSpPr>
        <p:spPr>
          <a:xfrm>
            <a:off x="4202119" y="2843102"/>
            <a:ext cx="783675" cy="626656"/>
          </a:xfrm>
          <a:prstGeom prst="upDownArrow">
            <a:avLst/>
          </a:prstGeom>
          <a:solidFill>
            <a:schemeClr val="accent5">
              <a:lumMod val="75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3" name="Flecha a la derecha con bandas 12"/>
          <p:cNvSpPr/>
          <p:nvPr/>
        </p:nvSpPr>
        <p:spPr>
          <a:xfrm>
            <a:off x="1182267" y="4215112"/>
            <a:ext cx="912037" cy="607948"/>
          </a:xfrm>
          <a:prstGeom prst="stripedRightArrow">
            <a:avLst/>
          </a:prstGeom>
          <a:solidFill>
            <a:srgbClr val="DC9F0C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579" y="1158102"/>
            <a:ext cx="1178929" cy="884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440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title"/>
          </p:nvPr>
        </p:nvSpPr>
        <p:spPr>
          <a:xfrm>
            <a:off x="685800" y="404663"/>
            <a:ext cx="7846640" cy="1080121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8C9EE"/>
              </a:gs>
              <a:gs pos="100000">
                <a:srgbClr val="F0EAF9"/>
              </a:gs>
            </a:gsLst>
            <a:lin ang="16200000"/>
          </a:gradFill>
          <a:ln w="9525">
            <a:solidFill>
              <a:srgbClr val="7D60A0"/>
            </a:solidFill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0" tIns="0" rIns="0" bIns="0">
            <a:noAutofit/>
          </a:bodyPr>
          <a:lstStyle/>
          <a:p>
            <a:pPr lvl="0" defTabSz="667512">
              <a:defRPr sz="1800"/>
            </a:pPr>
            <a:r>
              <a:rPr lang="es-ES_tradnl" sz="2400" b="1" dirty="0" smtClean="0"/>
              <a:t/>
            </a:r>
            <a:br>
              <a:rPr lang="es-ES_tradnl" sz="2400" b="1" dirty="0" smtClean="0"/>
            </a:br>
            <a:r>
              <a:rPr lang="es-ES_tradnl" sz="2400" b="1" dirty="0" smtClean="0"/>
              <a:t/>
            </a:r>
            <a:br>
              <a:rPr lang="es-ES_tradnl" sz="2400" b="1" dirty="0" smtClean="0"/>
            </a:br>
            <a:r>
              <a:rPr lang="es-ES_tradnl" sz="2400" b="1" dirty="0" smtClean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. Principios y condiciones  de la mediación.</a:t>
            </a:r>
            <a:r>
              <a:rPr lang="es-ES_tradnl" sz="2400" dirty="0" smtClean="0">
                <a:latin typeface="Arial"/>
                <a:cs typeface="Arial"/>
              </a:rPr>
              <a:t/>
            </a:r>
            <a:br>
              <a:rPr lang="es-ES_tradnl" sz="2400" dirty="0" smtClean="0">
                <a:latin typeface="Arial"/>
                <a:cs typeface="Arial"/>
              </a:rPr>
            </a:br>
            <a:r>
              <a:rPr sz="2400" dirty="0">
                <a:latin typeface="Arial"/>
                <a:cs typeface="Arial"/>
              </a:rPr>
              <a:t/>
            </a:r>
            <a:br>
              <a:rPr sz="2400" dirty="0">
                <a:latin typeface="Arial"/>
                <a:cs typeface="Arial"/>
              </a:rPr>
            </a:br>
            <a:endParaRPr sz="2400" dirty="0">
              <a:latin typeface="Arial"/>
              <a:cs typeface="Arial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361787900"/>
              </p:ext>
            </p:extLst>
          </p:nvPr>
        </p:nvGraphicFramePr>
        <p:xfrm>
          <a:off x="1402395" y="2004949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agen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7579" y="1158102"/>
            <a:ext cx="1178929" cy="884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527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title"/>
          </p:nvPr>
        </p:nvSpPr>
        <p:spPr>
          <a:xfrm>
            <a:off x="685800" y="404663"/>
            <a:ext cx="7846640" cy="1080121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8C9EE"/>
              </a:gs>
              <a:gs pos="100000">
                <a:srgbClr val="F0EAF9"/>
              </a:gs>
            </a:gsLst>
            <a:lin ang="16200000"/>
          </a:gradFill>
          <a:ln w="9525">
            <a:solidFill>
              <a:srgbClr val="7D60A0"/>
            </a:solidFill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0" tIns="0" rIns="0" bIns="0">
            <a:noAutofit/>
          </a:bodyPr>
          <a:lstStyle/>
          <a:p>
            <a:pPr lvl="0" defTabSz="667512">
              <a:defRPr sz="1800"/>
            </a:pPr>
            <a:r>
              <a:rPr lang="es-ES_tradnl" sz="2400" b="1" dirty="0" smtClean="0"/>
              <a:t/>
            </a:r>
            <a:br>
              <a:rPr lang="es-ES_tradnl" sz="2400" b="1" dirty="0" smtClean="0"/>
            </a:br>
            <a:r>
              <a:rPr lang="es-ES_tradnl" sz="2400" b="1" dirty="0" smtClean="0"/>
              <a:t/>
            </a:r>
            <a:br>
              <a:rPr lang="es-ES_tradnl" sz="2400" b="1" dirty="0" smtClean="0"/>
            </a:br>
            <a:r>
              <a:rPr lang="es-ES_tradnl" sz="2400" b="1" dirty="0" smtClean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. Tipos de programas de mediación.</a:t>
            </a:r>
            <a:r>
              <a:rPr lang="es-ES_tradnl" sz="2400" dirty="0" smtClean="0">
                <a:latin typeface="Arial"/>
                <a:cs typeface="Arial"/>
              </a:rPr>
              <a:t/>
            </a:r>
            <a:br>
              <a:rPr lang="es-ES_tradnl" sz="2400" dirty="0" smtClean="0">
                <a:latin typeface="Arial"/>
                <a:cs typeface="Arial"/>
              </a:rPr>
            </a:br>
            <a:r>
              <a:rPr sz="2400" dirty="0">
                <a:latin typeface="Arial"/>
                <a:cs typeface="Arial"/>
              </a:rPr>
              <a:t/>
            </a:r>
            <a:br>
              <a:rPr sz="2400" dirty="0">
                <a:latin typeface="Arial"/>
                <a:cs typeface="Arial"/>
              </a:rPr>
            </a:br>
            <a:endParaRPr sz="2400" dirty="0">
              <a:latin typeface="Arial"/>
              <a:cs typeface="Arial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701613"/>
              </p:ext>
            </p:extLst>
          </p:nvPr>
        </p:nvGraphicFramePr>
        <p:xfrm>
          <a:off x="1175512" y="2620934"/>
          <a:ext cx="6634214" cy="21270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2793"/>
                <a:gridCol w="3391421"/>
              </a:tblGrid>
              <a:tr h="570780"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pPr algn="ctr"/>
                      <a:r>
                        <a:rPr lang="es-ES" sz="2000" b="1" dirty="0" smtClean="0">
                          <a:latin typeface="Arial"/>
                          <a:cs typeface="Arial"/>
                        </a:rPr>
                        <a:t>Según el</a:t>
                      </a:r>
                      <a:r>
                        <a:rPr lang="es-ES" sz="2000" b="1" baseline="0" dirty="0" smtClean="0">
                          <a:latin typeface="Arial"/>
                          <a:cs typeface="Arial"/>
                        </a:rPr>
                        <a:t>  nivel de estructuración</a:t>
                      </a:r>
                      <a:endParaRPr lang="es-ES" sz="20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 smtClean="0">
                          <a:latin typeface="Arial"/>
                          <a:cs typeface="Arial"/>
                        </a:rPr>
                        <a:t>- </a:t>
                      </a:r>
                      <a:r>
                        <a:rPr lang="es-ES" sz="2000" b="1" dirty="0" smtClean="0">
                          <a:latin typeface="Arial"/>
                          <a:cs typeface="Arial"/>
                        </a:rPr>
                        <a:t>Formal</a:t>
                      </a:r>
                    </a:p>
                    <a:p>
                      <a:pPr algn="ctr"/>
                      <a:r>
                        <a:rPr lang="es-ES" sz="2000" b="1" dirty="0" smtClean="0">
                          <a:latin typeface="Arial"/>
                          <a:cs typeface="Arial"/>
                        </a:rPr>
                        <a:t>- Informal</a:t>
                      </a:r>
                      <a:endParaRPr lang="es-ES" sz="20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151710">
                <a:tc>
                  <a:txBody>
                    <a:bodyPr/>
                    <a:lstStyle/>
                    <a:p>
                      <a:pPr algn="ctr"/>
                      <a:r>
                        <a:rPr lang="es-ES" sz="2000" b="1" dirty="0" smtClean="0">
                          <a:latin typeface="Arial"/>
                          <a:cs typeface="Arial"/>
                        </a:rPr>
                        <a:t>Según los</a:t>
                      </a:r>
                      <a:r>
                        <a:rPr lang="es-ES" sz="2000" b="1" baseline="0" dirty="0" smtClean="0">
                          <a:latin typeface="Arial"/>
                          <a:cs typeface="Arial"/>
                        </a:rPr>
                        <a:t> </a:t>
                      </a:r>
                    </a:p>
                    <a:p>
                      <a:pPr algn="ctr"/>
                      <a:r>
                        <a:rPr lang="es-ES" sz="2000" b="1" baseline="0" dirty="0" smtClean="0">
                          <a:latin typeface="Arial"/>
                          <a:cs typeface="Arial"/>
                        </a:rPr>
                        <a:t>participantes</a:t>
                      </a:r>
                      <a:endParaRPr lang="es-ES" sz="20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rgbClr val="C8FEFD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b="1" dirty="0" smtClean="0">
                        <a:latin typeface="Arial"/>
                        <a:cs typeface="Arial"/>
                      </a:endParaRPr>
                    </a:p>
                    <a:p>
                      <a:pPr marL="171450" indent="-171450" algn="ctr">
                        <a:buFontTx/>
                        <a:buChar char="-"/>
                      </a:pPr>
                      <a:r>
                        <a:rPr lang="es-ES" sz="2000" b="1" baseline="0" dirty="0" smtClean="0">
                          <a:latin typeface="Arial"/>
                          <a:cs typeface="Arial"/>
                        </a:rPr>
                        <a:t>Vertical</a:t>
                      </a:r>
                    </a:p>
                    <a:p>
                      <a:pPr marL="171450" indent="-171450" algn="ctr">
                        <a:buFontTx/>
                        <a:buChar char="-"/>
                      </a:pPr>
                      <a:r>
                        <a:rPr lang="es-ES" sz="2000" b="1" baseline="0" dirty="0" smtClean="0">
                          <a:latin typeface="Arial"/>
                          <a:cs typeface="Arial"/>
                        </a:rPr>
                        <a:t>horizontal</a:t>
                      </a:r>
                      <a:endParaRPr lang="es-ES" sz="20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rgbClr val="FDF2D9"/>
                    </a:solidFill>
                  </a:tcPr>
                </a:tc>
              </a:tr>
            </a:tbl>
          </a:graphicData>
        </a:graphic>
      </p:graphicFrame>
      <p:sp>
        <p:nvSpPr>
          <p:cNvPr id="3" name="Flecha abajo 2"/>
          <p:cNvSpPr/>
          <p:nvPr/>
        </p:nvSpPr>
        <p:spPr>
          <a:xfrm>
            <a:off x="3296839" y="1607687"/>
            <a:ext cx="2702328" cy="851128"/>
          </a:xfrm>
          <a:prstGeom prst="downArrow">
            <a:avLst/>
          </a:prstGeom>
          <a:solidFill>
            <a:srgbClr val="FFB71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579" y="1158102"/>
            <a:ext cx="1178929" cy="884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378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title"/>
          </p:nvPr>
        </p:nvSpPr>
        <p:spPr>
          <a:xfrm>
            <a:off x="685800" y="404663"/>
            <a:ext cx="7846640" cy="1080121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8C9EE"/>
              </a:gs>
              <a:gs pos="100000">
                <a:srgbClr val="F0EAF9"/>
              </a:gs>
            </a:gsLst>
            <a:lin ang="16200000"/>
          </a:gradFill>
          <a:ln w="9525">
            <a:solidFill>
              <a:srgbClr val="7D60A0"/>
            </a:solidFill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0" tIns="0" rIns="0" bIns="0">
            <a:noAutofit/>
          </a:bodyPr>
          <a:lstStyle/>
          <a:p>
            <a:pPr lvl="0" defTabSz="667512">
              <a:defRPr sz="1800"/>
            </a:pPr>
            <a:r>
              <a:rPr lang="es-ES_tradnl" sz="2400" b="1" dirty="0" smtClean="0"/>
              <a:t/>
            </a:r>
            <a:br>
              <a:rPr lang="es-ES_tradnl" sz="2400" b="1" dirty="0" smtClean="0"/>
            </a:br>
            <a:r>
              <a:rPr lang="es-ES_tradnl" sz="2400" b="1" dirty="0" smtClean="0"/>
              <a:t/>
            </a:r>
            <a:br>
              <a:rPr lang="es-ES_tradnl" sz="2400" b="1" dirty="0" smtClean="0"/>
            </a:br>
            <a:r>
              <a:rPr lang="es-ES_tradnl" sz="2400" b="1" dirty="0" smtClean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. ¿ Qué </a:t>
            </a:r>
            <a:r>
              <a:rPr lang="es-ES" sz="2400" b="1" dirty="0" err="1" smtClean="0">
                <a:solidFill>
                  <a:schemeClr val="tx1"/>
                </a:solidFill>
                <a:latin typeface="Arial"/>
                <a:cs typeface="Arial"/>
              </a:rPr>
              <a:t>conflitos</a:t>
            </a: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 son mediables?</a:t>
            </a:r>
            <a:r>
              <a:rPr lang="es-ES_tradnl" sz="2400" dirty="0" smtClean="0">
                <a:latin typeface="Arial"/>
                <a:cs typeface="Arial"/>
              </a:rPr>
              <a:t/>
            </a:r>
            <a:br>
              <a:rPr lang="es-ES_tradnl" sz="2400" dirty="0" smtClean="0">
                <a:latin typeface="Arial"/>
                <a:cs typeface="Arial"/>
              </a:rPr>
            </a:br>
            <a:r>
              <a:rPr sz="2400" dirty="0">
                <a:latin typeface="Arial"/>
                <a:cs typeface="Arial"/>
              </a:rPr>
              <a:t/>
            </a:r>
            <a:br>
              <a:rPr sz="2400" dirty="0">
                <a:latin typeface="Arial"/>
                <a:cs typeface="Arial"/>
              </a:rPr>
            </a:br>
            <a:endParaRPr sz="2400" dirty="0">
              <a:latin typeface="Arial"/>
              <a:cs typeface="Arial"/>
            </a:endParaRPr>
          </a:p>
        </p:txBody>
      </p:sp>
      <p:sp>
        <p:nvSpPr>
          <p:cNvPr id="2" name="Rectángulo redondeado 1"/>
          <p:cNvSpPr/>
          <p:nvPr/>
        </p:nvSpPr>
        <p:spPr>
          <a:xfrm>
            <a:off x="1229560" y="1770575"/>
            <a:ext cx="3486001" cy="510776"/>
          </a:xfrm>
          <a:prstGeom prst="roundRect">
            <a:avLst/>
          </a:prstGeom>
          <a:solidFill>
            <a:srgbClr val="FFB71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¿ Qu</a:t>
            </a:r>
            <a:r>
              <a:rPr lang="es-ES" sz="2400" b="1" dirty="0" smtClean="0">
                <a:latin typeface="Arial"/>
                <a:cs typeface="Arial"/>
                <a:sym typeface="Candara"/>
              </a:rPr>
              <a:t>é</a:t>
            </a:r>
            <a:r>
              <a:rPr kumimoji="0" lang="es-ES" sz="2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</a:t>
            </a:r>
            <a:r>
              <a:rPr lang="es-ES" sz="2400" b="1" dirty="0" smtClean="0">
                <a:solidFill>
                  <a:srgbClr val="000000"/>
                </a:solidFill>
                <a:latin typeface="Arial"/>
                <a:cs typeface="Arial"/>
                <a:sym typeface="Candara"/>
              </a:rPr>
              <a:t>es</a:t>
            </a:r>
            <a:r>
              <a:rPr kumimoji="0" lang="es-ES" sz="2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un </a:t>
            </a:r>
            <a:r>
              <a:rPr kumimoji="0" lang="es-ES" sz="24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conflito</a:t>
            </a:r>
            <a:r>
              <a:rPr kumimoji="0" lang="es-ES" sz="2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?</a:t>
            </a:r>
            <a:endParaRPr kumimoji="0" lang="es-ES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567211" y="2835844"/>
            <a:ext cx="6080236" cy="156965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Una situación donde dos o más partes entran en desacuerdo o en disputa.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600" b="1" dirty="0" smtClean="0">
                <a:latin typeface="Arial"/>
                <a:cs typeface="Arial"/>
              </a:rPr>
              <a:t>Por tener </a:t>
            </a:r>
            <a:r>
              <a:rPr lang="es-ES" sz="1600" b="1" dirty="0" err="1" smtClean="0">
                <a:latin typeface="Arial"/>
                <a:cs typeface="Arial"/>
              </a:rPr>
              <a:t>interesese</a:t>
            </a:r>
            <a:r>
              <a:rPr lang="es-ES" sz="1600" b="1" dirty="0" smtClean="0">
                <a:latin typeface="Arial"/>
                <a:cs typeface="Arial"/>
              </a:rPr>
              <a:t>, deseos, posiciones o valores que son percibidos como incompatibles.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600" b="1" dirty="0" smtClean="0">
                <a:solidFill>
                  <a:srgbClr val="000000"/>
                </a:solidFill>
                <a:latin typeface="Arial"/>
                <a:cs typeface="Arial"/>
                <a:sym typeface="Candara"/>
              </a:rPr>
              <a:t>En </a:t>
            </a:r>
            <a:r>
              <a:rPr lang="es-ES" sz="1600" b="1" dirty="0">
                <a:solidFill>
                  <a:srgbClr val="000000"/>
                </a:solidFill>
                <a:latin typeface="Arial"/>
                <a:cs typeface="Arial"/>
                <a:sym typeface="Candara"/>
              </a:rPr>
              <a:t>l</a:t>
            </a:r>
            <a:r>
              <a:rPr lang="es-ES" sz="1600" b="1" dirty="0" smtClean="0">
                <a:solidFill>
                  <a:srgbClr val="000000"/>
                </a:solidFill>
                <a:latin typeface="Arial"/>
                <a:cs typeface="Arial"/>
                <a:sym typeface="Candara"/>
              </a:rPr>
              <a:t>os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conflictos </a:t>
            </a:r>
            <a:r>
              <a:rPr lang="es-ES" sz="1600" b="1" dirty="0" smtClean="0">
                <a:solidFill>
                  <a:srgbClr val="000000"/>
                </a:solidFill>
                <a:latin typeface="Arial"/>
                <a:cs typeface="Arial"/>
                <a:sym typeface="Candara"/>
              </a:rPr>
              <a:t>ju</a:t>
            </a:r>
            <a:r>
              <a:rPr lang="es-ES" sz="1600" b="1" dirty="0">
                <a:solidFill>
                  <a:srgbClr val="000000"/>
                </a:solidFill>
                <a:latin typeface="Arial"/>
                <a:cs typeface="Arial"/>
                <a:sym typeface="Candara"/>
              </a:rPr>
              <a:t>e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gan un rol muy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importantel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as emociones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y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los sentimientos.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580999" y="5393791"/>
            <a:ext cx="3621119" cy="830995"/>
          </a:xfrm>
          <a:prstGeom prst="rect">
            <a:avLst/>
          </a:prstGeom>
          <a:solidFill>
            <a:srgbClr val="FBE6B3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Deteriora las relaciones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600" b="1" dirty="0" smtClean="0">
                <a:solidFill>
                  <a:srgbClr val="000000"/>
                </a:solidFill>
                <a:latin typeface="Arial"/>
                <a:cs typeface="Arial"/>
                <a:sym typeface="Candara"/>
              </a:rPr>
              <a:t>genera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emociones negativas y estrés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715561" y="5270681"/>
            <a:ext cx="4428439" cy="107721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600" b="0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1600" b="1" dirty="0" smtClean="0">
                <a:latin typeface="Arial"/>
                <a:cs typeface="Arial"/>
              </a:rPr>
              <a:t>-  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Mejora  las relaciones interpersonales.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1600" b="1" dirty="0" smtClean="0">
                <a:latin typeface="Arial"/>
                <a:cs typeface="Arial"/>
              </a:rPr>
              <a:t>-  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Mejora la comunicación.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1600" b="1" dirty="0" smtClean="0">
                <a:latin typeface="Arial"/>
                <a:cs typeface="Arial"/>
              </a:rPr>
              <a:t>-  Busca soluciones dialogantes y creativas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1540327" y="5066371"/>
            <a:ext cx="1499791" cy="40862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 smtClean="0"/>
              <a:t>Destructivo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5972145" y="4962906"/>
            <a:ext cx="1459256" cy="369330"/>
          </a:xfrm>
          <a:prstGeom prst="rect">
            <a:avLst/>
          </a:prstGeom>
          <a:solidFill>
            <a:srgbClr val="EDF7D3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 smtClean="0"/>
              <a:t>Constructivo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4080515" y="4578221"/>
            <a:ext cx="1364676" cy="40862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/>
              <a:t>R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ecorrido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cxnSp>
        <p:nvCxnSpPr>
          <p:cNvPr id="10" name="Conector recto 9"/>
          <p:cNvCxnSpPr>
            <a:stCxn id="8" idx="1"/>
            <a:endCxn id="6" idx="0"/>
          </p:cNvCxnSpPr>
          <p:nvPr/>
        </p:nvCxnSpPr>
        <p:spPr>
          <a:xfrm flipH="1">
            <a:off x="2290223" y="4782531"/>
            <a:ext cx="1790292" cy="283840"/>
          </a:xfrm>
          <a:prstGeom prst="line">
            <a:avLst/>
          </a:prstGeom>
          <a:noFill/>
          <a:ln w="57150" cap="flat" cmpd="sng">
            <a:solidFill>
              <a:srgbClr val="1D82B7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Conector recto 11"/>
          <p:cNvCxnSpPr>
            <a:stCxn id="8" idx="3"/>
            <a:endCxn id="7" idx="0"/>
          </p:cNvCxnSpPr>
          <p:nvPr/>
        </p:nvCxnSpPr>
        <p:spPr>
          <a:xfrm>
            <a:off x="5445191" y="4782531"/>
            <a:ext cx="1256582" cy="180375"/>
          </a:xfrm>
          <a:prstGeom prst="line">
            <a:avLst/>
          </a:prstGeom>
          <a:noFill/>
          <a:ln w="57150" cap="flat" cmpd="sng">
            <a:solidFill>
              <a:srgbClr val="1D82B7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6" name="Flecha abajo 15"/>
          <p:cNvSpPr/>
          <p:nvPr/>
        </p:nvSpPr>
        <p:spPr>
          <a:xfrm>
            <a:off x="4202118" y="4405502"/>
            <a:ext cx="1094444" cy="172719"/>
          </a:xfrm>
          <a:prstGeom prst="downArrow">
            <a:avLst/>
          </a:prstGeom>
          <a:solidFill>
            <a:srgbClr val="FF6600"/>
          </a:solidFill>
          <a:ln w="15875" cap="flat">
            <a:solidFill>
              <a:srgbClr val="FF6600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7" name="Flecha a la derecha con bandas 16"/>
          <p:cNvSpPr/>
          <p:nvPr/>
        </p:nvSpPr>
        <p:spPr>
          <a:xfrm rot="1016820">
            <a:off x="3381946" y="2234522"/>
            <a:ext cx="1516543" cy="574225"/>
          </a:xfrm>
          <a:prstGeom prst="stripedRightArrow">
            <a:avLst/>
          </a:prstGeom>
          <a:solidFill>
            <a:schemeClr val="accent1">
              <a:lumMod val="60000"/>
              <a:lumOff val="4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579" y="1158102"/>
            <a:ext cx="1178929" cy="884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646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57200" y="1993404"/>
            <a:ext cx="3746912" cy="75179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¿ Conflictos mediables?</a:t>
            </a:r>
            <a:endParaRPr lang="es-ES" sz="2400" b="1" dirty="0">
              <a:solidFill>
                <a:schemeClr val="tx1"/>
              </a:solidFill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1896233" y="2880299"/>
            <a:ext cx="5302287" cy="315271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Tx/>
              <a:buChar char="-"/>
            </a:pPr>
            <a:r>
              <a:rPr lang="es-ES" sz="2400" b="1" dirty="0" smtClean="0">
                <a:solidFill>
                  <a:schemeClr val="tx1"/>
                </a:solidFill>
              </a:rPr>
              <a:t>Amistades deterioradas.</a:t>
            </a:r>
          </a:p>
          <a:p>
            <a:pPr marL="342900" indent="-342900" algn="just">
              <a:buFontTx/>
              <a:buChar char="-"/>
            </a:pPr>
            <a:r>
              <a:rPr lang="es-ES" sz="2400" b="1" dirty="0" smtClean="0">
                <a:solidFill>
                  <a:schemeClr val="tx1"/>
                </a:solidFill>
              </a:rPr>
              <a:t>Faltas de respecto.</a:t>
            </a:r>
          </a:p>
          <a:p>
            <a:pPr marL="342900" indent="-342900" algn="just">
              <a:buFontTx/>
              <a:buChar char="-"/>
            </a:pPr>
            <a:r>
              <a:rPr lang="es-ES" sz="2400" b="1" dirty="0" smtClean="0">
                <a:solidFill>
                  <a:schemeClr val="tx1"/>
                </a:solidFill>
              </a:rPr>
              <a:t>Rumores y malentendidos.</a:t>
            </a:r>
          </a:p>
          <a:p>
            <a:pPr marL="342900" indent="-342900" algn="just">
              <a:buFontTx/>
              <a:buChar char="-"/>
            </a:pPr>
            <a:r>
              <a:rPr lang="es-ES" sz="2400" b="1" dirty="0" smtClean="0">
                <a:solidFill>
                  <a:schemeClr val="tx1"/>
                </a:solidFill>
              </a:rPr>
              <a:t>Espacios de juego.</a:t>
            </a:r>
          </a:p>
          <a:p>
            <a:pPr marL="342900" indent="-342900" algn="just">
              <a:buFontTx/>
              <a:buChar char="-"/>
            </a:pPr>
            <a:r>
              <a:rPr lang="es-ES" sz="2400" b="1" dirty="0" smtClean="0">
                <a:solidFill>
                  <a:schemeClr val="tx1"/>
                </a:solidFill>
              </a:rPr>
              <a:t>Discriminación o hostigamiento.</a:t>
            </a:r>
          </a:p>
          <a:p>
            <a:pPr marL="342900" indent="-342900" algn="just">
              <a:buFontTx/>
              <a:buChar char="-"/>
            </a:pPr>
            <a:r>
              <a:rPr lang="es-ES" sz="2400" b="1" dirty="0" smtClean="0">
                <a:solidFill>
                  <a:schemeClr val="tx1"/>
                </a:solidFill>
              </a:rPr>
              <a:t>… 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0459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b="1" dirty="0" smtClean="0">
                <a:solidFill>
                  <a:schemeClr val="tx1"/>
                </a:solidFill>
                <a:latin typeface="Arial"/>
                <a:cs typeface="Arial"/>
              </a:rPr>
              <a:t/>
            </a:r>
            <a:br>
              <a:rPr lang="es-ES_tradnl" b="1" dirty="0" smtClean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s-ES_tradnl" b="1" dirty="0" smtClean="0">
                <a:solidFill>
                  <a:schemeClr val="tx1"/>
                </a:solidFill>
                <a:latin typeface="Arial"/>
                <a:cs typeface="Arial"/>
              </a:rPr>
              <a:t/>
            </a:r>
            <a:br>
              <a:rPr lang="es-ES_tradnl" b="1" dirty="0" smtClean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s-ES_tradnl" sz="2700" b="1" dirty="0" smtClean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es-ES_tradnl" sz="2700" b="1" dirty="0">
                <a:solidFill>
                  <a:schemeClr val="tx1"/>
                </a:solidFill>
                <a:latin typeface="Arial"/>
                <a:cs typeface="Arial"/>
              </a:rPr>
              <a:t>. ¿ </a:t>
            </a:r>
            <a:r>
              <a:rPr lang="es-ES_tradnl" sz="2700" b="1" dirty="0" smtClean="0">
                <a:solidFill>
                  <a:schemeClr val="tx1"/>
                </a:solidFill>
                <a:latin typeface="Arial"/>
                <a:cs typeface="Arial"/>
              </a:rPr>
              <a:t>Qué </a:t>
            </a:r>
            <a:r>
              <a:rPr lang="es-ES_tradnl" sz="2700" b="1" dirty="0" err="1">
                <a:solidFill>
                  <a:schemeClr val="tx1"/>
                </a:solidFill>
                <a:latin typeface="Arial"/>
                <a:cs typeface="Arial"/>
              </a:rPr>
              <a:t>conflitos</a:t>
            </a:r>
            <a:r>
              <a:rPr lang="es-ES_tradnl" sz="2700" b="1" dirty="0">
                <a:solidFill>
                  <a:schemeClr val="tx1"/>
                </a:solidFill>
                <a:latin typeface="Arial"/>
                <a:cs typeface="Arial"/>
              </a:rPr>
              <a:t> son mediables?</a:t>
            </a:r>
            <a:r>
              <a:rPr lang="es-ES_tradnl" sz="2700" dirty="0">
                <a:latin typeface="Arial"/>
                <a:cs typeface="Arial"/>
              </a:rPr>
              <a:t/>
            </a:r>
            <a:br>
              <a:rPr lang="es-ES_tradnl" sz="2700" dirty="0">
                <a:latin typeface="Arial"/>
                <a:cs typeface="Arial"/>
              </a:rPr>
            </a:br>
            <a:r>
              <a:rPr lang="es-ES_tradnl" dirty="0">
                <a:latin typeface="Arial"/>
                <a:cs typeface="Arial"/>
              </a:rPr>
              <a:t/>
            </a:r>
            <a:br>
              <a:rPr lang="es-ES_tradnl" dirty="0">
                <a:latin typeface="Arial"/>
                <a:cs typeface="Arial"/>
              </a:rPr>
            </a:br>
            <a:endParaRPr lang="es-ES" dirty="0"/>
          </a:p>
        </p:txBody>
      </p:sp>
      <p:sp>
        <p:nvSpPr>
          <p:cNvPr id="2" name="Llamada de nube 1"/>
          <p:cNvSpPr/>
          <p:nvPr/>
        </p:nvSpPr>
        <p:spPr>
          <a:xfrm>
            <a:off x="4391283" y="1547637"/>
            <a:ext cx="2807238" cy="890168"/>
          </a:xfrm>
          <a:prstGeom prst="cloudCallout">
            <a:avLst/>
          </a:prstGeom>
          <a:solidFill>
            <a:srgbClr val="FFD90C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Los de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carácter interpersonal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579" y="1158102"/>
            <a:ext cx="1178929" cy="884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61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58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2400" b="1" dirty="0" smtClean="0">
                <a:solidFill>
                  <a:srgbClr val="000000"/>
                </a:solidFill>
                <a:latin typeface="Arial"/>
                <a:cs typeface="Arial"/>
              </a:rPr>
              <a:t>E. ¿ Qué </a:t>
            </a:r>
            <a:r>
              <a:rPr lang="es-ES" sz="2400" b="1" dirty="0" err="1" smtClean="0">
                <a:solidFill>
                  <a:srgbClr val="000000"/>
                </a:solidFill>
                <a:latin typeface="Arial"/>
                <a:cs typeface="Arial"/>
              </a:rPr>
              <a:t>conflitos</a:t>
            </a:r>
            <a:r>
              <a:rPr lang="es-ES" sz="2400" b="1" dirty="0" smtClean="0">
                <a:solidFill>
                  <a:srgbClr val="000000"/>
                </a:solidFill>
                <a:latin typeface="Arial"/>
                <a:cs typeface="Arial"/>
              </a:rPr>
              <a:t> son mediables?</a:t>
            </a:r>
            <a:endParaRPr lang="es-ES" sz="2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49106" y="2089458"/>
            <a:ext cx="4515082" cy="75179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No serían </a:t>
            </a:r>
            <a:r>
              <a:rPr lang="es-ES" sz="2400" b="1" dirty="0">
                <a:solidFill>
                  <a:schemeClr val="tx1"/>
                </a:solidFill>
              </a:rPr>
              <a:t>c</a:t>
            </a:r>
            <a:r>
              <a:rPr lang="es-ES" sz="2400" b="1" dirty="0" smtClean="0">
                <a:solidFill>
                  <a:schemeClr val="tx1"/>
                </a:solidFill>
              </a:rPr>
              <a:t>onflictos abordables mediante mediación</a:t>
            </a:r>
            <a:endParaRPr lang="es-ES" sz="2400" b="1" dirty="0">
              <a:solidFill>
                <a:schemeClr val="tx1"/>
              </a:solidFill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1351164" y="2841253"/>
            <a:ext cx="7045378" cy="315271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Tx/>
              <a:buChar char="-"/>
            </a:pPr>
            <a:r>
              <a:rPr lang="es-ES" sz="2000" b="1" dirty="0" smtClean="0">
                <a:solidFill>
                  <a:schemeClr val="tx1"/>
                </a:solidFill>
              </a:rPr>
              <a:t>Aquellos que no cumplen los principios de la mediación.</a:t>
            </a:r>
          </a:p>
          <a:p>
            <a:pPr marL="342900" indent="-342900" algn="just">
              <a:buFontTx/>
              <a:buChar char="-"/>
            </a:pPr>
            <a:r>
              <a:rPr lang="es-ES" sz="2000" b="1" dirty="0" smtClean="0">
                <a:solidFill>
                  <a:schemeClr val="tx1"/>
                </a:solidFill>
              </a:rPr>
              <a:t>Cuando el centro determine que estos que se aborden por vía disciplinaria.</a:t>
            </a:r>
          </a:p>
          <a:p>
            <a:pPr marL="342900" indent="-342900" algn="just">
              <a:buFontTx/>
              <a:buChar char="-"/>
            </a:pPr>
            <a:r>
              <a:rPr lang="es-ES" sz="2000" b="1" dirty="0" smtClean="0">
                <a:solidFill>
                  <a:schemeClr val="tx1"/>
                </a:solidFill>
              </a:rPr>
              <a:t>Cuando existe un desequilibrio de poder.</a:t>
            </a:r>
          </a:p>
          <a:p>
            <a:pPr marL="342900" indent="-342900" algn="just">
              <a:buFontTx/>
              <a:buChar char="-"/>
            </a:pPr>
            <a:r>
              <a:rPr lang="es-ES" sz="2000" b="1" dirty="0" smtClean="0">
                <a:solidFill>
                  <a:schemeClr val="tx1"/>
                </a:solidFill>
              </a:rPr>
              <a:t>Cuando non se trate de un conflicto de carácter interpersonal</a:t>
            </a:r>
            <a:endParaRPr lang="es-ES" sz="2000" b="1" dirty="0">
              <a:solidFill>
                <a:schemeClr val="tx1"/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579" y="1158102"/>
            <a:ext cx="1178929" cy="884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588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000" y="274639"/>
            <a:ext cx="8105800" cy="67106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C. O  proceso de sensibilización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2905002" y="1840592"/>
            <a:ext cx="4202119" cy="4086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 smtClean="0"/>
              <a:t>Creación do Equipo Coordinador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5" name="Flecha abajo 4"/>
          <p:cNvSpPr/>
          <p:nvPr/>
        </p:nvSpPr>
        <p:spPr>
          <a:xfrm>
            <a:off x="4756096" y="2249212"/>
            <a:ext cx="567488" cy="736492"/>
          </a:xfrm>
          <a:prstGeom prst="downArrow">
            <a:avLst/>
          </a:prstGeom>
          <a:solidFill>
            <a:schemeClr val="accent3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2905001" y="2985704"/>
            <a:ext cx="4202119" cy="71508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dirty="0"/>
              <a:t> </a:t>
            </a:r>
            <a:r>
              <a:rPr lang="es-ES" b="1" dirty="0" smtClean="0"/>
              <a:t>Concienciación dos distintos sectores da </a:t>
            </a:r>
            <a:r>
              <a:rPr lang="es-ES" b="1" dirty="0" err="1" smtClean="0"/>
              <a:t>Comundidad</a:t>
            </a:r>
            <a:r>
              <a:rPr lang="es-ES" b="1" dirty="0" smtClean="0"/>
              <a:t> Escolar 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3013095" y="4497880"/>
            <a:ext cx="4094026" cy="40862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Integración </a:t>
            </a:r>
            <a:r>
              <a:rPr lang="es-ES" b="1" dirty="0" smtClean="0">
                <a:solidFill>
                  <a:srgbClr val="000000"/>
                </a:solidFill>
                <a:sym typeface="Candara"/>
              </a:rPr>
              <a:t>en el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PE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8" name="Flecha abajo 7"/>
          <p:cNvSpPr/>
          <p:nvPr/>
        </p:nvSpPr>
        <p:spPr>
          <a:xfrm>
            <a:off x="4756096" y="3700791"/>
            <a:ext cx="621536" cy="797089"/>
          </a:xfrm>
          <a:prstGeom prst="downArrow">
            <a:avLst/>
          </a:prstGeom>
          <a:solidFill>
            <a:srgbClr val="DEF6E4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117" y="816912"/>
            <a:ext cx="1310629" cy="128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193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41398"/>
            <a:ext cx="8229600" cy="1143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Os mediadores</a:t>
            </a:r>
            <a:endParaRPr lang="es-ES" sz="3200" b="1" dirty="0">
              <a:latin typeface="Arial"/>
              <a:cs typeface="Arial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314417379"/>
              </p:ext>
            </p:extLst>
          </p:nvPr>
        </p:nvGraphicFramePr>
        <p:xfrm>
          <a:off x="708031" y="1968076"/>
          <a:ext cx="7316324" cy="46174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17163" y="1074849"/>
            <a:ext cx="1269637" cy="1425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997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/>
              <a:t>PROGRAMAS ESPECÍFICOS (I)</a:t>
            </a:r>
            <a:endParaRPr lang="es-ES" sz="28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solidFill>
            <a:srgbClr val="CCFFCC"/>
          </a:solidFill>
        </p:spPr>
        <p:txBody>
          <a:bodyPr/>
          <a:lstStyle/>
          <a:p>
            <a:endParaRPr lang="es-ES" dirty="0" smtClean="0"/>
          </a:p>
          <a:p>
            <a:endParaRPr lang="es-ES" dirty="0"/>
          </a:p>
          <a:p>
            <a:pPr marL="0" indent="0" algn="ctr">
              <a:buNone/>
            </a:pPr>
            <a:r>
              <a:rPr lang="es-ES" b="1" dirty="0" smtClean="0"/>
              <a:t>Los programas de apoyo </a:t>
            </a:r>
          </a:p>
          <a:p>
            <a:pPr marL="0" indent="0" algn="ctr">
              <a:buNone/>
            </a:pPr>
            <a:r>
              <a:rPr lang="es-ES" b="1" dirty="0" smtClean="0"/>
              <a:t>entre iguales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3128995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614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2800" b="1" dirty="0" smtClean="0"/>
              <a:t>Fases implantación de un servicio de mediación</a:t>
            </a:r>
            <a:endParaRPr lang="es-ES" sz="2800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73691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Flecha abajo 14"/>
          <p:cNvSpPr/>
          <p:nvPr/>
        </p:nvSpPr>
        <p:spPr>
          <a:xfrm>
            <a:off x="2683565" y="960783"/>
            <a:ext cx="3798957" cy="63941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17163" y="1074849"/>
            <a:ext cx="1269637" cy="1425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3167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11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A. Los materiales </a:t>
            </a:r>
            <a:r>
              <a:rPr lang="es-ES" sz="3200" b="1" dirty="0">
                <a:latin typeface="Arial"/>
                <a:cs typeface="Arial"/>
              </a:rPr>
              <a:t>y</a:t>
            </a:r>
            <a:r>
              <a:rPr lang="es-ES" sz="3200" b="1" dirty="0" smtClean="0">
                <a:latin typeface="Arial"/>
                <a:cs typeface="Arial"/>
              </a:rPr>
              <a:t> recursos</a:t>
            </a:r>
            <a:endParaRPr lang="es-ES" sz="3200" b="1" dirty="0">
              <a:latin typeface="Arial"/>
              <a:cs typeface="Arial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617563" y="1339851"/>
            <a:ext cx="5974342" cy="50098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Para a seleccionar el equipo mediador</a:t>
            </a:r>
            <a:endParaRPr lang="es-ES" sz="2400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3998111737"/>
              </p:ext>
            </p:extLst>
          </p:nvPr>
        </p:nvGraphicFramePr>
        <p:xfrm>
          <a:off x="1524000" y="205392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28101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11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A. Los materiales </a:t>
            </a:r>
            <a:r>
              <a:rPr lang="es-ES" sz="3200" b="1" dirty="0">
                <a:latin typeface="Arial"/>
                <a:cs typeface="Arial"/>
              </a:rPr>
              <a:t>y</a:t>
            </a:r>
            <a:r>
              <a:rPr lang="es-ES" sz="3200" b="1" dirty="0" smtClean="0">
                <a:latin typeface="Arial"/>
                <a:cs typeface="Arial"/>
              </a:rPr>
              <a:t> recursos</a:t>
            </a:r>
            <a:endParaRPr lang="es-ES" sz="3200" b="1" dirty="0">
              <a:latin typeface="Arial"/>
              <a:cs typeface="Arial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617563" y="1339851"/>
            <a:ext cx="5097614" cy="50098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Para formar los/as mediadores/as</a:t>
            </a:r>
            <a:endParaRPr lang="es-ES" sz="2400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3551238616"/>
              </p:ext>
            </p:extLst>
          </p:nvPr>
        </p:nvGraphicFramePr>
        <p:xfrm>
          <a:off x="1524000" y="205392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31501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16200000">
            <a:off x="-2747503" y="3212403"/>
            <a:ext cx="6704477" cy="58671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/>
              <a:t>Fases del proceso de mediación</a:t>
            </a:r>
            <a:endParaRPr lang="es-ES" sz="3200" b="1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123198391"/>
              </p:ext>
            </p:extLst>
          </p:nvPr>
        </p:nvGraphicFramePr>
        <p:xfrm>
          <a:off x="1018713" y="516401"/>
          <a:ext cx="7786879" cy="5921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agen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68162" y="362175"/>
            <a:ext cx="1089512" cy="1223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9533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062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b="1" dirty="0"/>
              <a:t>La mediación escolar</a:t>
            </a:r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>
            <a:off x="1372096" y="1258765"/>
            <a:ext cx="6259480" cy="5216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000000"/>
                </a:solidFill>
              </a:rPr>
              <a:t>LOS CÍRCULOS RESTAURATIVOS</a:t>
            </a:r>
            <a:endParaRPr lang="es-ES" b="1" dirty="0">
              <a:solidFill>
                <a:srgbClr val="000000"/>
              </a:solidFill>
            </a:endParaRPr>
          </a:p>
        </p:txBody>
      </p:sp>
      <p:sp>
        <p:nvSpPr>
          <p:cNvPr id="5" name="Elipse 4"/>
          <p:cNvSpPr/>
          <p:nvPr/>
        </p:nvSpPr>
        <p:spPr>
          <a:xfrm>
            <a:off x="0" y="1916498"/>
            <a:ext cx="3012729" cy="208660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u="sng" dirty="0" smtClean="0">
                <a:solidFill>
                  <a:srgbClr val="FF6600"/>
                </a:solidFill>
              </a:rPr>
              <a:t>Pre-círculo</a:t>
            </a:r>
          </a:p>
          <a:p>
            <a:pPr algn="ctr"/>
            <a:endParaRPr lang="es-ES" sz="1600" b="1" u="sng" dirty="0" smtClean="0">
              <a:solidFill>
                <a:srgbClr val="FF6600"/>
              </a:solidFill>
            </a:endParaRPr>
          </a:p>
          <a:p>
            <a:pPr marL="342900" indent="-342900" algn="ctr">
              <a:buAutoNum type="arabicPeriod"/>
            </a:pPr>
            <a:r>
              <a:rPr lang="es-ES" sz="1600" b="1" dirty="0" smtClean="0">
                <a:solidFill>
                  <a:schemeClr val="tx1"/>
                </a:solidFill>
              </a:rPr>
              <a:t>¿Qué ha ocurrido?</a:t>
            </a:r>
          </a:p>
          <a:p>
            <a:pPr marL="342900" indent="-342900" algn="ctr">
              <a:buAutoNum type="arabicPeriod"/>
            </a:pPr>
            <a:r>
              <a:rPr lang="es-ES" sz="1600" b="1" dirty="0" smtClean="0">
                <a:solidFill>
                  <a:schemeClr val="tx1"/>
                </a:solidFill>
              </a:rPr>
              <a:t>¿Quién necesita asistir?</a:t>
            </a:r>
          </a:p>
          <a:p>
            <a:pPr marL="342900" indent="-342900" algn="ctr">
              <a:buAutoNum type="arabicPeriod"/>
            </a:pPr>
            <a:r>
              <a:rPr lang="es-ES" sz="1600" b="1" dirty="0" smtClean="0">
                <a:solidFill>
                  <a:schemeClr val="tx1"/>
                </a:solidFill>
              </a:rPr>
              <a:t>Consentimiento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6" name="Elipse 5"/>
          <p:cNvSpPr/>
          <p:nvPr/>
        </p:nvSpPr>
        <p:spPr>
          <a:xfrm>
            <a:off x="2517401" y="2585572"/>
            <a:ext cx="3322512" cy="2290724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u="sng" dirty="0" smtClean="0">
                <a:solidFill>
                  <a:srgbClr val="FF6600"/>
                </a:solidFill>
              </a:rPr>
              <a:t>Círculo</a:t>
            </a:r>
          </a:p>
          <a:p>
            <a:pPr algn="ctr"/>
            <a:endParaRPr lang="es-ES" sz="1600" dirty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es-ES" sz="1600" b="1" dirty="0" smtClean="0">
                <a:solidFill>
                  <a:schemeClr val="tx1"/>
                </a:solidFill>
              </a:rPr>
              <a:t>En el momento actual.</a:t>
            </a:r>
          </a:p>
          <a:p>
            <a:pPr marL="342900" indent="-342900">
              <a:buAutoNum type="arabicPeriod"/>
            </a:pPr>
            <a:r>
              <a:rPr lang="es-ES" sz="1600" b="1" dirty="0" smtClean="0">
                <a:solidFill>
                  <a:schemeClr val="tx1"/>
                </a:solidFill>
              </a:rPr>
              <a:t>Investigamos el pasado.</a:t>
            </a:r>
          </a:p>
          <a:p>
            <a:pPr marL="342900" indent="-342900">
              <a:buAutoNum type="arabicPeriod"/>
            </a:pPr>
            <a:r>
              <a:rPr lang="es-ES" sz="1600" b="1" dirty="0" smtClean="0">
                <a:solidFill>
                  <a:schemeClr val="tx1"/>
                </a:solidFill>
              </a:rPr>
              <a:t>Acuerdos sobre planes para el futura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7" name="Elipse 6"/>
          <p:cNvSpPr/>
          <p:nvPr/>
        </p:nvSpPr>
        <p:spPr>
          <a:xfrm>
            <a:off x="5488384" y="3515469"/>
            <a:ext cx="3198416" cy="2664953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u="sng" dirty="0" smtClean="0">
                <a:solidFill>
                  <a:srgbClr val="FF6600"/>
                </a:solidFill>
              </a:rPr>
              <a:t>Post-círculo.</a:t>
            </a:r>
          </a:p>
          <a:p>
            <a:pPr algn="ctr"/>
            <a:endParaRPr lang="es-ES" sz="1600" b="1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es-ES" sz="1600" b="1" dirty="0" smtClean="0">
                <a:solidFill>
                  <a:schemeClr val="tx1"/>
                </a:solidFill>
              </a:rPr>
              <a:t>¿ Qué ha pasado con los acuerdos?</a:t>
            </a:r>
          </a:p>
          <a:p>
            <a:pPr marL="342900" indent="-342900">
              <a:buAutoNum type="arabicPeriod"/>
            </a:pPr>
            <a:r>
              <a:rPr lang="es-ES" sz="1600" b="1" dirty="0" smtClean="0">
                <a:solidFill>
                  <a:schemeClr val="tx1"/>
                </a:solidFill>
              </a:rPr>
              <a:t>¿ Estamos satisfechos con las consecuencias?</a:t>
            </a:r>
            <a:endParaRPr lang="es-E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489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793716"/>
            <a:ext cx="8229600" cy="533244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 algn="ctr">
              <a:buNone/>
            </a:pPr>
            <a:r>
              <a:rPr lang="es-ES" sz="4000" b="1" dirty="0" smtClean="0"/>
              <a:t>EL AULA DE</a:t>
            </a:r>
          </a:p>
          <a:p>
            <a:pPr marL="0" indent="0" algn="ctr">
              <a:buNone/>
            </a:pPr>
            <a:r>
              <a:rPr lang="es-ES" sz="4000" b="1" dirty="0" smtClean="0"/>
              <a:t> CONVIVENCIA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0869" y="3563097"/>
            <a:ext cx="3289300" cy="246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38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531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A. </a:t>
            </a:r>
            <a:r>
              <a:rPr lang="es-ES" sz="2800" b="1" dirty="0">
                <a:latin typeface="Arial"/>
                <a:cs typeface="Arial"/>
              </a:rPr>
              <a:t>J</a:t>
            </a:r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ustificación teórica </a:t>
            </a:r>
            <a:b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de la mediación escolar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84" y="1269951"/>
            <a:ext cx="1178929" cy="884197"/>
          </a:xfrm>
          <a:prstGeom prst="rect">
            <a:avLst/>
          </a:prstGeom>
        </p:spPr>
      </p:pic>
      <p:sp>
        <p:nvSpPr>
          <p:cNvPr id="3" name="Rectángulo redondeado 2"/>
          <p:cNvSpPr/>
          <p:nvPr/>
        </p:nvSpPr>
        <p:spPr>
          <a:xfrm>
            <a:off x="1538112" y="2085630"/>
            <a:ext cx="2650495" cy="40862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 smtClean="0">
                <a:solidFill>
                  <a:srgbClr val="000000"/>
                </a:solidFill>
                <a:sym typeface="Candara"/>
              </a:rPr>
              <a:t>J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usticia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retributiva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4904724" y="2494250"/>
            <a:ext cx="3648142" cy="40862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 smtClean="0">
                <a:solidFill>
                  <a:srgbClr val="000000"/>
                </a:solidFill>
                <a:sym typeface="Candara"/>
              </a:rPr>
              <a:t>J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usticia restaurativa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cxnSp>
        <p:nvCxnSpPr>
          <p:cNvPr id="8" name="Conector curvado 7"/>
          <p:cNvCxnSpPr>
            <a:stCxn id="3" idx="3"/>
          </p:cNvCxnSpPr>
          <p:nvPr/>
        </p:nvCxnSpPr>
        <p:spPr>
          <a:xfrm>
            <a:off x="4188607" y="2289940"/>
            <a:ext cx="716117" cy="294841"/>
          </a:xfrm>
          <a:prstGeom prst="curvedConnector3">
            <a:avLst/>
          </a:prstGeom>
          <a:noFill/>
          <a:ln w="15875" cap="flat">
            <a:solidFill>
              <a:srgbClr val="1D82B7"/>
            </a:solidFill>
            <a:prstDash val="solid"/>
            <a:round/>
            <a:headEnd type="arrow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" name="Rectángulo 8"/>
          <p:cNvSpPr/>
          <p:nvPr/>
        </p:nvSpPr>
        <p:spPr>
          <a:xfrm>
            <a:off x="359185" y="3723789"/>
            <a:ext cx="4321672" cy="1077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algn="just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Aplica la sanción que le corresponde  a la infracción de </a:t>
            </a:r>
            <a:r>
              <a:rPr lang="es-ES" sz="1600" b="1" dirty="0">
                <a:solidFill>
                  <a:srgbClr val="000000"/>
                </a:solidFill>
                <a:latin typeface="Arial"/>
                <a:cs typeface="Arial"/>
                <a:sym typeface="Candara"/>
              </a:rPr>
              <a:t>l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a norma.</a:t>
            </a:r>
          </a:p>
          <a:p>
            <a:pPr marL="285750" marR="0" indent="-285750" algn="just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600" b="1" dirty="0" smtClean="0">
                <a:latin typeface="Arial"/>
                <a:cs typeface="Arial"/>
              </a:rPr>
              <a:t>El infractor debe someterse a las consecuencias.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4904724" y="3531609"/>
            <a:ext cx="3648142" cy="1569658"/>
          </a:xfrm>
          <a:prstGeom prst="rect">
            <a:avLst/>
          </a:prstGeom>
          <a:solidFill>
            <a:srgbClr val="D6F0FF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Implica trabajar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</a:t>
            </a:r>
            <a:r>
              <a:rPr lang="es-ES" sz="1600" b="1" dirty="0" smtClean="0">
                <a:solidFill>
                  <a:srgbClr val="000000"/>
                </a:solidFill>
                <a:latin typeface="Arial"/>
                <a:cs typeface="Arial"/>
                <a:sym typeface="Candara"/>
              </a:rPr>
              <a:t>l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a reconciliación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600" b="1" dirty="0" smtClean="0">
                <a:latin typeface="Arial"/>
                <a:cs typeface="Arial"/>
              </a:rPr>
              <a:t>Restaurar los daños causados.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Recomponer las relaciones sociales </a:t>
            </a:r>
            <a:r>
              <a:rPr lang="es-ES" sz="1600" b="1" dirty="0">
                <a:solidFill>
                  <a:srgbClr val="000000"/>
                </a:solidFill>
                <a:latin typeface="Arial"/>
                <a:cs typeface="Arial"/>
                <a:sym typeface="Candara"/>
              </a:rPr>
              <a:t>y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emocionales deterioradas. </a:t>
            </a:r>
            <a:endParaRPr lang="es-ES" sz="1600" b="1" dirty="0">
              <a:latin typeface="Arial"/>
              <a:cs typeface="Arial"/>
            </a:endParaRP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Las partes tienen un rol activo.</a:t>
            </a:r>
          </a:p>
        </p:txBody>
      </p:sp>
      <p:sp>
        <p:nvSpPr>
          <p:cNvPr id="12" name="Flecha abajo 11"/>
          <p:cNvSpPr/>
          <p:nvPr/>
        </p:nvSpPr>
        <p:spPr>
          <a:xfrm>
            <a:off x="6201841" y="2902870"/>
            <a:ext cx="729629" cy="661318"/>
          </a:xfrm>
          <a:prstGeom prst="downArrow">
            <a:avLst/>
          </a:prstGeom>
          <a:solidFill>
            <a:srgbClr val="8FB5E5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4" name="Flecha abajo 13"/>
          <p:cNvSpPr/>
          <p:nvPr/>
        </p:nvSpPr>
        <p:spPr>
          <a:xfrm>
            <a:off x="6201841" y="5037867"/>
            <a:ext cx="729629" cy="763582"/>
          </a:xfrm>
          <a:prstGeom prst="downArrow">
            <a:avLst/>
          </a:prstGeom>
          <a:solidFill>
            <a:srgbClr val="8FB5E5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5" name="Onda 14"/>
          <p:cNvSpPr/>
          <p:nvPr/>
        </p:nvSpPr>
        <p:spPr>
          <a:xfrm>
            <a:off x="5310073" y="5776658"/>
            <a:ext cx="2715839" cy="794798"/>
          </a:xfrm>
          <a:prstGeom prst="wave">
            <a:avLst/>
          </a:prstGeom>
          <a:solidFill>
            <a:schemeClr val="accent5">
              <a:lumMod val="75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0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Mediación</a:t>
            </a:r>
            <a:endParaRPr kumimoji="0" lang="es-ES" sz="2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sp>
        <p:nvSpPr>
          <p:cNvPr id="16" name="Flecha abajo 15"/>
          <p:cNvSpPr/>
          <p:nvPr/>
        </p:nvSpPr>
        <p:spPr>
          <a:xfrm>
            <a:off x="2269955" y="2494250"/>
            <a:ext cx="770163" cy="1229539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9" name="Onda 18"/>
          <p:cNvSpPr/>
          <p:nvPr/>
        </p:nvSpPr>
        <p:spPr>
          <a:xfrm>
            <a:off x="775849" y="5342220"/>
            <a:ext cx="3412758" cy="1406184"/>
          </a:xfrm>
          <a:prstGeom prst="wave">
            <a:avLst/>
          </a:prstGeom>
          <a:solidFill>
            <a:schemeClr val="accent5">
              <a:lumMod val="75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0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Aplicación de</a:t>
            </a:r>
            <a:r>
              <a:rPr kumimoji="0" lang="es-ES" sz="20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la </a:t>
            </a:r>
            <a:r>
              <a:rPr kumimoji="0" lang="es-ES" sz="20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normativa sancionadora</a:t>
            </a:r>
            <a:endParaRPr kumimoji="0" lang="es-ES" sz="2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sp>
        <p:nvSpPr>
          <p:cNvPr id="21" name="Flecha abajo 20"/>
          <p:cNvSpPr/>
          <p:nvPr/>
        </p:nvSpPr>
        <p:spPr>
          <a:xfrm>
            <a:off x="2269955" y="4801005"/>
            <a:ext cx="770163" cy="724574"/>
          </a:xfrm>
          <a:prstGeom prst="downArrow">
            <a:avLst>
              <a:gd name="adj1" fmla="val 50000"/>
              <a:gd name="adj2" fmla="val 65215"/>
            </a:avLst>
          </a:prstGeom>
          <a:solidFill>
            <a:schemeClr val="accent2">
              <a:lumMod val="60000"/>
              <a:lumOff val="4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</p:spTree>
    <p:extLst>
      <p:ext uri="{BB962C8B-B14F-4D97-AF65-F5344CB8AC3E}">
        <p14:creationId xmlns:p14="http://schemas.microsoft.com/office/powerpoint/2010/main" val="4034446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049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3600" b="1" dirty="0" smtClean="0"/>
              <a:t>La ayuda entre  iguales (I) </a:t>
            </a:r>
            <a:endParaRPr lang="es-ES" sz="3600" b="1" dirty="0"/>
          </a:p>
        </p:txBody>
      </p:sp>
      <p:sp>
        <p:nvSpPr>
          <p:cNvPr id="6" name="Rectángulo 5"/>
          <p:cNvSpPr/>
          <p:nvPr/>
        </p:nvSpPr>
        <p:spPr>
          <a:xfrm>
            <a:off x="696793" y="1786845"/>
            <a:ext cx="3450248" cy="47199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Objetivos</a:t>
            </a:r>
            <a:endParaRPr lang="es-ES" dirty="0"/>
          </a:p>
        </p:txBody>
      </p:sp>
      <p:sp>
        <p:nvSpPr>
          <p:cNvPr id="7" name="Rectángulo redondeado 6"/>
          <p:cNvSpPr/>
          <p:nvPr/>
        </p:nvSpPr>
        <p:spPr>
          <a:xfrm>
            <a:off x="887850" y="2472364"/>
            <a:ext cx="7619766" cy="3236549"/>
          </a:xfrm>
          <a:prstGeom prst="round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Tx/>
              <a:buChar char="-"/>
            </a:pPr>
            <a:r>
              <a:rPr lang="es-ES_tradnl" sz="2000" b="1" dirty="0" smtClean="0">
                <a:solidFill>
                  <a:schemeClr val="tx1"/>
                </a:solidFill>
              </a:rPr>
              <a:t>Fomentar  el </a:t>
            </a:r>
            <a:r>
              <a:rPr lang="es-ES_tradnl" sz="2000" b="1" dirty="0">
                <a:solidFill>
                  <a:schemeClr val="tx1"/>
                </a:solidFill>
              </a:rPr>
              <a:t>conocimiento y crecimiento personal de los alumnos </a:t>
            </a:r>
            <a:r>
              <a:rPr lang="es-ES_tradnl" sz="2000" b="1" dirty="0" smtClean="0">
                <a:solidFill>
                  <a:schemeClr val="tx1"/>
                </a:solidFill>
              </a:rPr>
              <a:t>implicados.</a:t>
            </a:r>
          </a:p>
          <a:p>
            <a:pPr marL="285750" indent="-285750" algn="just">
              <a:buFontTx/>
              <a:buChar char="-"/>
            </a:pPr>
            <a:endParaRPr lang="es-ES_tradnl" sz="2000" b="1" dirty="0">
              <a:solidFill>
                <a:schemeClr val="tx1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es-ES_tradnl" sz="2000" b="1" dirty="0" smtClean="0">
                <a:solidFill>
                  <a:schemeClr val="tx1"/>
                </a:solidFill>
              </a:rPr>
              <a:t>Mejorar la convivencia, a través de  </a:t>
            </a:r>
            <a:r>
              <a:rPr lang="es-ES_tradnl" sz="2000" b="1" dirty="0">
                <a:solidFill>
                  <a:schemeClr val="tx1"/>
                </a:solidFill>
              </a:rPr>
              <a:t>la resolución de conflictos entre </a:t>
            </a:r>
            <a:r>
              <a:rPr lang="es-ES_tradnl" sz="2000" b="1" dirty="0" smtClean="0">
                <a:solidFill>
                  <a:schemeClr val="tx1"/>
                </a:solidFill>
              </a:rPr>
              <a:t>el alumnado </a:t>
            </a:r>
            <a:r>
              <a:rPr lang="es-ES_tradnl" sz="2000" b="1" dirty="0">
                <a:solidFill>
                  <a:schemeClr val="tx1"/>
                </a:solidFill>
              </a:rPr>
              <a:t>dentro de la mediación informal</a:t>
            </a:r>
            <a:r>
              <a:rPr lang="es-ES_tradnl" sz="2000" b="1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 algn="just">
              <a:buFontTx/>
              <a:buChar char="-"/>
            </a:pPr>
            <a:endParaRPr lang="es-ES_tradnl" sz="2000" b="1" dirty="0" smtClean="0">
              <a:solidFill>
                <a:schemeClr val="tx1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es-ES" sz="2000" b="1" dirty="0" smtClean="0">
                <a:solidFill>
                  <a:schemeClr val="tx1"/>
                </a:solidFill>
              </a:rPr>
              <a:t>R</a:t>
            </a:r>
            <a:r>
              <a:rPr lang="es-ES_tradnl" sz="2000" b="1" dirty="0" smtClean="0">
                <a:solidFill>
                  <a:schemeClr val="tx1"/>
                </a:solidFill>
              </a:rPr>
              <a:t>educir los casos de maltrato entre iguales.</a:t>
            </a:r>
          </a:p>
          <a:p>
            <a:pPr marL="285750" indent="-285750" algn="just">
              <a:buFontTx/>
              <a:buChar char="-"/>
            </a:pPr>
            <a:endParaRPr lang="es-ES_tradnl" sz="2000" b="1" dirty="0">
              <a:solidFill>
                <a:schemeClr val="tx1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es-ES" sz="2000" b="1" dirty="0" smtClean="0">
                <a:solidFill>
                  <a:schemeClr val="tx1"/>
                </a:solidFill>
              </a:rPr>
              <a:t>P</a:t>
            </a:r>
            <a:r>
              <a:rPr lang="es-ES_tradnl" sz="2000" b="1" dirty="0" err="1" smtClean="0">
                <a:solidFill>
                  <a:schemeClr val="tx1"/>
                </a:solidFill>
              </a:rPr>
              <a:t>romover</a:t>
            </a:r>
            <a:r>
              <a:rPr lang="es-ES_tradnl" sz="2000" b="1" dirty="0" smtClean="0">
                <a:solidFill>
                  <a:schemeClr val="tx1"/>
                </a:solidFill>
              </a:rPr>
              <a:t> la toma de decisiones y dotar al alumnado de un rol activo en la mejora de la convivencia. </a:t>
            </a:r>
          </a:p>
        </p:txBody>
      </p:sp>
    </p:spTree>
    <p:extLst>
      <p:ext uri="{BB962C8B-B14F-4D97-AF65-F5344CB8AC3E}">
        <p14:creationId xmlns:p14="http://schemas.microsoft.com/office/powerpoint/2010/main" val="3134440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049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3600" b="1" dirty="0" smtClean="0"/>
              <a:t>La ayuda entre  ayuda entre iguales (I) </a:t>
            </a:r>
            <a:endParaRPr lang="es-ES" sz="3600" b="1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696793" y="1786845"/>
            <a:ext cx="3450248" cy="47199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FUNCIONES</a:t>
            </a:r>
            <a:endParaRPr lang="es-ES" dirty="0"/>
          </a:p>
        </p:txBody>
      </p:sp>
      <p:sp>
        <p:nvSpPr>
          <p:cNvPr id="7" name="Rectángulo redondeado 6"/>
          <p:cNvSpPr/>
          <p:nvPr/>
        </p:nvSpPr>
        <p:spPr>
          <a:xfrm>
            <a:off x="887850" y="2472364"/>
            <a:ext cx="7619766" cy="3236549"/>
          </a:xfrm>
          <a:prstGeom prst="round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es-ES_tradnl" sz="1600" b="1" dirty="0" smtClean="0">
                <a:solidFill>
                  <a:srgbClr val="000000"/>
                </a:solidFill>
              </a:rPr>
              <a:t>Ayudan </a:t>
            </a:r>
            <a:r>
              <a:rPr lang="es-ES_tradnl" sz="1600" b="1" dirty="0">
                <a:solidFill>
                  <a:srgbClr val="000000"/>
                </a:solidFill>
              </a:rPr>
              <a:t>a los compañeros si alguien se mete con ellos o necesitan que les escuchen. No les aconsejan, sino que les </a:t>
            </a:r>
            <a:r>
              <a:rPr lang="es-ES_tradnl" sz="1600" b="1" dirty="0" smtClean="0">
                <a:solidFill>
                  <a:srgbClr val="000000"/>
                </a:solidFill>
              </a:rPr>
              <a:t>escuchan.</a:t>
            </a:r>
          </a:p>
          <a:p>
            <a:pPr marL="285750" indent="-285750">
              <a:buFontTx/>
              <a:buChar char="-"/>
            </a:pPr>
            <a:r>
              <a:rPr lang="es-ES_tradnl" sz="1600" b="1" dirty="0" smtClean="0">
                <a:solidFill>
                  <a:srgbClr val="000000"/>
                </a:solidFill>
              </a:rPr>
              <a:t>Ayudan </a:t>
            </a:r>
            <a:r>
              <a:rPr lang="es-ES_tradnl" sz="1600" b="1" dirty="0">
                <a:solidFill>
                  <a:srgbClr val="000000"/>
                </a:solidFill>
              </a:rPr>
              <a:t>a resolver conflictos de forma no </a:t>
            </a:r>
            <a:r>
              <a:rPr lang="es-ES_tradnl" sz="1600" b="1" dirty="0" smtClean="0">
                <a:solidFill>
                  <a:srgbClr val="000000"/>
                </a:solidFill>
              </a:rPr>
              <a:t>agresiva.</a:t>
            </a:r>
          </a:p>
          <a:p>
            <a:pPr marL="285750" indent="-285750">
              <a:buFontTx/>
              <a:buChar char="-"/>
            </a:pPr>
            <a:r>
              <a:rPr lang="es-ES_tradnl" sz="1600" b="1" dirty="0" smtClean="0">
                <a:solidFill>
                  <a:srgbClr val="000000"/>
                </a:solidFill>
              </a:rPr>
              <a:t>Brindan </a:t>
            </a:r>
            <a:r>
              <a:rPr lang="es-ES_tradnl" sz="1600" b="1" dirty="0">
                <a:solidFill>
                  <a:srgbClr val="000000"/>
                </a:solidFill>
              </a:rPr>
              <a:t>su apoyo a compañeros que están tristes por algún problema personal y que necesitan que alguien les preste un poco de </a:t>
            </a:r>
            <a:r>
              <a:rPr lang="es-ES_tradnl" sz="1600" b="1" dirty="0" smtClean="0">
                <a:solidFill>
                  <a:srgbClr val="000000"/>
                </a:solidFill>
              </a:rPr>
              <a:t>atención.</a:t>
            </a:r>
          </a:p>
          <a:p>
            <a:pPr marL="285750" indent="-285750">
              <a:buFontTx/>
              <a:buChar char="-"/>
            </a:pPr>
            <a:r>
              <a:rPr lang="es-ES_tradnl" sz="1600" b="1" dirty="0" smtClean="0">
                <a:solidFill>
                  <a:srgbClr val="000000"/>
                </a:solidFill>
              </a:rPr>
              <a:t>No </a:t>
            </a:r>
            <a:r>
              <a:rPr lang="es-ES_tradnl" sz="1600" b="1" dirty="0">
                <a:solidFill>
                  <a:srgbClr val="000000"/>
                </a:solidFill>
              </a:rPr>
              <a:t>permiten que un alumno siempre esté solo, aislado, en ninguna </a:t>
            </a:r>
            <a:r>
              <a:rPr lang="es-ES_tradnl" sz="1600" b="1" dirty="0" smtClean="0">
                <a:solidFill>
                  <a:srgbClr val="000000"/>
                </a:solidFill>
              </a:rPr>
              <a:t>situación.</a:t>
            </a:r>
          </a:p>
          <a:p>
            <a:pPr marL="285750" indent="-285750">
              <a:buFontTx/>
              <a:buChar char="-"/>
            </a:pPr>
            <a:r>
              <a:rPr lang="es-ES_tradnl" sz="1600" b="1" dirty="0" smtClean="0">
                <a:solidFill>
                  <a:srgbClr val="000000"/>
                </a:solidFill>
              </a:rPr>
              <a:t>Intervienen </a:t>
            </a:r>
            <a:r>
              <a:rPr lang="es-ES_tradnl" sz="1600" b="1" dirty="0">
                <a:solidFill>
                  <a:srgbClr val="000000"/>
                </a:solidFill>
              </a:rPr>
              <a:t>aportando acuerdos entre las partes en un conflicto, sin aportar juicios de </a:t>
            </a:r>
            <a:r>
              <a:rPr lang="es-ES_tradnl" sz="1600" b="1" dirty="0" smtClean="0">
                <a:solidFill>
                  <a:srgbClr val="000000"/>
                </a:solidFill>
              </a:rPr>
              <a:t>valor</a:t>
            </a:r>
          </a:p>
          <a:p>
            <a:pPr marL="285750" indent="-285750">
              <a:buFontTx/>
              <a:buChar char="-"/>
            </a:pPr>
            <a:r>
              <a:rPr lang="es-ES_tradnl" sz="1600" b="1" dirty="0" smtClean="0">
                <a:solidFill>
                  <a:srgbClr val="000000"/>
                </a:solidFill>
              </a:rPr>
              <a:t>Mejorar </a:t>
            </a:r>
            <a:r>
              <a:rPr lang="es-ES_tradnl" sz="1600" b="1" dirty="0">
                <a:solidFill>
                  <a:srgbClr val="000000"/>
                </a:solidFill>
              </a:rPr>
              <a:t>las relaciones en el aula desde un plano discreto y confidencial.</a:t>
            </a:r>
            <a:endParaRPr lang="es-ES_tradnl" sz="16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385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049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3600" b="1" dirty="0" smtClean="0"/>
              <a:t>La ayuda entre  ayuda entre iguales (I) </a:t>
            </a:r>
            <a:endParaRPr lang="es-ES" sz="3600" b="1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696793" y="1786845"/>
            <a:ext cx="3450248" cy="47199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FORMACIÓN</a:t>
            </a:r>
            <a:endParaRPr lang="es-ES" dirty="0"/>
          </a:p>
        </p:txBody>
      </p:sp>
      <p:sp>
        <p:nvSpPr>
          <p:cNvPr id="7" name="Rectángulo redondeado 6"/>
          <p:cNvSpPr/>
          <p:nvPr/>
        </p:nvSpPr>
        <p:spPr>
          <a:xfrm>
            <a:off x="887850" y="2472364"/>
            <a:ext cx="7619766" cy="3236549"/>
          </a:xfrm>
          <a:prstGeom prst="round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es-ES_tradnl" sz="1600" b="1" dirty="0" smtClean="0">
                <a:solidFill>
                  <a:srgbClr val="000000"/>
                </a:solidFill>
              </a:rPr>
              <a:t>Sobre 6 sesiones.</a:t>
            </a:r>
          </a:p>
          <a:p>
            <a:pPr marL="285750" indent="-285750">
              <a:buFontTx/>
              <a:buChar char="-"/>
            </a:pPr>
            <a:endParaRPr lang="es-ES_tradnl" sz="1600" b="1" dirty="0" smtClean="0">
              <a:solidFill>
                <a:srgbClr val="000000"/>
              </a:solidFill>
            </a:endParaRPr>
          </a:p>
          <a:p>
            <a:pPr marL="285750" indent="-285750">
              <a:buFontTx/>
              <a:buChar char="-"/>
            </a:pPr>
            <a:r>
              <a:rPr lang="es-ES_tradnl" sz="1600" b="1" dirty="0" smtClean="0">
                <a:solidFill>
                  <a:srgbClr val="000000"/>
                </a:solidFill>
              </a:rPr>
              <a:t>Mediante juegos, debates, estudio de casos, dramatizaciones, </a:t>
            </a:r>
            <a:r>
              <a:rPr lang="es-ES" sz="1600" b="1" dirty="0" smtClean="0">
                <a:solidFill>
                  <a:srgbClr val="000000"/>
                </a:solidFill>
              </a:rPr>
              <a:t>…</a:t>
            </a:r>
            <a:r>
              <a:rPr lang="es-ES" sz="1600" b="1" smtClean="0">
                <a:solidFill>
                  <a:srgbClr val="000000"/>
                </a:solidFill>
              </a:rPr>
              <a:t>).</a:t>
            </a:r>
          </a:p>
          <a:p>
            <a:pPr marL="285750" indent="-285750">
              <a:buFontTx/>
              <a:buChar char="-"/>
            </a:pPr>
            <a:endParaRPr lang="es-ES" sz="1600" b="1" dirty="0" smtClean="0">
              <a:solidFill>
                <a:srgbClr val="000000"/>
              </a:solidFill>
            </a:endParaRPr>
          </a:p>
          <a:p>
            <a:pPr marL="285750" indent="-285750">
              <a:buFontTx/>
              <a:buChar char="-"/>
            </a:pPr>
            <a:r>
              <a:rPr lang="es-ES_tradnl" sz="1600" b="1" dirty="0" smtClean="0">
                <a:solidFill>
                  <a:srgbClr val="000000"/>
                </a:solidFill>
              </a:rPr>
              <a:t>Ámbitos:</a:t>
            </a:r>
          </a:p>
          <a:p>
            <a:pPr marL="742950" lvl="1" indent="-285750">
              <a:buFontTx/>
              <a:buChar char="-"/>
            </a:pPr>
            <a:r>
              <a:rPr lang="es-ES_tradnl" sz="1600" b="1" dirty="0" smtClean="0">
                <a:solidFill>
                  <a:srgbClr val="000000"/>
                </a:solidFill>
              </a:rPr>
              <a:t>Habilidades comunicativas:</a:t>
            </a:r>
          </a:p>
          <a:p>
            <a:pPr marL="1200150" lvl="2" indent="-285750">
              <a:buFontTx/>
              <a:buChar char="-"/>
            </a:pPr>
            <a:r>
              <a:rPr lang="es-ES" sz="1600" b="1" dirty="0" smtClean="0">
                <a:solidFill>
                  <a:srgbClr val="000000"/>
                </a:solidFill>
              </a:rPr>
              <a:t>E</a:t>
            </a:r>
            <a:r>
              <a:rPr lang="es-ES_tradnl" sz="1600" b="1" dirty="0" err="1" smtClean="0">
                <a:solidFill>
                  <a:srgbClr val="000000"/>
                </a:solidFill>
              </a:rPr>
              <a:t>scucha</a:t>
            </a:r>
            <a:r>
              <a:rPr lang="es-ES_tradnl" sz="1600" b="1" dirty="0" smtClean="0">
                <a:solidFill>
                  <a:srgbClr val="000000"/>
                </a:solidFill>
              </a:rPr>
              <a:t> activa, empatía, </a:t>
            </a:r>
            <a:r>
              <a:rPr lang="es-ES" sz="1600" b="1" dirty="0" smtClean="0">
                <a:solidFill>
                  <a:srgbClr val="000000"/>
                </a:solidFill>
              </a:rPr>
              <a:t>…</a:t>
            </a:r>
            <a:endParaRPr lang="es-ES_tradnl" sz="1600" b="1" dirty="0" smtClean="0">
              <a:solidFill>
                <a:srgbClr val="000000"/>
              </a:solidFill>
            </a:endParaRPr>
          </a:p>
          <a:p>
            <a:pPr marL="742950" lvl="1" indent="-285750">
              <a:buFontTx/>
              <a:buChar char="-"/>
            </a:pPr>
            <a:r>
              <a:rPr lang="es-ES_tradnl" sz="1600" b="1" dirty="0" smtClean="0">
                <a:solidFill>
                  <a:srgbClr val="000000"/>
                </a:solidFill>
              </a:rPr>
              <a:t>Conducta asertiva.</a:t>
            </a:r>
          </a:p>
          <a:p>
            <a:pPr marL="742950" lvl="1" indent="-285750">
              <a:buFontTx/>
              <a:buChar char="-"/>
            </a:pPr>
            <a:r>
              <a:rPr lang="es-ES_tradnl" sz="1600" b="1" dirty="0" smtClean="0">
                <a:solidFill>
                  <a:srgbClr val="000000"/>
                </a:solidFill>
              </a:rPr>
              <a:t>El </a:t>
            </a:r>
            <a:r>
              <a:rPr lang="es-ES_tradnl" sz="1600" b="1" dirty="0" err="1" smtClean="0">
                <a:solidFill>
                  <a:srgbClr val="000000"/>
                </a:solidFill>
              </a:rPr>
              <a:t>conflito</a:t>
            </a:r>
            <a:r>
              <a:rPr lang="es-ES_tradnl" sz="1600" b="1" dirty="0" smtClean="0">
                <a:solidFill>
                  <a:srgbClr val="000000"/>
                </a:solidFill>
              </a:rPr>
              <a:t> y su resolución.</a:t>
            </a:r>
          </a:p>
          <a:p>
            <a:pPr marL="742950" lvl="1" indent="-285750">
              <a:buFontTx/>
              <a:buChar char="-"/>
            </a:pPr>
            <a:r>
              <a:rPr lang="es-ES_tradnl" sz="1600" b="1" dirty="0" smtClean="0">
                <a:solidFill>
                  <a:srgbClr val="000000"/>
                </a:solidFill>
              </a:rPr>
              <a:t>Acoso escolar.</a:t>
            </a:r>
          </a:p>
          <a:p>
            <a:pPr marL="742950" lvl="1" indent="-285750">
              <a:buFontTx/>
              <a:buChar char="-"/>
            </a:pPr>
            <a:r>
              <a:rPr lang="es-ES" sz="1600" b="1" dirty="0" smtClean="0">
                <a:solidFill>
                  <a:srgbClr val="000000"/>
                </a:solidFill>
              </a:rPr>
              <a:t>… .</a:t>
            </a:r>
            <a:endParaRPr lang="es-ES_tradnl" sz="1600" b="1" dirty="0" smtClean="0">
              <a:solidFill>
                <a:srgbClr val="000000"/>
              </a:solidFill>
            </a:endParaRPr>
          </a:p>
          <a:p>
            <a:pPr marL="742950" lvl="1" indent="-285750">
              <a:buFontTx/>
              <a:buChar char="-"/>
            </a:pPr>
            <a:endParaRPr lang="es-ES_tradnl" sz="16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574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531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/>
              <a:t>PROGRAMAS </a:t>
            </a:r>
            <a:r>
              <a:rPr lang="es-ES" sz="2800" b="1" dirty="0" smtClean="0"/>
              <a:t>ESPECÍFICOS (III)</a:t>
            </a:r>
            <a:endParaRPr lang="es-ES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49164"/>
          </a:xfrm>
          <a:solidFill>
            <a:srgbClr val="FDEADA"/>
          </a:solidFill>
        </p:spPr>
        <p:txBody>
          <a:bodyPr/>
          <a:lstStyle/>
          <a:p>
            <a:endParaRPr lang="es-ES" dirty="0" smtClean="0"/>
          </a:p>
          <a:p>
            <a:pPr marL="0" indent="0" algn="ctr">
              <a:buNone/>
            </a:pPr>
            <a:r>
              <a:rPr lang="es-ES" b="1" dirty="0" smtClean="0"/>
              <a:t>LOS EQUIPOS DE MEDIACIÓN</a:t>
            </a:r>
            <a:endParaRPr lang="es-ES" b="1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3263365"/>
            <a:ext cx="3048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272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91767" y="2354293"/>
            <a:ext cx="7350331" cy="280076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s-ES" sz="4400" b="1" dirty="0">
              <a:solidFill>
                <a:srgbClr val="000000"/>
              </a:solidFill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44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La creación de un servicio de mediación escolar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4400" b="1" i="0" u="none" strike="noStrike" cap="none" spc="0" normalizeH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556" y="1738740"/>
            <a:ext cx="1178929" cy="884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130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531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A. </a:t>
            </a:r>
            <a:r>
              <a:rPr lang="es-ES" sz="2800" b="1" dirty="0">
                <a:latin typeface="Arial"/>
                <a:cs typeface="Arial"/>
              </a:rPr>
              <a:t>J</a:t>
            </a:r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ustificación teórica </a:t>
            </a:r>
            <a:b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de la mediación escolar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579" y="1158102"/>
            <a:ext cx="1178929" cy="884197"/>
          </a:xfrm>
          <a:prstGeom prst="rect">
            <a:avLst/>
          </a:prstGeom>
        </p:spPr>
      </p:pic>
      <p:sp>
        <p:nvSpPr>
          <p:cNvPr id="6" name="Rectángulo redondeado 5"/>
          <p:cNvSpPr/>
          <p:nvPr/>
        </p:nvSpPr>
        <p:spPr>
          <a:xfrm>
            <a:off x="1621396" y="1582601"/>
            <a:ext cx="6580167" cy="510776"/>
          </a:xfrm>
          <a:prstGeom prst="roundRect">
            <a:avLst/>
          </a:prstGeom>
          <a:solidFill>
            <a:srgbClr val="FFFF0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2400" b="1" dirty="0" smtClean="0"/>
              <a:t>Precursores de la mediación escolar</a:t>
            </a:r>
            <a:endParaRPr kumimoji="0" lang="es-ES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1416508" y="2992929"/>
            <a:ext cx="2607745" cy="71508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 smtClean="0">
                <a:solidFill>
                  <a:srgbClr val="000000"/>
                </a:solidFill>
                <a:sym typeface="Candara"/>
              </a:rPr>
              <a:t>El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</a:t>
            </a:r>
            <a:r>
              <a:rPr lang="es-ES" b="1" dirty="0" smtClean="0"/>
              <a:t>e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nfoque de resolución de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conflitos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1" name="Rectángulo redondeado 10"/>
          <p:cNvSpPr/>
          <p:nvPr/>
        </p:nvSpPr>
        <p:spPr>
          <a:xfrm>
            <a:off x="5147934" y="2992929"/>
            <a:ext cx="2607745" cy="715087"/>
          </a:xfrm>
          <a:prstGeom prst="roundRect">
            <a:avLst/>
          </a:prstGeom>
          <a:solidFill>
            <a:srgbClr val="C8FEFD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 smtClean="0">
                <a:solidFill>
                  <a:srgbClr val="000000"/>
                </a:solidFill>
                <a:sym typeface="Candara"/>
              </a:rPr>
              <a:t>El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</a:t>
            </a:r>
            <a:r>
              <a:rPr lang="es-ES" b="1" dirty="0" smtClean="0"/>
              <a:t>e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nfoque del diálogo restaurativo 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13" name="Rectángulo redondeado 12"/>
          <p:cNvSpPr/>
          <p:nvPr/>
        </p:nvSpPr>
        <p:spPr>
          <a:xfrm>
            <a:off x="5418166" y="5138189"/>
            <a:ext cx="2607746" cy="715087"/>
          </a:xfrm>
          <a:prstGeom prst="roundRect">
            <a:avLst/>
          </a:prstGeom>
          <a:solidFill>
            <a:srgbClr val="C8FEFD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R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s-ES" b="1" dirty="0" smtClean="0"/>
              <a:t>El e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nfoque del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</a:t>
            </a:r>
          </a:p>
          <a:p>
            <a:pPr marR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aprendizaje cooperativo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1416508" y="5157082"/>
            <a:ext cx="2607745" cy="715087"/>
          </a:xfrm>
          <a:prstGeom prst="roundRect">
            <a:avLst/>
          </a:prstGeom>
          <a:solidFill>
            <a:srgbClr val="C8FEFD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 smtClean="0">
                <a:solidFill>
                  <a:srgbClr val="000000"/>
                </a:solidFill>
                <a:sym typeface="Candara"/>
              </a:rPr>
              <a:t>Lo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s programas de ayuda entre iguales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8" name="Elipse 17"/>
          <p:cNvSpPr/>
          <p:nvPr/>
        </p:nvSpPr>
        <p:spPr>
          <a:xfrm>
            <a:off x="3053630" y="3393947"/>
            <a:ext cx="2800465" cy="2034121"/>
          </a:xfrm>
          <a:prstGeom prst="ellipse">
            <a:avLst/>
          </a:prstGeom>
          <a:solidFill>
            <a:srgbClr val="FFFF0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24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0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LA</a:t>
            </a:r>
            <a:r>
              <a:rPr kumimoji="0" lang="es-ES" sz="20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MEDIACIÓN ESCOLAR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sp>
        <p:nvSpPr>
          <p:cNvPr id="20" name="Flecha a la derecha con bandas 19"/>
          <p:cNvSpPr/>
          <p:nvPr/>
        </p:nvSpPr>
        <p:spPr>
          <a:xfrm rot="5400000">
            <a:off x="3994727" y="2042300"/>
            <a:ext cx="1324141" cy="1265090"/>
          </a:xfrm>
          <a:prstGeom prst="stripedRightArrow">
            <a:avLst/>
          </a:prstGeom>
          <a:solidFill>
            <a:schemeClr val="accent5">
              <a:lumMod val="75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</p:spTree>
    <p:extLst>
      <p:ext uri="{BB962C8B-B14F-4D97-AF65-F5344CB8AC3E}">
        <p14:creationId xmlns:p14="http://schemas.microsoft.com/office/powerpoint/2010/main" val="2254878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1044</Words>
  <Application>Microsoft Office PowerPoint</Application>
  <PresentationFormat>Presentación en pantalla (4:3)</PresentationFormat>
  <Paragraphs>219</Paragraphs>
  <Slides>25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0" baseType="lpstr">
      <vt:lpstr>Arial</vt:lpstr>
      <vt:lpstr>Calibri</vt:lpstr>
      <vt:lpstr>Candara</vt:lpstr>
      <vt:lpstr>Times New Roman</vt:lpstr>
      <vt:lpstr>Tema de Office</vt:lpstr>
      <vt:lpstr>Presentación de PowerPoint</vt:lpstr>
      <vt:lpstr>PROGRAMAS ESPECÍFICOS (I)</vt:lpstr>
      <vt:lpstr>A. Justificación teórica  de la mediación escolar</vt:lpstr>
      <vt:lpstr>La ayuda entre  iguales (I) </vt:lpstr>
      <vt:lpstr>La ayuda entre  ayuda entre iguales (I) </vt:lpstr>
      <vt:lpstr>La ayuda entre  ayuda entre iguales (I) </vt:lpstr>
      <vt:lpstr>PROGRAMAS ESPECÍFICOS (III)</vt:lpstr>
      <vt:lpstr>Presentación de PowerPoint</vt:lpstr>
      <vt:lpstr>A. Justificación teórica  de la mediación escolar</vt:lpstr>
      <vt:lpstr>A. Justificación teórica  de la mediación escolar</vt:lpstr>
      <vt:lpstr>  B. Definición y objetivos  de la mediación.  </vt:lpstr>
      <vt:lpstr>  B. Definición y objetivos  de la mediación.  </vt:lpstr>
      <vt:lpstr>  C. Principios y condiciones  de la mediación.  </vt:lpstr>
      <vt:lpstr>  D. Tipos de programas de mediación.  </vt:lpstr>
      <vt:lpstr>  E. ¿ Qué conflitos son mediables?  </vt:lpstr>
      <vt:lpstr>  E. ¿ Qué conflitos son mediables?  </vt:lpstr>
      <vt:lpstr>E. ¿ Qué conflitos son mediables?</vt:lpstr>
      <vt:lpstr>C. O  proceso de sensibilización</vt:lpstr>
      <vt:lpstr>Os mediadores</vt:lpstr>
      <vt:lpstr>Fases implantación de un servicio de mediación</vt:lpstr>
      <vt:lpstr>A. Los materiales y recursos</vt:lpstr>
      <vt:lpstr>A. Los materiales y recursos</vt:lpstr>
      <vt:lpstr>Fases del proceso de mediación</vt:lpstr>
      <vt:lpstr>La mediación escolar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José Enrique Abalo Quintela</dc:creator>
  <cp:lastModifiedBy>Sandra Seijas Riádigos</cp:lastModifiedBy>
  <cp:revision>82</cp:revision>
  <dcterms:created xsi:type="dcterms:W3CDTF">2016-01-15T16:03:07Z</dcterms:created>
  <dcterms:modified xsi:type="dcterms:W3CDTF">2018-04-08T15:25:58Z</dcterms:modified>
</cp:coreProperties>
</file>