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8" r:id="rId7"/>
    <p:sldId id="260" r:id="rId8"/>
    <p:sldId id="263" r:id="rId9"/>
    <p:sldId id="261" r:id="rId10"/>
    <p:sldId id="262" r:id="rId11"/>
    <p:sldId id="264" r:id="rId12"/>
    <p:sldId id="274" r:id="rId13"/>
    <p:sldId id="265" r:id="rId14"/>
    <p:sldId id="273" r:id="rId15"/>
    <p:sldId id="266" r:id="rId16"/>
    <p:sldId id="269" r:id="rId17"/>
    <p:sldId id="270" r:id="rId18"/>
    <p:sldId id="271" r:id="rId19"/>
    <p:sldId id="276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C4382-BC40-4413-8AA3-DB13C9A94749}" type="datetimeFigureOut">
              <a:rPr lang="es-ES" smtClean="0"/>
              <a:t>08/03/2018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3C8A-5C6F-4D22-A30C-F285B8E8D58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620688"/>
            <a:ext cx="8352928" cy="4985980"/>
          </a:xfrm>
          <a:prstGeom prst="rect">
            <a:avLst/>
          </a:prstGeom>
          <a:noFill/>
          <a:ln w="38100" cmpd="tri">
            <a:solidFill>
              <a:schemeClr val="accent3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s-ES" sz="8800" b="1" dirty="0" smtClean="0">
                <a:ln w="1905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PRÁCTICA</a:t>
            </a:r>
          </a:p>
          <a:p>
            <a:pPr lvl="1" algn="ctr"/>
            <a:r>
              <a:rPr lang="es-ES" sz="8800" b="1" cap="none" spc="0" dirty="0" smtClean="0">
                <a:ln w="19050">
                  <a:solidFill>
                    <a:srgbClr val="00B05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APRENDER </a:t>
            </a:r>
          </a:p>
          <a:p>
            <a:pPr lvl="1" algn="ctr"/>
            <a:r>
              <a:rPr lang="es-ES" sz="8800" b="1" cap="none" spc="0" dirty="0" smtClean="0">
                <a:ln w="19050">
                  <a:solidFill>
                    <a:srgbClr val="00B05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 PENSAR</a:t>
            </a:r>
          </a:p>
          <a:p>
            <a:pPr lvl="1" algn="ctr"/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EscolaRomariz\Desktop\murillo\IMG_20180308_1034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996158"/>
            <a:ext cx="6336704" cy="48656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scolaRomariz\Desktop\murillo\IMG_20180308_1034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07978"/>
            <a:ext cx="6912768" cy="50420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EscolaRomariz\Desktop\murillo\IMG_20180308_1034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35249"/>
            <a:ext cx="6768752" cy="4987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scolaRomariz\Desktop\murillo\IMG_20180308_1033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3595" y="692696"/>
            <a:ext cx="7296810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EscolaRomariz\Desktop\murillo\IMG_20180308_1035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372" y="836712"/>
            <a:ext cx="7247256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scolaRomariz\Desktop\murillo\IMG_20180308_1035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892927"/>
            <a:ext cx="6768752" cy="50721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scolaRomariz\Desktop\murillo\IMG_20180308_1035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611296"/>
            <a:ext cx="7200800" cy="5635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EscolaRomariz\Desktop\murillo\IMG_20180308_1035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806254"/>
            <a:ext cx="7200800" cy="5245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EscolaRomariz\Desktop\murillo\IMG_20180308_1036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760979"/>
            <a:ext cx="7056784" cy="5336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280920" cy="707886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lbertus Extra Bold" pitchFamily="34" charset="0"/>
              </a:rPr>
              <a:t>Ya finalizadas sus obras de arte les pregunté que les había parecido. Está es su sentencia:</a:t>
            </a:r>
            <a:endParaRPr lang="es-ES" sz="2000" dirty="0">
              <a:latin typeface="Albertus Extra Bold" pitchFamily="34" charset="0"/>
            </a:endParaRPr>
          </a:p>
        </p:txBody>
      </p:sp>
      <p:pic>
        <p:nvPicPr>
          <p:cNvPr id="12290" name="Picture 2" descr="C:\Users\EscolaRomariz\Desktop\murillo\IMG_20180308_1112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72816"/>
            <a:ext cx="5616624" cy="42124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1700808"/>
            <a:ext cx="8280920" cy="3170099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lbertus Extra Bold" pitchFamily="34" charset="0"/>
              </a:rPr>
              <a:t>Esta practica se realiza en la E.E.I. </a:t>
            </a:r>
            <a:r>
              <a:rPr lang="es-ES" sz="2000" dirty="0" err="1" smtClean="0">
                <a:latin typeface="Albertus Extra Bold" pitchFamily="34" charset="0"/>
              </a:rPr>
              <a:t>Romariz</a:t>
            </a:r>
            <a:r>
              <a:rPr lang="es-ES" sz="2000" dirty="0" smtClean="0">
                <a:latin typeface="Albertus Extra Bold" pitchFamily="34" charset="0"/>
              </a:rPr>
              <a:t> (</a:t>
            </a:r>
            <a:r>
              <a:rPr lang="es-ES" sz="2000" dirty="0" err="1" smtClean="0">
                <a:latin typeface="Albertus Extra Bold" pitchFamily="34" charset="0"/>
              </a:rPr>
              <a:t>Soutomaior</a:t>
            </a:r>
            <a:r>
              <a:rPr lang="es-ES" sz="2000" dirty="0" smtClean="0">
                <a:latin typeface="Albertus Extra Bold" pitchFamily="34" charset="0"/>
              </a:rPr>
              <a:t>) en un aula mixta de 11 niños/as de 3, 4 y 5 años.  Se hace a primera hora de la mañana, después de saludarnos y sentarnos en la asamblea. Rompo sus rutinas y les ofrezco una actividad antes de la misma.  Todos se apuntan.</a:t>
            </a:r>
          </a:p>
          <a:p>
            <a:pPr algn="just"/>
            <a:r>
              <a:rPr lang="es-ES" sz="2000" dirty="0" smtClean="0">
                <a:latin typeface="Albertus Extra Bold" pitchFamily="34" charset="0"/>
              </a:rPr>
              <a:t>En mi aula todos los niños son muy participativos, charlatanes y aventureros.  Decir que casi siempre respetan el turno de palabra y escuchan con atención tanto a la profe como a sus compañeros.  (Es algo que se trabaja todos los días, y los resultados son muy buenos).  </a:t>
            </a:r>
            <a:endParaRPr lang="es-ES" sz="2000" dirty="0">
              <a:latin typeface="Albertus Extra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280920" cy="646331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lbertus Extra Bold" pitchFamily="34" charset="0"/>
              </a:rPr>
              <a:t>Lo primero que hago es poner el cuadro de Murillo en la pizarra digital, y les doy cinco minutos para que observen el cuadro, en silencio.</a:t>
            </a:r>
            <a:endParaRPr lang="es-ES" dirty="0">
              <a:latin typeface="Albertus Extra Bold" pitchFamily="34" charset="0"/>
            </a:endParaRPr>
          </a:p>
        </p:txBody>
      </p:sp>
      <p:pic>
        <p:nvPicPr>
          <p:cNvPr id="4" name="Imagen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124744"/>
            <a:ext cx="6437186" cy="5470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260648"/>
            <a:ext cx="8280920" cy="6463308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lbertus Extra Bold" pitchFamily="34" charset="0"/>
              </a:rPr>
              <a:t>Van levantando la mano para hablar, y esto es lo que cada uno ha observado:</a:t>
            </a:r>
          </a:p>
          <a:p>
            <a:endParaRPr lang="es-ES" dirty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 Sabela (5años):  Veo dos mujeres, una está abriendo la ventana con la boca tapada.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Leo (4 años):  Dos chicas que nos están mirando a nosotros.  Una está contenta y callada, la otra se suena los mocos.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Alberto (5 años):  Hay dos señoras mirando por la ventana, la de atrás se tapa la boca porque hace frío.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Luna (4 años):  Yo lo que veo es a unas chicas mirando por la ventana, hay dos, una tiene la boca tapada y la otra está sin hablar porque tiene la boca cerrada.  La que se tapa la boca es porque hoy hace mucho frío.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Carlos (4 años):  yo también veo a dos mujeres mirando por la ventana, y están contentas.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err="1" smtClean="0">
                <a:latin typeface="Albertus Extra Bold" pitchFamily="34" charset="0"/>
              </a:rPr>
              <a:t>Yoe</a:t>
            </a:r>
            <a:r>
              <a:rPr lang="es-ES" dirty="0" smtClean="0">
                <a:latin typeface="Albertus Extra Bold" pitchFamily="34" charset="0"/>
              </a:rPr>
              <a:t> (5 años):  Pues lo que veo son dos chicas mirando por la ventana y … nada más.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endParaRPr lang="es-ES" dirty="0" smtClean="0">
              <a:solidFill>
                <a:schemeClr val="accent3">
                  <a:lumMod val="50000"/>
                </a:schemeClr>
              </a:solidFill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endParaRPr lang="es-ES" dirty="0">
              <a:solidFill>
                <a:schemeClr val="accent3">
                  <a:lumMod val="50000"/>
                </a:schemeClr>
              </a:solidFill>
              <a:latin typeface="Albertus Extra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188640"/>
            <a:ext cx="8280920" cy="6186309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Dana (3años):Pues yo veo a una chica y a un señor tapado.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Cloe (3 años):  Hay dos chicas en una ventana, una se tapa la boca y la otra está sin hablar.</a:t>
            </a: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Albertus Extra Bold" pitchFamily="34" charset="0"/>
              </a:rPr>
              <a:t>En este momento se oyen risas y levantan la mano para hablar.  Le doy la palabra a Alberto que dice que no hay ningún señor, los demás asienten y siguen riendo.  Entonces intervengo y les digo que hay que respetar lo que cada uno ve.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Albertus Extra Bold" pitchFamily="34" charset="0"/>
              </a:rPr>
              <a:t>Dana continua con su relato, afirmando que si que es un señor, que está tapado y que abre la ventana.  Los dos están callados, miran algo que les hace risa.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Óscar (3 años): Yo veo dos señoras que miran por su ventana y están contentas de mirar.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Leticia (3 años):  Es mí mami.  Aquí intervengo para que hable(*).  Y consigo que me diga que el otro es su papi.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  <a:buFont typeface="Wingdings" pitchFamily="2" charset="2"/>
              <a:buChar char="v"/>
            </a:pPr>
            <a:r>
              <a:rPr lang="es-ES" dirty="0" smtClean="0">
                <a:latin typeface="Albertus Extra Bold" pitchFamily="34" charset="0"/>
              </a:rPr>
              <a:t>Mateo (3años):  Dos señoras mirando por su ventana.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859340"/>
            <a:ext cx="82809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Albertus Extra Bold" pitchFamily="34" charset="0"/>
              </a:rPr>
              <a:t>(*)  Leticia es una niña que no habla casi nada, a pesar de tener adquirido el lenguaje.  Apenas tiene relación conmigo ni con sus compañeros.  Estamos pendientes de evaluación psicológica, porque la orientadora sospecha de un posible autismo.</a:t>
            </a:r>
          </a:p>
          <a:p>
            <a:pPr algn="just">
              <a:buClr>
                <a:schemeClr val="accent3">
                  <a:lumMod val="50000"/>
                </a:schemeClr>
              </a:buClr>
            </a:pPr>
            <a:endParaRPr lang="es-ES" dirty="0" smtClean="0">
              <a:latin typeface="Albertus Extra Bold" pitchFamily="34" charset="0"/>
            </a:endParaRPr>
          </a:p>
          <a:p>
            <a:pPr algn="just">
              <a:buClr>
                <a:schemeClr val="accent3">
                  <a:lumMod val="50000"/>
                </a:schemeClr>
              </a:buClr>
            </a:pPr>
            <a:r>
              <a:rPr lang="es-ES" dirty="0" smtClean="0">
                <a:latin typeface="Albertus Extra Bold" pitchFamily="34" charset="0"/>
              </a:rPr>
              <a:t>  También comentar que Dana y Cloe son gemelas idénticas.</a:t>
            </a:r>
            <a:endParaRPr lang="es-ES" dirty="0">
              <a:latin typeface="Albertus Extra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6"/>
            <a:ext cx="8280920" cy="6001643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4800" dirty="0" smtClean="0">
                <a:latin typeface="Albertus Extra Bold" pitchFamily="34" charset="0"/>
              </a:rPr>
              <a:t>Una vez terminado el relato de la observación les doy un folio con el dibujo de una ventana y tienen que dibujar lo que creen que les hace gracia a las dos mujeres.  Están son sus producciones.</a:t>
            </a:r>
            <a:endParaRPr lang="es-ES" sz="4800" dirty="0">
              <a:latin typeface="Albertus Extra Bold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EscolaRomariz\Desktop\murillo\IMG_20180308_1034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980728"/>
            <a:ext cx="6710908" cy="5231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scolaRomariz\Desktop\murillo\IMG_20180308_1034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34142"/>
            <a:ext cx="7056784" cy="55897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620</Words>
  <Application>Microsoft Office PowerPoint</Application>
  <PresentationFormat>Presentación en pantalla (4:3)</PresentationFormat>
  <Paragraphs>39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Company>Usuario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Darkside Archives</dc:creator>
  <cp:lastModifiedBy>Darkside Archives</cp:lastModifiedBy>
  <cp:revision>12</cp:revision>
  <dcterms:created xsi:type="dcterms:W3CDTF">2018-03-08T07:45:55Z</dcterms:created>
  <dcterms:modified xsi:type="dcterms:W3CDTF">2018-03-08T10:15:29Z</dcterms:modified>
</cp:coreProperties>
</file>