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6" r:id="rId21"/>
    <p:sldId id="275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AF1D7-B5A0-4DAE-B1AB-3FDC8B7AE6FA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732A0-291F-485C-A3C9-54DB288765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AF1D7-B5A0-4DAE-B1AB-3FDC8B7AE6FA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732A0-291F-485C-A3C9-54DB288765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AF1D7-B5A0-4DAE-B1AB-3FDC8B7AE6FA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732A0-291F-485C-A3C9-54DB288765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AF1D7-B5A0-4DAE-B1AB-3FDC8B7AE6FA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732A0-291F-485C-A3C9-54DB288765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AF1D7-B5A0-4DAE-B1AB-3FDC8B7AE6FA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732A0-291F-485C-A3C9-54DB288765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AF1D7-B5A0-4DAE-B1AB-3FDC8B7AE6FA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732A0-291F-485C-A3C9-54DB288765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AF1D7-B5A0-4DAE-B1AB-3FDC8B7AE6FA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732A0-291F-485C-A3C9-54DB288765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AF1D7-B5A0-4DAE-B1AB-3FDC8B7AE6FA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732A0-291F-485C-A3C9-54DB288765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AF1D7-B5A0-4DAE-B1AB-3FDC8B7AE6FA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732A0-291F-485C-A3C9-54DB288765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AF1D7-B5A0-4DAE-B1AB-3FDC8B7AE6FA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732A0-291F-485C-A3C9-54DB288765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AF1D7-B5A0-4DAE-B1AB-3FDC8B7AE6FA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732A0-291F-485C-A3C9-54DB2887657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48AF1D7-B5A0-4DAE-B1AB-3FDC8B7AE6FA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1732A0-291F-485C-A3C9-54DB288765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s://www.onshap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7992888" cy="2016224"/>
          </a:xfrm>
          <a:prstGeom prst="rect">
            <a:avLst/>
          </a:prstGeom>
        </p:spPr>
      </p:pic>
      <p:pic>
        <p:nvPicPr>
          <p:cNvPr id="6" name="5 Imagen" descr="descarg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33666"/>
            <a:ext cx="6372200" cy="4624334"/>
          </a:xfrm>
          <a:prstGeom prst="rect">
            <a:avLst/>
          </a:prstGeom>
        </p:spPr>
      </p:pic>
      <p:pic>
        <p:nvPicPr>
          <p:cNvPr id="7" name="6 Imagen" descr="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284984"/>
            <a:ext cx="3429000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427983" cy="6858000"/>
          </a:xfrm>
        </p:spPr>
      </p:pic>
      <p:pic>
        <p:nvPicPr>
          <p:cNvPr id="5" name="4 Imagen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2812" y="0"/>
            <a:ext cx="4821188" cy="6858000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1763688" y="3356992"/>
            <a:ext cx="720080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059832" y="3284984"/>
            <a:ext cx="2736304" cy="288032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1763688" y="5445224"/>
            <a:ext cx="1080120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 rot="21195503">
            <a:off x="3283302" y="5388814"/>
            <a:ext cx="2736304" cy="288032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6228184" y="3068960"/>
            <a:ext cx="1368152" cy="5760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372200" y="5157192"/>
            <a:ext cx="1152128" cy="4320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7164288" y="573325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 salvamos </a:t>
            </a:r>
            <a:r>
              <a:rPr lang="es-ES" dirty="0" err="1" smtClean="0"/>
              <a:t>despois</a:t>
            </a:r>
            <a:r>
              <a:rPr lang="es-ES" dirty="0" smtClean="0"/>
              <a:t> de cambiar</a:t>
            </a:r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7020272" y="5661248"/>
            <a:ext cx="2123728" cy="1196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 rot="13485768">
            <a:off x="6504280" y="644055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6228184" y="5805264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aptura de pantalla (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0" y="692696"/>
            <a:ext cx="6835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475656" y="836712"/>
            <a:ext cx="1872208" cy="100811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619672" y="90872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Voltamos</a:t>
            </a:r>
            <a:r>
              <a:rPr lang="es-ES" dirty="0" smtClean="0"/>
              <a:t> o entrono de </a:t>
            </a:r>
            <a:r>
              <a:rPr lang="es-ES" dirty="0" err="1" smtClean="0"/>
              <a:t>traballo</a:t>
            </a:r>
            <a:endParaRPr lang="es-ES" dirty="0"/>
          </a:p>
        </p:txBody>
      </p:sp>
      <p:sp>
        <p:nvSpPr>
          <p:cNvPr id="10" name="9 Flecha derecha"/>
          <p:cNvSpPr/>
          <p:nvPr/>
        </p:nvSpPr>
        <p:spPr>
          <a:xfrm rot="12011211">
            <a:off x="898747" y="1053063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aptura de pantalla (8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5 Rectángulo"/>
          <p:cNvSpPr/>
          <p:nvPr/>
        </p:nvSpPr>
        <p:spPr>
          <a:xfrm>
            <a:off x="1403648" y="1412776"/>
            <a:ext cx="2880320" cy="1656184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619672" y="1484784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 pinchamos en </a:t>
            </a:r>
            <a:r>
              <a:rPr lang="es-ES" dirty="0" err="1" smtClean="0"/>
              <a:t>create</a:t>
            </a:r>
            <a:r>
              <a:rPr lang="es-ES" dirty="0" smtClean="0"/>
              <a:t> desplegamos para poder crear carpetas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documenots</a:t>
            </a:r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0" y="1484784"/>
            <a:ext cx="125963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Imagen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212976"/>
            <a:ext cx="3209925" cy="3028355"/>
          </a:xfrm>
          <a:prstGeom prst="rect">
            <a:avLst/>
          </a:prstGeom>
        </p:spPr>
      </p:pic>
      <p:sp>
        <p:nvSpPr>
          <p:cNvPr id="10" name="9 Flecha derecha"/>
          <p:cNvSpPr/>
          <p:nvPr/>
        </p:nvSpPr>
        <p:spPr>
          <a:xfrm>
            <a:off x="3203848" y="4149080"/>
            <a:ext cx="86409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3203848" y="4509120"/>
            <a:ext cx="86409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3131840" y="4941168"/>
            <a:ext cx="86409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/>
          <p:cNvSpPr/>
          <p:nvPr/>
        </p:nvSpPr>
        <p:spPr>
          <a:xfrm>
            <a:off x="3059832" y="5877272"/>
            <a:ext cx="86409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4355976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Crear un documento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499992" y="43651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Inportar</a:t>
            </a:r>
            <a:r>
              <a:rPr lang="es-ES" dirty="0" smtClean="0"/>
              <a:t> un </a:t>
            </a:r>
            <a:r>
              <a:rPr lang="es-ES" dirty="0" err="1" smtClean="0"/>
              <a:t>arquivo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355976" y="486916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Crear </a:t>
            </a:r>
            <a:r>
              <a:rPr lang="es-ES" dirty="0" err="1" smtClean="0"/>
              <a:t>unha</a:t>
            </a:r>
            <a:r>
              <a:rPr lang="es-ES" dirty="0" smtClean="0"/>
              <a:t> carpeta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139952" y="55892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Buscar </a:t>
            </a:r>
            <a:r>
              <a:rPr lang="es-ES" dirty="0" err="1" smtClean="0"/>
              <a:t>arquivo</a:t>
            </a:r>
            <a:r>
              <a:rPr lang="es-ES" dirty="0" smtClean="0"/>
              <a:t> </a:t>
            </a:r>
            <a:r>
              <a:rPr lang="es-ES" dirty="0" err="1" smtClean="0"/>
              <a:t>esistente</a:t>
            </a:r>
            <a:r>
              <a:rPr lang="es-ES" dirty="0" smtClean="0"/>
              <a:t> públicos</a:t>
            </a:r>
            <a:endParaRPr lang="es-ES" dirty="0"/>
          </a:p>
        </p:txBody>
      </p:sp>
      <p:sp>
        <p:nvSpPr>
          <p:cNvPr id="18" name="17 Flecha derecha"/>
          <p:cNvSpPr/>
          <p:nvPr/>
        </p:nvSpPr>
        <p:spPr>
          <a:xfrm rot="3457306">
            <a:off x="170200" y="2667238"/>
            <a:ext cx="1652418" cy="83362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Crear un documento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arquivo</a:t>
            </a:r>
            <a:r>
              <a:rPr lang="es-ES" dirty="0" smtClean="0"/>
              <a:t> de </a:t>
            </a:r>
            <a:r>
              <a:rPr lang="es-ES" dirty="0" err="1" smtClean="0"/>
              <a:t>debuxo</a:t>
            </a:r>
            <a:endParaRPr lang="es-ES" dirty="0"/>
          </a:p>
        </p:txBody>
      </p:sp>
      <p:pic>
        <p:nvPicPr>
          <p:cNvPr id="4" name="3 Imagen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204864"/>
            <a:ext cx="5857875" cy="1838325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5004048" y="3429000"/>
            <a:ext cx="165618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123728" y="35730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Documento público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051720" y="3501008"/>
            <a:ext cx="2520280" cy="4320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aptura de pantalla (10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7101407"/>
          </a:xfrm>
        </p:spPr>
      </p:pic>
      <p:sp>
        <p:nvSpPr>
          <p:cNvPr id="5" name="4 CuadroTexto"/>
          <p:cNvSpPr txBox="1"/>
          <p:nvPr/>
        </p:nvSpPr>
        <p:spPr>
          <a:xfrm>
            <a:off x="1619672" y="198884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Entorno de </a:t>
            </a:r>
            <a:r>
              <a:rPr lang="es-ES" dirty="0" err="1" smtClean="0"/>
              <a:t>traballo</a:t>
            </a:r>
            <a:r>
              <a:rPr lang="es-ES" dirty="0" smtClean="0"/>
              <a:t> 3D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475656" y="1916832"/>
            <a:ext cx="1728192" cy="7920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187624" y="980728"/>
            <a:ext cx="7344816" cy="216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23528" y="4437112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Para pasar o 2D </a:t>
            </a:r>
          </a:p>
          <a:p>
            <a:r>
              <a:rPr lang="es-ES" dirty="0" smtClean="0"/>
              <a:t>1º </a:t>
            </a:r>
            <a:r>
              <a:rPr lang="es-ES" dirty="0" err="1" smtClean="0"/>
              <a:t>selecionamos</a:t>
            </a:r>
            <a:r>
              <a:rPr lang="es-ES" dirty="0" smtClean="0"/>
              <a:t> un plano de referencia ( que se </a:t>
            </a:r>
            <a:r>
              <a:rPr lang="es-ES" dirty="0" err="1" smtClean="0"/>
              <a:t>poña</a:t>
            </a:r>
            <a:r>
              <a:rPr lang="es-ES" dirty="0" smtClean="0"/>
              <a:t> de </a:t>
            </a:r>
            <a:r>
              <a:rPr lang="es-ES" dirty="0" err="1" smtClean="0"/>
              <a:t>cor</a:t>
            </a:r>
            <a:r>
              <a:rPr lang="es-ES" dirty="0" smtClean="0"/>
              <a:t> </a:t>
            </a:r>
            <a:r>
              <a:rPr lang="es-ES" dirty="0" err="1" smtClean="0"/>
              <a:t>laranxa</a:t>
            </a:r>
            <a:r>
              <a:rPr lang="es-ES" dirty="0" smtClean="0"/>
              <a:t> e presionamos ¨N¨  para </a:t>
            </a:r>
            <a:r>
              <a:rPr lang="es-ES" dirty="0" err="1" smtClean="0"/>
              <a:t>encuadralo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0" y="4365104"/>
            <a:ext cx="5796136" cy="136815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5517232"/>
            <a:ext cx="1728192" cy="1171938"/>
          </a:xfrm>
          <a:prstGeom prst="rect">
            <a:avLst/>
          </a:prstGeom>
        </p:spPr>
      </p:pic>
      <p:sp>
        <p:nvSpPr>
          <p:cNvPr id="11" name="10 Flecha derecha"/>
          <p:cNvSpPr/>
          <p:nvPr/>
        </p:nvSpPr>
        <p:spPr>
          <a:xfrm rot="1086452" flipV="1">
            <a:off x="4451858" y="5611582"/>
            <a:ext cx="648072" cy="256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58088" cy="3212976"/>
          </a:xfrm>
        </p:spPr>
      </p:pic>
      <p:sp>
        <p:nvSpPr>
          <p:cNvPr id="5" name="4 CuadroTexto"/>
          <p:cNvSpPr txBox="1"/>
          <p:nvPr/>
        </p:nvSpPr>
        <p:spPr>
          <a:xfrm>
            <a:off x="5004048" y="90872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 </a:t>
            </a:r>
            <a:r>
              <a:rPr lang="es-ES" dirty="0" err="1" smtClean="0"/>
              <a:t>pimchamos</a:t>
            </a:r>
            <a:r>
              <a:rPr lang="es-ES" dirty="0" smtClean="0"/>
              <a:t> nos círculos </a:t>
            </a:r>
            <a:r>
              <a:rPr lang="es-ES" dirty="0" err="1" smtClean="0"/>
              <a:t>azuis</a:t>
            </a:r>
            <a:r>
              <a:rPr lang="es-ES" dirty="0" smtClean="0"/>
              <a:t> </a:t>
            </a:r>
            <a:r>
              <a:rPr lang="es-ES" dirty="0" err="1" smtClean="0"/>
              <a:t>sen</a:t>
            </a:r>
            <a:r>
              <a:rPr lang="es-ES" dirty="0" smtClean="0"/>
              <a:t> soltar podemos estirar o plano de referencia</a:t>
            </a:r>
            <a:endParaRPr lang="es-ES" dirty="0"/>
          </a:p>
        </p:txBody>
      </p:sp>
      <p:sp>
        <p:nvSpPr>
          <p:cNvPr id="6" name="5 Flecha derecha"/>
          <p:cNvSpPr/>
          <p:nvPr/>
        </p:nvSpPr>
        <p:spPr>
          <a:xfrm rot="8763708">
            <a:off x="3872125" y="2350096"/>
            <a:ext cx="1080120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4932040" y="980728"/>
            <a:ext cx="3312368" cy="11521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 rot="13068052">
            <a:off x="3854728" y="792574"/>
            <a:ext cx="1080120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755576" y="350100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Para pasar o 2D pulsamos a </a:t>
            </a:r>
            <a:r>
              <a:rPr lang="es-ES" dirty="0" err="1" smtClean="0"/>
              <a:t>shiiff</a:t>
            </a:r>
            <a:r>
              <a:rPr lang="es-ES" dirty="0" smtClean="0"/>
              <a:t> e </a:t>
            </a:r>
            <a:r>
              <a:rPr lang="es-ES" dirty="0" err="1" smtClean="0"/>
              <a:t>máis</a:t>
            </a:r>
            <a:r>
              <a:rPr lang="es-ES" dirty="0" smtClean="0"/>
              <a:t>  ¨S¨ </a:t>
            </a:r>
            <a:r>
              <a:rPr lang="es-ES" dirty="0" err="1" smtClean="0"/>
              <a:t>ou</a:t>
            </a:r>
            <a:r>
              <a:rPr lang="es-ES" dirty="0" smtClean="0"/>
              <a:t> a </a:t>
            </a:r>
            <a:r>
              <a:rPr lang="es-ES" dirty="0" err="1" smtClean="0"/>
              <a:t>casiña</a:t>
            </a:r>
            <a:r>
              <a:rPr lang="es-ES" dirty="0" smtClean="0"/>
              <a:t> Sketch. </a:t>
            </a:r>
            <a:r>
              <a:rPr lang="es-ES" dirty="0" err="1" smtClean="0"/>
              <a:t>Lembra</a:t>
            </a:r>
            <a:r>
              <a:rPr lang="es-ES" dirty="0" smtClean="0"/>
              <a:t> ter </a:t>
            </a:r>
            <a:r>
              <a:rPr lang="es-ES" dirty="0" err="1" smtClean="0"/>
              <a:t>sempre</a:t>
            </a:r>
            <a:r>
              <a:rPr lang="es-ES" dirty="0" smtClean="0"/>
              <a:t> </a:t>
            </a:r>
            <a:r>
              <a:rPr lang="es-ES" dirty="0" err="1" smtClean="0"/>
              <a:t>selecionado</a:t>
            </a:r>
            <a:r>
              <a:rPr lang="es-ES" dirty="0" smtClean="0"/>
              <a:t> o plano de referencia     ( en </a:t>
            </a:r>
            <a:r>
              <a:rPr lang="es-ES" dirty="0" err="1" smtClean="0"/>
              <a:t>laranxa</a:t>
            </a:r>
            <a:r>
              <a:rPr lang="es-ES" dirty="0" smtClean="0"/>
              <a:t>) para poder </a:t>
            </a:r>
            <a:r>
              <a:rPr lang="es-ES" dirty="0" err="1" smtClean="0"/>
              <a:t>aceder</a:t>
            </a:r>
            <a:r>
              <a:rPr lang="es-ES" dirty="0" smtClean="0"/>
              <a:t> a o 2D</a:t>
            </a:r>
            <a:endParaRPr lang="es-ES" dirty="0"/>
          </a:p>
        </p:txBody>
      </p:sp>
      <p:pic>
        <p:nvPicPr>
          <p:cNvPr id="10" name="9 Imagen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797152"/>
            <a:ext cx="5324475" cy="342900"/>
          </a:xfrm>
          <a:prstGeom prst="rect">
            <a:avLst/>
          </a:prstGeom>
        </p:spPr>
      </p:pic>
      <p:sp>
        <p:nvSpPr>
          <p:cNvPr id="11" name="10 Elipse"/>
          <p:cNvSpPr/>
          <p:nvPr/>
        </p:nvSpPr>
        <p:spPr>
          <a:xfrm>
            <a:off x="899592" y="4869160"/>
            <a:ext cx="9361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 rot="4768484">
            <a:off x="354341" y="4382143"/>
            <a:ext cx="768207" cy="17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13 Conector recto"/>
          <p:cNvCxnSpPr/>
          <p:nvPr/>
        </p:nvCxnSpPr>
        <p:spPr>
          <a:xfrm>
            <a:off x="755576" y="407707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5472608"/>
          </a:xfrm>
        </p:spPr>
        <p:txBody>
          <a:bodyPr>
            <a:noAutofit/>
          </a:bodyPr>
          <a:lstStyle/>
          <a:p>
            <a:r>
              <a:rPr lang="es-ES" sz="4000" dirty="0" smtClean="0"/>
              <a:t>Entorno 2D done realizaremos todos os bocetos para logo </a:t>
            </a:r>
            <a:r>
              <a:rPr lang="es-ES" sz="4000" dirty="0" err="1" smtClean="0"/>
              <a:t>pasalos</a:t>
            </a:r>
            <a:r>
              <a:rPr lang="es-ES" sz="4000" dirty="0" smtClean="0"/>
              <a:t> a 3D </a:t>
            </a:r>
          </a:p>
          <a:p>
            <a:r>
              <a:rPr lang="es-ES" sz="4000" dirty="0" smtClean="0"/>
              <a:t>Podemos </a:t>
            </a:r>
            <a:r>
              <a:rPr lang="es-ES" sz="4000" dirty="0" err="1" smtClean="0"/>
              <a:t>darlle</a:t>
            </a:r>
            <a:r>
              <a:rPr lang="es-ES" sz="4000" dirty="0" smtClean="0"/>
              <a:t> </a:t>
            </a:r>
            <a:r>
              <a:rPr lang="es-ES" sz="4000" dirty="0" err="1" smtClean="0"/>
              <a:t>nome</a:t>
            </a:r>
            <a:r>
              <a:rPr lang="es-ES" sz="4000" dirty="0" smtClean="0"/>
              <a:t> os bocetos para </a:t>
            </a:r>
            <a:r>
              <a:rPr lang="es-ES" sz="4000" dirty="0" err="1" smtClean="0"/>
              <a:t>identificalos</a:t>
            </a:r>
            <a:r>
              <a:rPr lang="es-ES" sz="4000" dirty="0" smtClean="0"/>
              <a:t> </a:t>
            </a:r>
            <a:r>
              <a:rPr lang="es-ES" sz="4000" dirty="0" err="1" smtClean="0"/>
              <a:t>máis</a:t>
            </a:r>
            <a:r>
              <a:rPr lang="es-ES" sz="4000" dirty="0" smtClean="0"/>
              <a:t> </a:t>
            </a:r>
            <a:r>
              <a:rPr lang="es-ES" sz="4000" dirty="0" err="1" smtClean="0"/>
              <a:t>adiante</a:t>
            </a:r>
            <a:r>
              <a:rPr lang="es-ES" sz="4000" dirty="0" smtClean="0"/>
              <a:t> sobre todo en </a:t>
            </a:r>
            <a:r>
              <a:rPr lang="es-ES" sz="4000" dirty="0" err="1" smtClean="0"/>
              <a:t>debuxos</a:t>
            </a:r>
            <a:r>
              <a:rPr lang="es-ES" sz="4000" dirty="0" smtClean="0"/>
              <a:t> complexos.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aptura de pantalla (1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44000" cy="7173417"/>
          </a:xfrm>
        </p:spPr>
      </p:pic>
      <p:sp>
        <p:nvSpPr>
          <p:cNvPr id="5" name="4 Rectángulo"/>
          <p:cNvSpPr/>
          <p:nvPr/>
        </p:nvSpPr>
        <p:spPr>
          <a:xfrm>
            <a:off x="1403648" y="1268760"/>
            <a:ext cx="144016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131840" y="1340768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Pedomos</a:t>
            </a:r>
            <a:r>
              <a:rPr lang="es-ES" dirty="0" smtClean="0"/>
              <a:t> cambiar o </a:t>
            </a:r>
            <a:r>
              <a:rPr lang="es-ES" dirty="0" err="1" smtClean="0"/>
              <a:t>nome</a:t>
            </a:r>
            <a:r>
              <a:rPr lang="es-ES" dirty="0" smtClean="0"/>
              <a:t> pero non pulsaremos a tecla verde ata estar seguros de que rematemos o boceto en 2d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547664" y="285293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Tanto si </a:t>
            </a:r>
            <a:r>
              <a:rPr lang="es-ES" dirty="0" err="1" smtClean="0"/>
              <a:t>quero</a:t>
            </a:r>
            <a:r>
              <a:rPr lang="es-ES" dirty="0" smtClean="0"/>
              <a:t> </a:t>
            </a:r>
            <a:r>
              <a:rPr lang="es-ES" dirty="0" err="1" smtClean="0"/>
              <a:t>desvisualizar</a:t>
            </a:r>
            <a:r>
              <a:rPr lang="es-ES" dirty="0" smtClean="0"/>
              <a:t> </a:t>
            </a:r>
            <a:r>
              <a:rPr lang="es-ES" dirty="0" err="1" smtClean="0"/>
              <a:t>ou</a:t>
            </a:r>
            <a:r>
              <a:rPr lang="es-ES" dirty="0" smtClean="0"/>
              <a:t> visualizar os plano para que non entorpezcan a hora de diseñar tan so pulso a tecla ¨P¨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691680" y="40050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 movemos a roda do rato para </a:t>
            </a:r>
            <a:r>
              <a:rPr lang="es-ES" dirty="0" err="1" smtClean="0"/>
              <a:t>diante</a:t>
            </a:r>
            <a:r>
              <a:rPr lang="es-ES" dirty="0" smtClean="0"/>
              <a:t> e atrás </a:t>
            </a:r>
            <a:r>
              <a:rPr lang="es-ES" dirty="0" err="1" smtClean="0"/>
              <a:t>poderemos</a:t>
            </a:r>
            <a:r>
              <a:rPr lang="es-ES" dirty="0" smtClean="0"/>
              <a:t> </a:t>
            </a:r>
            <a:r>
              <a:rPr lang="es-ES" dirty="0" err="1" smtClean="0"/>
              <a:t>facer</a:t>
            </a:r>
            <a:r>
              <a:rPr lang="es-ES" dirty="0" smtClean="0"/>
              <a:t> </a:t>
            </a:r>
            <a:r>
              <a:rPr lang="es-ES" dirty="0" err="1" smtClean="0"/>
              <a:t>zun</a:t>
            </a:r>
            <a:r>
              <a:rPr lang="es-ES" dirty="0" smtClean="0"/>
              <a:t>.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tamen</a:t>
            </a:r>
            <a:r>
              <a:rPr lang="es-ES" dirty="0" smtClean="0"/>
              <a:t> pulsando a tecla ¨F¨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691680" y="4869160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Para rotar no </a:t>
            </a:r>
            <a:r>
              <a:rPr lang="es-ES" dirty="0" err="1" smtClean="0"/>
              <a:t>espazo</a:t>
            </a:r>
            <a:r>
              <a:rPr lang="es-ES" dirty="0" smtClean="0"/>
              <a:t> </a:t>
            </a:r>
            <a:r>
              <a:rPr lang="es-ES" dirty="0" err="1" smtClean="0"/>
              <a:t>chega</a:t>
            </a:r>
            <a:r>
              <a:rPr lang="es-ES" dirty="0" smtClean="0"/>
              <a:t> con ter presionado o </a:t>
            </a:r>
            <a:r>
              <a:rPr lang="es-ES" dirty="0" err="1" smtClean="0"/>
              <a:t>bonton</a:t>
            </a:r>
            <a:r>
              <a:rPr lang="es-ES" dirty="0" smtClean="0"/>
              <a:t> </a:t>
            </a:r>
            <a:r>
              <a:rPr lang="es-ES" dirty="0" err="1" smtClean="0"/>
              <a:t>dereito</a:t>
            </a:r>
            <a:r>
              <a:rPr lang="es-ES" dirty="0" smtClean="0"/>
              <a:t> do rato e </a:t>
            </a:r>
            <a:r>
              <a:rPr lang="es-ES" dirty="0" err="1" smtClean="0"/>
              <a:t>movelo</a:t>
            </a:r>
            <a:r>
              <a:rPr lang="es-ES" dirty="0" smtClean="0"/>
              <a:t> </a:t>
            </a:r>
            <a:r>
              <a:rPr lang="es-ES" dirty="0" err="1" smtClean="0"/>
              <a:t>ou</a:t>
            </a:r>
            <a:r>
              <a:rPr lang="es-ES" dirty="0" smtClean="0"/>
              <a:t> utilizar o </a:t>
            </a:r>
            <a:r>
              <a:rPr lang="es-ES" dirty="0" err="1" smtClean="0"/>
              <a:t>cadrado</a:t>
            </a:r>
            <a:r>
              <a:rPr lang="es-ES" dirty="0" smtClean="0"/>
              <a:t> que </a:t>
            </a:r>
            <a:r>
              <a:rPr lang="es-ES" dirty="0" err="1" smtClean="0"/>
              <a:t>apareca</a:t>
            </a:r>
            <a:r>
              <a:rPr lang="es-ES" dirty="0" smtClean="0"/>
              <a:t> a </a:t>
            </a:r>
            <a:r>
              <a:rPr lang="es-ES" dirty="0" err="1" smtClean="0"/>
              <a:t>man</a:t>
            </a:r>
            <a:r>
              <a:rPr lang="es-ES" dirty="0" smtClean="0"/>
              <a:t> </a:t>
            </a:r>
            <a:r>
              <a:rPr lang="es-ES" dirty="0" err="1" smtClean="0"/>
              <a:t>dereita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7956376" y="1268760"/>
            <a:ext cx="100811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31 Conector recto"/>
          <p:cNvCxnSpPr/>
          <p:nvPr/>
        </p:nvCxnSpPr>
        <p:spPr>
          <a:xfrm>
            <a:off x="5148064" y="5949280"/>
            <a:ext cx="302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8244408" y="2564904"/>
            <a:ext cx="144016" cy="33843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3635896" y="5805264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467544" y="285293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 </a:t>
            </a:r>
            <a:r>
              <a:rPr lang="es-ES" dirty="0" err="1" smtClean="0"/>
              <a:t>quero</a:t>
            </a:r>
            <a:r>
              <a:rPr lang="es-ES" dirty="0" smtClean="0"/>
              <a:t> encuadrar o boceto </a:t>
            </a:r>
            <a:r>
              <a:rPr lang="es-ES" dirty="0" err="1" smtClean="0"/>
              <a:t>premo</a:t>
            </a:r>
            <a:r>
              <a:rPr lang="es-ES" dirty="0" smtClean="0"/>
              <a:t> a roda do rato .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67544" y="2780928"/>
            <a:ext cx="295232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331640" y="692696"/>
            <a:ext cx="309634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835696" y="13407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Iconos para o 2D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 rot="15906589">
            <a:off x="2715008" y="1199166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499992" y="620688"/>
            <a:ext cx="2736304" cy="3600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4644008" y="112474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92D050"/>
                </a:solidFill>
              </a:rPr>
              <a:t>Iconos auxiliares o 2D</a:t>
            </a:r>
            <a:endParaRPr lang="es-ES" dirty="0">
              <a:solidFill>
                <a:srgbClr val="92D05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308304" y="620688"/>
            <a:ext cx="432048" cy="3600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/>
          <p:cNvSpPr/>
          <p:nvPr/>
        </p:nvSpPr>
        <p:spPr>
          <a:xfrm rot="15906589">
            <a:off x="4443199" y="1199166"/>
            <a:ext cx="360040" cy="72008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7020272" y="177281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B0F0"/>
                </a:solidFill>
              </a:rPr>
              <a:t>Inportar</a:t>
            </a:r>
            <a:r>
              <a:rPr lang="es-ES" dirty="0" smtClean="0">
                <a:solidFill>
                  <a:srgbClr val="00B0F0"/>
                </a:solidFill>
              </a:rPr>
              <a:t> DXF </a:t>
            </a:r>
            <a:r>
              <a:rPr lang="es-ES" dirty="0" err="1" smtClean="0">
                <a:solidFill>
                  <a:srgbClr val="00B0F0"/>
                </a:solidFill>
              </a:rPr>
              <a:t>ou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imaxes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 rot="15906589">
            <a:off x="7251511" y="1343182"/>
            <a:ext cx="360040" cy="72008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1835696" y="692696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39752" y="19888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Desplegable para </a:t>
            </a:r>
            <a:r>
              <a:rPr lang="es-ES" dirty="0" err="1" smtClean="0">
                <a:solidFill>
                  <a:srgbClr val="FF0000"/>
                </a:solidFill>
              </a:rPr>
              <a:t>máis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acións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267744" y="1916832"/>
            <a:ext cx="230425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21 Conector angular"/>
          <p:cNvCxnSpPr/>
          <p:nvPr/>
        </p:nvCxnSpPr>
        <p:spPr>
          <a:xfrm rot="16200000" flipV="1">
            <a:off x="1331640" y="1700808"/>
            <a:ext cx="1224136" cy="21602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2051720" y="2420888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  <p:sp>
        <p:nvSpPr>
          <p:cNvPr id="5" name="4 Rectángulo"/>
          <p:cNvSpPr/>
          <p:nvPr/>
        </p:nvSpPr>
        <p:spPr>
          <a:xfrm>
            <a:off x="827584" y="404664"/>
            <a:ext cx="648072" cy="4320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79512" y="10527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ACOTAR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79512" y="191683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Dar dimensión </a:t>
            </a:r>
          </a:p>
          <a:p>
            <a:r>
              <a:rPr lang="es-ES" dirty="0" smtClean="0"/>
              <a:t>A </a:t>
            </a:r>
            <a:r>
              <a:rPr lang="es-ES" dirty="0" err="1" smtClean="0"/>
              <a:t>liñas</a:t>
            </a:r>
            <a:r>
              <a:rPr lang="es-ES" dirty="0" smtClean="0"/>
              <a:t>, círculos, polígonos, </a:t>
            </a:r>
            <a:r>
              <a:rPr lang="es-ES" dirty="0" err="1" smtClean="0"/>
              <a:t>etc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79512" y="1844824"/>
            <a:ext cx="2160240" cy="11521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/>
          <p:cNvSpPr/>
          <p:nvPr/>
        </p:nvSpPr>
        <p:spPr>
          <a:xfrm rot="5183730">
            <a:off x="1118272" y="1498868"/>
            <a:ext cx="504056" cy="45719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 descr="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2886075" cy="2933700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0" y="3429000"/>
            <a:ext cx="2771800" cy="29523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3923928" y="558924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Pinchamos </a:t>
            </a:r>
            <a:r>
              <a:rPr lang="es-ES" dirty="0" err="1" smtClean="0"/>
              <a:t>ca</a:t>
            </a:r>
            <a:r>
              <a:rPr lang="es-ES" dirty="0" smtClean="0"/>
              <a:t> </a:t>
            </a:r>
            <a:r>
              <a:rPr lang="es-ES" dirty="0" err="1" smtClean="0"/>
              <a:t>ferramenta</a:t>
            </a:r>
            <a:r>
              <a:rPr lang="es-ES" dirty="0" smtClean="0"/>
              <a:t> </a:t>
            </a:r>
            <a:r>
              <a:rPr lang="es-ES" dirty="0" err="1" smtClean="0"/>
              <a:t>selecionanda</a:t>
            </a:r>
            <a:r>
              <a:rPr lang="es-ES" dirty="0" smtClean="0"/>
              <a:t> </a:t>
            </a:r>
            <a:r>
              <a:rPr lang="es-ES" dirty="0" err="1" smtClean="0"/>
              <a:t>enrriba</a:t>
            </a:r>
            <a:r>
              <a:rPr lang="es-ES" dirty="0" smtClean="0"/>
              <a:t> </a:t>
            </a:r>
            <a:r>
              <a:rPr lang="es-ES" dirty="0" err="1" smtClean="0"/>
              <a:t>dunha</a:t>
            </a:r>
            <a:r>
              <a:rPr lang="es-ES" dirty="0" smtClean="0"/>
              <a:t> </a:t>
            </a:r>
            <a:r>
              <a:rPr lang="es-ES" dirty="0" err="1" smtClean="0"/>
              <a:t>liña</a:t>
            </a:r>
            <a:r>
              <a:rPr lang="es-ES" dirty="0" smtClean="0"/>
              <a:t> e logo </a:t>
            </a:r>
            <a:r>
              <a:rPr lang="es-ES" dirty="0" err="1" smtClean="0"/>
              <a:t>voltamos</a:t>
            </a:r>
            <a:r>
              <a:rPr lang="es-ES" dirty="0" smtClean="0"/>
              <a:t> a pinchar </a:t>
            </a:r>
            <a:r>
              <a:rPr lang="es-ES" dirty="0" err="1" smtClean="0"/>
              <a:t>fora</a:t>
            </a:r>
            <a:r>
              <a:rPr lang="es-ES" dirty="0" smtClean="0"/>
              <a:t>, pomos a cota </a:t>
            </a:r>
            <a:r>
              <a:rPr lang="es-ES" dirty="0" err="1" smtClean="0"/>
              <a:t>desexada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3851920" y="5373216"/>
            <a:ext cx="4752528" cy="11521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 rot="422257">
            <a:off x="2994748" y="5547568"/>
            <a:ext cx="504056" cy="14401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2" name="21 Imagen" descr="faf51f9c9044206683e438e4a40abad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0"/>
            <a:ext cx="6300192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043608" y="692696"/>
            <a:ext cx="4910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 é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Onshape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9592" y="3429000"/>
            <a:ext cx="734481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 un nova aplicación </a:t>
            </a:r>
            <a:r>
              <a:rPr lang="es-ES" dirty="0" smtClean="0">
                <a:solidFill>
                  <a:srgbClr val="FF0000"/>
                </a:solidFill>
              </a:rPr>
              <a:t>profesional </a:t>
            </a:r>
            <a:r>
              <a:rPr lang="es-ES" dirty="0" smtClean="0"/>
              <a:t>de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/>
              <a:t>modelaxe</a:t>
            </a:r>
            <a:r>
              <a:rPr lang="es-ES" dirty="0" smtClean="0"/>
              <a:t> en 3D 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11760" y="4221088"/>
            <a:ext cx="576064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 Colaborativa , asociativa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627784" y="4797152"/>
            <a:ext cx="5544616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1ª e única que funciona </a:t>
            </a:r>
            <a:r>
              <a:rPr lang="es-ES" dirty="0" err="1" smtClean="0"/>
              <a:t>na</a:t>
            </a:r>
            <a:r>
              <a:rPr lang="es-ES" dirty="0" smtClean="0"/>
              <a:t> nube como programa de </a:t>
            </a:r>
            <a:r>
              <a:rPr lang="es-ES" dirty="0" err="1" smtClean="0"/>
              <a:t>deseño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3059832" y="5733256"/>
            <a:ext cx="496855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Paramétrico e de asociación directa.</a:t>
            </a:r>
            <a:endParaRPr lang="es-ES" dirty="0"/>
          </a:p>
        </p:txBody>
      </p:sp>
      <p:sp>
        <p:nvSpPr>
          <p:cNvPr id="48" name="47 Flecha derecha"/>
          <p:cNvSpPr/>
          <p:nvPr/>
        </p:nvSpPr>
        <p:spPr>
          <a:xfrm rot="2353373">
            <a:off x="1487742" y="4140791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Flecha derecha"/>
          <p:cNvSpPr/>
          <p:nvPr/>
        </p:nvSpPr>
        <p:spPr>
          <a:xfrm rot="1449870">
            <a:off x="1464120" y="4982444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Flecha derecha"/>
          <p:cNvSpPr/>
          <p:nvPr/>
        </p:nvSpPr>
        <p:spPr>
          <a:xfrm rot="248995">
            <a:off x="1551647" y="5910955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" name="50 Imagen" descr="seguridad-en-la-nu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556792"/>
            <a:ext cx="2327920" cy="1549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38333"/>
            <a:ext cx="9144000" cy="6896333"/>
          </a:xfrm>
        </p:spPr>
      </p:pic>
      <p:sp>
        <p:nvSpPr>
          <p:cNvPr id="5" name="4 Rectángulo"/>
          <p:cNvSpPr/>
          <p:nvPr/>
        </p:nvSpPr>
        <p:spPr>
          <a:xfrm>
            <a:off x="1619672" y="404664"/>
            <a:ext cx="5112568" cy="4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 rot="3803189">
            <a:off x="3965759" y="1170988"/>
            <a:ext cx="720080" cy="216024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411760" y="11247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RESTRICIONS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9512" y="1628800"/>
            <a:ext cx="4824536" cy="1800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395536" y="1772816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Facer</a:t>
            </a:r>
            <a:r>
              <a:rPr lang="es-ES" dirty="0" smtClean="0"/>
              <a:t> coincidir </a:t>
            </a:r>
            <a:r>
              <a:rPr lang="es-ES" dirty="0" err="1" smtClean="0"/>
              <a:t>liñas</a:t>
            </a:r>
            <a:r>
              <a:rPr lang="es-ES" dirty="0" smtClean="0"/>
              <a:t>, por </a:t>
            </a:r>
            <a:r>
              <a:rPr lang="es-ES" dirty="0" err="1" smtClean="0"/>
              <a:t>duas</a:t>
            </a:r>
            <a:r>
              <a:rPr lang="es-ES" dirty="0" smtClean="0"/>
              <a:t> </a:t>
            </a:r>
            <a:r>
              <a:rPr lang="es-ES" dirty="0" err="1" smtClean="0"/>
              <a:t>liñas</a:t>
            </a:r>
            <a:r>
              <a:rPr lang="es-ES" dirty="0" smtClean="0"/>
              <a:t> paralelas, por </a:t>
            </a:r>
            <a:r>
              <a:rPr lang="es-ES" dirty="0" err="1" smtClean="0"/>
              <a:t>liña</a:t>
            </a:r>
            <a:r>
              <a:rPr lang="es-ES" dirty="0" smtClean="0"/>
              <a:t> </a:t>
            </a:r>
            <a:r>
              <a:rPr lang="es-ES" dirty="0" err="1" smtClean="0"/>
              <a:t>tanxente</a:t>
            </a:r>
            <a:r>
              <a:rPr lang="es-ES" dirty="0" smtClean="0"/>
              <a:t> a un círculo, </a:t>
            </a:r>
            <a:r>
              <a:rPr lang="es-ES" dirty="0" err="1" smtClean="0"/>
              <a:t>horizontalidade</a:t>
            </a:r>
            <a:r>
              <a:rPr lang="es-ES" dirty="0" smtClean="0"/>
              <a:t>, </a:t>
            </a:r>
            <a:r>
              <a:rPr lang="es-ES" dirty="0" err="1" smtClean="0"/>
              <a:t>concetrizidade</a:t>
            </a:r>
            <a:r>
              <a:rPr lang="es-ES" dirty="0" smtClean="0"/>
              <a:t>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verticalidade</a:t>
            </a:r>
            <a:r>
              <a:rPr lang="es-ES" dirty="0" smtClean="0"/>
              <a:t>, </a:t>
            </a:r>
            <a:r>
              <a:rPr lang="es-ES" dirty="0" err="1" smtClean="0"/>
              <a:t>igualdade</a:t>
            </a:r>
            <a:r>
              <a:rPr lang="es-ES" dirty="0" smtClean="0"/>
              <a:t> </a:t>
            </a:r>
            <a:r>
              <a:rPr lang="es-ES" dirty="0" err="1" smtClean="0"/>
              <a:t>ou</a:t>
            </a:r>
            <a:r>
              <a:rPr lang="es-ES" dirty="0" smtClean="0"/>
              <a:t> punto medio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Iconos para o 2D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3124200" cy="136207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788024" y="764704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LIÑA = Para </a:t>
            </a:r>
            <a:r>
              <a:rPr lang="es-ES" dirty="0" err="1" smtClean="0"/>
              <a:t>traballar</a:t>
            </a:r>
            <a:r>
              <a:rPr lang="es-ES" dirty="0" smtClean="0"/>
              <a:t> pinchamos no plano de </a:t>
            </a:r>
            <a:r>
              <a:rPr lang="es-ES" dirty="0" err="1" smtClean="0"/>
              <a:t>traballo</a:t>
            </a:r>
            <a:r>
              <a:rPr lang="es-ES" dirty="0" smtClean="0"/>
              <a:t> e estiramos o rato hacia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direción</a:t>
            </a:r>
            <a:r>
              <a:rPr lang="es-ES" dirty="0" smtClean="0"/>
              <a:t> logo </a:t>
            </a:r>
            <a:r>
              <a:rPr lang="es-ES" dirty="0" err="1" smtClean="0"/>
              <a:t>voltamos</a:t>
            </a:r>
            <a:r>
              <a:rPr lang="es-ES" dirty="0" smtClean="0"/>
              <a:t> a pinchar e </a:t>
            </a:r>
            <a:r>
              <a:rPr lang="es-ES" dirty="0" err="1" smtClean="0"/>
              <a:t>decimoslle</a:t>
            </a:r>
            <a:r>
              <a:rPr lang="es-ES" dirty="0" smtClean="0"/>
              <a:t>  a dimensión en </a:t>
            </a:r>
            <a:r>
              <a:rPr lang="es-ES" dirty="0" err="1" smtClean="0"/>
              <a:t>milimetros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716016" y="692696"/>
            <a:ext cx="3024336" cy="27363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988840"/>
            <a:ext cx="8183880" cy="4187952"/>
          </a:xfrm>
        </p:spPr>
        <p:txBody>
          <a:bodyPr/>
          <a:lstStyle/>
          <a:p>
            <a:r>
              <a:rPr lang="es-ES" dirty="0"/>
              <a:t>O equipo de </a:t>
            </a:r>
            <a:r>
              <a:rPr lang="es-ES" dirty="0" err="1"/>
              <a:t>deseño</a:t>
            </a:r>
            <a:r>
              <a:rPr lang="es-ES" dirty="0"/>
              <a:t> normalmente </a:t>
            </a:r>
            <a:r>
              <a:rPr lang="es-ES" dirty="0" err="1"/>
              <a:t>traballa</a:t>
            </a: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err="1"/>
              <a:t>nun</a:t>
            </a:r>
            <a:r>
              <a:rPr lang="es-ES" dirty="0"/>
              <a:t> </a:t>
            </a:r>
            <a:r>
              <a:rPr lang="es-ES" dirty="0" err="1"/>
              <a:t>mesmo</a:t>
            </a:r>
            <a:r>
              <a:rPr lang="es-ES" dirty="0"/>
              <a:t> sitio e pode compartir archivos entre </a:t>
            </a:r>
            <a:r>
              <a:rPr lang="es-ES" dirty="0" err="1"/>
              <a:t>outros</a:t>
            </a:r>
            <a:r>
              <a:rPr lang="es-ES" dirty="0"/>
              <a:t> usuarios por </a:t>
            </a:r>
            <a:r>
              <a:rPr lang="es-ES" dirty="0" smtClean="0"/>
              <a:t>email...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	En  </a:t>
            </a:r>
            <a:r>
              <a:rPr lang="es-ES" dirty="0" err="1"/>
              <a:t>Onhape</a:t>
            </a:r>
            <a:r>
              <a:rPr lang="es-ES" dirty="0"/>
              <a:t> </a:t>
            </a:r>
            <a:r>
              <a:rPr lang="es-ES" dirty="0" smtClean="0"/>
              <a:t>poden </a:t>
            </a:r>
            <a:r>
              <a:rPr lang="es-ES" dirty="0" err="1" smtClean="0"/>
              <a:t>traballar</a:t>
            </a:r>
            <a:r>
              <a:rPr lang="es-ES" dirty="0" smtClean="0"/>
              <a:t> </a:t>
            </a:r>
            <a:r>
              <a:rPr lang="es-ES" dirty="0"/>
              <a:t>varias </a:t>
            </a:r>
            <a:r>
              <a:rPr lang="es-ES" dirty="0" err="1"/>
              <a:t>persoas</a:t>
            </a:r>
            <a:r>
              <a:rPr lang="es-ES" dirty="0"/>
              <a:t> </a:t>
            </a:r>
            <a:r>
              <a:rPr lang="es-ES" dirty="0" smtClean="0"/>
              <a:t>no </a:t>
            </a:r>
            <a:r>
              <a:rPr lang="es-ES" dirty="0" err="1" smtClean="0"/>
              <a:t>mesmo</a:t>
            </a:r>
            <a:r>
              <a:rPr lang="es-ES" dirty="0" smtClean="0"/>
              <a:t> </a:t>
            </a:r>
            <a:r>
              <a:rPr lang="es-ES" dirty="0" err="1"/>
              <a:t>proxecto</a:t>
            </a:r>
            <a:r>
              <a:rPr lang="es-ES" dirty="0"/>
              <a:t> </a:t>
            </a:r>
            <a:r>
              <a:rPr lang="es-ES" dirty="0" err="1"/>
              <a:t>simultaneamente</a:t>
            </a:r>
            <a:r>
              <a:rPr lang="es-ES" dirty="0"/>
              <a:t>  e estar en </a:t>
            </a:r>
            <a:r>
              <a:rPr lang="es-ES" dirty="0" err="1" smtClean="0"/>
              <a:t>calquera</a:t>
            </a:r>
            <a:r>
              <a:rPr lang="es-ES" dirty="0" smtClean="0"/>
              <a:t> </a:t>
            </a:r>
            <a:r>
              <a:rPr lang="es-ES" dirty="0"/>
              <a:t>parte do mundo.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9512" y="260648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s-ES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rencias con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outro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programa de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Cad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5 Imagen" descr="cola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373216"/>
            <a:ext cx="1371603" cy="762002"/>
          </a:xfrm>
          <a:prstGeom prst="rect">
            <a:avLst/>
          </a:prstGeom>
        </p:spPr>
      </p:pic>
      <p:pic>
        <p:nvPicPr>
          <p:cNvPr id="7" name="6 Imagen" descr="lightbul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6725" y="5085184"/>
            <a:ext cx="2997275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ptura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340768"/>
            <a:ext cx="3635896" cy="1772047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lvl="0"/>
            <a:r>
              <a:rPr lang="gl-ES" i="1" dirty="0" smtClean="0"/>
              <a:t>As contas  libres non están pechadas coma noutros programas de </a:t>
            </a:r>
            <a:r>
              <a:rPr lang="gl-ES" i="1" dirty="0" err="1" smtClean="0"/>
              <a:t>Cad</a:t>
            </a:r>
            <a:r>
              <a:rPr lang="gl-ES" i="1" dirty="0" smtClean="0"/>
              <a:t>.</a:t>
            </a:r>
          </a:p>
          <a:p>
            <a:endParaRPr lang="gl-ES" dirty="0" smtClean="0"/>
          </a:p>
          <a:p>
            <a:endParaRPr lang="gl-ES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683568" y="314096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gl-ES" sz="3200" i="1" dirty="0" smtClean="0"/>
              <a:t>Outros programas ceden as licencias educativas con período de caducidade. En </a:t>
            </a:r>
            <a:r>
              <a:rPr lang="gl-ES" sz="3200" i="1" dirty="0" err="1" smtClean="0"/>
              <a:t>Onshape</a:t>
            </a:r>
            <a:r>
              <a:rPr lang="gl-ES" sz="3200" i="1" dirty="0" smtClean="0"/>
              <a:t> non, é para sempre.</a:t>
            </a:r>
          </a:p>
        </p:txBody>
      </p:sp>
      <p:pic>
        <p:nvPicPr>
          <p:cNvPr id="6" name="5 Imagen" descr="7af2b5_e62f35aa9e1d4bbbabba2386e3652a55-mv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149080"/>
            <a:ext cx="28575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u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872165"/>
            <a:ext cx="3335895" cy="198583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lvl="0"/>
            <a:r>
              <a:rPr lang="gl-ES" i="1" dirty="0" smtClean="0"/>
              <a:t>Con outros programas cando cambiamos ou renovamos  a licencia, cada vez requiren mellores PC, con </a:t>
            </a:r>
            <a:r>
              <a:rPr lang="gl-ES" i="1" dirty="0" err="1" smtClean="0"/>
              <a:t>Onshape</a:t>
            </a:r>
            <a:r>
              <a:rPr lang="gl-ES" i="1" dirty="0" smtClean="0"/>
              <a:t> non, ó estar na nube.</a:t>
            </a:r>
          </a:p>
          <a:p>
            <a:pPr lvl="0"/>
            <a:r>
              <a:rPr lang="gl-ES" i="1" dirty="0" smtClean="0"/>
              <a:t>Cunha licencia gratuíta podemos compartir ata 10 arquivos privados (cada arquivo pode levar varias  carpetas e deseños) (podemos deseñar unha fábrica con todos os elementos, e metelos nun arquivo).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endParaRPr lang="gl-ES" i="1" dirty="0" smtClean="0"/>
          </a:p>
          <a:p>
            <a:pPr lvl="0"/>
            <a:r>
              <a:rPr lang="gl-ES" i="1" dirty="0" smtClean="0"/>
              <a:t>As licencias públicas teñen un máximo de capacidade de almacenamento de 5GB. Unha vez superado este espazo temos que borrar algún arquivo se queremos seguir gardando.</a:t>
            </a:r>
          </a:p>
          <a:p>
            <a:endParaRPr lang="es-ES" dirty="0"/>
          </a:p>
        </p:txBody>
      </p:sp>
      <p:pic>
        <p:nvPicPr>
          <p:cNvPr id="4" name="3 Imagen" descr="compartir-clo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717032"/>
            <a:ext cx="3333750" cy="2505075"/>
          </a:xfrm>
          <a:prstGeom prst="rect">
            <a:avLst/>
          </a:prstGeom>
        </p:spPr>
      </p:pic>
      <p:pic>
        <p:nvPicPr>
          <p:cNvPr id="6" name="5 Imagen" descr="services_almacenaje_07_g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933056"/>
            <a:ext cx="4428918" cy="2045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0"/>
            <a:ext cx="2051720" cy="170080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Polo </a:t>
            </a:r>
            <a:r>
              <a:rPr lang="es-ES" dirty="0" err="1" smtClean="0"/>
              <a:t>demais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525963"/>
          </a:xfrm>
        </p:spPr>
        <p:txBody>
          <a:bodyPr/>
          <a:lstStyle/>
          <a:p>
            <a:pPr algn="ctr"/>
            <a:r>
              <a:rPr lang="es-ES" dirty="0" smtClean="0"/>
              <a:t>É igual que </a:t>
            </a:r>
            <a:r>
              <a:rPr lang="es-ES" dirty="0" err="1" smtClean="0"/>
              <a:t>calquera</a:t>
            </a:r>
            <a:r>
              <a:rPr lang="es-ES" dirty="0" smtClean="0"/>
              <a:t> </a:t>
            </a:r>
            <a:r>
              <a:rPr lang="es-ES" dirty="0" err="1" smtClean="0"/>
              <a:t>outro</a:t>
            </a:r>
            <a:r>
              <a:rPr lang="es-ES" dirty="0" smtClean="0"/>
              <a:t> programa de </a:t>
            </a:r>
            <a:r>
              <a:rPr lang="es-ES" dirty="0" err="1" smtClean="0"/>
              <a:t>cad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3 Imagen" descr="6a012876d521fc970c01347fd344e197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501008"/>
            <a:ext cx="3851920" cy="3847356"/>
          </a:xfrm>
          <a:prstGeom prst="rect">
            <a:avLst/>
          </a:prstGeom>
        </p:spPr>
      </p:pic>
      <p:pic>
        <p:nvPicPr>
          <p:cNvPr id="5" name="4 Imagen" descr="solidworks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2348880"/>
            <a:ext cx="2771799" cy="1296144"/>
          </a:xfrm>
          <a:prstGeom prst="rect">
            <a:avLst/>
          </a:prstGeom>
        </p:spPr>
      </p:pic>
      <p:pic>
        <p:nvPicPr>
          <p:cNvPr id="7" name="6 Imagen" descr="CATIA_Logotype_RGB_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0528" y="4869160"/>
            <a:ext cx="4252834" cy="1691021"/>
          </a:xfrm>
          <a:prstGeom prst="rect">
            <a:avLst/>
          </a:prstGeom>
        </p:spPr>
      </p:pic>
      <p:pic>
        <p:nvPicPr>
          <p:cNvPr id="8" name="7 Imagen" descr="Cas 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2204864"/>
            <a:ext cx="1691680" cy="2092119"/>
          </a:xfrm>
          <a:prstGeom prst="rect">
            <a:avLst/>
          </a:prstGeom>
        </p:spPr>
      </p:pic>
      <p:pic>
        <p:nvPicPr>
          <p:cNvPr id="9" name="8 Imagen" descr="invento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6885" y="2276872"/>
            <a:ext cx="4497115" cy="1252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051560"/>
          </a:xfrm>
        </p:spPr>
        <p:txBody>
          <a:bodyPr/>
          <a:lstStyle/>
          <a:p>
            <a:r>
              <a:rPr lang="es-ES" dirty="0" smtClean="0"/>
              <a:t>PRIMEIROS PASOS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3600400"/>
          </a:xfrm>
        </p:spPr>
        <p:txBody>
          <a:bodyPr/>
          <a:lstStyle/>
          <a:p>
            <a:r>
              <a:rPr lang="es-ES" dirty="0" smtClean="0"/>
              <a:t>1º </a:t>
            </a:r>
            <a:r>
              <a:rPr lang="es-ES" dirty="0" err="1" smtClean="0"/>
              <a:t>Temos</a:t>
            </a:r>
            <a:r>
              <a:rPr lang="es-ES" dirty="0" smtClean="0"/>
              <a:t> que </a:t>
            </a:r>
            <a:r>
              <a:rPr lang="es-ES" dirty="0" err="1" smtClean="0"/>
              <a:t>rexistrarnos</a:t>
            </a:r>
            <a:r>
              <a:rPr lang="es-ES" dirty="0" smtClean="0"/>
              <a:t> 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 err="1" smtClean="0"/>
              <a:t>seguínte</a:t>
            </a:r>
            <a:r>
              <a:rPr lang="es-ES" dirty="0" smtClean="0"/>
              <a:t> </a:t>
            </a:r>
            <a:r>
              <a:rPr lang="es-ES" dirty="0" err="1" smtClean="0"/>
              <a:t>paxina</a:t>
            </a:r>
            <a:r>
              <a:rPr lang="es-ES" dirty="0" smtClean="0"/>
              <a:t>  </a:t>
            </a:r>
            <a:r>
              <a:rPr lang="es-ES" u="sng" dirty="0" smtClean="0">
                <a:solidFill>
                  <a:srgbClr val="FF0000"/>
                </a:solidFill>
                <a:hlinkClick r:id="rId2"/>
              </a:rPr>
              <a:t>https://www.onshape.com</a:t>
            </a:r>
            <a:endParaRPr lang="es-ES" u="sng" dirty="0" smtClean="0">
              <a:solidFill>
                <a:srgbClr val="FF0000"/>
              </a:solidFill>
            </a:endParaRPr>
          </a:p>
          <a:p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4 Imagen" descr="paso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32656"/>
            <a:ext cx="1584176" cy="1584176"/>
          </a:xfrm>
          <a:prstGeom prst="rect">
            <a:avLst/>
          </a:prstGeom>
        </p:spPr>
      </p:pic>
      <p:pic>
        <p:nvPicPr>
          <p:cNvPr id="6" name="5 Imagen" descr="Captura de pantalla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2936"/>
            <a:ext cx="5992150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aptura de pantalla (4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4 CuadroTexto"/>
          <p:cNvSpPr txBox="1"/>
          <p:nvPr/>
        </p:nvSpPr>
        <p:spPr>
          <a:xfrm>
            <a:off x="1619672" y="206084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Entorno de </a:t>
            </a:r>
            <a:r>
              <a:rPr lang="es-ES" dirty="0" err="1" smtClean="0"/>
              <a:t>Onshape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547664" y="1988840"/>
            <a:ext cx="2664296" cy="504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580112" y="177281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1º cambiar as unidades de </a:t>
            </a:r>
            <a:r>
              <a:rPr lang="es-ES" dirty="0" err="1" smtClean="0"/>
              <a:t>traballo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436096" y="1700808"/>
            <a:ext cx="2088232" cy="100811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 rot="19707064">
            <a:off x="7540296" y="1203483"/>
            <a:ext cx="15229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9036496" y="764704"/>
            <a:ext cx="10750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 rot="1744909">
            <a:off x="8161825" y="1034700"/>
            <a:ext cx="332231" cy="27093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645024"/>
            <a:ext cx="1571625" cy="1895475"/>
          </a:xfrm>
          <a:prstGeom prst="rect">
            <a:avLst/>
          </a:prstGeom>
        </p:spPr>
      </p:pic>
      <p:sp>
        <p:nvSpPr>
          <p:cNvPr id="14" name="13 Flecha derecha"/>
          <p:cNvSpPr/>
          <p:nvPr/>
        </p:nvSpPr>
        <p:spPr>
          <a:xfrm rot="9013758">
            <a:off x="5614296" y="4554189"/>
            <a:ext cx="546815" cy="283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429000"/>
            <a:ext cx="4969942" cy="3174426"/>
          </a:xfrm>
          <a:prstGeom prst="rect">
            <a:avLst/>
          </a:prstGeom>
        </p:spPr>
      </p:pic>
      <p:sp>
        <p:nvSpPr>
          <p:cNvPr id="16" name="15 Elipse"/>
          <p:cNvSpPr/>
          <p:nvPr/>
        </p:nvSpPr>
        <p:spPr>
          <a:xfrm>
            <a:off x="1331640" y="3861048"/>
            <a:ext cx="1512168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3131840" y="371703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Cambiamos a foto o </a:t>
            </a:r>
            <a:r>
              <a:rPr lang="es-ES" dirty="0" err="1" smtClean="0"/>
              <a:t>noso</a:t>
            </a:r>
            <a:r>
              <a:rPr lang="es-ES" dirty="0" smtClean="0"/>
              <a:t> gusto</a:t>
            </a:r>
            <a:endParaRPr lang="es-ES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3059832" y="3573016"/>
            <a:ext cx="1800200" cy="115212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>
            <a:off x="4572000" y="2060848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179512" y="4149080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971600" y="551723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Cambiamos unidades</a:t>
            </a:r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971600" y="5517232"/>
            <a:ext cx="158417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derecha"/>
          <p:cNvSpPr/>
          <p:nvPr/>
        </p:nvSpPr>
        <p:spPr>
          <a:xfrm rot="13482103">
            <a:off x="430204" y="4839161"/>
            <a:ext cx="984048" cy="111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0" y="3356992"/>
            <a:ext cx="5292080" cy="35010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1242</TotalTime>
  <Words>568</Words>
  <Application>Microsoft Office PowerPoint</Application>
  <PresentationFormat>Presentación en pantalla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Aspecto</vt:lpstr>
      <vt:lpstr>Diapositiva 1</vt:lpstr>
      <vt:lpstr>Diapositiva 2</vt:lpstr>
      <vt:lpstr>Diapositiva 3</vt:lpstr>
      <vt:lpstr>Diapositiva 4</vt:lpstr>
      <vt:lpstr>Diapositiva 5</vt:lpstr>
      <vt:lpstr>Diapositiva 6</vt:lpstr>
      <vt:lpstr>Polo demais</vt:lpstr>
      <vt:lpstr>PRIMEIROS PASOS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www.intercambiosvirtuales.org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Marcos</dc:creator>
  <cp:lastModifiedBy>Marcos</cp:lastModifiedBy>
  <cp:revision>29</cp:revision>
  <dcterms:created xsi:type="dcterms:W3CDTF">2018-02-02T08:45:02Z</dcterms:created>
  <dcterms:modified xsi:type="dcterms:W3CDTF">2018-02-05T07:56:45Z</dcterms:modified>
</cp:coreProperties>
</file>