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96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659776-337B-4437-9B02-1FDD34F5AA7F}" type="datetimeFigureOut">
              <a:rPr lang="es-ES" smtClean="0"/>
              <a:pPr/>
              <a:t>29/01/2018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9E266B-EB46-484C-8EED-DDAB95B536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s3d.com/" TargetMode="External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pinshape.com/" TargetMode="External"/><Relationship Id="rId4" Type="http://schemas.openxmlformats.org/officeDocument/2006/relationships/hyperlink" Target="http://www.youmagine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kaslab.org/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s://www.simplify3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rap.org/" TargetMode="External"/><Relationship Id="rId5" Type="http://schemas.openxmlformats.org/officeDocument/2006/relationships/hyperlink" Target="http://www.leon-3d.es/" TargetMode="External"/><Relationship Id="rId4" Type="http://schemas.openxmlformats.org/officeDocument/2006/relationships/hyperlink" Target="http://www.mibqyy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" TargetMode="External"/><Relationship Id="rId7" Type="http://schemas.openxmlformats.org/officeDocument/2006/relationships/hyperlink" Target="https://grabcad.com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bi3d.com/" TargetMode="External"/><Relationship Id="rId5" Type="http://schemas.openxmlformats.org/officeDocument/2006/relationships/hyperlink" Target="http://www.shapedo.com/" TargetMode="External"/><Relationship Id="rId4" Type="http://schemas.openxmlformats.org/officeDocument/2006/relationships/hyperlink" Target="http://www.rascomra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908720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STL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2060848"/>
            <a:ext cx="3471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 é un STL?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STL (</a:t>
            </a:r>
            <a:r>
              <a:rPr kumimoji="0" lang="gl-E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acrónimo</a:t>
            </a:r>
            <a:r>
              <a:rPr kumimoji="0" lang="gl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provinte do inglés "Standard </a:t>
            </a:r>
            <a:r>
              <a:rPr kumimoji="0" lang="gl-E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Triangle</a:t>
            </a:r>
            <a:r>
              <a:rPr kumimoji="0" lang="gl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gl-E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Language</a:t>
            </a:r>
            <a:r>
              <a:rPr kumimoji="0" lang="gl-E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") é un formato de arquivo informático de deseño asistido por computadora (CAD) que define a xeometría de obxectos en 3D</a:t>
            </a:r>
            <a:endParaRPr kumimoji="0" lang="gl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stl bu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0648"/>
            <a:ext cx="293370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916525" cy="13437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82101"/>
          </a:xfrm>
          <a:solidFill>
            <a:srgbClr val="00B050"/>
          </a:solidFill>
          <a:ln>
            <a:solidFill>
              <a:schemeClr val="accent1"/>
            </a:solidFill>
          </a:ln>
        </p:spPr>
      </p:pic>
      <p:sp>
        <p:nvSpPr>
          <p:cNvPr id="4" name="3 Elipse"/>
          <p:cNvSpPr/>
          <p:nvPr/>
        </p:nvSpPr>
        <p:spPr>
          <a:xfrm>
            <a:off x="2627784" y="1196752"/>
            <a:ext cx="1800200" cy="986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8822564">
            <a:off x="4473878" y="1118570"/>
            <a:ext cx="610045" cy="349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292080" y="980728"/>
            <a:ext cx="2304256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A PRIMEIRA E SUCESIVAS CAPAS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1979712" y="3573016"/>
            <a:ext cx="13681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427984" y="3501008"/>
            <a:ext cx="2088232" cy="1200329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Mellora a calidade da impresión pero </a:t>
            </a:r>
            <a:r>
              <a:rPr lang="gl-ES" dirty="0" err="1" smtClean="0"/>
              <a:t>ralentiza</a:t>
            </a:r>
            <a:r>
              <a:rPr lang="gl-ES" dirty="0" smtClean="0"/>
              <a:t> o slic3r</a:t>
            </a:r>
            <a:endParaRPr lang="gl-ES" dirty="0"/>
          </a:p>
        </p:txBody>
      </p:sp>
      <p:sp>
        <p:nvSpPr>
          <p:cNvPr id="12" name="11 Rectángulo"/>
          <p:cNvSpPr/>
          <p:nvPr/>
        </p:nvSpPr>
        <p:spPr>
          <a:xfrm>
            <a:off x="4355976" y="3501008"/>
            <a:ext cx="208823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283968" y="3861048"/>
            <a:ext cx="50405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923330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Engade máis perímetros cando sexa necesario</a:t>
            </a:r>
            <a:endParaRPr lang="gl-ES" dirty="0"/>
          </a:p>
        </p:txBody>
      </p:sp>
      <p:sp>
        <p:nvSpPr>
          <p:cNvPr id="9" name="8 Rectángulo"/>
          <p:cNvSpPr/>
          <p:nvPr/>
        </p:nvSpPr>
        <p:spPr>
          <a:xfrm>
            <a:off x="3923928" y="386104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139952" y="4122790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923330"/>
          </a:xfrm>
          <a:prstGeom prst="rect">
            <a:avLst/>
          </a:prstGeom>
          <a:solidFill>
            <a:srgbClr val="0AAFE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Evita que a punta se cruce  cos perímetros</a:t>
            </a:r>
            <a:endParaRPr lang="gl-ES" dirty="0"/>
          </a:p>
        </p:txBody>
      </p:sp>
      <p:sp>
        <p:nvSpPr>
          <p:cNvPr id="6" name="5 Elipse"/>
          <p:cNvSpPr/>
          <p:nvPr/>
        </p:nvSpPr>
        <p:spPr>
          <a:xfrm>
            <a:off x="3851920" y="4077072"/>
            <a:ext cx="216024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932040" y="4797152"/>
            <a:ext cx="26642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Mellor non telo activo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</p:spPr>
      </p:pic>
      <p:sp>
        <p:nvSpPr>
          <p:cNvPr id="7" name="6 Flecha izquierda"/>
          <p:cNvSpPr/>
          <p:nvPr/>
        </p:nvSpPr>
        <p:spPr>
          <a:xfrm>
            <a:off x="4139952" y="4221088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4048" y="3789040"/>
            <a:ext cx="2520280" cy="1200329"/>
          </a:xfrm>
          <a:prstGeom prst="rect">
            <a:avLst/>
          </a:prstGeom>
          <a:solidFill>
            <a:srgbClr val="0AAFE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Detecta que os muros son moi estreitos e fainos máis anchos</a:t>
            </a:r>
            <a:endParaRPr lang="gl-ES" dirty="0"/>
          </a:p>
        </p:txBody>
      </p:sp>
      <p:sp>
        <p:nvSpPr>
          <p:cNvPr id="6" name="5 Rectángulo"/>
          <p:cNvSpPr/>
          <p:nvPr/>
        </p:nvSpPr>
        <p:spPr>
          <a:xfrm>
            <a:off x="3923928" y="422108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4"/>
          </a:xfrm>
          <a:noFill/>
          <a:ln>
            <a:noFill/>
          </a:ln>
        </p:spPr>
      </p:pic>
      <p:sp>
        <p:nvSpPr>
          <p:cNvPr id="7" name="6 Flecha izquierda"/>
          <p:cNvSpPr/>
          <p:nvPr/>
        </p:nvSpPr>
        <p:spPr>
          <a:xfrm>
            <a:off x="4355976" y="5445224"/>
            <a:ext cx="720080" cy="98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292080" y="5301208"/>
            <a:ext cx="2520280" cy="923330"/>
          </a:xfrm>
          <a:prstGeom prst="rect">
            <a:avLst/>
          </a:prstGeom>
          <a:solidFill>
            <a:srgbClr val="0AAFE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Comeza facendo o perímetro externo e logo os recheos</a:t>
            </a:r>
            <a:endParaRPr lang="gl-ES" dirty="0"/>
          </a:p>
        </p:txBody>
      </p:sp>
      <p:sp>
        <p:nvSpPr>
          <p:cNvPr id="9" name="8 Rectángulo"/>
          <p:cNvSpPr/>
          <p:nvPr/>
        </p:nvSpPr>
        <p:spPr>
          <a:xfrm>
            <a:off x="3923928" y="53732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87138"/>
          </a:xfrm>
        </p:spPr>
      </p:pic>
      <p:sp>
        <p:nvSpPr>
          <p:cNvPr id="4" name="3 Flecha izquierda"/>
          <p:cNvSpPr/>
          <p:nvPr/>
        </p:nvSpPr>
        <p:spPr>
          <a:xfrm rot="20885620">
            <a:off x="4444528" y="3048123"/>
            <a:ext cx="122413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796136" y="249289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Recheos verticais: Aumenta a velocidade de produción da peza</a:t>
            </a:r>
            <a:endParaRPr lang="gl-ES" dirty="0"/>
          </a:p>
        </p:txBody>
      </p:sp>
      <p:sp>
        <p:nvSpPr>
          <p:cNvPr id="8" name="7 Rectángulo"/>
          <p:cNvSpPr/>
          <p:nvPr/>
        </p:nvSpPr>
        <p:spPr>
          <a:xfrm>
            <a:off x="5868144" y="2420888"/>
            <a:ext cx="2304256" cy="12961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"/>
          <p:cNvSpPr/>
          <p:nvPr/>
        </p:nvSpPr>
        <p:spPr>
          <a:xfrm rot="649925">
            <a:off x="3573632" y="3969163"/>
            <a:ext cx="194421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24128" y="407707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Para que o programa detecte cando precisa recheo o soporte</a:t>
            </a:r>
            <a:endParaRPr lang="gl-ES" dirty="0"/>
          </a:p>
        </p:txBody>
      </p:sp>
      <p:sp>
        <p:nvSpPr>
          <p:cNvPr id="11" name="10 Rectángulo"/>
          <p:cNvSpPr/>
          <p:nvPr/>
        </p:nvSpPr>
        <p:spPr>
          <a:xfrm>
            <a:off x="5652120" y="4005064"/>
            <a:ext cx="2808312" cy="11521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3 CuadroTexto"/>
          <p:cNvSpPr txBox="1"/>
          <p:nvPr/>
        </p:nvSpPr>
        <p:spPr>
          <a:xfrm>
            <a:off x="5543600" y="9087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Purgado  do extrusor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5508104" y="908720"/>
            <a:ext cx="26642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1210649">
            <a:off x="4573725" y="1095383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572000" y="2708920"/>
            <a:ext cx="2592288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 smtClean="0"/>
              <a:t>Aro para favorecer o amarre da peza á cama</a:t>
            </a:r>
            <a:endParaRPr lang="gl-ES" dirty="0"/>
          </a:p>
        </p:txBody>
      </p:sp>
      <p:sp>
        <p:nvSpPr>
          <p:cNvPr id="9" name="8 Flecha derecha"/>
          <p:cNvSpPr/>
          <p:nvPr/>
        </p:nvSpPr>
        <p:spPr>
          <a:xfrm rot="11785964">
            <a:off x="3556425" y="2901678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1953875" cy="7639050"/>
          </a:xfrm>
        </p:spPr>
      </p:pic>
      <p:sp>
        <p:nvSpPr>
          <p:cNvPr id="4" name="3 CuadroTexto"/>
          <p:cNvSpPr txBox="1"/>
          <p:nvPr/>
        </p:nvSpPr>
        <p:spPr>
          <a:xfrm>
            <a:off x="6012160" y="2132856"/>
            <a:ext cx="3240360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 smtClean="0"/>
              <a:t>Cama a maiores para o amarre de pezas complicadas</a:t>
            </a:r>
            <a:endParaRPr lang="gl-ES" dirty="0"/>
          </a:p>
        </p:txBody>
      </p:sp>
      <p:sp>
        <p:nvSpPr>
          <p:cNvPr id="6" name="5 Flecha derecha"/>
          <p:cNvSpPr/>
          <p:nvPr/>
        </p:nvSpPr>
        <p:spPr>
          <a:xfrm rot="11132809">
            <a:off x="5222035" y="2452040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051720" y="1844824"/>
            <a:ext cx="360040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u="sng" dirty="0" smtClean="0"/>
              <a:t>Descargando</a:t>
            </a:r>
            <a:r>
              <a:rPr lang="es-ES" dirty="0" smtClean="0"/>
              <a:t>  </a:t>
            </a:r>
            <a:r>
              <a:rPr lang="es-ES" dirty="0" err="1" smtClean="0"/>
              <a:t>exemplos</a:t>
            </a:r>
            <a:r>
              <a:rPr lang="es-ES" dirty="0" smtClean="0"/>
              <a:t>:</a:t>
            </a:r>
          </a:p>
          <a:p>
            <a:r>
              <a:rPr lang="es-ES" i="1" u="sng" dirty="0">
                <a:hlinkClick r:id="rId2"/>
              </a:rPr>
              <a:t>www.thingiverse.com</a:t>
            </a:r>
            <a:endParaRPr lang="es-ES" i="1" dirty="0"/>
          </a:p>
          <a:p>
            <a:r>
              <a:rPr lang="es-ES" i="1" u="sng" dirty="0" smtClean="0">
                <a:hlinkClick r:id="rId3"/>
              </a:rPr>
              <a:t>https</a:t>
            </a:r>
            <a:r>
              <a:rPr lang="es-ES" i="1" u="sng" dirty="0">
                <a:hlinkClick r:id="rId3"/>
              </a:rPr>
              <a:t>://cults3d.com</a:t>
            </a:r>
            <a:endParaRPr lang="es-ES" i="1" dirty="0"/>
          </a:p>
          <a:p>
            <a:r>
              <a:rPr lang="es-ES" i="1" u="sng" dirty="0" smtClean="0">
                <a:hlinkClick r:id="rId4"/>
              </a:rPr>
              <a:t>www.youmagine.com</a:t>
            </a:r>
            <a:endParaRPr lang="es-ES" i="1" dirty="0"/>
          </a:p>
          <a:p>
            <a:r>
              <a:rPr lang="es-ES" i="1" u="sng" dirty="0" smtClean="0">
                <a:hlinkClick r:id="rId5"/>
              </a:rPr>
              <a:t>https</a:t>
            </a:r>
            <a:r>
              <a:rPr lang="es-ES" i="1" u="sng" dirty="0">
                <a:hlinkClick r:id="rId5"/>
              </a:rPr>
              <a:t>://</a:t>
            </a:r>
            <a:r>
              <a:rPr lang="es-ES" i="1" u="sng" dirty="0" smtClean="0">
                <a:hlinkClick r:id="rId5"/>
              </a:rPr>
              <a:t>pinshape.com</a:t>
            </a:r>
            <a:endParaRPr lang="es-ES" i="1" u="sng" dirty="0" smtClean="0"/>
          </a:p>
          <a:p>
            <a:endParaRPr lang="es-ES" i="1" dirty="0"/>
          </a:p>
          <a:p>
            <a:pPr lvl="1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Como </a:t>
            </a:r>
            <a:r>
              <a:rPr lang="es-ES" i="1" dirty="0" err="1"/>
              <a:t>obteño</a:t>
            </a:r>
            <a:r>
              <a:rPr lang="es-ES" i="1" dirty="0"/>
              <a:t> o </a:t>
            </a:r>
            <a:r>
              <a:rPr lang="es-ES" i="1" dirty="0" err="1"/>
              <a:t>stl</a:t>
            </a:r>
            <a:r>
              <a:rPr lang="es-ES" i="1" dirty="0"/>
              <a:t> </a:t>
            </a:r>
            <a:r>
              <a:rPr lang="es-ES" i="1" dirty="0" smtClean="0"/>
              <a:t>?</a:t>
            </a:r>
            <a:endParaRPr lang="es-ES" i="1" dirty="0"/>
          </a:p>
        </p:txBody>
      </p:sp>
      <p:pic>
        <p:nvPicPr>
          <p:cNvPr id="4" name="3 Imagen" descr="st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6160" y="1988840"/>
            <a:ext cx="4387840" cy="324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Rectángulo"/>
          <p:cNvSpPr/>
          <p:nvPr/>
        </p:nvSpPr>
        <p:spPr>
          <a:xfrm>
            <a:off x="2987824" y="3212976"/>
            <a:ext cx="1440160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4716016" y="3212976"/>
            <a:ext cx="72008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652120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b="1" dirty="0" smtClean="0"/>
              <a:t>Movemento do </a:t>
            </a:r>
            <a:r>
              <a:rPr lang="gl-ES" b="1" dirty="0" err="1" smtClean="0"/>
              <a:t>extrusor</a:t>
            </a:r>
            <a:r>
              <a:rPr lang="gl-ES" b="1" dirty="0" smtClean="0"/>
              <a:t> sen plástico</a:t>
            </a:r>
            <a:endParaRPr lang="gl-ES" b="1" dirty="0"/>
          </a:p>
        </p:txBody>
      </p:sp>
      <p:sp>
        <p:nvSpPr>
          <p:cNvPr id="8" name="7 Rectángulo"/>
          <p:cNvSpPr/>
          <p:nvPr/>
        </p:nvSpPr>
        <p:spPr>
          <a:xfrm>
            <a:off x="5652120" y="3068960"/>
            <a:ext cx="2808312" cy="7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619672" y="3356992"/>
            <a:ext cx="288032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Rectángulo"/>
          <p:cNvSpPr/>
          <p:nvPr/>
        </p:nvSpPr>
        <p:spPr>
          <a:xfrm>
            <a:off x="4932040" y="1412776"/>
            <a:ext cx="33123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Dependen do fabricante do filamento</a:t>
            </a: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 rot="9938168">
            <a:off x="3921604" y="178900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2 Rectángulo"/>
          <p:cNvSpPr/>
          <p:nvPr/>
        </p:nvSpPr>
        <p:spPr>
          <a:xfrm>
            <a:off x="5148064" y="908720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Ventilador de capa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2 Rectángulo"/>
          <p:cNvSpPr/>
          <p:nvPr/>
        </p:nvSpPr>
        <p:spPr>
          <a:xfrm>
            <a:off x="5076056" y="836712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Parámetros da impresora, tipo de cama, desfase do cero máquina, etc.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Rectángulo"/>
          <p:cNvSpPr/>
          <p:nvPr/>
        </p:nvSpPr>
        <p:spPr>
          <a:xfrm>
            <a:off x="3995936" y="332656"/>
            <a:ext cx="37444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Ordes de comezo e finalización da impresión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7633" cy="9643226"/>
          </a:xfrm>
        </p:spPr>
      </p:pic>
      <p:pic>
        <p:nvPicPr>
          <p:cNvPr id="5" name="4 Imagen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6020544" cy="52292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88024" y="620688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Depende da impresora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2. </a:t>
            </a:r>
            <a:r>
              <a:rPr lang="gl-ES" u="sng" dirty="0" smtClean="0"/>
              <a:t>Deseñando os propios</a:t>
            </a:r>
          </a:p>
          <a:p>
            <a:pPr lvl="1"/>
            <a:r>
              <a:rPr lang="gl-ES" dirty="0" smtClean="0"/>
              <a:t>En </a:t>
            </a:r>
            <a:r>
              <a:rPr lang="gl-ES" dirty="0" err="1" smtClean="0"/>
              <a:t>Onshape</a:t>
            </a:r>
            <a:r>
              <a:rPr lang="gl-ES" dirty="0" smtClean="0"/>
              <a:t> podes deseñar modelos en 3D ou modificar outros existentes.</a:t>
            </a:r>
            <a:endParaRPr lang="gl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83898ef851de24eca57d1077ccf06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5415430" cy="291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Rectángulo"/>
          <p:cNvSpPr/>
          <p:nvPr/>
        </p:nvSpPr>
        <p:spPr>
          <a:xfrm>
            <a:off x="5004048" y="188640"/>
            <a:ext cx="3600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BOQUILLA DO FUSOR  por defecto son de 0.4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9159387" flipV="1">
            <a:off x="3872289" y="826534"/>
            <a:ext cx="975606" cy="32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Rectángulo"/>
          <p:cNvSpPr/>
          <p:nvPr/>
        </p:nvSpPr>
        <p:spPr>
          <a:xfrm>
            <a:off x="3851920" y="404664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Gardado do perfil modificado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ojoaten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158429" cy="1414045"/>
          </a:xfrm>
          <a:prstGeom prst="rect">
            <a:avLst/>
          </a:prstGeom>
        </p:spPr>
      </p:pic>
      <p:pic>
        <p:nvPicPr>
          <p:cNvPr id="4" name="3 Marcador de contenido" descr="Captura de pantalla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626469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Cargar configuración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10390835">
            <a:off x="1264870" y="1827883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1844824"/>
            <a:ext cx="1043608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vis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556792"/>
            <a:ext cx="575444" cy="57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ptura de pantalla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tura de pantalla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  <p:sp>
        <p:nvSpPr>
          <p:cNvPr id="4" name="3 Rectángulo"/>
          <p:cNvSpPr/>
          <p:nvPr/>
        </p:nvSpPr>
        <p:spPr>
          <a:xfrm>
            <a:off x="1907704" y="1556792"/>
            <a:ext cx="576064" cy="43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9888203">
            <a:off x="2623373" y="158734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vi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52736"/>
            <a:ext cx="431428" cy="431428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 rot="20390374">
            <a:off x="1832663" y="4665783"/>
            <a:ext cx="504056" cy="7200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 descr="nano gif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04678">
            <a:off x="1713881" y="4417020"/>
            <a:ext cx="1539531" cy="100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Captura de pantalla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  <p:pic>
        <p:nvPicPr>
          <p:cNvPr id="4" name="3 Imagen" descr="man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8650" y="1124744"/>
            <a:ext cx="1885350" cy="1206624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 rot="2971759" flipV="1">
            <a:off x="8022243" y="2135272"/>
            <a:ext cx="720080" cy="316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316416" y="2636912"/>
            <a:ext cx="827584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ptura de pantalla (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  <p:sp>
        <p:nvSpPr>
          <p:cNvPr id="4" name="3 Rectángulo"/>
          <p:cNvSpPr/>
          <p:nvPr/>
        </p:nvSpPr>
        <p:spPr>
          <a:xfrm>
            <a:off x="3851920" y="4509120"/>
            <a:ext cx="648072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8489228">
            <a:off x="4539595" y="4226174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man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84797">
            <a:off x="4902649" y="3616646"/>
            <a:ext cx="1322788" cy="84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 smtClean="0">
                <a:solidFill>
                  <a:schemeClr val="accent1"/>
                </a:solidFill>
              </a:rPr>
              <a:t>Ligazóns</a:t>
            </a:r>
            <a:r>
              <a:rPr lang="es-ES" sz="4800" dirty="0" smtClean="0">
                <a:solidFill>
                  <a:schemeClr val="accent1"/>
                </a:solidFill>
              </a:rPr>
              <a:t> </a:t>
            </a:r>
            <a:r>
              <a:rPr lang="es-ES" sz="4800" dirty="0" err="1" smtClean="0">
                <a:solidFill>
                  <a:schemeClr val="accent1"/>
                </a:solidFill>
              </a:rPr>
              <a:t>moi</a:t>
            </a:r>
            <a:r>
              <a:rPr lang="es-ES" sz="4800" dirty="0" smtClean="0">
                <a:solidFill>
                  <a:schemeClr val="accent1"/>
                </a:solidFill>
              </a:rPr>
              <a:t> interesantes</a:t>
            </a:r>
            <a:endParaRPr lang="es-ES" sz="4800" dirty="0">
              <a:solidFill>
                <a:schemeClr val="accent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hlinkClick r:id="rId2"/>
              </a:rPr>
              <a:t>https://www.simplify3d.com</a:t>
            </a:r>
            <a:endParaRPr lang="es-ES" sz="3200" dirty="0" smtClean="0"/>
          </a:p>
          <a:p>
            <a:r>
              <a:rPr lang="es-ES" sz="3200" dirty="0" smtClean="0">
                <a:hlinkClick r:id="rId3"/>
              </a:rPr>
              <a:t>http://wiki.ikaslab.org</a:t>
            </a:r>
            <a:endParaRPr lang="es-ES" sz="3200" dirty="0" smtClean="0"/>
          </a:p>
          <a:p>
            <a:r>
              <a:rPr lang="es-ES" sz="3200" dirty="0" smtClean="0">
                <a:hlinkClick r:id="rId4"/>
              </a:rPr>
              <a:t>http://www.mibqyyo.com</a:t>
            </a:r>
            <a:endParaRPr lang="es-ES" sz="3200" dirty="0" smtClean="0"/>
          </a:p>
          <a:p>
            <a:r>
              <a:rPr lang="es-ES" sz="3200" dirty="0" smtClean="0">
                <a:hlinkClick r:id="rId5"/>
              </a:rPr>
              <a:t>http://www.leon-3d.es</a:t>
            </a:r>
            <a:endParaRPr lang="es-ES" sz="3200" dirty="0" smtClean="0"/>
          </a:p>
          <a:p>
            <a:r>
              <a:rPr lang="es-ES" sz="3200" dirty="0" smtClean="0">
                <a:hlinkClick r:id="rId6"/>
              </a:rPr>
              <a:t>http://www.reprap.org</a:t>
            </a: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pPr>
              <a:buNone/>
            </a:pPr>
            <a:endParaRPr lang="es-ES" sz="3200" dirty="0" smtClean="0"/>
          </a:p>
          <a:p>
            <a:endParaRPr lang="es-ES" dirty="0"/>
          </a:p>
        </p:txBody>
      </p:sp>
      <p:pic>
        <p:nvPicPr>
          <p:cNvPr id="5" name="4 Imagen" descr="1415073012_8301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5568" y="4269123"/>
            <a:ext cx="3888432" cy="258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Por medio de un </a:t>
            </a:r>
            <a:r>
              <a:rPr lang="es-ES" dirty="0" err="1" smtClean="0"/>
              <a:t>escaner</a:t>
            </a:r>
            <a:r>
              <a:rPr lang="es-ES" dirty="0" smtClean="0"/>
              <a:t> 3D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Escaneado 3D</a:t>
            </a:r>
            <a:endParaRPr lang="es-ES" dirty="0"/>
          </a:p>
        </p:txBody>
      </p:sp>
      <p:pic>
        <p:nvPicPr>
          <p:cNvPr id="4" name="3 Imagen" descr="esc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88840"/>
            <a:ext cx="2438400" cy="2438400"/>
          </a:xfrm>
          <a:prstGeom prst="rect">
            <a:avLst/>
          </a:prstGeom>
        </p:spPr>
      </p:pic>
      <p:pic>
        <p:nvPicPr>
          <p:cNvPr id="5" name="4 Imagen" descr="esca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5552270" cy="326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err="1" smtClean="0">
                <a:solidFill>
                  <a:schemeClr val="accent1"/>
                </a:solidFill>
              </a:rPr>
              <a:t>Ligazóns</a:t>
            </a:r>
            <a:r>
              <a:rPr lang="es-ES" sz="4800" dirty="0" smtClean="0">
                <a:solidFill>
                  <a:schemeClr val="accent1"/>
                </a:solidFill>
              </a:rPr>
              <a:t> de descargas</a:t>
            </a:r>
            <a:endParaRPr lang="es-ES" sz="4800" dirty="0">
              <a:solidFill>
                <a:schemeClr val="accent1"/>
              </a:solidFill>
            </a:endParaRPr>
          </a:p>
        </p:txBody>
      </p:sp>
      <p:pic>
        <p:nvPicPr>
          <p:cNvPr id="5" name="4 Imagen" descr="1415073012_830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060507"/>
            <a:ext cx="2699792" cy="1797493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smtClean="0">
                <a:solidFill>
                  <a:schemeClr val="bg2"/>
                </a:solidFill>
                <a:hlinkClick r:id="rId3"/>
              </a:rPr>
              <a:t>https://www.thingiverse.com</a:t>
            </a:r>
            <a:endParaRPr lang="es-ES" i="1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s-ES" i="1" dirty="0" smtClean="0">
              <a:solidFill>
                <a:srgbClr val="92D050"/>
              </a:solidFill>
            </a:endParaRPr>
          </a:p>
          <a:p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i="1" dirty="0" smtClean="0">
                <a:solidFill>
                  <a:srgbClr val="92D050"/>
                </a:solidFill>
                <a:hlinkClick r:id="rId4"/>
              </a:rPr>
              <a:t>http://www.rascomras.com</a:t>
            </a:r>
            <a:endParaRPr lang="es-ES" i="1" dirty="0" smtClean="0">
              <a:solidFill>
                <a:srgbClr val="92D050"/>
              </a:solidFill>
            </a:endParaRPr>
          </a:p>
          <a:p>
            <a:endParaRPr lang="es-ES" i="1" dirty="0" smtClean="0">
              <a:solidFill>
                <a:srgbClr val="92D050"/>
              </a:solidFill>
            </a:endParaRPr>
          </a:p>
          <a:p>
            <a:r>
              <a:rPr lang="pt-BR" dirty="0" smtClean="0">
                <a:solidFill>
                  <a:srgbClr val="92D050"/>
                </a:solidFill>
              </a:rPr>
              <a:t> </a:t>
            </a:r>
            <a:r>
              <a:rPr lang="pt-BR" i="1" dirty="0" smtClean="0">
                <a:solidFill>
                  <a:srgbClr val="92D050"/>
                </a:solidFill>
                <a:hlinkClick r:id="rId5"/>
              </a:rPr>
              <a:t>http://www.shapedo.com</a:t>
            </a:r>
            <a:endParaRPr lang="pt-BR" i="1" dirty="0" smtClean="0">
              <a:solidFill>
                <a:srgbClr val="92D050"/>
              </a:solidFill>
            </a:endParaRPr>
          </a:p>
          <a:p>
            <a:endParaRPr lang="pt-BR" i="1" dirty="0" smtClean="0">
              <a:solidFill>
                <a:srgbClr val="92D050"/>
              </a:solidFill>
            </a:endParaRPr>
          </a:p>
          <a:p>
            <a:r>
              <a:rPr lang="es-ES" dirty="0" smtClean="0">
                <a:solidFill>
                  <a:srgbClr val="92D050"/>
                </a:solidFill>
              </a:rPr>
              <a:t> </a:t>
            </a:r>
            <a:r>
              <a:rPr lang="es-ES" i="1" dirty="0" smtClean="0">
                <a:solidFill>
                  <a:srgbClr val="92D050"/>
                </a:solidFill>
                <a:hlinkClick r:id="rId6"/>
              </a:rPr>
              <a:t>http://www.yobi3d.com</a:t>
            </a:r>
            <a:endParaRPr lang="es-ES" i="1" dirty="0" smtClean="0">
              <a:solidFill>
                <a:srgbClr val="92D050"/>
              </a:solidFill>
            </a:endParaRPr>
          </a:p>
          <a:p>
            <a:endParaRPr lang="es-ES" i="1" dirty="0" smtClean="0">
              <a:solidFill>
                <a:srgbClr val="92D050"/>
              </a:solidFill>
            </a:endParaRPr>
          </a:p>
          <a:p>
            <a:r>
              <a:rPr lang="es-ES" i="1" dirty="0" smtClean="0">
                <a:solidFill>
                  <a:srgbClr val="92D050"/>
                </a:solidFill>
                <a:hlinkClick r:id="rId7"/>
              </a:rPr>
              <a:t>https://grabcad.com</a:t>
            </a:r>
            <a:endParaRPr lang="es-ES" i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s-ES" i="1" dirty="0" smtClean="0">
              <a:solidFill>
                <a:srgbClr val="92D05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STL  a G-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Transformación</a:t>
            </a:r>
            <a:endParaRPr lang="es-ES" dirty="0"/>
          </a:p>
        </p:txBody>
      </p:sp>
      <p:pic>
        <p:nvPicPr>
          <p:cNvPr id="4" name="3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2209800" cy="2762250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3851920" y="3501008"/>
            <a:ext cx="1080120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57325"/>
            <a:ext cx="3456384" cy="54006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5373216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LAMINADORES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3419872" y="6093296"/>
            <a:ext cx="144016" cy="57606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Slic3r </a:t>
            </a:r>
          </a:p>
          <a:p>
            <a:r>
              <a:rPr lang="es-ES" dirty="0" smtClean="0"/>
              <a:t>Cura</a:t>
            </a:r>
          </a:p>
          <a:p>
            <a:r>
              <a:rPr lang="es-ES" dirty="0" err="1" smtClean="0"/>
              <a:t>Trimaker</a:t>
            </a:r>
            <a:endParaRPr lang="es-ES" dirty="0" smtClean="0"/>
          </a:p>
          <a:p>
            <a:r>
              <a:rPr lang="es-ES" u="sng" dirty="0" smtClean="0"/>
              <a:t>Simplify3D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Laminadores</a:t>
            </a:r>
            <a:endParaRPr lang="es-ES" dirty="0"/>
          </a:p>
        </p:txBody>
      </p:sp>
      <p:pic>
        <p:nvPicPr>
          <p:cNvPr id="4" name="3 Imagen" descr="s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8432" y="1268760"/>
            <a:ext cx="2160240" cy="2160240"/>
          </a:xfrm>
          <a:prstGeom prst="rect">
            <a:avLst/>
          </a:prstGeom>
        </p:spPr>
      </p:pic>
      <p:pic>
        <p:nvPicPr>
          <p:cNvPr id="5" name="4 Imagen" descr="c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5" y="2475781"/>
            <a:ext cx="1656184" cy="1656184"/>
          </a:xfrm>
          <a:prstGeom prst="rect">
            <a:avLst/>
          </a:prstGeom>
        </p:spPr>
      </p:pic>
      <p:pic>
        <p:nvPicPr>
          <p:cNvPr id="6" name="5 Imagen" descr="trima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1647825" cy="1905000"/>
          </a:xfrm>
          <a:prstGeom prst="rect">
            <a:avLst/>
          </a:prstGeom>
        </p:spPr>
      </p:pic>
      <p:pic>
        <p:nvPicPr>
          <p:cNvPr id="7" name="6 Imagen" descr="Simplify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93096"/>
            <a:ext cx="1993404" cy="199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Parámetros a tocar en SLIC3R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7" name="7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240360" cy="3240360"/>
          </a:xfrm>
        </p:spPr>
      </p:pic>
      <p:pic>
        <p:nvPicPr>
          <p:cNvPr id="8" name="7 Imagen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4337670" cy="430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916525" cy="13437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282</Words>
  <Application>Microsoft Office PowerPoint</Application>
  <PresentationFormat>Presentación en pantalla (4:3)</PresentationFormat>
  <Paragraphs>60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Concurrencia</vt:lpstr>
      <vt:lpstr>Diapositiva 1</vt:lpstr>
      <vt:lpstr>Como obteño o stl ?</vt:lpstr>
      <vt:lpstr>Diapositiva 3</vt:lpstr>
      <vt:lpstr>Escaneado 3D</vt:lpstr>
      <vt:lpstr>Transformación</vt:lpstr>
      <vt:lpstr>Laminadores</vt:lpstr>
      <vt:lpstr>Parámetros a tocar en SLIC3R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Cargar configuración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Ligazóns moi interesantes</vt:lpstr>
      <vt:lpstr>Ligazóns de descargas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</dc:creator>
  <cp:lastModifiedBy>Marcos</cp:lastModifiedBy>
  <cp:revision>11</cp:revision>
  <dcterms:created xsi:type="dcterms:W3CDTF">2018-01-26T15:40:22Z</dcterms:created>
  <dcterms:modified xsi:type="dcterms:W3CDTF">2018-01-29T09:59:00Z</dcterms:modified>
</cp:coreProperties>
</file>