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C4766-5B30-40D5-9373-451C6BB659B7}" type="datetimeFigureOut">
              <a:rPr lang="es-ES" smtClean="0"/>
              <a:pPr/>
              <a:t>04/02/2017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DFEA-52B4-4DDC-9631-8E67B01C19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kaslab.org/" TargetMode="External"/><Relationship Id="rId7" Type="http://schemas.openxmlformats.org/officeDocument/2006/relationships/image" Target="../media/image49.jpeg"/><Relationship Id="rId2" Type="http://schemas.openxmlformats.org/officeDocument/2006/relationships/hyperlink" Target="https://www.simplify3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prap.org/" TargetMode="External"/><Relationship Id="rId5" Type="http://schemas.openxmlformats.org/officeDocument/2006/relationships/hyperlink" Target="http://www.leon-3d.es/" TargetMode="External"/><Relationship Id="rId4" Type="http://schemas.openxmlformats.org/officeDocument/2006/relationships/hyperlink" Target="http://www.mibqyyo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iverse.com/" TargetMode="External"/><Relationship Id="rId7" Type="http://schemas.openxmlformats.org/officeDocument/2006/relationships/hyperlink" Target="https://grabcad.com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bi3d.com/" TargetMode="External"/><Relationship Id="rId5" Type="http://schemas.openxmlformats.org/officeDocument/2006/relationships/hyperlink" Target="http://www.shapedo.com/" TargetMode="External"/><Relationship Id="rId4" Type="http://schemas.openxmlformats.org/officeDocument/2006/relationships/hyperlink" Target="http://www.rascomra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9512" y="260648"/>
            <a:ext cx="1439044" cy="14390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195736" y="476672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b="1" dirty="0" smtClean="0">
                <a:solidFill>
                  <a:schemeClr val="accent1"/>
                </a:solidFill>
              </a:rPr>
              <a:t>Repetir-Host</a:t>
            </a:r>
            <a:endParaRPr lang="es-ES" sz="6600" b="1" dirty="0">
              <a:solidFill>
                <a:schemeClr val="accent1"/>
              </a:solidFill>
            </a:endParaRPr>
          </a:p>
        </p:txBody>
      </p:sp>
      <p:pic>
        <p:nvPicPr>
          <p:cNvPr id="7" name="6 Imagen" descr="Repetier-Host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659" y="1772816"/>
            <a:ext cx="9191659" cy="5085184"/>
          </a:xfrm>
          <a:prstGeom prst="rect">
            <a:avLst/>
          </a:prstGeom>
        </p:spPr>
      </p:pic>
      <p:pic>
        <p:nvPicPr>
          <p:cNvPr id="8" name="7 Imagen" descr="robo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0832" y="0"/>
            <a:ext cx="1693168" cy="16931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56176" y="1886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Marcos Febrero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762" y="0"/>
            <a:ext cx="9182762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1600" y="4005064"/>
            <a:ext cx="2088232" cy="12926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/>
              <a:t>Pechamos a pestana de </a:t>
            </a:r>
            <a:r>
              <a:rPr lang="es-ES" sz="2600" dirty="0" err="1" smtClean="0"/>
              <a:t>benvida</a:t>
            </a:r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</p:spPr>
      </p:pic>
      <p:sp>
        <p:nvSpPr>
          <p:cNvPr id="5" name="4 CuadroTexto"/>
          <p:cNvSpPr txBox="1"/>
          <p:nvPr/>
        </p:nvSpPr>
        <p:spPr>
          <a:xfrm>
            <a:off x="5687616" y="3861048"/>
            <a:ext cx="3456384" cy="16927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/>
              <a:t>Descargamos as </a:t>
            </a:r>
            <a:r>
              <a:rPr lang="es-ES" sz="2600" dirty="0" err="1" smtClean="0"/>
              <a:t>cofiguracións</a:t>
            </a:r>
            <a:r>
              <a:rPr lang="es-ES" sz="2600" dirty="0" smtClean="0"/>
              <a:t> da </a:t>
            </a:r>
            <a:r>
              <a:rPr lang="es-ES" sz="2600" dirty="0" err="1" smtClean="0"/>
              <a:t>páxina</a:t>
            </a:r>
            <a:r>
              <a:rPr lang="es-ES" sz="2600" dirty="0" smtClean="0"/>
              <a:t> e </a:t>
            </a:r>
            <a:r>
              <a:rPr lang="es-ES" sz="2600" dirty="0" err="1" smtClean="0"/>
              <a:t>cargámolas</a:t>
            </a:r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4 CuadroTexto"/>
          <p:cNvSpPr txBox="1"/>
          <p:nvPr/>
        </p:nvSpPr>
        <p:spPr>
          <a:xfrm>
            <a:off x="5580112" y="3573016"/>
            <a:ext cx="2448272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 o cargamos desde aquí , </a:t>
            </a:r>
            <a:r>
              <a:rPr lang="es-ES" dirty="0" err="1" smtClean="0"/>
              <a:t>vai</a:t>
            </a:r>
            <a:r>
              <a:rPr lang="es-ES" dirty="0" smtClean="0"/>
              <a:t> dar un fallo no diámetro do filamento</a:t>
            </a:r>
            <a:endParaRPr lang="es-ES" dirty="0"/>
          </a:p>
        </p:txBody>
      </p:sp>
      <p:pic>
        <p:nvPicPr>
          <p:cNvPr id="13" name="12 Imagen" descr="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1010419" cy="1004064"/>
          </a:xfrm>
          <a:prstGeom prst="rect">
            <a:avLst/>
          </a:prstGeom>
        </p:spPr>
      </p:pic>
      <p:sp>
        <p:nvSpPr>
          <p:cNvPr id="14" name="13 Flecha abajo"/>
          <p:cNvSpPr/>
          <p:nvPr/>
        </p:nvSpPr>
        <p:spPr>
          <a:xfrm rot="5400000">
            <a:off x="2123728" y="1340768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</p:spPr>
      </p:pic>
      <p:sp>
        <p:nvSpPr>
          <p:cNvPr id="5" name="4 CuadroTexto"/>
          <p:cNvSpPr txBox="1"/>
          <p:nvPr/>
        </p:nvSpPr>
        <p:spPr>
          <a:xfrm>
            <a:off x="6012160" y="4005064"/>
            <a:ext cx="2736304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/>
              <a:t>Lembramos</a:t>
            </a:r>
            <a:r>
              <a:rPr lang="es-ES" sz="3000" dirty="0" smtClean="0"/>
              <a:t> </a:t>
            </a:r>
            <a:r>
              <a:rPr lang="es-ES" sz="3000" dirty="0" err="1" smtClean="0"/>
              <a:t>gardar</a:t>
            </a:r>
            <a:r>
              <a:rPr lang="es-ES" sz="3000" dirty="0" smtClean="0"/>
              <a:t> a  configuración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12160" y="3933056"/>
            <a:ext cx="2736304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000" dirty="0" err="1" smtClean="0"/>
              <a:t>Gardamos</a:t>
            </a:r>
            <a:r>
              <a:rPr lang="es-ES" sz="3000" dirty="0" smtClean="0"/>
              <a:t> a  configuración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8 Marcador de contenido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61448"/>
          </a:xfrm>
        </p:spPr>
      </p:pic>
      <p:sp>
        <p:nvSpPr>
          <p:cNvPr id="4" name="3 CuadroTexto"/>
          <p:cNvSpPr txBox="1"/>
          <p:nvPr/>
        </p:nvSpPr>
        <p:spPr>
          <a:xfrm>
            <a:off x="1907704" y="3717032"/>
            <a:ext cx="2952328" cy="19389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Seleccionamos a configuración </a:t>
            </a:r>
            <a:r>
              <a:rPr lang="es-ES" sz="3000" dirty="0" err="1" smtClean="0"/>
              <a:t>gardada</a:t>
            </a:r>
            <a:r>
              <a:rPr lang="es-ES" sz="3000" dirty="0" smtClean="0"/>
              <a:t> 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Parámetros a tocar en SLIC3R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7" name="7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240360" cy="3240360"/>
          </a:xfrm>
        </p:spPr>
      </p:pic>
      <p:pic>
        <p:nvPicPr>
          <p:cNvPr id="8" name="7 Imagen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60848"/>
            <a:ext cx="4337670" cy="430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7916525" cy="13437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916525" cy="13437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CONFIGURACIÓN REPETIR-HOST</a:t>
            </a:r>
            <a:endParaRPr lang="es-ES" dirty="0"/>
          </a:p>
        </p:txBody>
      </p:sp>
      <p:pic>
        <p:nvPicPr>
          <p:cNvPr id="15" name="14 Imagen" descr="repet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419872" y="2132856"/>
            <a:ext cx="2304256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Fai</a:t>
            </a:r>
            <a:r>
              <a:rPr lang="es-ES" sz="2400" dirty="0" smtClean="0"/>
              <a:t> </a:t>
            </a:r>
            <a:r>
              <a:rPr lang="es-ES" sz="2400" i="1" dirty="0" err="1" smtClean="0"/>
              <a:t>Click</a:t>
            </a:r>
            <a:r>
              <a:rPr lang="es-ES" sz="2400" i="1" dirty="0" smtClean="0"/>
              <a:t> </a:t>
            </a:r>
            <a:r>
              <a:rPr lang="es-ES" sz="2400" dirty="0" smtClean="0"/>
              <a:t>para configurar a impresora</a:t>
            </a:r>
            <a:endParaRPr lang="es-ES" sz="2400" dirty="0"/>
          </a:p>
        </p:txBody>
      </p:sp>
      <p:sp>
        <p:nvSpPr>
          <p:cNvPr id="17" name="16 Elipse"/>
          <p:cNvSpPr/>
          <p:nvPr/>
        </p:nvSpPr>
        <p:spPr>
          <a:xfrm>
            <a:off x="6948264" y="1124744"/>
            <a:ext cx="936104" cy="5760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82101"/>
          </a:xfrm>
          <a:solidFill>
            <a:srgbClr val="00B050"/>
          </a:solidFill>
          <a:ln>
            <a:solidFill>
              <a:schemeClr val="accent1"/>
            </a:solidFill>
          </a:ln>
        </p:spPr>
      </p:pic>
      <p:sp>
        <p:nvSpPr>
          <p:cNvPr id="4" name="3 Elipse"/>
          <p:cNvSpPr/>
          <p:nvPr/>
        </p:nvSpPr>
        <p:spPr>
          <a:xfrm>
            <a:off x="2627784" y="1196752"/>
            <a:ext cx="1800200" cy="986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8822564">
            <a:off x="4473878" y="1118570"/>
            <a:ext cx="610045" cy="349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292080" y="980728"/>
            <a:ext cx="2016224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A PRIMEIRA E SUCESIBAS CAPAS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9 Rectángulo"/>
          <p:cNvSpPr/>
          <p:nvPr/>
        </p:nvSpPr>
        <p:spPr>
          <a:xfrm>
            <a:off x="1979712" y="3573016"/>
            <a:ext cx="136815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427984" y="3501008"/>
            <a:ext cx="2088232" cy="1200329"/>
          </a:xfrm>
          <a:prstGeom prst="rect">
            <a:avLst/>
          </a:prstGeom>
          <a:solidFill>
            <a:srgbClr val="0AAFE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Mellora</a:t>
            </a:r>
            <a:r>
              <a:rPr lang="es-ES" dirty="0" smtClean="0"/>
              <a:t> a </a:t>
            </a:r>
            <a:r>
              <a:rPr lang="es-ES" dirty="0" err="1" smtClean="0"/>
              <a:t>calidade</a:t>
            </a:r>
            <a:r>
              <a:rPr lang="es-ES" dirty="0" smtClean="0"/>
              <a:t> da impresión pero ralentiza o slic3r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355976" y="3501008"/>
            <a:ext cx="208823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</p:spPr>
      </p:pic>
      <p:sp>
        <p:nvSpPr>
          <p:cNvPr id="7" name="6 Flecha izquierda"/>
          <p:cNvSpPr/>
          <p:nvPr/>
        </p:nvSpPr>
        <p:spPr>
          <a:xfrm>
            <a:off x="4283968" y="3861048"/>
            <a:ext cx="50405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4048" y="3789040"/>
            <a:ext cx="2520280" cy="923330"/>
          </a:xfrm>
          <a:prstGeom prst="rect">
            <a:avLst/>
          </a:prstGeom>
          <a:solidFill>
            <a:srgbClr val="0AAFE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Añade </a:t>
            </a:r>
            <a:r>
              <a:rPr lang="es-ES" dirty="0" err="1" smtClean="0"/>
              <a:t>máis</a:t>
            </a:r>
            <a:r>
              <a:rPr lang="es-ES" dirty="0" smtClean="0"/>
              <a:t> perímetros cando </a:t>
            </a:r>
            <a:r>
              <a:rPr lang="es-ES" dirty="0" err="1" smtClean="0"/>
              <a:t>sexa</a:t>
            </a:r>
            <a:r>
              <a:rPr lang="es-ES" dirty="0" smtClean="0"/>
              <a:t> necesarios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923928" y="386104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</p:spPr>
      </p:pic>
      <p:sp>
        <p:nvSpPr>
          <p:cNvPr id="7" name="6 Flecha izquierda"/>
          <p:cNvSpPr/>
          <p:nvPr/>
        </p:nvSpPr>
        <p:spPr>
          <a:xfrm>
            <a:off x="4139952" y="4122790"/>
            <a:ext cx="720080" cy="98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4048" y="3789040"/>
            <a:ext cx="2520280" cy="923330"/>
          </a:xfrm>
          <a:prstGeom prst="rect">
            <a:avLst/>
          </a:prstGeom>
          <a:solidFill>
            <a:srgbClr val="0AAFE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Evita que a punta se cruce  </a:t>
            </a:r>
            <a:r>
              <a:rPr lang="es-ES" dirty="0" err="1" smtClean="0"/>
              <a:t>cos</a:t>
            </a:r>
            <a:r>
              <a:rPr lang="es-ES" dirty="0" smtClean="0"/>
              <a:t> </a:t>
            </a:r>
            <a:r>
              <a:rPr lang="es-ES" dirty="0" err="1" smtClean="0"/>
              <a:t>perimetros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3851920" y="4077072"/>
            <a:ext cx="216024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932040" y="4725144"/>
            <a:ext cx="266429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Mellor</a:t>
            </a:r>
            <a:r>
              <a:rPr lang="es-ES" dirty="0" smtClean="0"/>
              <a:t> non </a:t>
            </a:r>
            <a:r>
              <a:rPr lang="es-ES" dirty="0" err="1" smtClean="0"/>
              <a:t>telo</a:t>
            </a:r>
            <a:r>
              <a:rPr lang="es-ES" dirty="0" smtClean="0"/>
              <a:t> activo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</p:spPr>
      </p:pic>
      <p:sp>
        <p:nvSpPr>
          <p:cNvPr id="7" name="6 Flecha izquierda"/>
          <p:cNvSpPr/>
          <p:nvPr/>
        </p:nvSpPr>
        <p:spPr>
          <a:xfrm>
            <a:off x="4139952" y="4221088"/>
            <a:ext cx="720080" cy="98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4048" y="3789040"/>
            <a:ext cx="2520280" cy="1200329"/>
          </a:xfrm>
          <a:prstGeom prst="rect">
            <a:avLst/>
          </a:prstGeom>
          <a:solidFill>
            <a:srgbClr val="0AAFE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Detecta que os muros son </a:t>
            </a:r>
            <a:r>
              <a:rPr lang="es-ES" dirty="0" err="1" smtClean="0"/>
              <a:t>moi</a:t>
            </a:r>
            <a:r>
              <a:rPr lang="es-ES" dirty="0" smtClean="0"/>
              <a:t> </a:t>
            </a:r>
            <a:r>
              <a:rPr lang="es-ES" dirty="0" err="1" smtClean="0"/>
              <a:t>estreitos</a:t>
            </a:r>
            <a:r>
              <a:rPr lang="es-ES" dirty="0" smtClean="0"/>
              <a:t> e fainos </a:t>
            </a:r>
            <a:r>
              <a:rPr lang="es-ES" dirty="0" err="1" smtClean="0"/>
              <a:t>máis</a:t>
            </a:r>
            <a:r>
              <a:rPr lang="es-ES" dirty="0" smtClean="0"/>
              <a:t> anchos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23928" y="422108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  <a:noFill/>
          <a:ln>
            <a:noFill/>
          </a:ln>
        </p:spPr>
      </p:pic>
      <p:sp>
        <p:nvSpPr>
          <p:cNvPr id="7" name="6 Flecha izquierda"/>
          <p:cNvSpPr/>
          <p:nvPr/>
        </p:nvSpPr>
        <p:spPr>
          <a:xfrm>
            <a:off x="4355976" y="5445224"/>
            <a:ext cx="720080" cy="98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292080" y="5301208"/>
            <a:ext cx="2520280" cy="923330"/>
          </a:xfrm>
          <a:prstGeom prst="rect">
            <a:avLst/>
          </a:prstGeom>
          <a:solidFill>
            <a:srgbClr val="0AAFE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Escomeza</a:t>
            </a:r>
            <a:r>
              <a:rPr lang="es-ES" dirty="0" smtClean="0"/>
              <a:t> </a:t>
            </a:r>
            <a:r>
              <a:rPr lang="es-ES" dirty="0" err="1" smtClean="0"/>
              <a:t>facendo</a:t>
            </a:r>
            <a:r>
              <a:rPr lang="es-ES" dirty="0" smtClean="0"/>
              <a:t> o perímetro externo e logo os </a:t>
            </a:r>
            <a:r>
              <a:rPr lang="es-ES" dirty="0" err="1" smtClean="0"/>
              <a:t>recheos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923928" y="53732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87138"/>
          </a:xfrm>
        </p:spPr>
      </p:pic>
      <p:sp>
        <p:nvSpPr>
          <p:cNvPr id="4" name="3 Flecha izquierda"/>
          <p:cNvSpPr/>
          <p:nvPr/>
        </p:nvSpPr>
        <p:spPr>
          <a:xfrm rot="20885620">
            <a:off x="4444528" y="3048123"/>
            <a:ext cx="122413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796136" y="249289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Recheos</a:t>
            </a:r>
            <a:r>
              <a:rPr lang="es-ES" dirty="0" smtClean="0"/>
              <a:t> verticales: Aumenta a </a:t>
            </a:r>
            <a:r>
              <a:rPr lang="es-ES" dirty="0" err="1" smtClean="0"/>
              <a:t>velocidade</a:t>
            </a:r>
            <a:r>
              <a:rPr lang="es-ES" dirty="0" smtClean="0"/>
              <a:t> de </a:t>
            </a:r>
            <a:r>
              <a:rPr lang="es-ES" dirty="0" err="1" smtClean="0"/>
              <a:t>produción</a:t>
            </a:r>
            <a:r>
              <a:rPr lang="es-ES" dirty="0" smtClean="0"/>
              <a:t> da </a:t>
            </a:r>
            <a:r>
              <a:rPr lang="es-ES" dirty="0" err="1" smtClean="0"/>
              <a:t>peza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868144" y="2420888"/>
            <a:ext cx="2304256" cy="129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izquierda"/>
          <p:cNvSpPr/>
          <p:nvPr/>
        </p:nvSpPr>
        <p:spPr>
          <a:xfrm rot="649925">
            <a:off x="3573632" y="3969163"/>
            <a:ext cx="194421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724128" y="407707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Para que o programa detecte cando necesita </a:t>
            </a:r>
            <a:r>
              <a:rPr lang="es-ES" dirty="0" err="1" smtClean="0"/>
              <a:t>recheo</a:t>
            </a:r>
            <a:r>
              <a:rPr lang="es-ES" dirty="0" smtClean="0"/>
              <a:t> o soporte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652120" y="4005064"/>
            <a:ext cx="2808312" cy="11521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" name="3 CuadroTexto"/>
          <p:cNvSpPr txBox="1"/>
          <p:nvPr/>
        </p:nvSpPr>
        <p:spPr>
          <a:xfrm>
            <a:off x="4067944" y="31409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Purgado  do extrusor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3995936" y="3140968"/>
            <a:ext cx="266429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1953875" cy="763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Rectángulo"/>
          <p:cNvSpPr/>
          <p:nvPr/>
        </p:nvSpPr>
        <p:spPr>
          <a:xfrm>
            <a:off x="2987824" y="3212976"/>
            <a:ext cx="1440160" cy="432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>
            <a:off x="4716016" y="3212976"/>
            <a:ext cx="72008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652120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Movemento</a:t>
            </a:r>
            <a:r>
              <a:rPr lang="es-ES" b="1" dirty="0" smtClean="0"/>
              <a:t> do extrusor </a:t>
            </a:r>
            <a:r>
              <a:rPr lang="es-ES" b="1" dirty="0" err="1" smtClean="0"/>
              <a:t>sen</a:t>
            </a:r>
            <a:r>
              <a:rPr lang="es-ES" b="1" dirty="0" smtClean="0"/>
              <a:t> plástico</a:t>
            </a:r>
            <a:endParaRPr lang="es-ES" b="1" dirty="0"/>
          </a:p>
        </p:txBody>
      </p:sp>
      <p:sp>
        <p:nvSpPr>
          <p:cNvPr id="8" name="7 Rectángulo"/>
          <p:cNvSpPr/>
          <p:nvPr/>
        </p:nvSpPr>
        <p:spPr>
          <a:xfrm>
            <a:off x="5652120" y="3068960"/>
            <a:ext cx="2808312" cy="792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p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255568" y="3645024"/>
            <a:ext cx="3888432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Colocamos </a:t>
            </a:r>
            <a:r>
              <a:rPr lang="es-ES" sz="2000" i="1" dirty="0" err="1" smtClean="0"/>
              <a:t>nome</a:t>
            </a:r>
            <a:r>
              <a:rPr lang="es-ES" sz="2000" dirty="0" smtClean="0"/>
              <a:t>, asignamos o </a:t>
            </a:r>
            <a:r>
              <a:rPr lang="es-ES" sz="2000" i="1" dirty="0" smtClean="0"/>
              <a:t>porto automático</a:t>
            </a:r>
            <a:r>
              <a:rPr lang="es-ES" sz="2000" dirty="0" smtClean="0"/>
              <a:t> e </a:t>
            </a:r>
            <a:r>
              <a:rPr lang="es-ES" sz="2000" i="1" dirty="0" smtClean="0"/>
              <a:t>250.000</a:t>
            </a:r>
            <a:r>
              <a:rPr lang="es-ES" sz="2000" dirty="0" smtClean="0"/>
              <a:t> </a:t>
            </a:r>
            <a:r>
              <a:rPr lang="es-ES" sz="2000" dirty="0" err="1" smtClean="0"/>
              <a:t>baudrate</a:t>
            </a:r>
            <a:r>
              <a:rPr lang="es-ES" sz="2000" dirty="0" smtClean="0"/>
              <a:t> e protocolo de referencia </a:t>
            </a:r>
            <a:r>
              <a:rPr lang="es-ES" sz="2000" i="1" dirty="0" err="1" smtClean="0"/>
              <a:t>autodetect</a:t>
            </a:r>
            <a:r>
              <a:rPr lang="es-ES" sz="2000" i="1" dirty="0" smtClean="0"/>
              <a:t>.</a:t>
            </a:r>
            <a:endParaRPr lang="es-ES" sz="2800" i="1" dirty="0"/>
          </a:p>
        </p:txBody>
      </p:sp>
      <p:sp>
        <p:nvSpPr>
          <p:cNvPr id="12" name="11 Flecha derecha"/>
          <p:cNvSpPr/>
          <p:nvPr/>
        </p:nvSpPr>
        <p:spPr>
          <a:xfrm rot="10800000">
            <a:off x="3923928" y="476672"/>
            <a:ext cx="79208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0800000">
            <a:off x="2555776" y="1844824"/>
            <a:ext cx="79208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10800000">
            <a:off x="2555776" y="2132856"/>
            <a:ext cx="79208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 rot="10800000">
            <a:off x="2555776" y="2492896"/>
            <a:ext cx="79208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7633" cy="9643226"/>
          </a:xfrm>
        </p:spPr>
      </p:pic>
      <p:pic>
        <p:nvPicPr>
          <p:cNvPr id="5" name="4 Imagen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6020544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7657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0" y="3789040"/>
            <a:ext cx="3275856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Colocar os </a:t>
            </a:r>
            <a:r>
              <a:rPr lang="es-ES" sz="2400" dirty="0" err="1" smtClean="0"/>
              <a:t>mesmos</a:t>
            </a:r>
            <a:r>
              <a:rPr lang="es-ES" sz="2400" dirty="0" smtClean="0"/>
              <a:t> valores que vemos </a:t>
            </a:r>
            <a:r>
              <a:rPr lang="es-ES" sz="2400" dirty="0" err="1" smtClean="0"/>
              <a:t>na</a:t>
            </a:r>
            <a:r>
              <a:rPr lang="es-ES" sz="2400" dirty="0" smtClean="0"/>
              <a:t> </a:t>
            </a:r>
            <a:r>
              <a:rPr lang="es-ES" sz="2400" dirty="0" err="1" smtClean="0"/>
              <a:t>imaxen</a:t>
            </a:r>
            <a:r>
              <a:rPr lang="es-ES" sz="2400" dirty="0" smtClean="0"/>
              <a:t>.</a:t>
            </a:r>
          </a:p>
          <a:p>
            <a:pPr algn="ctr"/>
            <a:r>
              <a:rPr lang="es-ES" sz="2400" dirty="0" smtClean="0"/>
              <a:t>Os </a:t>
            </a:r>
            <a:r>
              <a:rPr lang="es-ES" sz="2400" dirty="0" err="1" smtClean="0"/>
              <a:t>demais</a:t>
            </a:r>
            <a:r>
              <a:rPr lang="es-ES" sz="2400" dirty="0" smtClean="0"/>
              <a:t> </a:t>
            </a:r>
            <a:r>
              <a:rPr lang="es-ES" sz="2400" dirty="0" err="1" smtClean="0"/>
              <a:t>deixámolos</a:t>
            </a:r>
            <a:r>
              <a:rPr lang="es-ES" sz="2400" dirty="0" smtClean="0"/>
              <a:t> por defecto.</a:t>
            </a:r>
            <a:endParaRPr lang="es-ES" sz="2400" dirty="0"/>
          </a:p>
        </p:txBody>
      </p:sp>
      <p:pic>
        <p:nvPicPr>
          <p:cNvPr id="6" name="5 Imagen" descr="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908720"/>
            <a:ext cx="576064" cy="168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ptura de pantalla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626469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Cargar configuración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ptura de pantalla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ptura de pantalla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tura de pantalla (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Captura de pantalla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tura de pantalla 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 smtClean="0">
                <a:solidFill>
                  <a:schemeClr val="accent1"/>
                </a:solidFill>
              </a:rPr>
              <a:t>Ligazóns</a:t>
            </a:r>
            <a:r>
              <a:rPr lang="es-ES" sz="4800" dirty="0" smtClean="0">
                <a:solidFill>
                  <a:schemeClr val="accent1"/>
                </a:solidFill>
              </a:rPr>
              <a:t> </a:t>
            </a:r>
            <a:r>
              <a:rPr lang="es-ES" sz="4800" dirty="0" err="1" smtClean="0">
                <a:solidFill>
                  <a:schemeClr val="accent1"/>
                </a:solidFill>
              </a:rPr>
              <a:t>moi</a:t>
            </a:r>
            <a:r>
              <a:rPr lang="es-ES" sz="4800" dirty="0" smtClean="0">
                <a:solidFill>
                  <a:schemeClr val="accent1"/>
                </a:solidFill>
              </a:rPr>
              <a:t> interesantes</a:t>
            </a:r>
            <a:endParaRPr lang="es-ES" sz="4800" dirty="0">
              <a:solidFill>
                <a:schemeClr val="accent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>
                <a:hlinkClick r:id="rId2"/>
              </a:rPr>
              <a:t>https://www.simplify3d.com</a:t>
            </a:r>
            <a:endParaRPr lang="es-ES" sz="3200" dirty="0" smtClean="0"/>
          </a:p>
          <a:p>
            <a:r>
              <a:rPr lang="es-ES" sz="3200" dirty="0" smtClean="0">
                <a:hlinkClick r:id="rId3"/>
              </a:rPr>
              <a:t>http://wiki.ikaslab.org</a:t>
            </a:r>
            <a:endParaRPr lang="es-ES" sz="3200" dirty="0" smtClean="0"/>
          </a:p>
          <a:p>
            <a:r>
              <a:rPr lang="es-ES" sz="3200" dirty="0" smtClean="0">
                <a:hlinkClick r:id="rId4"/>
              </a:rPr>
              <a:t>http://www.mibqyyo.com</a:t>
            </a:r>
            <a:endParaRPr lang="es-ES" sz="3200" dirty="0" smtClean="0"/>
          </a:p>
          <a:p>
            <a:r>
              <a:rPr lang="es-ES" sz="3200" dirty="0" smtClean="0">
                <a:hlinkClick r:id="rId5"/>
              </a:rPr>
              <a:t>http://www.leon-3d.es</a:t>
            </a:r>
            <a:endParaRPr lang="es-ES" sz="3200" dirty="0" smtClean="0"/>
          </a:p>
          <a:p>
            <a:r>
              <a:rPr lang="es-ES" sz="3200" dirty="0" smtClean="0">
                <a:hlinkClick r:id="rId6"/>
              </a:rPr>
              <a:t>http://www.reprap.org</a:t>
            </a:r>
            <a:endParaRPr lang="es-ES" sz="3200" dirty="0" smtClean="0"/>
          </a:p>
          <a:p>
            <a:pPr>
              <a:buNone/>
            </a:pPr>
            <a:endParaRPr lang="es-ES" sz="3200" dirty="0" smtClean="0"/>
          </a:p>
          <a:p>
            <a:pPr>
              <a:buNone/>
            </a:pPr>
            <a:endParaRPr lang="es-ES" sz="3200" dirty="0" smtClean="0"/>
          </a:p>
          <a:p>
            <a:endParaRPr lang="es-ES" dirty="0"/>
          </a:p>
        </p:txBody>
      </p:sp>
      <p:pic>
        <p:nvPicPr>
          <p:cNvPr id="5" name="4 Imagen" descr="1415073012_8301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5568" y="4269123"/>
            <a:ext cx="3888432" cy="258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err="1" smtClean="0">
                <a:solidFill>
                  <a:schemeClr val="accent1"/>
                </a:solidFill>
              </a:rPr>
              <a:t>Ligazóns</a:t>
            </a:r>
            <a:r>
              <a:rPr lang="es-ES" sz="4800" dirty="0" smtClean="0">
                <a:solidFill>
                  <a:schemeClr val="accent1"/>
                </a:solidFill>
              </a:rPr>
              <a:t> de descargas</a:t>
            </a:r>
            <a:endParaRPr lang="es-ES" sz="4800" dirty="0">
              <a:solidFill>
                <a:schemeClr val="accent1"/>
              </a:solidFill>
            </a:endParaRPr>
          </a:p>
        </p:txBody>
      </p:sp>
      <p:pic>
        <p:nvPicPr>
          <p:cNvPr id="5" name="4 Imagen" descr="1415073012_830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060507"/>
            <a:ext cx="2699792" cy="1797493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i="1" dirty="0" smtClean="0">
                <a:solidFill>
                  <a:schemeClr val="bg2"/>
                </a:solidFill>
                <a:hlinkClick r:id="rId3"/>
              </a:rPr>
              <a:t>https://www.thingiverse.com</a:t>
            </a:r>
            <a:endParaRPr lang="es-ES" i="1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s-ES" i="1" dirty="0" smtClean="0">
              <a:solidFill>
                <a:srgbClr val="92D050"/>
              </a:solidFill>
            </a:endParaRPr>
          </a:p>
          <a:p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i="1" dirty="0" smtClean="0">
                <a:solidFill>
                  <a:srgbClr val="92D050"/>
                </a:solidFill>
                <a:hlinkClick r:id="rId4"/>
              </a:rPr>
              <a:t>http://www.rascomras.com</a:t>
            </a:r>
            <a:endParaRPr lang="es-ES" i="1" dirty="0" smtClean="0">
              <a:solidFill>
                <a:srgbClr val="92D050"/>
              </a:solidFill>
            </a:endParaRPr>
          </a:p>
          <a:p>
            <a:endParaRPr lang="es-ES" i="1" dirty="0" smtClean="0">
              <a:solidFill>
                <a:srgbClr val="92D050"/>
              </a:solidFill>
            </a:endParaRPr>
          </a:p>
          <a:p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i="1" dirty="0" smtClean="0">
                <a:solidFill>
                  <a:srgbClr val="92D050"/>
                </a:solidFill>
                <a:hlinkClick r:id="rId5"/>
              </a:rPr>
              <a:t>http://www.shapedo.com</a:t>
            </a:r>
            <a:endParaRPr lang="pt-BR" i="1" dirty="0" smtClean="0">
              <a:solidFill>
                <a:srgbClr val="92D050"/>
              </a:solidFill>
            </a:endParaRPr>
          </a:p>
          <a:p>
            <a:endParaRPr lang="pt-BR" i="1" dirty="0" smtClean="0">
              <a:solidFill>
                <a:srgbClr val="92D050"/>
              </a:solidFill>
            </a:endParaRPr>
          </a:p>
          <a:p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i="1" dirty="0" smtClean="0">
                <a:solidFill>
                  <a:srgbClr val="92D050"/>
                </a:solidFill>
                <a:hlinkClick r:id="rId6"/>
              </a:rPr>
              <a:t>http://www.yobi3d.com</a:t>
            </a:r>
            <a:endParaRPr lang="es-ES" i="1" dirty="0" smtClean="0">
              <a:solidFill>
                <a:srgbClr val="92D050"/>
              </a:solidFill>
            </a:endParaRPr>
          </a:p>
          <a:p>
            <a:endParaRPr lang="es-ES" i="1" dirty="0" smtClean="0">
              <a:solidFill>
                <a:srgbClr val="92D050"/>
              </a:solidFill>
            </a:endParaRPr>
          </a:p>
          <a:p>
            <a:r>
              <a:rPr lang="es-ES" i="1" dirty="0" smtClean="0">
                <a:solidFill>
                  <a:srgbClr val="92D050"/>
                </a:solidFill>
                <a:hlinkClick r:id="rId7"/>
              </a:rPr>
              <a:t>https://grabcad.com</a:t>
            </a:r>
            <a:endParaRPr lang="es-ES" i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s-ES" i="1" dirty="0" smtClean="0">
              <a:solidFill>
                <a:srgbClr val="92D050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6940" y="0"/>
            <a:ext cx="9230940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5076056" y="2060848"/>
            <a:ext cx="3744416" cy="19389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Colocar os </a:t>
            </a:r>
            <a:r>
              <a:rPr lang="es-ES" sz="2400" dirty="0" err="1" smtClean="0"/>
              <a:t>mesmos</a:t>
            </a:r>
            <a:r>
              <a:rPr lang="es-ES" sz="2400" dirty="0" smtClean="0"/>
              <a:t> valores que vemos </a:t>
            </a:r>
            <a:r>
              <a:rPr lang="es-ES" sz="2400" dirty="0" err="1" smtClean="0"/>
              <a:t>na</a:t>
            </a:r>
            <a:r>
              <a:rPr lang="es-ES" sz="2400" dirty="0" smtClean="0"/>
              <a:t> </a:t>
            </a:r>
            <a:r>
              <a:rPr lang="es-ES" sz="2400" dirty="0" err="1" smtClean="0"/>
              <a:t>imaxen</a:t>
            </a:r>
            <a:r>
              <a:rPr lang="es-ES" sz="2400" dirty="0" smtClean="0"/>
              <a:t>.</a:t>
            </a:r>
          </a:p>
          <a:p>
            <a:pPr algn="ctr"/>
            <a:r>
              <a:rPr lang="es-ES" sz="2400" dirty="0" smtClean="0"/>
              <a:t>Os </a:t>
            </a:r>
            <a:r>
              <a:rPr lang="es-ES" sz="2400" dirty="0" err="1" smtClean="0"/>
              <a:t>demais</a:t>
            </a:r>
            <a:r>
              <a:rPr lang="es-ES" sz="2400" dirty="0" smtClean="0"/>
              <a:t> </a:t>
            </a:r>
            <a:r>
              <a:rPr lang="es-ES" sz="2400" dirty="0" err="1" smtClean="0"/>
              <a:t>deixámolos</a:t>
            </a:r>
            <a:r>
              <a:rPr lang="es-ES" sz="2400" dirty="0" smtClean="0"/>
              <a:t> por defecto.</a:t>
            </a:r>
            <a:endParaRPr lang="es-ES" sz="2400" dirty="0"/>
          </a:p>
        </p:txBody>
      </p:sp>
      <p:pic>
        <p:nvPicPr>
          <p:cNvPr id="5" name="4 Imagen" descr="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576064" cy="168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36" y="0"/>
            <a:ext cx="9102864" cy="6858000"/>
          </a:xfrm>
        </p:spPr>
      </p:pic>
      <p:sp>
        <p:nvSpPr>
          <p:cNvPr id="6" name="5 CuadroTexto"/>
          <p:cNvSpPr txBox="1"/>
          <p:nvPr/>
        </p:nvSpPr>
        <p:spPr>
          <a:xfrm>
            <a:off x="4572000" y="1844824"/>
            <a:ext cx="4211960" cy="19389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Colocar os </a:t>
            </a:r>
            <a:r>
              <a:rPr lang="es-ES" sz="2400" dirty="0" err="1" smtClean="0"/>
              <a:t>mesmos</a:t>
            </a:r>
            <a:r>
              <a:rPr lang="es-ES" sz="2400" dirty="0" smtClean="0"/>
              <a:t> valores que vemos </a:t>
            </a:r>
            <a:r>
              <a:rPr lang="es-ES" sz="2400" dirty="0" err="1" smtClean="0"/>
              <a:t>na</a:t>
            </a:r>
            <a:r>
              <a:rPr lang="es-ES" sz="2400" dirty="0" smtClean="0"/>
              <a:t> </a:t>
            </a:r>
            <a:r>
              <a:rPr lang="es-ES" sz="2400" dirty="0" err="1" smtClean="0"/>
              <a:t>imaxen</a:t>
            </a:r>
            <a:r>
              <a:rPr lang="es-ES" sz="2400" dirty="0" smtClean="0"/>
              <a:t>.</a:t>
            </a:r>
          </a:p>
          <a:p>
            <a:pPr algn="ctr"/>
            <a:r>
              <a:rPr lang="es-ES" sz="2400" dirty="0" smtClean="0"/>
              <a:t>Os </a:t>
            </a:r>
            <a:r>
              <a:rPr lang="es-ES" sz="2400" dirty="0" err="1" smtClean="0"/>
              <a:t>demais</a:t>
            </a:r>
            <a:r>
              <a:rPr lang="es-ES" sz="2400" dirty="0" smtClean="0"/>
              <a:t> </a:t>
            </a:r>
            <a:r>
              <a:rPr lang="es-ES" sz="2400" dirty="0" err="1" smtClean="0"/>
              <a:t>deixámolos</a:t>
            </a:r>
            <a:r>
              <a:rPr lang="es-ES" sz="2400" dirty="0" smtClean="0"/>
              <a:t> por defecto.</a:t>
            </a:r>
            <a:endParaRPr lang="es-ES" sz="2400" dirty="0"/>
          </a:p>
        </p:txBody>
      </p:sp>
      <p:pic>
        <p:nvPicPr>
          <p:cNvPr id="5" name="4 Imagen" descr="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92696"/>
            <a:ext cx="576064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36" y="0"/>
            <a:ext cx="9102864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4860032" y="2348880"/>
            <a:ext cx="2880320" cy="14773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/>
              <a:t>Deixamos</a:t>
            </a:r>
            <a:r>
              <a:rPr lang="es-ES" sz="3000" dirty="0" smtClean="0"/>
              <a:t> como ven por defecto</a:t>
            </a:r>
            <a:endParaRPr lang="es-ES" sz="3000" dirty="0"/>
          </a:p>
        </p:txBody>
      </p:sp>
      <p:pic>
        <p:nvPicPr>
          <p:cNvPr id="6" name="5 Imagen" descr="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576064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accent1"/>
                </a:solidFill>
              </a:rPr>
              <a:t>CONFIGURACIÓN SLIC3R</a:t>
            </a:r>
            <a:endParaRPr lang="es-ES" sz="4800" dirty="0">
              <a:solidFill>
                <a:schemeClr val="accent1"/>
              </a:solidFill>
            </a:endParaRPr>
          </a:p>
        </p:txBody>
      </p:sp>
      <p:pic>
        <p:nvPicPr>
          <p:cNvPr id="8" name="7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0875" y="692696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  <p:sp>
        <p:nvSpPr>
          <p:cNvPr id="5" name="4 CuadroTexto"/>
          <p:cNvSpPr txBox="1"/>
          <p:nvPr/>
        </p:nvSpPr>
        <p:spPr>
          <a:xfrm>
            <a:off x="467544" y="3284984"/>
            <a:ext cx="2592288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Pinchamos   </a:t>
            </a:r>
            <a:r>
              <a:rPr lang="es-ES" sz="3200" dirty="0" err="1" smtClean="0"/>
              <a:t>na</a:t>
            </a:r>
            <a:r>
              <a:rPr lang="es-ES" sz="3200" dirty="0" smtClean="0"/>
              <a:t> </a:t>
            </a:r>
            <a:r>
              <a:rPr lang="es-ES" sz="3200" dirty="0" err="1" smtClean="0"/>
              <a:t>orde</a:t>
            </a:r>
            <a:r>
              <a:rPr lang="es-ES" sz="3200" dirty="0" smtClean="0"/>
              <a:t> dos números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248</Words>
  <Application>Microsoft Office PowerPoint</Application>
  <PresentationFormat>Presentación en pantalla (4:3)</PresentationFormat>
  <Paragraphs>50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Diapositiva 1</vt:lpstr>
      <vt:lpstr>CONFIGURACIÓN REPETIR-HOST</vt:lpstr>
      <vt:lpstr>Diapositiva 3</vt:lpstr>
      <vt:lpstr>Diapositiva 4</vt:lpstr>
      <vt:lpstr>Diapositiva 5</vt:lpstr>
      <vt:lpstr>Diapositiva 6</vt:lpstr>
      <vt:lpstr>Diapositiva 7</vt:lpstr>
      <vt:lpstr>CONFIGURACIÓN SLIC3R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Parámetros a tocar en SLIC3R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Cargar configuración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Ligazóns moi interesantes</vt:lpstr>
      <vt:lpstr>Ligazóns de descargas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Marcos</dc:creator>
  <cp:lastModifiedBy>Marcos</cp:lastModifiedBy>
  <cp:revision>13</cp:revision>
  <dcterms:created xsi:type="dcterms:W3CDTF">2017-01-29T08:56:06Z</dcterms:created>
  <dcterms:modified xsi:type="dcterms:W3CDTF">2017-02-04T09:03:22Z</dcterms:modified>
</cp:coreProperties>
</file>