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4" r:id="rId3"/>
    <p:sldId id="256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7A7BE6-7C64-4CFC-8635-4A54DA8EC7F6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C84E9B-88FA-49E8-B511-0413C99169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ya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280920" cy="227685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VELOCITY PRINTING</a:t>
            </a:r>
            <a:r>
              <a:rPr lang="es-ES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ES" dirty="0"/>
          </a:p>
        </p:txBody>
      </p:sp>
      <p:pic>
        <p:nvPicPr>
          <p:cNvPr id="6" name="5 Imagen" descr="velocid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8352928" cy="2901677"/>
          </a:xfrm>
          <a:prstGeom prst="rect">
            <a:avLst/>
          </a:prstGeom>
        </p:spPr>
      </p:pic>
      <p:pic>
        <p:nvPicPr>
          <p:cNvPr id="5" name="4 Imagen" descr="126b113448c661f8279153aaea5da88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6114349"/>
            <a:ext cx="3297664" cy="743651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67544" y="6093296"/>
            <a:ext cx="3384376" cy="76470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3923928" y="148478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2º laminamos a </a:t>
            </a:r>
            <a:r>
              <a:rPr lang="es-ES" dirty="0" err="1" smtClean="0"/>
              <a:t>peza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obxecto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851920" y="1484784"/>
            <a:ext cx="18002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20291184">
            <a:off x="5940152" y="198884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25" y="0"/>
            <a:ext cx="9117075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3995936" y="1628800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Para ver en distintas </a:t>
            </a:r>
            <a:r>
              <a:rPr lang="es-ES" dirty="0" err="1" smtClean="0"/>
              <a:t>cores</a:t>
            </a:r>
            <a:r>
              <a:rPr lang="es-ES" dirty="0" smtClean="0"/>
              <a:t> pulsamos o </a:t>
            </a:r>
            <a:r>
              <a:rPr lang="es-ES" dirty="0" err="1" smtClean="0"/>
              <a:t>recadro</a:t>
            </a:r>
            <a:r>
              <a:rPr lang="es-ES" dirty="0" smtClean="0"/>
              <a:t> de </a:t>
            </a:r>
            <a:r>
              <a:rPr lang="es-ES" dirty="0" err="1" smtClean="0"/>
              <a:t>speed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851920" y="1412776"/>
            <a:ext cx="208823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7884368" y="1988840"/>
            <a:ext cx="216024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6516216" y="1988840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1520" y="836712"/>
            <a:ext cx="2088232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8840" cy="6858000"/>
          </a:xfrm>
          <a:noFill/>
        </p:spPr>
      </p:pic>
      <p:sp>
        <p:nvSpPr>
          <p:cNvPr id="5" name="4 Elipse"/>
          <p:cNvSpPr/>
          <p:nvPr/>
        </p:nvSpPr>
        <p:spPr>
          <a:xfrm>
            <a:off x="1979712" y="2852936"/>
            <a:ext cx="2736304" cy="2664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444208" y="1988840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851920" y="13407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Todo laminado a 50% da </a:t>
            </a:r>
            <a:r>
              <a:rPr lang="es-ES" dirty="0" err="1" smtClean="0"/>
              <a:t>velocidade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707904" y="1268760"/>
            <a:ext cx="244827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19930743">
            <a:off x="5008959" y="2811992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51520" y="980728"/>
            <a:ext cx="2304256" cy="1296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95536" y="105273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3º paso: ir a </a:t>
            </a:r>
            <a:r>
              <a:rPr lang="es-ES" dirty="0" err="1" smtClean="0"/>
              <a:t>ferramentas</a:t>
            </a:r>
            <a:r>
              <a:rPr lang="es-ES" dirty="0" smtClean="0"/>
              <a:t> para cargar a </a:t>
            </a:r>
            <a:r>
              <a:rPr lang="es-ES" dirty="0" err="1" smtClean="0"/>
              <a:t>imaxe</a:t>
            </a:r>
            <a:endParaRPr lang="es-ES" dirty="0"/>
          </a:p>
        </p:txBody>
      </p:sp>
      <p:sp>
        <p:nvSpPr>
          <p:cNvPr id="14" name="13 Elipse"/>
          <p:cNvSpPr/>
          <p:nvPr/>
        </p:nvSpPr>
        <p:spPr>
          <a:xfrm>
            <a:off x="2195736" y="0"/>
            <a:ext cx="576064" cy="404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 rot="19261065">
            <a:off x="1847528" y="539161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ptura de pantalla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Elipse"/>
          <p:cNvSpPr/>
          <p:nvPr/>
        </p:nvSpPr>
        <p:spPr>
          <a:xfrm>
            <a:off x="2123728" y="1052736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1907704" y="836712"/>
            <a:ext cx="266429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220072" y="119675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Cargamos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imaxe</a:t>
            </a:r>
            <a:r>
              <a:rPr lang="es-ES" dirty="0" smtClean="0"/>
              <a:t> do </a:t>
            </a:r>
            <a:r>
              <a:rPr lang="es-ES" dirty="0" err="1" smtClean="0"/>
              <a:t>noso</a:t>
            </a:r>
            <a:r>
              <a:rPr lang="es-ES" dirty="0" smtClean="0"/>
              <a:t> </a:t>
            </a:r>
            <a:r>
              <a:rPr lang="es-ES" dirty="0" err="1" smtClean="0"/>
              <a:t>Pc</a:t>
            </a:r>
            <a:r>
              <a:rPr lang="es-ES" dirty="0" smtClean="0"/>
              <a:t> ( </a:t>
            </a:r>
            <a:r>
              <a:rPr lang="es-ES" dirty="0" err="1" smtClean="0"/>
              <a:t>mellor</a:t>
            </a:r>
            <a:r>
              <a:rPr lang="es-ES" dirty="0" smtClean="0"/>
              <a:t> en </a:t>
            </a:r>
            <a:r>
              <a:rPr lang="es-ES" dirty="0" err="1" smtClean="0"/>
              <a:t>branco</a:t>
            </a:r>
            <a:r>
              <a:rPr lang="es-ES" dirty="0" smtClean="0"/>
              <a:t> e negro)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220072" y="1124744"/>
            <a:ext cx="2016224" cy="13681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 rot="12751566">
            <a:off x="3750047" y="1613988"/>
            <a:ext cx="1368152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499992" y="620688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72000" y="6206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1º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Elipse"/>
          <p:cNvSpPr/>
          <p:nvPr/>
        </p:nvSpPr>
        <p:spPr>
          <a:xfrm>
            <a:off x="4644008" y="3645024"/>
            <a:ext cx="100811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427984" y="40770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Podemos invertir valores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427984" y="4077072"/>
            <a:ext cx="2160240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2771800" y="1412776"/>
            <a:ext cx="64807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2771800" y="1844824"/>
            <a:ext cx="720080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0" y="260648"/>
            <a:ext cx="2771800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Modificamos </a:t>
            </a:r>
            <a:r>
              <a:rPr lang="es-ES" dirty="0" err="1" smtClean="0"/>
              <a:t>estes</a:t>
            </a:r>
            <a:r>
              <a:rPr lang="es-ES" dirty="0" smtClean="0"/>
              <a:t> </a:t>
            </a:r>
            <a:r>
              <a:rPr lang="es-ES" dirty="0" err="1" smtClean="0"/>
              <a:t>dous</a:t>
            </a:r>
            <a:r>
              <a:rPr lang="es-ES" dirty="0" smtClean="0"/>
              <a:t> valores para que coincidan </a:t>
            </a:r>
            <a:r>
              <a:rPr lang="es-ES" dirty="0" err="1" smtClean="0"/>
              <a:t>co</a:t>
            </a:r>
            <a:r>
              <a:rPr lang="es-ES" dirty="0" smtClean="0"/>
              <a:t> do slic3r. É recomendable que </a:t>
            </a:r>
            <a:r>
              <a:rPr lang="es-ES" dirty="0" err="1" smtClean="0"/>
              <a:t>haxa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variación de 30 </a:t>
            </a:r>
            <a:r>
              <a:rPr lang="es-ES" dirty="0" err="1" smtClean="0"/>
              <a:t>ou</a:t>
            </a:r>
            <a:r>
              <a:rPr lang="es-ES" dirty="0" smtClean="0"/>
              <a:t> 40 mm/s entre as velocidades alta e </a:t>
            </a:r>
            <a:r>
              <a:rPr lang="es-ES" dirty="0" err="1" smtClean="0"/>
              <a:t>baixa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1" name="10 Flecha derecha"/>
          <p:cNvSpPr/>
          <p:nvPr/>
        </p:nvSpPr>
        <p:spPr>
          <a:xfrm rot="4403772">
            <a:off x="2587295" y="666539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3491880" y="332656"/>
            <a:ext cx="50405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563888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2º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Elipse"/>
          <p:cNvSpPr/>
          <p:nvPr/>
        </p:nvSpPr>
        <p:spPr>
          <a:xfrm>
            <a:off x="539552" y="2060848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1156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3º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1835696" y="5589240"/>
            <a:ext cx="25202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23528" y="400506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Proxectar</a:t>
            </a:r>
            <a:r>
              <a:rPr lang="es-ES" dirty="0" smtClean="0"/>
              <a:t> a </a:t>
            </a:r>
            <a:r>
              <a:rPr lang="es-ES" dirty="0" err="1" smtClean="0"/>
              <a:t>imaxe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peza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23528" y="4005064"/>
            <a:ext cx="165618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3026258">
            <a:off x="2195736" y="501317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2627784" y="4005064"/>
            <a:ext cx="1584176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644008" y="407707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Podemos modificar o tipo de </a:t>
            </a:r>
            <a:r>
              <a:rPr lang="es-ES" dirty="0" err="1" smtClean="0"/>
              <a:t>proxección</a:t>
            </a:r>
            <a:r>
              <a:rPr lang="es-ES" dirty="0" smtClean="0"/>
              <a:t> que </a:t>
            </a:r>
            <a:r>
              <a:rPr lang="es-ES" dirty="0" err="1" smtClean="0"/>
              <a:t>fagamos</a:t>
            </a:r>
            <a:r>
              <a:rPr lang="es-ES" dirty="0" smtClean="0"/>
              <a:t> </a:t>
            </a:r>
            <a:r>
              <a:rPr lang="es-ES" dirty="0" err="1" smtClean="0"/>
              <a:t>dependendo</a:t>
            </a:r>
            <a:r>
              <a:rPr lang="es-ES" dirty="0" smtClean="0"/>
              <a:t> da </a:t>
            </a:r>
            <a:r>
              <a:rPr lang="es-ES" dirty="0" err="1" smtClean="0"/>
              <a:t>peza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572000" y="4077072"/>
            <a:ext cx="2664296" cy="12241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rot="12982044">
            <a:off x="3953392" y="4531443"/>
            <a:ext cx="576064" cy="45719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4572000" y="5373216"/>
            <a:ext cx="2736304" cy="14847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4716016" y="544522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Sempre</a:t>
            </a:r>
            <a:r>
              <a:rPr lang="es-ES" dirty="0" smtClean="0"/>
              <a:t> que modifiquemos a </a:t>
            </a:r>
            <a:r>
              <a:rPr lang="es-ES" dirty="0" err="1" smtClean="0"/>
              <a:t>proxección</a:t>
            </a:r>
            <a:r>
              <a:rPr lang="es-ES" dirty="0" smtClean="0"/>
              <a:t> debemos </a:t>
            </a:r>
            <a:r>
              <a:rPr lang="es-ES" dirty="0" err="1" smtClean="0"/>
              <a:t>proxectar</a:t>
            </a:r>
            <a:r>
              <a:rPr lang="es-ES" dirty="0" smtClean="0"/>
              <a:t> a </a:t>
            </a:r>
            <a:r>
              <a:rPr lang="es-ES" dirty="0" err="1" smtClean="0"/>
              <a:t>imaxe</a:t>
            </a:r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3707904" y="5733256"/>
            <a:ext cx="792088" cy="79208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4499992" y="4077072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644008" y="41490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4º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436096" y="407707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Xerar</a:t>
            </a:r>
            <a:r>
              <a:rPr lang="es-ES" dirty="0" smtClean="0"/>
              <a:t> o </a:t>
            </a:r>
            <a:r>
              <a:rPr lang="es-ES" dirty="0" err="1" smtClean="0"/>
              <a:t>velocity</a:t>
            </a:r>
            <a:r>
              <a:rPr lang="es-ES" dirty="0" smtClean="0"/>
              <a:t> </a:t>
            </a:r>
            <a:r>
              <a:rPr lang="es-ES" dirty="0" err="1" smtClean="0"/>
              <a:t>Panting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436096" y="4005064"/>
            <a:ext cx="100811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6892925">
            <a:off x="4828156" y="5174924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velot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4762500" cy="3648075"/>
          </a:xfrm>
          <a:prstGeom prst="rect">
            <a:avLst/>
          </a:prstGeom>
        </p:spPr>
      </p:pic>
      <p:pic>
        <p:nvPicPr>
          <p:cNvPr id="5" name="4 Imagen" descr="velocit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16832"/>
            <a:ext cx="2939207" cy="4511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331640" y="476672"/>
            <a:ext cx="6639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VELOCITY PRINTING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7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 Velocity </a:t>
            </a:r>
            <a:r>
              <a:rPr kumimoji="0" lang="es-ES" sz="7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Painting</a:t>
            </a:r>
            <a:r>
              <a:rPr kumimoji="0" lang="gl-ES" sz="7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podes modificar facilmente a aparencia da superficie do teu modelo. Proxectan imaxes de alto contraste ou unha imaxe en branco e negro no modelo. As áreas brillantes imprímense máis lentamente, e as áreas máis escuras, o que cambia visiblemente a superficie. A maioría dos extrusores non se poden adaptar ás novas velocidades directamente, polo que os cambios de velocidade cambian o grosor do filamento extruido por un tempo. Cando aumenta a velocidade, a extrusión volve máis delgada, mentres que as velocidades máis lentas fan que a extrusión sexa máis espesa. Velocity Painting usa este efecto e aumenta ao seleccionar velocidades moi diferentes para crear o relevo. Isto é particularmente visible para os filamentos translúcidos, por exemplo, para Xarróns, pero tamén os filamentos opacos obtéñen unha superficie estruturada.</a:t>
            </a:r>
            <a:endParaRPr kumimoji="0" lang="gl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7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 Velocity </a:t>
            </a:r>
            <a:r>
              <a:rPr kumimoji="0" lang="es-ES" sz="7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Painting</a:t>
            </a:r>
            <a:r>
              <a:rPr kumimoji="0" lang="gl-ES" sz="7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podes modificar facilmente a aparencia da superficie do teu modelo. Proxectan imaxes de alto contraste ou unha imaxe en branco e negro no modelo. As áreas brillantes imprímense máis lentamente, e as áreas máis escuras, o que cambia visiblemente a superficie. A maioría dos extrusores non se poden adaptar ás novas velocidades directamente, polo que os cambios de velocidade cambian o grosor do filamento extruido por un tempo. Cando aumenta a velocidade, a extrusión volve máis delgada, mentres que as velocidades máis lentas fan que a extrusión sexa máis espesa. Velocity Painting usa este efecto e aumenta ao seleccionar velocidades moi diferentes para crear o relevo. Isto é particularmente visible para os filamentos translúcidos, por exemplo, para Xarróns, pero tamén os filamentos opacos obtéñen unha superficie estruturada.</a:t>
            </a:r>
            <a:endParaRPr kumimoji="0" lang="gl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5536" y="1196752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/>
              <a:t>Con </a:t>
            </a:r>
            <a:r>
              <a:rPr lang="gl-ES" dirty="0" err="1" smtClean="0"/>
              <a:t>Velocity</a:t>
            </a:r>
            <a:r>
              <a:rPr lang="gl-ES" dirty="0" smtClean="0"/>
              <a:t>  </a:t>
            </a:r>
            <a:r>
              <a:rPr lang="gl-ES" dirty="0" err="1" smtClean="0"/>
              <a:t>Painting</a:t>
            </a:r>
            <a:r>
              <a:rPr lang="gl-ES" dirty="0" smtClean="0"/>
              <a:t> podes modificar facilmente a aparencia da superficie do teu modelo. Proxectan imaxes de alto contraste ou unha imaxe en branco e negro no modelo. As áreas brillantes imprímense máis lentamente, e as áreas máis escuras, o que cambia visiblemente a superficie. A maioría dos </a:t>
            </a:r>
            <a:r>
              <a:rPr lang="gl-ES" dirty="0" err="1" smtClean="0"/>
              <a:t>extrusores</a:t>
            </a:r>
            <a:r>
              <a:rPr lang="gl-ES" dirty="0" smtClean="0"/>
              <a:t> non se poden adaptar ás novas velocidades directamente, polo que os cambios de velocidade cambian o grosor do filamento </a:t>
            </a:r>
            <a:r>
              <a:rPr lang="gl-ES" dirty="0" err="1" smtClean="0"/>
              <a:t>extruido</a:t>
            </a:r>
            <a:r>
              <a:rPr lang="gl-ES" dirty="0" smtClean="0"/>
              <a:t> por un tempo. Cando aumenta a velocidade, a </a:t>
            </a:r>
            <a:r>
              <a:rPr lang="gl-ES" dirty="0" err="1" smtClean="0"/>
              <a:t>extrusión</a:t>
            </a:r>
            <a:r>
              <a:rPr lang="gl-ES" dirty="0" smtClean="0"/>
              <a:t> vólvese máis delgada, mentres que as velocidades máis lentas fan que a </a:t>
            </a:r>
            <a:r>
              <a:rPr lang="gl-ES" dirty="0" err="1" smtClean="0"/>
              <a:t>extrusión</a:t>
            </a:r>
            <a:r>
              <a:rPr lang="gl-ES" dirty="0" smtClean="0"/>
              <a:t> sexa máis espesa. </a:t>
            </a:r>
            <a:r>
              <a:rPr lang="gl-ES" dirty="0" err="1" smtClean="0"/>
              <a:t>Velocity</a:t>
            </a:r>
            <a:r>
              <a:rPr lang="gl-ES" dirty="0" smtClean="0"/>
              <a:t> </a:t>
            </a:r>
            <a:r>
              <a:rPr lang="gl-ES" dirty="0" err="1" smtClean="0"/>
              <a:t>Painting</a:t>
            </a:r>
            <a:r>
              <a:rPr lang="gl-ES" dirty="0" smtClean="0"/>
              <a:t> usa este efecto e aumenta ao seleccionar velocidades moi diferentes para crear o relevo. Isto é particularmente visible para os filamentos translúcidos, por exemplo, para </a:t>
            </a:r>
            <a:r>
              <a:rPr lang="gl-ES" dirty="0" err="1" smtClean="0"/>
              <a:t>xarróns</a:t>
            </a:r>
            <a:r>
              <a:rPr lang="gl-ES" dirty="0" smtClean="0"/>
              <a:t>, pero tamén os filamentos opacos obteñen unha superficie estruturada.</a:t>
            </a:r>
          </a:p>
          <a:p>
            <a:endParaRPr lang="es-ES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7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 Velocity </a:t>
            </a:r>
            <a:r>
              <a:rPr kumimoji="0" lang="es-ES" sz="7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Painting</a:t>
            </a:r>
            <a:r>
              <a:rPr kumimoji="0" lang="gl-ES" sz="7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podes modificar facilmente a aparencia da superficie do teu modelo. Proxectan imaxes de alto contraste ou unha imaxe en branco e negro no modelo. As áreas brillantes imprímense máis lentamente, e as áreas máis escuras, o que cambia visiblemente a superficie. A maioría dos extrusores non se poden adaptar ás novas velocidades directamente, polo que os cambios de velocidade cambian o grosor do filamento extruido por un tempo. Cando aumenta a velocidade, a extrusión volve máis delgada, mentres que as velocidades máis lentas fan que a extrusión sexa máis espesa. Velocity Painting usa este efecto e aumenta ao seleccionar velocidades moi diferentes para crear o relevo. Isto é particularmente visible para os filamentos translúcidos, por exemplo, para Xarróns, pero tamén os filamentos opacos obtéñen unha superficie estruturada.</a:t>
            </a:r>
            <a:endParaRPr kumimoji="0" lang="gl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1º Modificamos os parámetros en slic3r.</a:t>
            </a:r>
          </a:p>
          <a:p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Como se </a:t>
            </a:r>
            <a:r>
              <a:rPr lang="es-ES" dirty="0" err="1" smtClean="0"/>
              <a:t>fai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3 Imagen" descr="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7488832" cy="437740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95936" y="4653136"/>
            <a:ext cx="360040" cy="144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8895938">
            <a:off x="4697470" y="4110024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724128" y="2924944"/>
            <a:ext cx="2736304" cy="12961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012160" y="299695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/>
              <a:t>Fará a peza en espiral sen capa superior nin recheos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166572" cy="428282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283968" y="1556792"/>
            <a:ext cx="576064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8872262">
            <a:off x="4912591" y="1469289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580112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/>
              <a:t>Recheo</a:t>
            </a:r>
            <a:endParaRPr lang="gl-ES" dirty="0"/>
          </a:p>
        </p:txBody>
      </p:sp>
      <p:sp>
        <p:nvSpPr>
          <p:cNvPr id="8" name="7 Rectángulo"/>
          <p:cNvSpPr/>
          <p:nvPr/>
        </p:nvSpPr>
        <p:spPr>
          <a:xfrm>
            <a:off x="5580112" y="1052736"/>
            <a:ext cx="1224136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568952" cy="640871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148064" y="908720"/>
            <a:ext cx="648072" cy="55446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3720" y="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Todas as velocidades </a:t>
            </a:r>
            <a:r>
              <a:rPr lang="es-ES" dirty="0" err="1" smtClean="0"/>
              <a:t>ós</a:t>
            </a:r>
            <a:r>
              <a:rPr lang="es-ES" dirty="0" smtClean="0"/>
              <a:t> </a:t>
            </a:r>
            <a:r>
              <a:rPr lang="es-ES" dirty="0" err="1" smtClean="0"/>
              <a:t>mesmos</a:t>
            </a:r>
            <a:r>
              <a:rPr lang="es-ES" dirty="0" smtClean="0"/>
              <a:t> mm/s</a:t>
            </a:r>
            <a:endParaRPr lang="es-ES" dirty="0"/>
          </a:p>
        </p:txBody>
      </p:sp>
      <p:sp>
        <p:nvSpPr>
          <p:cNvPr id="10" name="9 Flecha derecha"/>
          <p:cNvSpPr/>
          <p:nvPr/>
        </p:nvSpPr>
        <p:spPr>
          <a:xfrm rot="8233429">
            <a:off x="5941865" y="1390780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932040" y="3717032"/>
            <a:ext cx="165618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7092280" y="3068960"/>
            <a:ext cx="180020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7164288" y="299695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Velocidade</a:t>
            </a:r>
            <a:r>
              <a:rPr lang="es-ES" dirty="0" smtClean="0"/>
              <a:t> do extrusor en vacío</a:t>
            </a:r>
            <a:endParaRPr lang="es-ES" dirty="0"/>
          </a:p>
        </p:txBody>
      </p:sp>
      <p:pic>
        <p:nvPicPr>
          <p:cNvPr id="14" name="13 Imagen" descr="ojoatenc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2028825" cy="2476500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6660232" y="0"/>
            <a:ext cx="2232248" cy="980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locida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7"/>
            <a:ext cx="9143999" cy="6525344"/>
          </a:xfrm>
        </p:spPr>
      </p:pic>
      <p:sp>
        <p:nvSpPr>
          <p:cNvPr id="5" name="4 Rectángulo"/>
          <p:cNvSpPr/>
          <p:nvPr/>
        </p:nvSpPr>
        <p:spPr>
          <a:xfrm>
            <a:off x="4572000" y="1124744"/>
            <a:ext cx="576064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660232" y="148478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Todas as velocidades ó 50%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588224" y="1268760"/>
            <a:ext cx="2160240" cy="12961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 rot="9250370">
            <a:off x="5593804" y="2973276"/>
            <a:ext cx="1296144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1691680" y="98072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67544" y="350100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Gardamos</a:t>
            </a:r>
            <a:r>
              <a:rPr lang="es-ES" dirty="0" smtClean="0"/>
              <a:t> a configuración con </a:t>
            </a:r>
            <a:r>
              <a:rPr lang="es-ES" dirty="0" err="1" smtClean="0"/>
              <a:t>outro</a:t>
            </a:r>
            <a:r>
              <a:rPr lang="es-ES" dirty="0" smtClean="0"/>
              <a:t> </a:t>
            </a:r>
            <a:r>
              <a:rPr lang="es-ES" dirty="0" err="1" smtClean="0"/>
              <a:t>nome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23528" y="3429000"/>
            <a:ext cx="280831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 rot="17172047">
            <a:off x="968106" y="2389285"/>
            <a:ext cx="1296144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8748464" cy="5877272"/>
          </a:xfrm>
          <a:prstGeom prst="rect">
            <a:avLst/>
          </a:prstGeom>
        </p:spPr>
      </p:pic>
      <p:pic>
        <p:nvPicPr>
          <p:cNvPr id="4" name="3 Marcador de contenido" descr="c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43800" y="0"/>
            <a:ext cx="1800200" cy="171959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Cargamos en </a:t>
            </a:r>
            <a:r>
              <a:rPr lang="es-ES" dirty="0" err="1" smtClean="0"/>
              <a:t>Repetier</a:t>
            </a:r>
            <a:r>
              <a:rPr lang="es-ES" dirty="0" smtClean="0"/>
              <a:t>-host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95536" y="1340768"/>
            <a:ext cx="4320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835696" y="1412776"/>
            <a:ext cx="3240360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979712" y="14847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Cargamos archivo STL</a:t>
            </a:r>
            <a:endParaRPr lang="es-ES" dirty="0"/>
          </a:p>
        </p:txBody>
      </p:sp>
      <p:sp>
        <p:nvSpPr>
          <p:cNvPr id="9" name="8 Flecha derecha"/>
          <p:cNvSpPr/>
          <p:nvPr/>
        </p:nvSpPr>
        <p:spPr>
          <a:xfrm rot="9494589">
            <a:off x="1180452" y="1588985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 descr="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212976"/>
            <a:ext cx="3384376" cy="3002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3491880" y="177281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1º cargar perfil para </a:t>
            </a:r>
            <a:r>
              <a:rPr lang="es-ES" dirty="0" err="1" smtClean="0"/>
              <a:t>velocity</a:t>
            </a:r>
            <a:r>
              <a:rPr lang="es-ES" dirty="0" smtClean="0"/>
              <a:t> </a:t>
            </a:r>
            <a:r>
              <a:rPr lang="es-ES" dirty="0" err="1" smtClean="0"/>
              <a:t>printing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491880" y="1700808"/>
            <a:ext cx="266429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1273623">
            <a:off x="6284736" y="2853635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676456" y="3140968"/>
            <a:ext cx="288032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6876256" y="3140968"/>
            <a:ext cx="216024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1581</TotalTime>
  <Words>180</Words>
  <Application>Microsoft Office PowerPoint</Application>
  <PresentationFormat>Presentación en pantalla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Concurrencia</vt:lpstr>
      <vt:lpstr>VELOCITY PRINTING </vt:lpstr>
      <vt:lpstr>Diapositiva 2</vt:lpstr>
      <vt:lpstr>Diapositiva 3</vt:lpstr>
      <vt:lpstr>Como se fai?</vt:lpstr>
      <vt:lpstr>Diapositiva 5</vt:lpstr>
      <vt:lpstr>Diapositiva 6</vt:lpstr>
      <vt:lpstr>Diapositiva 7</vt:lpstr>
      <vt:lpstr>Cargamos en Repetier-host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VELOCITY PRINTING </dc:title>
  <dc:creator>Marcos</dc:creator>
  <cp:lastModifiedBy>Marcos</cp:lastModifiedBy>
  <cp:revision>21</cp:revision>
  <dcterms:created xsi:type="dcterms:W3CDTF">2018-01-30T07:31:41Z</dcterms:created>
  <dcterms:modified xsi:type="dcterms:W3CDTF">2018-02-08T06:19:22Z</dcterms:modified>
</cp:coreProperties>
</file>