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08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DE9EE-FF26-479B-8C35-81EC9BD288DC}" type="datetimeFigureOut">
              <a:rPr lang="es-ES" smtClean="0"/>
              <a:pPr/>
              <a:t>08/02/2018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9DDEF-37DB-4541-99AE-59D0E7EEA3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6 Imagen" descr="Onshape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4302097" y="0"/>
            <a:ext cx="48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Marcos  Febrero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cfr ponteve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517232"/>
            <a:ext cx="5400600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onshape_logo_medi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229600" cy="2268415"/>
          </a:xfrm>
        </p:spPr>
      </p:pic>
      <p:sp>
        <p:nvSpPr>
          <p:cNvPr id="6" name="5 Rectángulo"/>
          <p:cNvSpPr/>
          <p:nvPr/>
        </p:nvSpPr>
        <p:spPr>
          <a:xfrm>
            <a:off x="539552" y="2132856"/>
            <a:ext cx="4910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 é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Onshape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9592" y="3429000"/>
            <a:ext cx="7344816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E un nova aplicación </a:t>
            </a:r>
            <a:r>
              <a:rPr lang="es-ES" dirty="0" smtClean="0">
                <a:solidFill>
                  <a:srgbClr val="FF0000"/>
                </a:solidFill>
              </a:rPr>
              <a:t>profesional </a:t>
            </a:r>
            <a:r>
              <a:rPr lang="es-ES" dirty="0" smtClean="0"/>
              <a:t>de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modelaxe</a:t>
            </a:r>
            <a:r>
              <a:rPr lang="es-ES" dirty="0" smtClean="0"/>
              <a:t> en 3D 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11760" y="4221088"/>
            <a:ext cx="5760640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 Colaborativa , asociativa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627784" y="4797152"/>
            <a:ext cx="5544616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1ª e única que funciona </a:t>
            </a:r>
            <a:r>
              <a:rPr lang="es-ES" dirty="0" err="1" smtClean="0"/>
              <a:t>na</a:t>
            </a:r>
            <a:r>
              <a:rPr lang="es-ES" dirty="0" smtClean="0"/>
              <a:t> nube como programa de </a:t>
            </a:r>
            <a:r>
              <a:rPr lang="es-ES" dirty="0" err="1" smtClean="0"/>
              <a:t>deseño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059832" y="5733256"/>
            <a:ext cx="4968552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Paramétrico e de asociación directa.</a:t>
            </a:r>
            <a:endParaRPr lang="es-ES" dirty="0"/>
          </a:p>
        </p:txBody>
      </p:sp>
      <p:sp>
        <p:nvSpPr>
          <p:cNvPr id="48" name="47 Flecha derecha"/>
          <p:cNvSpPr/>
          <p:nvPr/>
        </p:nvSpPr>
        <p:spPr>
          <a:xfrm rot="2353373">
            <a:off x="1487742" y="4140791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derecha"/>
          <p:cNvSpPr/>
          <p:nvPr/>
        </p:nvSpPr>
        <p:spPr>
          <a:xfrm rot="1449870">
            <a:off x="1464120" y="4982444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Flecha derecha"/>
          <p:cNvSpPr/>
          <p:nvPr/>
        </p:nvSpPr>
        <p:spPr>
          <a:xfrm rot="248995">
            <a:off x="1551647" y="5910955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" name="50 Imagen" descr="seguridad-en-la-nu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16080" y="1844824"/>
            <a:ext cx="2327920" cy="1549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O equipo de </a:t>
            </a:r>
            <a:r>
              <a:rPr lang="es-ES" dirty="0" err="1"/>
              <a:t>deseño</a:t>
            </a:r>
            <a:r>
              <a:rPr lang="es-ES" dirty="0"/>
              <a:t> normalmente </a:t>
            </a:r>
            <a:r>
              <a:rPr lang="es-ES" dirty="0" err="1"/>
              <a:t>traballa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/>
              <a:t>nun</a:t>
            </a:r>
            <a:r>
              <a:rPr lang="es-ES" dirty="0"/>
              <a:t> </a:t>
            </a:r>
            <a:r>
              <a:rPr lang="es-ES" dirty="0" err="1"/>
              <a:t>mesmo</a:t>
            </a:r>
            <a:r>
              <a:rPr lang="es-ES" dirty="0"/>
              <a:t> sitio e pode compartir archivos entre </a:t>
            </a:r>
            <a:r>
              <a:rPr lang="es-ES" dirty="0" err="1"/>
              <a:t>outros</a:t>
            </a:r>
            <a:r>
              <a:rPr lang="es-ES" dirty="0"/>
              <a:t> usuarios por </a:t>
            </a:r>
            <a:r>
              <a:rPr lang="es-ES" dirty="0" smtClean="0"/>
              <a:t>email...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	En  </a:t>
            </a:r>
            <a:r>
              <a:rPr lang="es-ES" dirty="0" err="1"/>
              <a:t>Onhape</a:t>
            </a:r>
            <a:r>
              <a:rPr lang="es-ES" dirty="0"/>
              <a:t> </a:t>
            </a:r>
            <a:r>
              <a:rPr lang="es-ES" dirty="0" smtClean="0"/>
              <a:t>poden </a:t>
            </a:r>
            <a:r>
              <a:rPr lang="es-ES" dirty="0" err="1" smtClean="0"/>
              <a:t>traballar</a:t>
            </a:r>
            <a:r>
              <a:rPr lang="es-ES" dirty="0" smtClean="0"/>
              <a:t> </a:t>
            </a:r>
            <a:r>
              <a:rPr lang="es-ES" dirty="0"/>
              <a:t>varias </a:t>
            </a:r>
            <a:r>
              <a:rPr lang="es-ES" dirty="0" err="1"/>
              <a:t>persoas</a:t>
            </a:r>
            <a:r>
              <a:rPr lang="es-ES" dirty="0"/>
              <a:t> </a:t>
            </a:r>
            <a:r>
              <a:rPr lang="es-ES" dirty="0" smtClean="0"/>
              <a:t>no </a:t>
            </a:r>
            <a:r>
              <a:rPr lang="es-ES" dirty="0" err="1" smtClean="0"/>
              <a:t>mesmo</a:t>
            </a:r>
            <a:r>
              <a:rPr lang="es-ES" dirty="0" smtClean="0"/>
              <a:t> </a:t>
            </a:r>
            <a:r>
              <a:rPr lang="es-ES" dirty="0" err="1"/>
              <a:t>proxecto</a:t>
            </a:r>
            <a:r>
              <a:rPr lang="es-ES" dirty="0"/>
              <a:t> </a:t>
            </a:r>
            <a:r>
              <a:rPr lang="es-ES" dirty="0" err="1"/>
              <a:t>simultaneamente</a:t>
            </a:r>
            <a:r>
              <a:rPr lang="es-ES" dirty="0"/>
              <a:t>  e estar en </a:t>
            </a:r>
            <a:r>
              <a:rPr lang="es-ES" dirty="0" err="1" smtClean="0"/>
              <a:t>calquera</a:t>
            </a:r>
            <a:r>
              <a:rPr lang="es-ES" dirty="0" smtClean="0"/>
              <a:t> </a:t>
            </a:r>
            <a:r>
              <a:rPr lang="es-ES" dirty="0"/>
              <a:t>parte do mundo.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0" y="0"/>
            <a:ext cx="8892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</a:t>
            </a:r>
            <a:r>
              <a:rPr lang="es-ES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rencias con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outro</a:t>
            </a:r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programa de </a:t>
            </a:r>
            <a:r>
              <a:rPr lang="es-E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Cad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5 Imagen" descr="cola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373216"/>
            <a:ext cx="1371603" cy="762002"/>
          </a:xfrm>
          <a:prstGeom prst="rect">
            <a:avLst/>
          </a:prstGeom>
        </p:spPr>
      </p:pic>
      <p:pic>
        <p:nvPicPr>
          <p:cNvPr id="7" name="6 Imagen" descr="lightbul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725" y="5085184"/>
            <a:ext cx="2997275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lvl="0"/>
            <a:r>
              <a:rPr lang="gl-ES" i="1" dirty="0" smtClean="0"/>
              <a:t>As contas  libres non están pechadas coma noutros programas de </a:t>
            </a:r>
            <a:r>
              <a:rPr lang="gl-ES" i="1" dirty="0" err="1" smtClean="0"/>
              <a:t>Cad</a:t>
            </a:r>
            <a:r>
              <a:rPr lang="gl-ES" i="1" dirty="0" smtClean="0"/>
              <a:t>.</a:t>
            </a:r>
          </a:p>
          <a:p>
            <a:endParaRPr lang="gl-ES" dirty="0" smtClean="0"/>
          </a:p>
          <a:p>
            <a:endParaRPr lang="gl-ES" dirty="0" smtClean="0"/>
          </a:p>
        </p:txBody>
      </p:sp>
      <p:pic>
        <p:nvPicPr>
          <p:cNvPr id="4" name="3 Imagen" descr="Captura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052736"/>
            <a:ext cx="3388729" cy="206007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683568" y="314096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gl-ES" sz="3200" i="1" dirty="0" smtClean="0"/>
              <a:t>Outros programas ceden as licencias educativas con período de caducidade. En </a:t>
            </a:r>
            <a:r>
              <a:rPr lang="gl-ES" sz="3200" i="1" dirty="0" err="1" smtClean="0"/>
              <a:t>Onshape</a:t>
            </a:r>
            <a:r>
              <a:rPr lang="gl-ES" sz="3200" i="1" dirty="0" smtClean="0"/>
              <a:t> non, é para sempre.</a:t>
            </a:r>
          </a:p>
        </p:txBody>
      </p:sp>
      <p:pic>
        <p:nvPicPr>
          <p:cNvPr id="6" name="5 Imagen" descr="7af2b5_e62f35aa9e1d4bbbabba2386e3652a55-mv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4149080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nu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572103"/>
            <a:ext cx="3839951" cy="2285897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0"/>
            <a:r>
              <a:rPr lang="gl-ES" i="1" dirty="0" smtClean="0"/>
              <a:t>Con outros programas cando cambiamos ou renovamos  a licencia, cada vez requiren mellores PC, con </a:t>
            </a:r>
            <a:r>
              <a:rPr lang="gl-ES" i="1" dirty="0" err="1" smtClean="0"/>
              <a:t>Onshape</a:t>
            </a:r>
            <a:r>
              <a:rPr lang="gl-ES" i="1" dirty="0" smtClean="0"/>
              <a:t> non, ó estar na nube.</a:t>
            </a:r>
          </a:p>
          <a:p>
            <a:pPr lvl="0"/>
            <a:r>
              <a:rPr lang="gl-ES" i="1" dirty="0" smtClean="0"/>
              <a:t>Cunha licencia gratuíta podemos compartir ata 10 arquivos privados (cada arquivo pode levar varias  carpetas e deseños) (podemos deseñar unha fábrica con todos os elementos, e metelos nun arquivo).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 i="1" dirty="0" smtClean="0"/>
              <a:t>As licencias públicas teñen un máximo de capacidade de almacenamento de 5GB. Unha vez superado este espazo temos que borrar algún arquivo se queremos seguir gardando.</a:t>
            </a:r>
          </a:p>
          <a:p>
            <a:endParaRPr lang="es-ES" dirty="0"/>
          </a:p>
        </p:txBody>
      </p:sp>
      <p:pic>
        <p:nvPicPr>
          <p:cNvPr id="4" name="3 Imagen" descr="compartir-clou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717032"/>
            <a:ext cx="3333750" cy="2505075"/>
          </a:xfrm>
          <a:prstGeom prst="rect">
            <a:avLst/>
          </a:prstGeom>
        </p:spPr>
      </p:pic>
      <p:pic>
        <p:nvPicPr>
          <p:cNvPr id="6" name="5 Imagen" descr="services_almacenaje_07_g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4428918" cy="204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2051720" cy="17008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Polo </a:t>
            </a:r>
            <a:r>
              <a:rPr lang="es-ES" dirty="0" err="1" smtClean="0"/>
              <a:t>demais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 algn="ctr"/>
            <a:r>
              <a:rPr lang="es-ES" dirty="0" smtClean="0"/>
              <a:t>É igual que </a:t>
            </a:r>
            <a:r>
              <a:rPr lang="es-ES" dirty="0" err="1" smtClean="0"/>
              <a:t>calquera</a:t>
            </a:r>
            <a:r>
              <a:rPr lang="es-ES" dirty="0" smtClean="0"/>
              <a:t> </a:t>
            </a:r>
            <a:r>
              <a:rPr lang="es-ES" dirty="0" err="1" smtClean="0"/>
              <a:t>outro</a:t>
            </a:r>
            <a:r>
              <a:rPr lang="es-ES" dirty="0" smtClean="0"/>
              <a:t> programa de </a:t>
            </a:r>
            <a:r>
              <a:rPr lang="es-ES" dirty="0" err="1" smtClean="0"/>
              <a:t>cad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  <p:pic>
        <p:nvPicPr>
          <p:cNvPr id="4" name="3 Imagen" descr="6a012876d521fc970c01347fd344e197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501008"/>
            <a:ext cx="3851920" cy="3847356"/>
          </a:xfrm>
          <a:prstGeom prst="rect">
            <a:avLst/>
          </a:prstGeom>
        </p:spPr>
      </p:pic>
      <p:pic>
        <p:nvPicPr>
          <p:cNvPr id="5" name="4 Imagen" descr="solidwork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2348880"/>
            <a:ext cx="2771799" cy="1296144"/>
          </a:xfrm>
          <a:prstGeom prst="rect">
            <a:avLst/>
          </a:prstGeom>
        </p:spPr>
      </p:pic>
      <p:pic>
        <p:nvPicPr>
          <p:cNvPr id="7" name="6 Imagen" descr="CATIA_Logotype_RGB_Blu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0528" y="4869160"/>
            <a:ext cx="4252834" cy="1691021"/>
          </a:xfrm>
          <a:prstGeom prst="rect">
            <a:avLst/>
          </a:prstGeom>
        </p:spPr>
      </p:pic>
      <p:pic>
        <p:nvPicPr>
          <p:cNvPr id="8" name="7 Imagen" descr="Cas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204864"/>
            <a:ext cx="1691680" cy="2092119"/>
          </a:xfrm>
          <a:prstGeom prst="rect">
            <a:avLst/>
          </a:prstGeom>
        </p:spPr>
      </p:pic>
      <p:pic>
        <p:nvPicPr>
          <p:cNvPr id="9" name="8 Imagen" descr="invent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6885" y="2276872"/>
            <a:ext cx="4497115" cy="12526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59632" y="836712"/>
            <a:ext cx="1800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5 Imagen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6096000" cy="3810000"/>
          </a:xfrm>
          <a:prstGeom prst="rect">
            <a:avLst/>
          </a:prstGeom>
        </p:spPr>
      </p:pic>
      <p:pic>
        <p:nvPicPr>
          <p:cNvPr id="7" name="6 Imagen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8925" y="0"/>
            <a:ext cx="2505075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191</Words>
  <Application>Microsoft Office PowerPoint</Application>
  <PresentationFormat>Presentación en pantalla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Polo demais</vt:lpstr>
      <vt:lpstr>Diapositiva 8</vt:lpstr>
    </vt:vector>
  </TitlesOfParts>
  <Company>www.intercambiosvirtuales.org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Marcos</dc:creator>
  <cp:lastModifiedBy>Marcos</cp:lastModifiedBy>
  <cp:revision>10</cp:revision>
  <dcterms:created xsi:type="dcterms:W3CDTF">2017-11-04T15:17:30Z</dcterms:created>
  <dcterms:modified xsi:type="dcterms:W3CDTF">2018-02-08T06:14:46Z</dcterms:modified>
</cp:coreProperties>
</file>