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34" r:id="rId2"/>
    <p:sldId id="256" r:id="rId3"/>
    <p:sldId id="336" r:id="rId4"/>
    <p:sldId id="337" r:id="rId5"/>
    <p:sldId id="339" r:id="rId6"/>
    <p:sldId id="340" r:id="rId7"/>
    <p:sldId id="341" r:id="rId8"/>
    <p:sldId id="327" r:id="rId9"/>
    <p:sldId id="330" r:id="rId10"/>
    <p:sldId id="331" r:id="rId11"/>
    <p:sldId id="332" r:id="rId12"/>
    <p:sldId id="333" r:id="rId13"/>
    <p:sldId id="292" r:id="rId14"/>
    <p:sldId id="294" r:id="rId15"/>
    <p:sldId id="297" r:id="rId16"/>
    <p:sldId id="296" r:id="rId17"/>
    <p:sldId id="325" r:id="rId18"/>
    <p:sldId id="307" r:id="rId19"/>
    <p:sldId id="308" r:id="rId20"/>
    <p:sldId id="309" r:id="rId21"/>
    <p:sldId id="317" r:id="rId22"/>
    <p:sldId id="310" r:id="rId23"/>
    <p:sldId id="313" r:id="rId24"/>
    <p:sldId id="318" r:id="rId25"/>
    <p:sldId id="314" r:id="rId26"/>
    <p:sldId id="315" r:id="rId27"/>
    <p:sldId id="316" r:id="rId28"/>
    <p:sldId id="283" r:id="rId29"/>
    <p:sldId id="260" r:id="rId30"/>
    <p:sldId id="268" r:id="rId31"/>
    <p:sldId id="321" r:id="rId32"/>
    <p:sldId id="322" r:id="rId33"/>
    <p:sldId id="319" r:id="rId34"/>
    <p:sldId id="293" r:id="rId35"/>
    <p:sldId id="338" r:id="rId36"/>
    <p:sldId id="324" r:id="rId37"/>
  </p:sldIdLst>
  <p:sldSz cx="9144000" cy="6858000" type="screen4x3"/>
  <p:notesSz cx="6858000" cy="9144000"/>
  <p:defaultTextStyle>
    <a:defPPr>
      <a:defRPr lang="gl-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9F1AA-D6A6-4739-AC75-A83A65F83033}" type="doc">
      <dgm:prSet loTypeId="urn:microsoft.com/office/officeart/2005/8/layout/arrow5" loCatId="relationship" qsTypeId="urn:microsoft.com/office/officeart/2005/8/quickstyle/simple1" qsCatId="simple" csTypeId="urn:microsoft.com/office/officeart/2005/8/colors/accent1_2" csCatId="accent1" phldr="1"/>
      <dgm:spPr>
        <a:scene3d>
          <a:camera prst="isometricOffAxis1Right"/>
          <a:lightRig rig="threePt" dir="t"/>
        </a:scene3d>
      </dgm:spPr>
      <dgm:t>
        <a:bodyPr/>
        <a:lstStyle/>
        <a:p>
          <a:endParaRPr lang="gl-ES"/>
        </a:p>
      </dgm:t>
    </dgm:pt>
    <dgm:pt modelId="{52098085-1FDA-421D-8936-7EB7B2635707}">
      <dgm:prSet phldrT="[Texto]">
        <dgm:style>
          <a:lnRef idx="1">
            <a:schemeClr val="dk1"/>
          </a:lnRef>
          <a:fillRef idx="2">
            <a:schemeClr val="dk1"/>
          </a:fillRef>
          <a:effectRef idx="1">
            <a:schemeClr val="dk1"/>
          </a:effectRef>
          <a:fontRef idx="minor">
            <a:schemeClr val="dk1"/>
          </a:fontRef>
        </dgm:style>
      </dgm:prSet>
      <dgm:spPr/>
      <dgm:t>
        <a:bodyPr/>
        <a:lstStyle/>
        <a:p>
          <a:r>
            <a:rPr lang="es-ES" b="1" dirty="0" smtClean="0">
              <a:solidFill>
                <a:schemeClr val="bg1">
                  <a:lumMod val="75000"/>
                </a:schemeClr>
              </a:solidFill>
              <a:latin typeface="Comic Sans MS" panose="030F0702030302020204" pitchFamily="66" charset="0"/>
            </a:rPr>
            <a:t>Proxectos de </a:t>
          </a:r>
          <a:r>
            <a:rPr lang="es-ES" b="1" dirty="0" err="1" smtClean="0">
              <a:solidFill>
                <a:schemeClr val="bg1">
                  <a:lumMod val="75000"/>
                </a:schemeClr>
              </a:solidFill>
              <a:latin typeface="Comic Sans MS" panose="030F0702030302020204" pitchFamily="66" charset="0"/>
            </a:rPr>
            <a:t>traballo</a:t>
          </a:r>
          <a:endParaRPr lang="gl-ES" b="1" dirty="0">
            <a:solidFill>
              <a:schemeClr val="bg1">
                <a:lumMod val="75000"/>
              </a:schemeClr>
            </a:solidFill>
            <a:latin typeface="Comic Sans MS" panose="030F0702030302020204" pitchFamily="66" charset="0"/>
          </a:endParaRPr>
        </a:p>
      </dgm:t>
    </dgm:pt>
    <dgm:pt modelId="{080052FE-94AD-4BD8-B9AA-99A991D375C0}" type="parTrans" cxnId="{8070FB3A-7E1D-43CB-BDB0-2F2EB1075036}">
      <dgm:prSet/>
      <dgm:spPr/>
      <dgm:t>
        <a:bodyPr/>
        <a:lstStyle/>
        <a:p>
          <a:endParaRPr lang="gl-ES"/>
        </a:p>
      </dgm:t>
    </dgm:pt>
    <dgm:pt modelId="{49A51CB0-E7F9-46D8-A6FE-95EE88AEB395}" type="sibTrans" cxnId="{8070FB3A-7E1D-43CB-BDB0-2F2EB1075036}">
      <dgm:prSet/>
      <dgm:spPr/>
      <dgm:t>
        <a:bodyPr/>
        <a:lstStyle/>
        <a:p>
          <a:endParaRPr lang="gl-ES"/>
        </a:p>
      </dgm:t>
    </dgm:pt>
    <dgm:pt modelId="{4E6EF171-6415-4D6A-8602-C9AA7025EB4F}">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b="1" dirty="0" smtClean="0">
              <a:solidFill>
                <a:schemeClr val="bg1">
                  <a:lumMod val="75000"/>
                </a:schemeClr>
              </a:solidFill>
              <a:latin typeface="Comic Sans MS" panose="030F0702030302020204" pitchFamily="66" charset="0"/>
            </a:rPr>
            <a:t>Filosofía</a:t>
          </a:r>
          <a:endParaRPr lang="gl-ES" b="1" dirty="0">
            <a:solidFill>
              <a:schemeClr val="bg1">
                <a:lumMod val="75000"/>
              </a:schemeClr>
            </a:solidFill>
            <a:latin typeface="Comic Sans MS" panose="030F0702030302020204" pitchFamily="66" charset="0"/>
          </a:endParaRPr>
        </a:p>
      </dgm:t>
    </dgm:pt>
    <dgm:pt modelId="{1C790F0A-AEBA-4A05-B907-7D0A0C8AB39B}" type="parTrans" cxnId="{57D9C0DB-4EFB-46A6-AD0A-5983969DB12D}">
      <dgm:prSet/>
      <dgm:spPr/>
      <dgm:t>
        <a:bodyPr/>
        <a:lstStyle/>
        <a:p>
          <a:endParaRPr lang="gl-ES"/>
        </a:p>
      </dgm:t>
    </dgm:pt>
    <dgm:pt modelId="{A7BE1735-2101-467C-BE73-98F12D23E217}" type="sibTrans" cxnId="{57D9C0DB-4EFB-46A6-AD0A-5983969DB12D}">
      <dgm:prSet/>
      <dgm:spPr/>
      <dgm:t>
        <a:bodyPr/>
        <a:lstStyle/>
        <a:p>
          <a:endParaRPr lang="gl-ES"/>
        </a:p>
      </dgm:t>
    </dgm:pt>
    <dgm:pt modelId="{7E242105-A7BD-44EA-A7C9-B7E60177C6DC}" type="pres">
      <dgm:prSet presAssocID="{F049F1AA-D6A6-4739-AC75-A83A65F83033}" presName="diagram" presStyleCnt="0">
        <dgm:presLayoutVars>
          <dgm:dir/>
          <dgm:resizeHandles val="exact"/>
        </dgm:presLayoutVars>
      </dgm:prSet>
      <dgm:spPr/>
      <dgm:t>
        <a:bodyPr/>
        <a:lstStyle/>
        <a:p>
          <a:endParaRPr lang="gl-ES"/>
        </a:p>
      </dgm:t>
    </dgm:pt>
    <dgm:pt modelId="{E9D344D4-5177-460C-AB03-0C609AED2AFC}" type="pres">
      <dgm:prSet presAssocID="{52098085-1FDA-421D-8936-7EB7B2635707}" presName="arrow" presStyleLbl="node1" presStyleIdx="0" presStyleCnt="2">
        <dgm:presLayoutVars>
          <dgm:bulletEnabled val="1"/>
        </dgm:presLayoutVars>
      </dgm:prSet>
      <dgm:spPr/>
      <dgm:t>
        <a:bodyPr/>
        <a:lstStyle/>
        <a:p>
          <a:endParaRPr lang="gl-ES"/>
        </a:p>
      </dgm:t>
    </dgm:pt>
    <dgm:pt modelId="{5D56CCFE-43C1-40C1-870D-A24C0E57CABE}" type="pres">
      <dgm:prSet presAssocID="{4E6EF171-6415-4D6A-8602-C9AA7025EB4F}" presName="arrow" presStyleLbl="node1" presStyleIdx="1" presStyleCnt="2" custRadScaleRad="87410" custRadScaleInc="648">
        <dgm:presLayoutVars>
          <dgm:bulletEnabled val="1"/>
        </dgm:presLayoutVars>
      </dgm:prSet>
      <dgm:spPr/>
      <dgm:t>
        <a:bodyPr/>
        <a:lstStyle/>
        <a:p>
          <a:endParaRPr lang="gl-ES"/>
        </a:p>
      </dgm:t>
    </dgm:pt>
  </dgm:ptLst>
  <dgm:cxnLst>
    <dgm:cxn modelId="{8070FB3A-7E1D-43CB-BDB0-2F2EB1075036}" srcId="{F049F1AA-D6A6-4739-AC75-A83A65F83033}" destId="{52098085-1FDA-421D-8936-7EB7B2635707}" srcOrd="0" destOrd="0" parTransId="{080052FE-94AD-4BD8-B9AA-99A991D375C0}" sibTransId="{49A51CB0-E7F9-46D8-A6FE-95EE88AEB395}"/>
    <dgm:cxn modelId="{3FABBB58-FB18-43C6-A4B6-76286982478A}" type="presOf" srcId="{F049F1AA-D6A6-4739-AC75-A83A65F83033}" destId="{7E242105-A7BD-44EA-A7C9-B7E60177C6DC}" srcOrd="0" destOrd="0" presId="urn:microsoft.com/office/officeart/2005/8/layout/arrow5"/>
    <dgm:cxn modelId="{57D9C0DB-4EFB-46A6-AD0A-5983969DB12D}" srcId="{F049F1AA-D6A6-4739-AC75-A83A65F83033}" destId="{4E6EF171-6415-4D6A-8602-C9AA7025EB4F}" srcOrd="1" destOrd="0" parTransId="{1C790F0A-AEBA-4A05-B907-7D0A0C8AB39B}" sibTransId="{A7BE1735-2101-467C-BE73-98F12D23E217}"/>
    <dgm:cxn modelId="{6BE727EE-C769-44DC-8B97-F5D11A1281FC}" type="presOf" srcId="{52098085-1FDA-421D-8936-7EB7B2635707}" destId="{E9D344D4-5177-460C-AB03-0C609AED2AFC}" srcOrd="0" destOrd="0" presId="urn:microsoft.com/office/officeart/2005/8/layout/arrow5"/>
    <dgm:cxn modelId="{31CE97E4-6B44-4ED8-9AC5-8BFEE35323C0}" type="presOf" srcId="{4E6EF171-6415-4D6A-8602-C9AA7025EB4F}" destId="{5D56CCFE-43C1-40C1-870D-A24C0E57CABE}" srcOrd="0" destOrd="0" presId="urn:microsoft.com/office/officeart/2005/8/layout/arrow5"/>
    <dgm:cxn modelId="{796D15F5-72DF-410A-92CA-B58D69C9004A}" type="presParOf" srcId="{7E242105-A7BD-44EA-A7C9-B7E60177C6DC}" destId="{E9D344D4-5177-460C-AB03-0C609AED2AFC}" srcOrd="0" destOrd="0" presId="urn:microsoft.com/office/officeart/2005/8/layout/arrow5"/>
    <dgm:cxn modelId="{E6F158BB-630F-4BF1-8283-F98B6AFDC698}" type="presParOf" srcId="{7E242105-A7BD-44EA-A7C9-B7E60177C6DC}" destId="{5D56CCFE-43C1-40C1-870D-A24C0E57CABE}" srcOrd="1" destOrd="0" presId="urn:microsoft.com/office/officeart/2005/8/layout/arrow5"/>
  </dgm:cxnLst>
  <dgm:bg>
    <a:solidFill>
      <a:schemeClr val="tx1"/>
    </a:solidFill>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91FD8-25F3-4C87-BFDC-B33FE765DB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gl-ES"/>
        </a:p>
      </dgm:t>
    </dgm:pt>
    <dgm:pt modelId="{FF38BC2F-9913-4326-82AC-3E1FCFD080F9}">
      <dgm:prSet phldrT="[Texto]" custT="1">
        <dgm:style>
          <a:lnRef idx="1">
            <a:schemeClr val="accent3"/>
          </a:lnRef>
          <a:fillRef idx="2">
            <a:schemeClr val="accent3"/>
          </a:fillRef>
          <a:effectRef idx="1">
            <a:schemeClr val="accent3"/>
          </a:effectRef>
          <a:fontRef idx="minor">
            <a:schemeClr val="dk1"/>
          </a:fontRef>
        </dgm:style>
      </dgm:prSet>
      <dgm:spPr>
        <a:solidFill>
          <a:schemeClr val="tx1"/>
        </a:solidFill>
      </dgm:spPr>
      <dgm:t>
        <a:bodyPr/>
        <a:lstStyle/>
        <a:p>
          <a:r>
            <a:rPr lang="gl-ES" sz="1600" b="1" dirty="0" smtClean="0">
              <a:solidFill>
                <a:schemeClr val="bg1"/>
              </a:solidFill>
              <a:latin typeface="Comic Sans MS" panose="030F0702030302020204" pitchFamily="66" charset="0"/>
            </a:rPr>
            <a:t>EDUCACIÓN PARA O DESENVOLVEMENTO</a:t>
          </a:r>
        </a:p>
        <a:p>
          <a:r>
            <a:rPr lang="gl-ES" sz="1600" b="1" dirty="0" smtClean="0">
              <a:solidFill>
                <a:schemeClr val="bg1"/>
              </a:solidFill>
              <a:latin typeface="Comic Sans MS" panose="030F0702030302020204" pitchFamily="66" charset="0"/>
            </a:rPr>
            <a:t>SUSTENTABLE: ODS</a:t>
          </a:r>
        </a:p>
        <a:p>
          <a:r>
            <a:rPr lang="es-ES" sz="1600" b="1" dirty="0" err="1" smtClean="0">
              <a:solidFill>
                <a:schemeClr val="bg1"/>
              </a:solidFill>
              <a:latin typeface="Comic Sans MS" panose="030F0702030302020204" pitchFamily="66" charset="0"/>
            </a:rPr>
            <a:t>Proxecto</a:t>
          </a:r>
          <a:r>
            <a:rPr lang="es-ES" sz="1600" b="1" dirty="0" smtClean="0">
              <a:solidFill>
                <a:schemeClr val="bg1"/>
              </a:solidFill>
              <a:latin typeface="Comic Sans MS" panose="030F0702030302020204" pitchFamily="66" charset="0"/>
            </a:rPr>
            <a:t> ATLÁNTICO</a:t>
          </a:r>
          <a:endParaRPr lang="gl-ES" sz="1600" b="1" dirty="0">
            <a:solidFill>
              <a:schemeClr val="bg1"/>
            </a:solidFill>
            <a:latin typeface="Comic Sans MS" panose="030F0702030302020204" pitchFamily="66" charset="0"/>
          </a:endParaRPr>
        </a:p>
      </dgm:t>
    </dgm:pt>
    <dgm:pt modelId="{625133AA-2FBA-49DD-B26C-5138BE3D7E2C}" type="parTrans" cxnId="{DAF15362-34F2-4892-9A3D-5C32C711DBF4}">
      <dgm:prSet/>
      <dgm:spPr/>
      <dgm:t>
        <a:bodyPr/>
        <a:lstStyle/>
        <a:p>
          <a:endParaRPr lang="gl-ES"/>
        </a:p>
      </dgm:t>
    </dgm:pt>
    <dgm:pt modelId="{80418D1F-07C6-490E-8C80-A7F4B76AA2EB}" type="sibTrans" cxnId="{DAF15362-34F2-4892-9A3D-5C32C711DBF4}">
      <dgm:prSet/>
      <dgm:spPr/>
      <dgm:t>
        <a:bodyPr/>
        <a:lstStyle/>
        <a:p>
          <a:endParaRPr lang="gl-ES"/>
        </a:p>
      </dgm:t>
    </dgm:pt>
    <dgm:pt modelId="{AE198847-3599-4E57-A62D-1D3FA6593881}">
      <dgm:prSet phldrT="[Texto]" custT="1">
        <dgm:style>
          <a:lnRef idx="1">
            <a:schemeClr val="accent3"/>
          </a:lnRef>
          <a:fillRef idx="2">
            <a:schemeClr val="accent3"/>
          </a:fillRef>
          <a:effectRef idx="1">
            <a:schemeClr val="accent3"/>
          </a:effectRef>
          <a:fontRef idx="minor">
            <a:schemeClr val="dk1"/>
          </a:fontRef>
        </dgm:style>
      </dgm:prSet>
      <dgm:spPr>
        <a:solidFill>
          <a:schemeClr val="tx1"/>
        </a:solidFill>
      </dgm:spPr>
      <dgm:t>
        <a:bodyPr/>
        <a:lstStyle/>
        <a:p>
          <a:r>
            <a:rPr lang="gl-ES" sz="2000" b="1" dirty="0" smtClean="0">
              <a:solidFill>
                <a:schemeClr val="bg1"/>
              </a:solidFill>
              <a:latin typeface="Comic Sans MS" panose="030F0702030302020204" pitchFamily="66" charset="0"/>
            </a:rPr>
            <a:t>Ámbitos de traballo UNESCO</a:t>
          </a:r>
        </a:p>
      </dgm:t>
    </dgm:pt>
    <dgm:pt modelId="{8B67AC47-C373-4944-99EB-88C365470B9A}" type="parTrans" cxnId="{055A4153-6CFA-4DEA-B1FE-3C9F1B2289E0}">
      <dgm:prSet/>
      <dgm:spPr/>
      <dgm:t>
        <a:bodyPr/>
        <a:lstStyle/>
        <a:p>
          <a:endParaRPr lang="gl-ES"/>
        </a:p>
      </dgm:t>
    </dgm:pt>
    <dgm:pt modelId="{70566E05-08FF-463A-B11C-B64D156324DE}" type="sibTrans" cxnId="{055A4153-6CFA-4DEA-B1FE-3C9F1B2289E0}">
      <dgm:prSet/>
      <dgm:spPr/>
      <dgm:t>
        <a:bodyPr/>
        <a:lstStyle/>
        <a:p>
          <a:endParaRPr lang="gl-ES"/>
        </a:p>
      </dgm:t>
    </dgm:pt>
    <dgm:pt modelId="{9E0EDC11-22E6-4020-9813-5AEF228F1CFB}">
      <dgm:prSet phldrT="[Texto]" custT="1">
        <dgm:style>
          <a:lnRef idx="1">
            <a:schemeClr val="accent3"/>
          </a:lnRef>
          <a:fillRef idx="2">
            <a:schemeClr val="accent3"/>
          </a:fillRef>
          <a:effectRef idx="1">
            <a:schemeClr val="accent3"/>
          </a:effectRef>
          <a:fontRef idx="minor">
            <a:schemeClr val="dk1"/>
          </a:fontRef>
        </dgm:style>
      </dgm:prSet>
      <dgm:spPr>
        <a:solidFill>
          <a:schemeClr val="tx1"/>
        </a:solidFill>
      </dgm:spPr>
      <dgm:t>
        <a:bodyPr/>
        <a:lstStyle/>
        <a:p>
          <a:r>
            <a:rPr lang="gl-ES" sz="1600" b="1" dirty="0" smtClean="0">
              <a:solidFill>
                <a:schemeClr val="bg1"/>
              </a:solidFill>
              <a:latin typeface="Comic Sans MS" panose="030F0702030302020204" pitchFamily="66" charset="0"/>
            </a:rPr>
            <a:t>DIVERSIDADE CULTURAL</a:t>
          </a:r>
        </a:p>
        <a:p>
          <a:r>
            <a:rPr lang="es-ES" sz="1600" b="1" dirty="0" smtClean="0">
              <a:solidFill>
                <a:schemeClr val="bg1"/>
              </a:solidFill>
              <a:latin typeface="Comic Sans MS" panose="030F0702030302020204" pitchFamily="66" charset="0"/>
            </a:rPr>
            <a:t>PATRIMONIO</a:t>
          </a:r>
          <a:endParaRPr lang="gl-ES" sz="1600" b="1" dirty="0" smtClean="0">
            <a:solidFill>
              <a:schemeClr val="bg1"/>
            </a:solidFill>
            <a:latin typeface="Comic Sans MS" panose="030F0702030302020204" pitchFamily="66" charset="0"/>
          </a:endParaRPr>
        </a:p>
      </dgm:t>
    </dgm:pt>
    <dgm:pt modelId="{C8AB009D-AB2F-4102-A157-ADABBFDAB4F4}" type="sibTrans" cxnId="{25E05E4C-C2D5-4203-BB93-DFEEF1F1AF02}">
      <dgm:prSet/>
      <dgm:spPr/>
      <dgm:t>
        <a:bodyPr/>
        <a:lstStyle/>
        <a:p>
          <a:endParaRPr lang="gl-ES"/>
        </a:p>
      </dgm:t>
    </dgm:pt>
    <dgm:pt modelId="{C7A1030F-1090-4A1D-8E8C-08BEEDF649C2}" type="parTrans" cxnId="{25E05E4C-C2D5-4203-BB93-DFEEF1F1AF02}">
      <dgm:prSet/>
      <dgm:spPr/>
      <dgm:t>
        <a:bodyPr/>
        <a:lstStyle/>
        <a:p>
          <a:endParaRPr lang="gl-ES"/>
        </a:p>
      </dgm:t>
    </dgm:pt>
    <dgm:pt modelId="{6367DF4E-2CAA-4AB3-B687-F340E22A8AD1}">
      <dgm:prSet phldrT="[Texto]" custT="1">
        <dgm:style>
          <a:lnRef idx="1">
            <a:schemeClr val="accent3"/>
          </a:lnRef>
          <a:fillRef idx="2">
            <a:schemeClr val="accent3"/>
          </a:fillRef>
          <a:effectRef idx="1">
            <a:schemeClr val="accent3"/>
          </a:effectRef>
          <a:fontRef idx="minor">
            <a:schemeClr val="dk1"/>
          </a:fontRef>
        </dgm:style>
      </dgm:prSet>
      <dgm:spPr>
        <a:solidFill>
          <a:schemeClr val="tx1"/>
        </a:solidFill>
      </dgm:spPr>
      <dgm:t>
        <a:bodyPr/>
        <a:lstStyle/>
        <a:p>
          <a:r>
            <a:rPr lang="es-ES" sz="1600" b="1" dirty="0" smtClean="0">
              <a:solidFill>
                <a:schemeClr val="bg1"/>
              </a:solidFill>
              <a:latin typeface="Comic Sans MS" panose="030F0702030302020204" pitchFamily="66" charset="0"/>
            </a:rPr>
            <a:t>CULTURA DE PAZ</a:t>
          </a:r>
          <a:endParaRPr lang="gl-ES" sz="1600" b="1" dirty="0">
            <a:solidFill>
              <a:schemeClr val="bg1"/>
            </a:solidFill>
            <a:latin typeface="Comic Sans MS" panose="030F0702030302020204" pitchFamily="66" charset="0"/>
          </a:endParaRPr>
        </a:p>
      </dgm:t>
    </dgm:pt>
    <dgm:pt modelId="{D0C351AA-27A3-4618-BD55-7ABBE7158E98}" type="sibTrans" cxnId="{17800D32-56F0-4046-805B-15C8357A31FD}">
      <dgm:prSet/>
      <dgm:spPr/>
      <dgm:t>
        <a:bodyPr/>
        <a:lstStyle/>
        <a:p>
          <a:endParaRPr lang="gl-ES"/>
        </a:p>
      </dgm:t>
    </dgm:pt>
    <dgm:pt modelId="{DF5A9E54-5DCB-41CA-815D-87E0DF40D497}" type="parTrans" cxnId="{17800D32-56F0-4046-805B-15C8357A31FD}">
      <dgm:prSet/>
      <dgm:spPr/>
      <dgm:t>
        <a:bodyPr/>
        <a:lstStyle/>
        <a:p>
          <a:endParaRPr lang="gl-ES"/>
        </a:p>
      </dgm:t>
    </dgm:pt>
    <dgm:pt modelId="{F7099E09-3EBD-4945-8CE0-11AC6A346555}" type="pres">
      <dgm:prSet presAssocID="{31991FD8-25F3-4C87-BFDC-B33FE765DB13}" presName="diagram" presStyleCnt="0">
        <dgm:presLayoutVars>
          <dgm:dir/>
          <dgm:resizeHandles val="exact"/>
        </dgm:presLayoutVars>
      </dgm:prSet>
      <dgm:spPr/>
      <dgm:t>
        <a:bodyPr/>
        <a:lstStyle/>
        <a:p>
          <a:endParaRPr lang="gl-ES"/>
        </a:p>
      </dgm:t>
    </dgm:pt>
    <dgm:pt modelId="{2FDB3D1E-B950-4AC1-A005-AFC9D3E6C393}" type="pres">
      <dgm:prSet presAssocID="{FF38BC2F-9913-4326-82AC-3E1FCFD080F9}" presName="node" presStyleLbl="node1" presStyleIdx="0" presStyleCnt="4" custScaleX="159832" custScaleY="115769" custLinFactY="17512" custLinFactNeighborX="-9562" custLinFactNeighborY="100000">
        <dgm:presLayoutVars>
          <dgm:bulletEnabled val="1"/>
        </dgm:presLayoutVars>
      </dgm:prSet>
      <dgm:spPr/>
      <dgm:t>
        <a:bodyPr/>
        <a:lstStyle/>
        <a:p>
          <a:endParaRPr lang="gl-ES"/>
        </a:p>
      </dgm:t>
    </dgm:pt>
    <dgm:pt modelId="{F67FD0E9-320C-49A7-AE1F-C5B00F72B479}" type="pres">
      <dgm:prSet presAssocID="{80418D1F-07C6-490E-8C80-A7F4B76AA2EB}" presName="sibTrans" presStyleCnt="0"/>
      <dgm:spPr/>
    </dgm:pt>
    <dgm:pt modelId="{A223406C-0E5C-45D9-B618-8528AD59E090}" type="pres">
      <dgm:prSet presAssocID="{6367DF4E-2CAA-4AB3-B687-F340E22A8AD1}" presName="node" presStyleLbl="node1" presStyleIdx="1" presStyleCnt="4" custScaleX="147728" custScaleY="127187" custLinFactY="22297" custLinFactNeighborX="14787" custLinFactNeighborY="100000">
        <dgm:presLayoutVars>
          <dgm:bulletEnabled val="1"/>
        </dgm:presLayoutVars>
      </dgm:prSet>
      <dgm:spPr/>
      <dgm:t>
        <a:bodyPr/>
        <a:lstStyle/>
        <a:p>
          <a:endParaRPr lang="gl-ES"/>
        </a:p>
      </dgm:t>
    </dgm:pt>
    <dgm:pt modelId="{3208EC93-623D-4CA1-8E28-8C6C747D1B07}" type="pres">
      <dgm:prSet presAssocID="{D0C351AA-27A3-4618-BD55-7ABBE7158E98}" presName="sibTrans" presStyleCnt="0"/>
      <dgm:spPr/>
    </dgm:pt>
    <dgm:pt modelId="{44C5C50F-A655-4CAA-96B1-E2B94ED51623}" type="pres">
      <dgm:prSet presAssocID="{9E0EDC11-22E6-4020-9813-5AEF228F1CFB}" presName="node" presStyleLbl="node1" presStyleIdx="2" presStyleCnt="4" custScaleX="161362" custScaleY="155319" custLinFactY="9640" custLinFactNeighborX="-1800" custLinFactNeighborY="100000">
        <dgm:presLayoutVars>
          <dgm:bulletEnabled val="1"/>
        </dgm:presLayoutVars>
      </dgm:prSet>
      <dgm:spPr/>
      <dgm:t>
        <a:bodyPr/>
        <a:lstStyle/>
        <a:p>
          <a:endParaRPr lang="gl-ES"/>
        </a:p>
      </dgm:t>
    </dgm:pt>
    <dgm:pt modelId="{91FDDBF5-6AD4-4206-9902-FA36E7B75A11}" type="pres">
      <dgm:prSet presAssocID="{C8AB009D-AB2F-4102-A157-ADABBFDAB4F4}" presName="sibTrans" presStyleCnt="0"/>
      <dgm:spPr/>
    </dgm:pt>
    <dgm:pt modelId="{FCEF942D-7C5A-4D96-BD65-638E902CD745}" type="pres">
      <dgm:prSet presAssocID="{AE198847-3599-4E57-A62D-1D3FA6593881}" presName="node" presStyleLbl="node1" presStyleIdx="3" presStyleCnt="4" custScaleX="336842" custScaleY="107130" custLinFactY="-128097" custLinFactNeighborX="-14793" custLinFactNeighborY="-200000">
        <dgm:presLayoutVars>
          <dgm:bulletEnabled val="1"/>
        </dgm:presLayoutVars>
      </dgm:prSet>
      <dgm:spPr/>
      <dgm:t>
        <a:bodyPr/>
        <a:lstStyle/>
        <a:p>
          <a:endParaRPr lang="gl-ES"/>
        </a:p>
      </dgm:t>
    </dgm:pt>
  </dgm:ptLst>
  <dgm:cxnLst>
    <dgm:cxn modelId="{2030C372-DE8A-4AE9-86B7-51C70A477C26}" type="presOf" srcId="{AE198847-3599-4E57-A62D-1D3FA6593881}" destId="{FCEF942D-7C5A-4D96-BD65-638E902CD745}" srcOrd="0" destOrd="0" presId="urn:microsoft.com/office/officeart/2005/8/layout/default"/>
    <dgm:cxn modelId="{5A6C3307-D243-440F-9CFD-0C03D6F723C7}" type="presOf" srcId="{6367DF4E-2CAA-4AB3-B687-F340E22A8AD1}" destId="{A223406C-0E5C-45D9-B618-8528AD59E090}" srcOrd="0" destOrd="0" presId="urn:microsoft.com/office/officeart/2005/8/layout/default"/>
    <dgm:cxn modelId="{17800D32-56F0-4046-805B-15C8357A31FD}" srcId="{31991FD8-25F3-4C87-BFDC-B33FE765DB13}" destId="{6367DF4E-2CAA-4AB3-B687-F340E22A8AD1}" srcOrd="1" destOrd="0" parTransId="{DF5A9E54-5DCB-41CA-815D-87E0DF40D497}" sibTransId="{D0C351AA-27A3-4618-BD55-7ABBE7158E98}"/>
    <dgm:cxn modelId="{DAF15362-34F2-4892-9A3D-5C32C711DBF4}" srcId="{31991FD8-25F3-4C87-BFDC-B33FE765DB13}" destId="{FF38BC2F-9913-4326-82AC-3E1FCFD080F9}" srcOrd="0" destOrd="0" parTransId="{625133AA-2FBA-49DD-B26C-5138BE3D7E2C}" sibTransId="{80418D1F-07C6-490E-8C80-A7F4B76AA2EB}"/>
    <dgm:cxn modelId="{A3580EB0-C382-4738-8BEC-E51F8CE9D79C}" type="presOf" srcId="{31991FD8-25F3-4C87-BFDC-B33FE765DB13}" destId="{F7099E09-3EBD-4945-8CE0-11AC6A346555}" srcOrd="0" destOrd="0" presId="urn:microsoft.com/office/officeart/2005/8/layout/default"/>
    <dgm:cxn modelId="{25E05E4C-C2D5-4203-BB93-DFEEF1F1AF02}" srcId="{31991FD8-25F3-4C87-BFDC-B33FE765DB13}" destId="{9E0EDC11-22E6-4020-9813-5AEF228F1CFB}" srcOrd="2" destOrd="0" parTransId="{C7A1030F-1090-4A1D-8E8C-08BEEDF649C2}" sibTransId="{C8AB009D-AB2F-4102-A157-ADABBFDAB4F4}"/>
    <dgm:cxn modelId="{055A4153-6CFA-4DEA-B1FE-3C9F1B2289E0}" srcId="{31991FD8-25F3-4C87-BFDC-B33FE765DB13}" destId="{AE198847-3599-4E57-A62D-1D3FA6593881}" srcOrd="3" destOrd="0" parTransId="{8B67AC47-C373-4944-99EB-88C365470B9A}" sibTransId="{70566E05-08FF-463A-B11C-B64D156324DE}"/>
    <dgm:cxn modelId="{9FBBC956-8D1E-4B47-9A37-D4D1DA806864}" type="presOf" srcId="{FF38BC2F-9913-4326-82AC-3E1FCFD080F9}" destId="{2FDB3D1E-B950-4AC1-A005-AFC9D3E6C393}" srcOrd="0" destOrd="0" presId="urn:microsoft.com/office/officeart/2005/8/layout/default"/>
    <dgm:cxn modelId="{A03AA7A0-C74E-48E1-9477-1733FC8ABB16}" type="presOf" srcId="{9E0EDC11-22E6-4020-9813-5AEF228F1CFB}" destId="{44C5C50F-A655-4CAA-96B1-E2B94ED51623}" srcOrd="0" destOrd="0" presId="urn:microsoft.com/office/officeart/2005/8/layout/default"/>
    <dgm:cxn modelId="{CC7B7558-9339-404A-B983-44C873701F94}" type="presParOf" srcId="{F7099E09-3EBD-4945-8CE0-11AC6A346555}" destId="{2FDB3D1E-B950-4AC1-A005-AFC9D3E6C393}" srcOrd="0" destOrd="0" presId="urn:microsoft.com/office/officeart/2005/8/layout/default"/>
    <dgm:cxn modelId="{4451C67F-A5DA-4757-895C-15E8B639BA22}" type="presParOf" srcId="{F7099E09-3EBD-4945-8CE0-11AC6A346555}" destId="{F67FD0E9-320C-49A7-AE1F-C5B00F72B479}" srcOrd="1" destOrd="0" presId="urn:microsoft.com/office/officeart/2005/8/layout/default"/>
    <dgm:cxn modelId="{C1B756B6-F0F7-4194-AF07-5B7DE265FCE3}" type="presParOf" srcId="{F7099E09-3EBD-4945-8CE0-11AC6A346555}" destId="{A223406C-0E5C-45D9-B618-8528AD59E090}" srcOrd="2" destOrd="0" presId="urn:microsoft.com/office/officeart/2005/8/layout/default"/>
    <dgm:cxn modelId="{0F4AAAEB-18D5-439B-AB66-48102BD626D1}" type="presParOf" srcId="{F7099E09-3EBD-4945-8CE0-11AC6A346555}" destId="{3208EC93-623D-4CA1-8E28-8C6C747D1B07}" srcOrd="3" destOrd="0" presId="urn:microsoft.com/office/officeart/2005/8/layout/default"/>
    <dgm:cxn modelId="{C34E3C86-4E66-471A-9250-668CD3ECB85D}" type="presParOf" srcId="{F7099E09-3EBD-4945-8CE0-11AC6A346555}" destId="{44C5C50F-A655-4CAA-96B1-E2B94ED51623}" srcOrd="4" destOrd="0" presId="urn:microsoft.com/office/officeart/2005/8/layout/default"/>
    <dgm:cxn modelId="{CEA97A58-E6CF-417D-A0B0-FF6C2D9B2F04}" type="presParOf" srcId="{F7099E09-3EBD-4945-8CE0-11AC6A346555}" destId="{91FDDBF5-6AD4-4206-9902-FA36E7B75A11}" srcOrd="5" destOrd="0" presId="urn:microsoft.com/office/officeart/2005/8/layout/default"/>
    <dgm:cxn modelId="{20B9DFC2-0143-4406-A4DA-8A1A74B829C3}" type="presParOf" srcId="{F7099E09-3EBD-4945-8CE0-11AC6A346555}" destId="{FCEF942D-7C5A-4D96-BD65-638E902CD745}" srcOrd="6" destOrd="0" presId="urn:microsoft.com/office/officeart/2005/8/layout/default"/>
  </dgm:cxnLst>
  <dgm:bg>
    <a:solidFill>
      <a:schemeClr val="bg2">
        <a:lumMod val="50000"/>
      </a:schemeClr>
    </a:solidFill>
    <a:effectLst>
      <a:outerShdw blurRad="50800" dist="38100" dir="5400000" algn="t" rotWithShape="0">
        <a:prstClr val="black">
          <a:alpha val="40000"/>
        </a:prstClr>
      </a:outerShdw>
    </a:effect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BC27E-65AB-4B66-A667-DEA850B72EC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gl-ES"/>
        </a:p>
      </dgm:t>
    </dgm:pt>
    <dgm:pt modelId="{3280C2EB-DC4E-470E-A41E-F26153F61BBD}">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500" dirty="0" smtClean="0">
              <a:solidFill>
                <a:schemeClr val="tx1"/>
              </a:solidFill>
            </a:rPr>
            <a:t>          </a:t>
          </a:r>
          <a:r>
            <a:rPr lang="es-ES" sz="1600" b="1" dirty="0" smtClean="0">
              <a:solidFill>
                <a:schemeClr val="tx1"/>
              </a:solidFill>
              <a:latin typeface="Comic Sans MS" panose="030F0702030302020204" pitchFamily="66" charset="0"/>
            </a:rPr>
            <a:t>Dimensión </a:t>
          </a:r>
          <a:r>
            <a:rPr lang="es-ES" sz="1600" b="1" dirty="0" err="1" smtClean="0">
              <a:solidFill>
                <a:schemeClr val="tx1"/>
              </a:solidFill>
              <a:latin typeface="Comic Sans MS" panose="030F0702030302020204" pitchFamily="66" charset="0"/>
            </a:rPr>
            <a:t>Persoal</a:t>
          </a:r>
          <a:endParaRPr lang="es-ES" sz="1600" b="1" dirty="0" smtClean="0">
            <a:solidFill>
              <a:schemeClr val="tx1"/>
            </a:solidFill>
            <a:latin typeface="Comic Sans MS" panose="030F0702030302020204" pitchFamily="66" charset="0"/>
          </a:endParaRPr>
        </a:p>
        <a:p>
          <a:pPr algn="l"/>
          <a:r>
            <a:rPr lang="es-ES" sz="1600" b="1" dirty="0" smtClean="0">
              <a:solidFill>
                <a:schemeClr val="tx1"/>
              </a:solidFill>
              <a:latin typeface="Comic Sans MS" panose="030F0702030302020204" pitchFamily="66" charset="0"/>
            </a:rPr>
            <a:t>                . </a:t>
          </a:r>
          <a:r>
            <a:rPr lang="es-ES" sz="1600" b="1" dirty="0" err="1" smtClean="0">
              <a:solidFill>
                <a:schemeClr val="tx1"/>
              </a:solidFill>
              <a:latin typeface="Comic Sans MS" panose="030F0702030302020204" pitchFamily="66" charset="0"/>
            </a:rPr>
            <a:t>Identidade</a:t>
          </a:r>
          <a:r>
            <a:rPr lang="es-ES" sz="1600" b="1" dirty="0" smtClean="0">
              <a:solidFill>
                <a:schemeClr val="tx1"/>
              </a:solidFill>
              <a:latin typeface="Comic Sans MS" panose="030F0702030302020204" pitchFamily="66" charset="0"/>
            </a:rPr>
            <a:t>/</a:t>
          </a:r>
          <a:r>
            <a:rPr lang="es-ES" sz="1600" b="1" dirty="0" err="1" smtClean="0">
              <a:solidFill>
                <a:schemeClr val="tx1"/>
              </a:solidFill>
              <a:latin typeface="Comic Sans MS" panose="030F0702030302020204" pitchFamily="66" charset="0"/>
            </a:rPr>
            <a:t>alteridade</a:t>
          </a:r>
          <a:endParaRPr lang="gl-ES" sz="1600" b="1" dirty="0">
            <a:solidFill>
              <a:schemeClr val="tx1"/>
            </a:solidFill>
            <a:latin typeface="Comic Sans MS" panose="030F0702030302020204" pitchFamily="66" charset="0"/>
          </a:endParaRPr>
        </a:p>
      </dgm:t>
    </dgm:pt>
    <dgm:pt modelId="{AA2A8B9B-EF52-4E41-A07F-E4BCC0209D72}" type="parTrans" cxnId="{CEC0DB90-1360-43D8-BCC6-5F6113BCBD5F}">
      <dgm:prSet/>
      <dgm:spPr/>
      <dgm:t>
        <a:bodyPr/>
        <a:lstStyle/>
        <a:p>
          <a:endParaRPr lang="gl-ES"/>
        </a:p>
      </dgm:t>
    </dgm:pt>
    <dgm:pt modelId="{0D3FC125-8F08-4E8D-936B-08C7B99EF9E5}" type="sibTrans" cxnId="{CEC0DB90-1360-43D8-BCC6-5F6113BCBD5F}">
      <dgm:prSet/>
      <dgm:spPr/>
      <dgm:t>
        <a:bodyPr/>
        <a:lstStyle/>
        <a:p>
          <a:endParaRPr lang="gl-ES"/>
        </a:p>
      </dgm:t>
    </dgm:pt>
    <dgm:pt modelId="{2D5EB2DE-F381-4FB3-97BC-38CFC7721F7B}">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Aprender a ser</a:t>
          </a:r>
          <a:endParaRPr lang="gl-ES" sz="1600" b="1" dirty="0">
            <a:solidFill>
              <a:schemeClr val="tx1"/>
            </a:solidFill>
            <a:latin typeface="Comic Sans MS" panose="030F0702030302020204" pitchFamily="66" charset="0"/>
          </a:endParaRPr>
        </a:p>
      </dgm:t>
    </dgm:pt>
    <dgm:pt modelId="{D7F215C4-17B5-4F38-82D1-18EFFA7985A2}" type="parTrans" cxnId="{9AAAA6B2-7A19-41D3-8108-4BC4EE12D79C}">
      <dgm:prSet/>
      <dgm:spPr/>
      <dgm:t>
        <a:bodyPr/>
        <a:lstStyle/>
        <a:p>
          <a:endParaRPr lang="gl-ES"/>
        </a:p>
      </dgm:t>
    </dgm:pt>
    <dgm:pt modelId="{A8FD15E3-E1EE-4631-9F3C-8E5AC3E991E3}" type="sibTrans" cxnId="{9AAAA6B2-7A19-41D3-8108-4BC4EE12D79C}">
      <dgm:prSet/>
      <dgm:spPr/>
      <dgm:t>
        <a:bodyPr/>
        <a:lstStyle/>
        <a:p>
          <a:endParaRPr lang="gl-ES"/>
        </a:p>
      </dgm:t>
    </dgm:pt>
    <dgm:pt modelId="{197C0D8A-9DF0-4496-B7C5-C34D0F52FBBF}">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rPr>
            <a:t>          </a:t>
          </a:r>
          <a:r>
            <a:rPr lang="es-ES" sz="1600" b="1" dirty="0" smtClean="0">
              <a:solidFill>
                <a:schemeClr val="tx1"/>
              </a:solidFill>
              <a:latin typeface="Comic Sans MS" panose="030F0702030302020204" pitchFamily="66" charset="0"/>
            </a:rPr>
            <a:t>Dimensión Social</a:t>
          </a:r>
          <a:endParaRPr lang="gl-ES" sz="1600" b="1" dirty="0">
            <a:solidFill>
              <a:schemeClr val="tx1"/>
            </a:solidFill>
            <a:latin typeface="Comic Sans MS" panose="030F0702030302020204" pitchFamily="66" charset="0"/>
          </a:endParaRPr>
        </a:p>
      </dgm:t>
    </dgm:pt>
    <dgm:pt modelId="{6F3D6752-6468-4F57-A340-5AD812E5C196}" type="parTrans" cxnId="{B5A3115D-BE86-4BFD-8DAA-4549F4762F08}">
      <dgm:prSet/>
      <dgm:spPr/>
      <dgm:t>
        <a:bodyPr/>
        <a:lstStyle/>
        <a:p>
          <a:endParaRPr lang="gl-ES"/>
        </a:p>
      </dgm:t>
    </dgm:pt>
    <dgm:pt modelId="{3D07072A-C61B-4CC8-A3CF-7EA8D124268B}" type="sibTrans" cxnId="{B5A3115D-BE86-4BFD-8DAA-4549F4762F08}">
      <dgm:prSet/>
      <dgm:spPr/>
      <dgm:t>
        <a:bodyPr/>
        <a:lstStyle/>
        <a:p>
          <a:endParaRPr lang="gl-ES"/>
        </a:p>
      </dgm:t>
    </dgm:pt>
    <dgm:pt modelId="{F4EF5AAD-7619-4472-B6AD-83E3C70723D5}">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Conciencia </a:t>
          </a:r>
          <a:r>
            <a:rPr lang="es-ES" sz="1600" b="1" dirty="0" err="1" smtClean="0">
              <a:solidFill>
                <a:schemeClr val="tx1"/>
              </a:solidFill>
              <a:latin typeface="Comic Sans MS" panose="030F0702030302020204" pitchFamily="66" charset="0"/>
            </a:rPr>
            <a:t>socioambiental</a:t>
          </a:r>
          <a:endParaRPr lang="gl-ES" sz="1600" b="1" dirty="0">
            <a:solidFill>
              <a:schemeClr val="tx1"/>
            </a:solidFill>
            <a:latin typeface="Comic Sans MS" panose="030F0702030302020204" pitchFamily="66" charset="0"/>
          </a:endParaRPr>
        </a:p>
      </dgm:t>
    </dgm:pt>
    <dgm:pt modelId="{D2A8CC70-C463-4A72-AAB4-1A73507F3642}" type="parTrans" cxnId="{0E4CAA3A-8DEE-447C-8FBC-6C5B9036C259}">
      <dgm:prSet/>
      <dgm:spPr/>
      <dgm:t>
        <a:bodyPr/>
        <a:lstStyle/>
        <a:p>
          <a:endParaRPr lang="gl-ES"/>
        </a:p>
      </dgm:t>
    </dgm:pt>
    <dgm:pt modelId="{DC228D5F-021A-4913-8B65-17809C87A7EA}" type="sibTrans" cxnId="{0E4CAA3A-8DEE-447C-8FBC-6C5B9036C259}">
      <dgm:prSet/>
      <dgm:spPr/>
      <dgm:t>
        <a:bodyPr/>
        <a:lstStyle/>
        <a:p>
          <a:endParaRPr lang="gl-ES"/>
        </a:p>
      </dgm:t>
    </dgm:pt>
    <dgm:pt modelId="{33662EBD-141D-48FB-8A1A-1B5CEC6236DE}">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Aprender a convivir</a:t>
          </a:r>
          <a:endParaRPr lang="gl-ES" sz="1600" b="1" dirty="0">
            <a:solidFill>
              <a:schemeClr val="tx1"/>
            </a:solidFill>
            <a:latin typeface="Comic Sans MS" panose="030F0702030302020204" pitchFamily="66" charset="0"/>
          </a:endParaRPr>
        </a:p>
      </dgm:t>
    </dgm:pt>
    <dgm:pt modelId="{B737D000-53AF-4FDF-82A0-3A9EDEB76303}" type="parTrans" cxnId="{AAB056EB-D58E-492F-A24C-5930356E3BBF}">
      <dgm:prSet/>
      <dgm:spPr/>
      <dgm:t>
        <a:bodyPr/>
        <a:lstStyle/>
        <a:p>
          <a:endParaRPr lang="gl-ES"/>
        </a:p>
      </dgm:t>
    </dgm:pt>
    <dgm:pt modelId="{F410CECB-F8B4-4346-BB0F-96AB03DD82DE}" type="sibTrans" cxnId="{AAB056EB-D58E-492F-A24C-5930356E3BBF}">
      <dgm:prSet/>
      <dgm:spPr/>
      <dgm:t>
        <a:bodyPr/>
        <a:lstStyle/>
        <a:p>
          <a:endParaRPr lang="gl-ES"/>
        </a:p>
      </dgm:t>
    </dgm:pt>
    <dgm:pt modelId="{7D345E6F-9F2E-416E-A174-CB5BF3001A11}">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         </a:t>
          </a:r>
          <a:r>
            <a:rPr lang="es-ES" sz="1600" b="1" dirty="0" smtClean="0">
              <a:solidFill>
                <a:schemeClr val="tx1"/>
              </a:solidFill>
              <a:latin typeface="Comic Sans MS" panose="030F0702030302020204" pitchFamily="66" charset="0"/>
            </a:rPr>
            <a:t>Dimensión </a:t>
          </a:r>
          <a:r>
            <a:rPr lang="es-ES" sz="1600" b="1" dirty="0" smtClean="0">
              <a:solidFill>
                <a:schemeClr val="tx1"/>
              </a:solidFill>
              <a:latin typeface="Comic Sans MS" panose="030F0702030302020204" pitchFamily="66" charset="0"/>
            </a:rPr>
            <a:t>Temporal</a:t>
          </a:r>
          <a:endParaRPr lang="gl-ES" sz="1600" b="1" dirty="0">
            <a:solidFill>
              <a:schemeClr val="tx1"/>
            </a:solidFill>
            <a:latin typeface="Comic Sans MS" panose="030F0702030302020204" pitchFamily="66" charset="0"/>
          </a:endParaRPr>
        </a:p>
      </dgm:t>
    </dgm:pt>
    <dgm:pt modelId="{443974DA-1B39-48FF-9508-2E169DF93760}" type="parTrans" cxnId="{DACF7DEC-A7F2-4398-B908-CF743700F0C1}">
      <dgm:prSet/>
      <dgm:spPr/>
      <dgm:t>
        <a:bodyPr/>
        <a:lstStyle/>
        <a:p>
          <a:endParaRPr lang="gl-ES"/>
        </a:p>
      </dgm:t>
    </dgm:pt>
    <dgm:pt modelId="{72B2D8F8-F510-4945-95F0-2B9CAB92613C}" type="sibTrans" cxnId="{DACF7DEC-A7F2-4398-B908-CF743700F0C1}">
      <dgm:prSet/>
      <dgm:spPr/>
      <dgm:t>
        <a:bodyPr/>
        <a:lstStyle/>
        <a:p>
          <a:endParaRPr lang="gl-ES"/>
        </a:p>
      </dgm:t>
    </dgm:pt>
    <dgm:pt modelId="{111625FE-CAD4-40CE-BD41-CC4FEC011AFD}">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Aprender a actuar</a:t>
          </a:r>
          <a:endParaRPr lang="gl-ES" sz="1600" b="1" dirty="0">
            <a:solidFill>
              <a:schemeClr val="tx1"/>
            </a:solidFill>
            <a:latin typeface="Comic Sans MS" panose="030F0702030302020204" pitchFamily="66" charset="0"/>
          </a:endParaRPr>
        </a:p>
      </dgm:t>
    </dgm:pt>
    <dgm:pt modelId="{F5CEDCCB-B176-487C-8CFB-53F034CBB803}" type="parTrans" cxnId="{CCBE30ED-1996-418E-A70D-011DA231AB0E}">
      <dgm:prSet/>
      <dgm:spPr/>
      <dgm:t>
        <a:bodyPr/>
        <a:lstStyle/>
        <a:p>
          <a:endParaRPr lang="gl-ES"/>
        </a:p>
      </dgm:t>
    </dgm:pt>
    <dgm:pt modelId="{330EAD77-80C7-46AA-9CFC-89DE4B42AFB4}" type="sibTrans" cxnId="{CCBE30ED-1996-418E-A70D-011DA231AB0E}">
      <dgm:prSet/>
      <dgm:spPr/>
      <dgm:t>
        <a:bodyPr/>
        <a:lstStyle/>
        <a:p>
          <a:endParaRPr lang="gl-ES"/>
        </a:p>
      </dgm:t>
    </dgm:pt>
    <dgm:pt modelId="{4A23B18F-292B-4F0F-835C-E844D5345FC9}">
      <dgm:prSet phldrT="[Texto]" custT="1">
        <dgm:style>
          <a:lnRef idx="1">
            <a:schemeClr val="accent3"/>
          </a:lnRef>
          <a:fillRef idx="2">
            <a:schemeClr val="accent3"/>
          </a:fillRef>
          <a:effectRef idx="1">
            <a:schemeClr val="accent3"/>
          </a:effectRef>
          <a:fontRef idx="minor">
            <a:schemeClr val="dk1"/>
          </a:fontRef>
        </dgm:style>
      </dgm:prSet>
      <dgm:spPr>
        <a:solidFill>
          <a:schemeClr val="bg1">
            <a:lumMod val="60000"/>
            <a:lumOff val="40000"/>
          </a:schemeClr>
        </a:solidFill>
      </dgm:spPr>
      <dgm:t>
        <a:bodyPr/>
        <a:lstStyle/>
        <a:p>
          <a:pPr algn="ctr"/>
          <a:r>
            <a:rPr lang="es-ES" sz="1600" b="1" dirty="0" smtClean="0">
              <a:solidFill>
                <a:schemeClr val="tx1"/>
              </a:solidFill>
              <a:latin typeface="Comic Sans MS" panose="030F0702030302020204" pitchFamily="66" charset="0"/>
            </a:rPr>
            <a:t>Tomar </a:t>
          </a:r>
          <a:r>
            <a:rPr lang="es-ES" sz="1600" b="1" dirty="0" err="1" smtClean="0">
              <a:solidFill>
                <a:schemeClr val="tx1"/>
              </a:solidFill>
              <a:latin typeface="Comic Sans MS" panose="030F0702030302020204" pitchFamily="66" charset="0"/>
            </a:rPr>
            <a:t>decisións</a:t>
          </a:r>
          <a:endParaRPr lang="gl-ES" sz="1600" b="1" dirty="0">
            <a:solidFill>
              <a:schemeClr val="tx1"/>
            </a:solidFill>
            <a:latin typeface="Comic Sans MS" panose="030F0702030302020204" pitchFamily="66" charset="0"/>
          </a:endParaRPr>
        </a:p>
      </dgm:t>
    </dgm:pt>
    <dgm:pt modelId="{26E4A2C0-D26B-4C18-92C4-3BEE4240F079}" type="parTrans" cxnId="{6EC4A72B-4FF7-4D87-B76B-7D8BB8D7ED56}">
      <dgm:prSet/>
      <dgm:spPr/>
      <dgm:t>
        <a:bodyPr/>
        <a:lstStyle/>
        <a:p>
          <a:endParaRPr lang="gl-ES"/>
        </a:p>
      </dgm:t>
    </dgm:pt>
    <dgm:pt modelId="{EE9CCBA1-337D-4139-BFAC-7BCB331C4722}" type="sibTrans" cxnId="{6EC4A72B-4FF7-4D87-B76B-7D8BB8D7ED56}">
      <dgm:prSet/>
      <dgm:spPr/>
      <dgm:t>
        <a:bodyPr/>
        <a:lstStyle/>
        <a:p>
          <a:endParaRPr lang="gl-ES"/>
        </a:p>
      </dgm:t>
    </dgm:pt>
    <dgm:pt modelId="{629D971B-05C8-420E-82E7-0BB9FCD1CEE2}" type="pres">
      <dgm:prSet presAssocID="{1D8BC27E-65AB-4B66-A667-DEA850B72ECE}" presName="linear" presStyleCnt="0">
        <dgm:presLayoutVars>
          <dgm:dir/>
          <dgm:resizeHandles val="exact"/>
        </dgm:presLayoutVars>
      </dgm:prSet>
      <dgm:spPr/>
      <dgm:t>
        <a:bodyPr/>
        <a:lstStyle/>
        <a:p>
          <a:endParaRPr lang="gl-ES"/>
        </a:p>
      </dgm:t>
    </dgm:pt>
    <dgm:pt modelId="{0DDBFCFC-2F4D-4AD3-96BC-9010FAF92FCF}" type="pres">
      <dgm:prSet presAssocID="{3280C2EB-DC4E-470E-A41E-F26153F61BBD}" presName="comp" presStyleCnt="0"/>
      <dgm:spPr/>
    </dgm:pt>
    <dgm:pt modelId="{0D3BE1FA-E1F7-4EC6-89FD-9440E5ED0303}" type="pres">
      <dgm:prSet presAssocID="{3280C2EB-DC4E-470E-A41E-F26153F61BBD}" presName="box" presStyleLbl="node1" presStyleIdx="0" presStyleCnt="3" custScaleY="137788" custLinFactNeighborX="-1178" custLinFactNeighborY="3184"/>
      <dgm:spPr/>
      <dgm:t>
        <a:bodyPr/>
        <a:lstStyle/>
        <a:p>
          <a:endParaRPr lang="gl-ES"/>
        </a:p>
      </dgm:t>
    </dgm:pt>
    <dgm:pt modelId="{E2F8E5EE-7A97-4A55-895F-3DE74788014A}" type="pres">
      <dgm:prSet presAssocID="{3280C2EB-DC4E-470E-A41E-F26153F61BBD}" presName="img" presStyleLbl="fgImgPlace1" presStyleIdx="0" presStyleCnt="3" custScaleX="153419" custScaleY="128933" custLinFactNeighborX="22201" custLinFactNeighborY="87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dgm:spPr>
      <dgm:t>
        <a:bodyPr/>
        <a:lstStyle/>
        <a:p>
          <a:endParaRPr lang="gl-ES"/>
        </a:p>
      </dgm:t>
    </dgm:pt>
    <dgm:pt modelId="{0A877466-ACBE-41E1-B1CD-D96EFE7DE2C5}" type="pres">
      <dgm:prSet presAssocID="{3280C2EB-DC4E-470E-A41E-F26153F61BBD}" presName="text" presStyleLbl="node1" presStyleIdx="0" presStyleCnt="3">
        <dgm:presLayoutVars>
          <dgm:bulletEnabled val="1"/>
        </dgm:presLayoutVars>
      </dgm:prSet>
      <dgm:spPr/>
      <dgm:t>
        <a:bodyPr/>
        <a:lstStyle/>
        <a:p>
          <a:endParaRPr lang="gl-ES"/>
        </a:p>
      </dgm:t>
    </dgm:pt>
    <dgm:pt modelId="{95FC4658-66EB-45E9-860C-71D36C0ECC0A}" type="pres">
      <dgm:prSet presAssocID="{0D3FC125-8F08-4E8D-936B-08C7B99EF9E5}" presName="spacer" presStyleCnt="0"/>
      <dgm:spPr/>
    </dgm:pt>
    <dgm:pt modelId="{0712A257-D20B-4960-B4A6-FDA160A2B807}" type="pres">
      <dgm:prSet presAssocID="{197C0D8A-9DF0-4496-B7C5-C34D0F52FBBF}" presName="comp" presStyleCnt="0"/>
      <dgm:spPr/>
    </dgm:pt>
    <dgm:pt modelId="{41D989B3-2507-44BE-B0C5-84C43B401D06}" type="pres">
      <dgm:prSet presAssocID="{197C0D8A-9DF0-4496-B7C5-C34D0F52FBBF}" presName="box" presStyleLbl="node1" presStyleIdx="1" presStyleCnt="3" custScaleX="99230" custScaleY="111855"/>
      <dgm:spPr/>
      <dgm:t>
        <a:bodyPr/>
        <a:lstStyle/>
        <a:p>
          <a:endParaRPr lang="gl-ES"/>
        </a:p>
      </dgm:t>
    </dgm:pt>
    <dgm:pt modelId="{EC80FA1E-2C12-4168-8879-4A0FB34EC87D}" type="pres">
      <dgm:prSet presAssocID="{197C0D8A-9DF0-4496-B7C5-C34D0F52FBBF}" presName="img" presStyleLbl="fgImgPlace1" presStyleIdx="1" presStyleCnt="3" custScaleX="120930" custScaleY="99999" custLinFactNeighborX="19948" custLinFactNeighborY="250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dgm:spPr>
      <dgm:t>
        <a:bodyPr/>
        <a:lstStyle/>
        <a:p>
          <a:endParaRPr lang="gl-ES"/>
        </a:p>
      </dgm:t>
    </dgm:pt>
    <dgm:pt modelId="{F99D60FF-B9E5-494C-B7D5-50F300538BAF}" type="pres">
      <dgm:prSet presAssocID="{197C0D8A-9DF0-4496-B7C5-C34D0F52FBBF}" presName="text" presStyleLbl="node1" presStyleIdx="1" presStyleCnt="3">
        <dgm:presLayoutVars>
          <dgm:bulletEnabled val="1"/>
        </dgm:presLayoutVars>
      </dgm:prSet>
      <dgm:spPr/>
      <dgm:t>
        <a:bodyPr/>
        <a:lstStyle/>
        <a:p>
          <a:endParaRPr lang="gl-ES"/>
        </a:p>
      </dgm:t>
    </dgm:pt>
    <dgm:pt modelId="{B4D9376C-D63B-41C4-9A03-D5E128158880}" type="pres">
      <dgm:prSet presAssocID="{3D07072A-C61B-4CC8-A3CF-7EA8D124268B}" presName="spacer" presStyleCnt="0"/>
      <dgm:spPr/>
    </dgm:pt>
    <dgm:pt modelId="{7246847B-B5EC-4EE1-ADAC-FF30362496CE}" type="pres">
      <dgm:prSet presAssocID="{7D345E6F-9F2E-416E-A174-CB5BF3001A11}" presName="comp" presStyleCnt="0"/>
      <dgm:spPr/>
    </dgm:pt>
    <dgm:pt modelId="{37C3BEC9-F050-4875-B8CA-4773B042CFE7}" type="pres">
      <dgm:prSet presAssocID="{7D345E6F-9F2E-416E-A174-CB5BF3001A11}" presName="box" presStyleLbl="node1" presStyleIdx="2" presStyleCnt="3"/>
      <dgm:spPr/>
      <dgm:t>
        <a:bodyPr/>
        <a:lstStyle/>
        <a:p>
          <a:endParaRPr lang="gl-ES"/>
        </a:p>
      </dgm:t>
    </dgm:pt>
    <dgm:pt modelId="{FB5859B2-19CC-4383-BEA9-645CEA4FEF37}" type="pres">
      <dgm:prSet presAssocID="{7D345E6F-9F2E-416E-A174-CB5BF3001A11}" presName="img" presStyleLbl="fgImgPlace1" presStyleIdx="2" presStyleCnt="3" custScaleX="125943" custScaleY="97999" custLinFactNeighborX="25181"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dgm:spPr>
      <dgm:t>
        <a:bodyPr/>
        <a:lstStyle/>
        <a:p>
          <a:endParaRPr lang="gl-ES"/>
        </a:p>
      </dgm:t>
    </dgm:pt>
    <dgm:pt modelId="{7628E4F6-81C6-48DE-A018-B652FE011332}" type="pres">
      <dgm:prSet presAssocID="{7D345E6F-9F2E-416E-A174-CB5BF3001A11}" presName="text" presStyleLbl="node1" presStyleIdx="2" presStyleCnt="3">
        <dgm:presLayoutVars>
          <dgm:bulletEnabled val="1"/>
        </dgm:presLayoutVars>
      </dgm:prSet>
      <dgm:spPr/>
      <dgm:t>
        <a:bodyPr/>
        <a:lstStyle/>
        <a:p>
          <a:endParaRPr lang="gl-ES"/>
        </a:p>
      </dgm:t>
    </dgm:pt>
  </dgm:ptLst>
  <dgm:cxnLst>
    <dgm:cxn modelId="{CCBE30ED-1996-418E-A70D-011DA231AB0E}" srcId="{7D345E6F-9F2E-416E-A174-CB5BF3001A11}" destId="{111625FE-CAD4-40CE-BD41-CC4FEC011AFD}" srcOrd="0" destOrd="0" parTransId="{F5CEDCCB-B176-487C-8CFB-53F034CBB803}" sibTransId="{330EAD77-80C7-46AA-9CFC-89DE4B42AFB4}"/>
    <dgm:cxn modelId="{6EC4A72B-4FF7-4D87-B76B-7D8BB8D7ED56}" srcId="{7D345E6F-9F2E-416E-A174-CB5BF3001A11}" destId="{4A23B18F-292B-4F0F-835C-E844D5345FC9}" srcOrd="1" destOrd="0" parTransId="{26E4A2C0-D26B-4C18-92C4-3BEE4240F079}" sibTransId="{EE9CCBA1-337D-4139-BFAC-7BCB331C4722}"/>
    <dgm:cxn modelId="{15603FD5-B00A-4239-B881-CCDF07EDD0CB}" type="presOf" srcId="{197C0D8A-9DF0-4496-B7C5-C34D0F52FBBF}" destId="{F99D60FF-B9E5-494C-B7D5-50F300538BAF}" srcOrd="1" destOrd="0" presId="urn:microsoft.com/office/officeart/2005/8/layout/vList4"/>
    <dgm:cxn modelId="{60B59833-6DF2-442C-917C-B64D7842F005}" type="presOf" srcId="{111625FE-CAD4-40CE-BD41-CC4FEC011AFD}" destId="{7628E4F6-81C6-48DE-A018-B652FE011332}" srcOrd="1" destOrd="1" presId="urn:microsoft.com/office/officeart/2005/8/layout/vList4"/>
    <dgm:cxn modelId="{CA9110AC-7A7C-4040-BB9D-F467C146A06D}" type="presOf" srcId="{3280C2EB-DC4E-470E-A41E-F26153F61BBD}" destId="{0A877466-ACBE-41E1-B1CD-D96EFE7DE2C5}" srcOrd="1" destOrd="0" presId="urn:microsoft.com/office/officeart/2005/8/layout/vList4"/>
    <dgm:cxn modelId="{2331779E-FB24-43EB-B280-86A95F10D5E0}" type="presOf" srcId="{4A23B18F-292B-4F0F-835C-E844D5345FC9}" destId="{7628E4F6-81C6-48DE-A018-B652FE011332}" srcOrd="1" destOrd="2" presId="urn:microsoft.com/office/officeart/2005/8/layout/vList4"/>
    <dgm:cxn modelId="{AAB056EB-D58E-492F-A24C-5930356E3BBF}" srcId="{197C0D8A-9DF0-4496-B7C5-C34D0F52FBBF}" destId="{33662EBD-141D-48FB-8A1A-1B5CEC6236DE}" srcOrd="1" destOrd="0" parTransId="{B737D000-53AF-4FDF-82A0-3A9EDEB76303}" sibTransId="{F410CECB-F8B4-4346-BB0F-96AB03DD82DE}"/>
    <dgm:cxn modelId="{C020BB74-769F-47B0-89F6-17272D8EF1E7}" type="presOf" srcId="{197C0D8A-9DF0-4496-B7C5-C34D0F52FBBF}" destId="{41D989B3-2507-44BE-B0C5-84C43B401D06}" srcOrd="0" destOrd="0" presId="urn:microsoft.com/office/officeart/2005/8/layout/vList4"/>
    <dgm:cxn modelId="{DF55A9A0-DC09-4BEE-B9C8-45C8C4453EA7}" type="presOf" srcId="{7D345E6F-9F2E-416E-A174-CB5BF3001A11}" destId="{7628E4F6-81C6-48DE-A018-B652FE011332}" srcOrd="1" destOrd="0" presId="urn:microsoft.com/office/officeart/2005/8/layout/vList4"/>
    <dgm:cxn modelId="{CB8BD75E-DC43-4060-A4D6-2DA6C3109DAB}" type="presOf" srcId="{111625FE-CAD4-40CE-BD41-CC4FEC011AFD}" destId="{37C3BEC9-F050-4875-B8CA-4773B042CFE7}" srcOrd="0" destOrd="1" presId="urn:microsoft.com/office/officeart/2005/8/layout/vList4"/>
    <dgm:cxn modelId="{DACF7DEC-A7F2-4398-B908-CF743700F0C1}" srcId="{1D8BC27E-65AB-4B66-A667-DEA850B72ECE}" destId="{7D345E6F-9F2E-416E-A174-CB5BF3001A11}" srcOrd="2" destOrd="0" parTransId="{443974DA-1B39-48FF-9508-2E169DF93760}" sibTransId="{72B2D8F8-F510-4945-95F0-2B9CAB92613C}"/>
    <dgm:cxn modelId="{85469BFA-90E5-42A0-9B0E-F4B20FE06016}" type="presOf" srcId="{F4EF5AAD-7619-4472-B6AD-83E3C70723D5}" destId="{F99D60FF-B9E5-494C-B7D5-50F300538BAF}" srcOrd="1" destOrd="1" presId="urn:microsoft.com/office/officeart/2005/8/layout/vList4"/>
    <dgm:cxn modelId="{A0A4D09A-94DF-456D-8727-6339E69B7D9D}" type="presOf" srcId="{33662EBD-141D-48FB-8A1A-1B5CEC6236DE}" destId="{F99D60FF-B9E5-494C-B7D5-50F300538BAF}" srcOrd="1" destOrd="2" presId="urn:microsoft.com/office/officeart/2005/8/layout/vList4"/>
    <dgm:cxn modelId="{7465BCBB-9685-496B-99B5-61F7879FE192}" type="presOf" srcId="{3280C2EB-DC4E-470E-A41E-F26153F61BBD}" destId="{0D3BE1FA-E1F7-4EC6-89FD-9440E5ED0303}" srcOrd="0" destOrd="0" presId="urn:microsoft.com/office/officeart/2005/8/layout/vList4"/>
    <dgm:cxn modelId="{2233C12E-A9E0-4C0A-ACF9-EE8ED9F4C052}" type="presOf" srcId="{33662EBD-141D-48FB-8A1A-1B5CEC6236DE}" destId="{41D989B3-2507-44BE-B0C5-84C43B401D06}" srcOrd="0" destOrd="2" presId="urn:microsoft.com/office/officeart/2005/8/layout/vList4"/>
    <dgm:cxn modelId="{9AAAA6B2-7A19-41D3-8108-4BC4EE12D79C}" srcId="{3280C2EB-DC4E-470E-A41E-F26153F61BBD}" destId="{2D5EB2DE-F381-4FB3-97BC-38CFC7721F7B}" srcOrd="0" destOrd="0" parTransId="{D7F215C4-17B5-4F38-82D1-18EFFA7985A2}" sibTransId="{A8FD15E3-E1EE-4631-9F3C-8E5AC3E991E3}"/>
    <dgm:cxn modelId="{C979D5F5-2F16-401C-97A9-68CF7CF02606}" type="presOf" srcId="{2D5EB2DE-F381-4FB3-97BC-38CFC7721F7B}" destId="{0A877466-ACBE-41E1-B1CD-D96EFE7DE2C5}" srcOrd="1" destOrd="1" presId="urn:microsoft.com/office/officeart/2005/8/layout/vList4"/>
    <dgm:cxn modelId="{4CB23779-628E-4E79-83E7-4820DE9F6FB3}" type="presOf" srcId="{2D5EB2DE-F381-4FB3-97BC-38CFC7721F7B}" destId="{0D3BE1FA-E1F7-4EC6-89FD-9440E5ED0303}" srcOrd="0" destOrd="1" presId="urn:microsoft.com/office/officeart/2005/8/layout/vList4"/>
    <dgm:cxn modelId="{CEC0DB90-1360-43D8-BCC6-5F6113BCBD5F}" srcId="{1D8BC27E-65AB-4B66-A667-DEA850B72ECE}" destId="{3280C2EB-DC4E-470E-A41E-F26153F61BBD}" srcOrd="0" destOrd="0" parTransId="{AA2A8B9B-EF52-4E41-A07F-E4BCC0209D72}" sibTransId="{0D3FC125-8F08-4E8D-936B-08C7B99EF9E5}"/>
    <dgm:cxn modelId="{4AAA8C5E-B0BD-4EB9-8BE8-987F6B9CE975}" type="presOf" srcId="{1D8BC27E-65AB-4B66-A667-DEA850B72ECE}" destId="{629D971B-05C8-420E-82E7-0BB9FCD1CEE2}" srcOrd="0" destOrd="0" presId="urn:microsoft.com/office/officeart/2005/8/layout/vList4"/>
    <dgm:cxn modelId="{7A53414C-3F0C-4D4E-8E30-918064D85E06}" type="presOf" srcId="{4A23B18F-292B-4F0F-835C-E844D5345FC9}" destId="{37C3BEC9-F050-4875-B8CA-4773B042CFE7}" srcOrd="0" destOrd="2" presId="urn:microsoft.com/office/officeart/2005/8/layout/vList4"/>
    <dgm:cxn modelId="{2F0BEE1B-75C0-4D9B-A510-D337CC4D5E2B}" type="presOf" srcId="{F4EF5AAD-7619-4472-B6AD-83E3C70723D5}" destId="{41D989B3-2507-44BE-B0C5-84C43B401D06}" srcOrd="0" destOrd="1" presId="urn:microsoft.com/office/officeart/2005/8/layout/vList4"/>
    <dgm:cxn modelId="{B5A3115D-BE86-4BFD-8DAA-4549F4762F08}" srcId="{1D8BC27E-65AB-4B66-A667-DEA850B72ECE}" destId="{197C0D8A-9DF0-4496-B7C5-C34D0F52FBBF}" srcOrd="1" destOrd="0" parTransId="{6F3D6752-6468-4F57-A340-5AD812E5C196}" sibTransId="{3D07072A-C61B-4CC8-A3CF-7EA8D124268B}"/>
    <dgm:cxn modelId="{0E4CAA3A-8DEE-447C-8FBC-6C5B9036C259}" srcId="{197C0D8A-9DF0-4496-B7C5-C34D0F52FBBF}" destId="{F4EF5AAD-7619-4472-B6AD-83E3C70723D5}" srcOrd="0" destOrd="0" parTransId="{D2A8CC70-C463-4A72-AAB4-1A73507F3642}" sibTransId="{DC228D5F-021A-4913-8B65-17809C87A7EA}"/>
    <dgm:cxn modelId="{E149AAD2-F5E0-4BA8-9E71-6201B0F2CF85}" type="presOf" srcId="{7D345E6F-9F2E-416E-A174-CB5BF3001A11}" destId="{37C3BEC9-F050-4875-B8CA-4773B042CFE7}" srcOrd="0" destOrd="0" presId="urn:microsoft.com/office/officeart/2005/8/layout/vList4"/>
    <dgm:cxn modelId="{09A67504-9716-4816-AC82-1BEE0427E8A2}" type="presParOf" srcId="{629D971B-05C8-420E-82E7-0BB9FCD1CEE2}" destId="{0DDBFCFC-2F4D-4AD3-96BC-9010FAF92FCF}" srcOrd="0" destOrd="0" presId="urn:microsoft.com/office/officeart/2005/8/layout/vList4"/>
    <dgm:cxn modelId="{F77BF327-920B-4258-9B01-B388CE625F41}" type="presParOf" srcId="{0DDBFCFC-2F4D-4AD3-96BC-9010FAF92FCF}" destId="{0D3BE1FA-E1F7-4EC6-89FD-9440E5ED0303}" srcOrd="0" destOrd="0" presId="urn:microsoft.com/office/officeart/2005/8/layout/vList4"/>
    <dgm:cxn modelId="{9B70DA74-5628-4A8C-92BF-6DC3F6CAB613}" type="presParOf" srcId="{0DDBFCFC-2F4D-4AD3-96BC-9010FAF92FCF}" destId="{E2F8E5EE-7A97-4A55-895F-3DE74788014A}" srcOrd="1" destOrd="0" presId="urn:microsoft.com/office/officeart/2005/8/layout/vList4"/>
    <dgm:cxn modelId="{DDAF59B6-6B10-4C6C-8B95-0882DD1391B8}" type="presParOf" srcId="{0DDBFCFC-2F4D-4AD3-96BC-9010FAF92FCF}" destId="{0A877466-ACBE-41E1-B1CD-D96EFE7DE2C5}" srcOrd="2" destOrd="0" presId="urn:microsoft.com/office/officeart/2005/8/layout/vList4"/>
    <dgm:cxn modelId="{CF22DAB5-4974-4305-9F15-A5692A31D992}" type="presParOf" srcId="{629D971B-05C8-420E-82E7-0BB9FCD1CEE2}" destId="{95FC4658-66EB-45E9-860C-71D36C0ECC0A}" srcOrd="1" destOrd="0" presId="urn:microsoft.com/office/officeart/2005/8/layout/vList4"/>
    <dgm:cxn modelId="{753427D5-D42D-4D46-A9B6-01AD3D3AA717}" type="presParOf" srcId="{629D971B-05C8-420E-82E7-0BB9FCD1CEE2}" destId="{0712A257-D20B-4960-B4A6-FDA160A2B807}" srcOrd="2" destOrd="0" presId="urn:microsoft.com/office/officeart/2005/8/layout/vList4"/>
    <dgm:cxn modelId="{0A2D39D5-ADAC-40FD-8825-10EAC4B6E5B9}" type="presParOf" srcId="{0712A257-D20B-4960-B4A6-FDA160A2B807}" destId="{41D989B3-2507-44BE-B0C5-84C43B401D06}" srcOrd="0" destOrd="0" presId="urn:microsoft.com/office/officeart/2005/8/layout/vList4"/>
    <dgm:cxn modelId="{FCB738A4-03C4-4A0C-AABC-BF011260751E}" type="presParOf" srcId="{0712A257-D20B-4960-B4A6-FDA160A2B807}" destId="{EC80FA1E-2C12-4168-8879-4A0FB34EC87D}" srcOrd="1" destOrd="0" presId="urn:microsoft.com/office/officeart/2005/8/layout/vList4"/>
    <dgm:cxn modelId="{967BC46A-5E30-42F0-957B-8FA7518A8B38}" type="presParOf" srcId="{0712A257-D20B-4960-B4A6-FDA160A2B807}" destId="{F99D60FF-B9E5-494C-B7D5-50F300538BAF}" srcOrd="2" destOrd="0" presId="urn:microsoft.com/office/officeart/2005/8/layout/vList4"/>
    <dgm:cxn modelId="{0C3D2CC5-FBA0-4D6F-A88E-BD69BE6A6F71}" type="presParOf" srcId="{629D971B-05C8-420E-82E7-0BB9FCD1CEE2}" destId="{B4D9376C-D63B-41C4-9A03-D5E128158880}" srcOrd="3" destOrd="0" presId="urn:microsoft.com/office/officeart/2005/8/layout/vList4"/>
    <dgm:cxn modelId="{03136CAD-5FCE-4A2C-B019-461858F15478}" type="presParOf" srcId="{629D971B-05C8-420E-82E7-0BB9FCD1CEE2}" destId="{7246847B-B5EC-4EE1-ADAC-FF30362496CE}" srcOrd="4" destOrd="0" presId="urn:microsoft.com/office/officeart/2005/8/layout/vList4"/>
    <dgm:cxn modelId="{6C8038D6-8A6F-445D-BFB7-54B920ECD8B6}" type="presParOf" srcId="{7246847B-B5EC-4EE1-ADAC-FF30362496CE}" destId="{37C3BEC9-F050-4875-B8CA-4773B042CFE7}" srcOrd="0" destOrd="0" presId="urn:microsoft.com/office/officeart/2005/8/layout/vList4"/>
    <dgm:cxn modelId="{5F89BD76-BAE1-4893-8D6A-D207DEFFB30A}" type="presParOf" srcId="{7246847B-B5EC-4EE1-ADAC-FF30362496CE}" destId="{FB5859B2-19CC-4383-BEA9-645CEA4FEF37}" srcOrd="1" destOrd="0" presId="urn:microsoft.com/office/officeart/2005/8/layout/vList4"/>
    <dgm:cxn modelId="{203D06F0-001D-41BE-8FAD-D2066EB02D4B}" type="presParOf" srcId="{7246847B-B5EC-4EE1-ADAC-FF30362496CE}" destId="{7628E4F6-81C6-48DE-A018-B652FE01133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44D4-5177-460C-AB03-0C609AED2AFC}">
      <dsp:nvSpPr>
        <dsp:cNvPr id="0" name=""/>
        <dsp:cNvSpPr/>
      </dsp:nvSpPr>
      <dsp:spPr>
        <a:xfrm rot="16200000">
          <a:off x="424" y="296329"/>
          <a:ext cx="2935732" cy="2935732"/>
        </a:xfrm>
        <a:prstGeom prst="downArrow">
          <a:avLst>
            <a:gd name="adj1" fmla="val 50000"/>
            <a:gd name="adj2" fmla="val 35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isometricOffAxis1Right"/>
          <a:lightRig rig="threePt" dir="t"/>
        </a:scene3d>
      </dsp:spPr>
      <dsp:style>
        <a:lnRef idx="1">
          <a:schemeClr val="dk1"/>
        </a:lnRef>
        <a:fillRef idx="2">
          <a:schemeClr val="dk1"/>
        </a:fillRef>
        <a:effectRef idx="1">
          <a:schemeClr val="dk1"/>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1" kern="1200" dirty="0" smtClean="0">
              <a:solidFill>
                <a:schemeClr val="bg1">
                  <a:lumMod val="75000"/>
                </a:schemeClr>
              </a:solidFill>
              <a:latin typeface="Comic Sans MS" panose="030F0702030302020204" pitchFamily="66" charset="0"/>
            </a:rPr>
            <a:t>Proxectos de </a:t>
          </a:r>
          <a:r>
            <a:rPr lang="es-ES" sz="2900" b="1" kern="1200" dirty="0" err="1" smtClean="0">
              <a:solidFill>
                <a:schemeClr val="bg1">
                  <a:lumMod val="75000"/>
                </a:schemeClr>
              </a:solidFill>
              <a:latin typeface="Comic Sans MS" panose="030F0702030302020204" pitchFamily="66" charset="0"/>
            </a:rPr>
            <a:t>traballo</a:t>
          </a:r>
          <a:endParaRPr lang="gl-ES" sz="2900" b="1" kern="1200" dirty="0">
            <a:solidFill>
              <a:schemeClr val="bg1">
                <a:lumMod val="75000"/>
              </a:schemeClr>
            </a:solidFill>
            <a:latin typeface="Comic Sans MS" panose="030F0702030302020204" pitchFamily="66" charset="0"/>
          </a:endParaRPr>
        </a:p>
      </dsp:txBody>
      <dsp:txXfrm rot="5400000">
        <a:off x="425" y="1030261"/>
        <a:ext cx="2421979" cy="1467866"/>
      </dsp:txXfrm>
    </dsp:sp>
    <dsp:sp modelId="{5D56CCFE-43C1-40C1-870D-A24C0E57CABE}">
      <dsp:nvSpPr>
        <dsp:cNvPr id="0" name=""/>
        <dsp:cNvSpPr/>
      </dsp:nvSpPr>
      <dsp:spPr>
        <a:xfrm rot="5400000">
          <a:off x="2916326" y="324016"/>
          <a:ext cx="2935732" cy="2935732"/>
        </a:xfrm>
        <a:prstGeom prst="downArrow">
          <a:avLst>
            <a:gd name="adj1" fmla="val 50000"/>
            <a:gd name="adj2" fmla="val 35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isometricOffAxis1Right"/>
          <a:lightRig rig="threeP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1" kern="1200" dirty="0" smtClean="0">
              <a:solidFill>
                <a:schemeClr val="bg1">
                  <a:lumMod val="75000"/>
                </a:schemeClr>
              </a:solidFill>
              <a:latin typeface="Comic Sans MS" panose="030F0702030302020204" pitchFamily="66" charset="0"/>
            </a:rPr>
            <a:t>Filosofía</a:t>
          </a:r>
          <a:endParaRPr lang="gl-ES" sz="2900" b="1" kern="1200" dirty="0">
            <a:solidFill>
              <a:schemeClr val="bg1">
                <a:lumMod val="75000"/>
              </a:schemeClr>
            </a:solidFill>
            <a:latin typeface="Comic Sans MS" panose="030F0702030302020204" pitchFamily="66" charset="0"/>
          </a:endParaRPr>
        </a:p>
      </dsp:txBody>
      <dsp:txXfrm rot="-5400000">
        <a:off x="3430080" y="1057949"/>
        <a:ext cx="2421979" cy="1467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3D1E-B950-4AC1-A005-AFC9D3E6C393}">
      <dsp:nvSpPr>
        <dsp:cNvPr id="0" name=""/>
        <dsp:cNvSpPr/>
      </dsp:nvSpPr>
      <dsp:spPr>
        <a:xfrm>
          <a:off x="1563" y="1463640"/>
          <a:ext cx="3160599" cy="1373565"/>
        </a:xfrm>
        <a:prstGeom prst="rect">
          <a:avLst/>
        </a:prstGeom>
        <a:solidFill>
          <a:schemeClr val="tx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gl-ES" sz="1600" b="1" kern="1200" dirty="0" smtClean="0">
              <a:solidFill>
                <a:schemeClr val="bg1"/>
              </a:solidFill>
              <a:latin typeface="Comic Sans MS" panose="030F0702030302020204" pitchFamily="66" charset="0"/>
            </a:rPr>
            <a:t>EDUCACIÓN PARA O DESENVOLVEMENTO</a:t>
          </a:r>
        </a:p>
        <a:p>
          <a:pPr lvl="0" algn="ctr" defTabSz="711200">
            <a:lnSpc>
              <a:spcPct val="90000"/>
            </a:lnSpc>
            <a:spcBef>
              <a:spcPct val="0"/>
            </a:spcBef>
            <a:spcAft>
              <a:spcPct val="35000"/>
            </a:spcAft>
          </a:pPr>
          <a:r>
            <a:rPr lang="gl-ES" sz="1600" b="1" kern="1200" dirty="0" smtClean="0">
              <a:solidFill>
                <a:schemeClr val="bg1"/>
              </a:solidFill>
              <a:latin typeface="Comic Sans MS" panose="030F0702030302020204" pitchFamily="66" charset="0"/>
            </a:rPr>
            <a:t>SUSTENTABLE: ODS</a:t>
          </a:r>
        </a:p>
        <a:p>
          <a:pPr lvl="0" algn="ctr" defTabSz="711200">
            <a:lnSpc>
              <a:spcPct val="90000"/>
            </a:lnSpc>
            <a:spcBef>
              <a:spcPct val="0"/>
            </a:spcBef>
            <a:spcAft>
              <a:spcPct val="35000"/>
            </a:spcAft>
          </a:pPr>
          <a:r>
            <a:rPr lang="es-ES" sz="1600" b="1" kern="1200" dirty="0" err="1" smtClean="0">
              <a:solidFill>
                <a:schemeClr val="bg1"/>
              </a:solidFill>
              <a:latin typeface="Comic Sans MS" panose="030F0702030302020204" pitchFamily="66" charset="0"/>
            </a:rPr>
            <a:t>Proxecto</a:t>
          </a:r>
          <a:r>
            <a:rPr lang="es-ES" sz="1600" b="1" kern="1200" dirty="0" smtClean="0">
              <a:solidFill>
                <a:schemeClr val="bg1"/>
              </a:solidFill>
              <a:latin typeface="Comic Sans MS" panose="030F0702030302020204" pitchFamily="66" charset="0"/>
            </a:rPr>
            <a:t> ATLÁNTICO</a:t>
          </a:r>
          <a:endParaRPr lang="gl-ES" sz="1600" b="1" kern="1200" dirty="0">
            <a:solidFill>
              <a:schemeClr val="bg1"/>
            </a:solidFill>
            <a:latin typeface="Comic Sans MS" panose="030F0702030302020204" pitchFamily="66" charset="0"/>
          </a:endParaRPr>
        </a:p>
      </dsp:txBody>
      <dsp:txXfrm>
        <a:off x="1563" y="1463640"/>
        <a:ext cx="3160599" cy="1373565"/>
      </dsp:txXfrm>
    </dsp:sp>
    <dsp:sp modelId="{A223406C-0E5C-45D9-B618-8528AD59E090}">
      <dsp:nvSpPr>
        <dsp:cNvPr id="0" name=""/>
        <dsp:cNvSpPr/>
      </dsp:nvSpPr>
      <dsp:spPr>
        <a:xfrm>
          <a:off x="3739639" y="1452677"/>
          <a:ext cx="2921248" cy="1509036"/>
        </a:xfrm>
        <a:prstGeom prst="rect">
          <a:avLst/>
        </a:prstGeom>
        <a:solidFill>
          <a:schemeClr val="tx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1"/>
              </a:solidFill>
              <a:latin typeface="Comic Sans MS" panose="030F0702030302020204" pitchFamily="66" charset="0"/>
            </a:rPr>
            <a:t>CULTURA DE PAZ</a:t>
          </a:r>
          <a:endParaRPr lang="gl-ES" sz="1600" b="1" kern="1200" dirty="0">
            <a:solidFill>
              <a:schemeClr val="bg1"/>
            </a:solidFill>
            <a:latin typeface="Comic Sans MS" panose="030F0702030302020204" pitchFamily="66" charset="0"/>
          </a:endParaRPr>
        </a:p>
      </dsp:txBody>
      <dsp:txXfrm>
        <a:off x="3739639" y="1452677"/>
        <a:ext cx="2921248" cy="1509036"/>
      </dsp:txXfrm>
    </dsp:sp>
    <dsp:sp modelId="{44C5C50F-A655-4CAA-96B1-E2B94ED51623}">
      <dsp:nvSpPr>
        <dsp:cNvPr id="0" name=""/>
        <dsp:cNvSpPr/>
      </dsp:nvSpPr>
      <dsp:spPr>
        <a:xfrm>
          <a:off x="1699422" y="3009287"/>
          <a:ext cx="3190854" cy="1842814"/>
        </a:xfrm>
        <a:prstGeom prst="rect">
          <a:avLst/>
        </a:prstGeom>
        <a:solidFill>
          <a:schemeClr val="tx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gl-ES" sz="1600" b="1" kern="1200" dirty="0" smtClean="0">
              <a:solidFill>
                <a:schemeClr val="bg1"/>
              </a:solidFill>
              <a:latin typeface="Comic Sans MS" panose="030F0702030302020204" pitchFamily="66" charset="0"/>
            </a:rPr>
            <a:t>DIVERSIDADE CULTURAL</a:t>
          </a:r>
        </a:p>
        <a:p>
          <a:pPr lvl="0" algn="ctr" defTabSz="711200">
            <a:lnSpc>
              <a:spcPct val="90000"/>
            </a:lnSpc>
            <a:spcBef>
              <a:spcPct val="0"/>
            </a:spcBef>
            <a:spcAft>
              <a:spcPct val="35000"/>
            </a:spcAft>
          </a:pPr>
          <a:r>
            <a:rPr lang="es-ES" sz="1600" b="1" kern="1200" dirty="0" smtClean="0">
              <a:solidFill>
                <a:schemeClr val="bg1"/>
              </a:solidFill>
              <a:latin typeface="Comic Sans MS" panose="030F0702030302020204" pitchFamily="66" charset="0"/>
            </a:rPr>
            <a:t>PATRIMONIO</a:t>
          </a:r>
          <a:endParaRPr lang="gl-ES" sz="1600" b="1" kern="1200" dirty="0" smtClean="0">
            <a:solidFill>
              <a:schemeClr val="bg1"/>
            </a:solidFill>
            <a:latin typeface="Comic Sans MS" panose="030F0702030302020204" pitchFamily="66" charset="0"/>
          </a:endParaRPr>
        </a:p>
      </dsp:txBody>
      <dsp:txXfrm>
        <a:off x="1699422" y="3009287"/>
        <a:ext cx="3190854" cy="1842814"/>
      </dsp:txXfrm>
    </dsp:sp>
    <dsp:sp modelId="{FCEF942D-7C5A-4D96-BD65-638E902CD745}">
      <dsp:nvSpPr>
        <dsp:cNvPr id="0" name=""/>
        <dsp:cNvSpPr/>
      </dsp:nvSpPr>
      <dsp:spPr>
        <a:xfrm>
          <a:off x="0" y="0"/>
          <a:ext cx="6660885" cy="1271066"/>
        </a:xfrm>
        <a:prstGeom prst="rect">
          <a:avLst/>
        </a:prstGeom>
        <a:solidFill>
          <a:schemeClr val="tx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gl-ES" sz="2000" b="1" kern="1200" dirty="0" smtClean="0">
              <a:solidFill>
                <a:schemeClr val="bg1"/>
              </a:solidFill>
              <a:latin typeface="Comic Sans MS" panose="030F0702030302020204" pitchFamily="66" charset="0"/>
            </a:rPr>
            <a:t>Ámbitos de traballo UNESCO</a:t>
          </a:r>
        </a:p>
      </dsp:txBody>
      <dsp:txXfrm>
        <a:off x="0" y="0"/>
        <a:ext cx="6660885" cy="1271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BE1FA-E1F7-4EC6-89FD-9440E5ED0303}">
      <dsp:nvSpPr>
        <dsp:cNvPr id="0" name=""/>
        <dsp:cNvSpPr/>
      </dsp:nvSpPr>
      <dsp:spPr>
        <a:xfrm>
          <a:off x="35965" y="35971"/>
          <a:ext cx="6192688" cy="1556682"/>
        </a:xfrm>
        <a:prstGeom prst="roundRect">
          <a:avLst>
            <a:gd name="adj" fmla="val 10000"/>
          </a:avLst>
        </a:prstGeom>
        <a:solidFill>
          <a:schemeClr val="bg1">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s-ES" sz="1500" kern="1200" dirty="0" smtClean="0">
              <a:solidFill>
                <a:schemeClr val="tx1"/>
              </a:solidFill>
            </a:rPr>
            <a:t>          </a:t>
          </a:r>
          <a:r>
            <a:rPr lang="es-ES" sz="1600" b="1" kern="1200" dirty="0" smtClean="0">
              <a:solidFill>
                <a:schemeClr val="tx1"/>
              </a:solidFill>
              <a:latin typeface="Comic Sans MS" panose="030F0702030302020204" pitchFamily="66" charset="0"/>
            </a:rPr>
            <a:t>Dimensión </a:t>
          </a:r>
          <a:r>
            <a:rPr lang="es-ES" sz="1600" b="1" kern="1200" dirty="0" err="1" smtClean="0">
              <a:solidFill>
                <a:schemeClr val="tx1"/>
              </a:solidFill>
              <a:latin typeface="Comic Sans MS" panose="030F0702030302020204" pitchFamily="66" charset="0"/>
            </a:rPr>
            <a:t>Persoal</a:t>
          </a:r>
          <a:endParaRPr lang="es-ES" sz="1600" b="1" kern="1200" dirty="0" smtClean="0">
            <a:solidFill>
              <a:schemeClr val="tx1"/>
            </a:solidFill>
            <a:latin typeface="Comic Sans MS" panose="030F0702030302020204" pitchFamily="66" charset="0"/>
          </a:endParaRPr>
        </a:p>
        <a:p>
          <a:pPr lvl="0" algn="l" defTabSz="666750">
            <a:lnSpc>
              <a:spcPct val="90000"/>
            </a:lnSpc>
            <a:spcBef>
              <a:spcPct val="0"/>
            </a:spcBef>
            <a:spcAft>
              <a:spcPct val="35000"/>
            </a:spcAft>
          </a:pPr>
          <a:r>
            <a:rPr lang="es-ES" sz="1600" b="1" kern="1200" dirty="0" smtClean="0">
              <a:solidFill>
                <a:schemeClr val="tx1"/>
              </a:solidFill>
              <a:latin typeface="Comic Sans MS" panose="030F0702030302020204" pitchFamily="66" charset="0"/>
            </a:rPr>
            <a:t>                . </a:t>
          </a:r>
          <a:r>
            <a:rPr lang="es-ES" sz="1600" b="1" kern="1200" dirty="0" err="1" smtClean="0">
              <a:solidFill>
                <a:schemeClr val="tx1"/>
              </a:solidFill>
              <a:latin typeface="Comic Sans MS" panose="030F0702030302020204" pitchFamily="66" charset="0"/>
            </a:rPr>
            <a:t>Identidade</a:t>
          </a:r>
          <a:r>
            <a:rPr lang="es-ES" sz="1600" b="1" kern="1200" dirty="0" smtClean="0">
              <a:solidFill>
                <a:schemeClr val="tx1"/>
              </a:solidFill>
              <a:latin typeface="Comic Sans MS" panose="030F0702030302020204" pitchFamily="66" charset="0"/>
            </a:rPr>
            <a:t>/</a:t>
          </a:r>
          <a:r>
            <a:rPr lang="es-ES" sz="1600" b="1" kern="1200" dirty="0" err="1" smtClean="0">
              <a:solidFill>
                <a:schemeClr val="tx1"/>
              </a:solidFill>
              <a:latin typeface="Comic Sans MS" panose="030F0702030302020204" pitchFamily="66" charset="0"/>
            </a:rPr>
            <a:t>alteridade</a:t>
          </a:r>
          <a:endParaRPr lang="gl-ES" sz="1600" b="1" kern="1200" dirty="0">
            <a:solidFill>
              <a:schemeClr val="tx1"/>
            </a:solidFill>
            <a:latin typeface="Comic Sans MS" panose="030F0702030302020204" pitchFamily="66" charset="0"/>
          </a:endParaRPr>
        </a:p>
        <a:p>
          <a:pPr marL="171450" lvl="1" indent="-171450" algn="ctr" defTabSz="711200">
            <a:lnSpc>
              <a:spcPct val="90000"/>
            </a:lnSpc>
            <a:spcBef>
              <a:spcPct val="0"/>
            </a:spcBef>
            <a:spcAft>
              <a:spcPct val="15000"/>
            </a:spcAft>
            <a:buChar char="••"/>
          </a:pPr>
          <a:r>
            <a:rPr lang="es-ES" sz="1600" b="1" kern="1200" dirty="0" smtClean="0">
              <a:solidFill>
                <a:schemeClr val="tx1"/>
              </a:solidFill>
              <a:latin typeface="Comic Sans MS" panose="030F0702030302020204" pitchFamily="66" charset="0"/>
            </a:rPr>
            <a:t>Aprender a ser</a:t>
          </a:r>
          <a:endParaRPr lang="gl-ES" sz="1600" b="1" kern="1200" dirty="0">
            <a:solidFill>
              <a:schemeClr val="tx1"/>
            </a:solidFill>
            <a:latin typeface="Comic Sans MS" panose="030F0702030302020204" pitchFamily="66" charset="0"/>
          </a:endParaRPr>
        </a:p>
      </dsp:txBody>
      <dsp:txXfrm>
        <a:off x="1387479" y="35971"/>
        <a:ext cx="4841173" cy="1556682"/>
      </dsp:txXfrm>
    </dsp:sp>
    <dsp:sp modelId="{E2F8E5EE-7A97-4A55-895F-3DE74788014A}">
      <dsp:nvSpPr>
        <dsp:cNvPr id="0" name=""/>
        <dsp:cNvSpPr/>
      </dsp:nvSpPr>
      <dsp:spPr>
        <a:xfrm>
          <a:off x="166052" y="274849"/>
          <a:ext cx="1900152" cy="116531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989B3-2507-44BE-B0C5-84C43B401D06}">
      <dsp:nvSpPr>
        <dsp:cNvPr id="0" name=""/>
        <dsp:cNvSpPr/>
      </dsp:nvSpPr>
      <dsp:spPr>
        <a:xfrm>
          <a:off x="44080" y="1669658"/>
          <a:ext cx="6145004" cy="1263699"/>
        </a:xfrm>
        <a:prstGeom prst="roundRect">
          <a:avLst>
            <a:gd name="adj" fmla="val 10000"/>
          </a:avLst>
        </a:prstGeom>
        <a:solidFill>
          <a:schemeClr val="bg1">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solidFill>
            </a:rPr>
            <a:t>          </a:t>
          </a:r>
          <a:r>
            <a:rPr lang="es-ES" sz="1600" b="1" kern="1200" dirty="0" smtClean="0">
              <a:solidFill>
                <a:schemeClr val="tx1"/>
              </a:solidFill>
              <a:latin typeface="Comic Sans MS" panose="030F0702030302020204" pitchFamily="66" charset="0"/>
            </a:rPr>
            <a:t>Dimensión Social</a:t>
          </a:r>
          <a:endParaRPr lang="gl-ES" sz="1600" b="1" kern="1200" dirty="0">
            <a:solidFill>
              <a:schemeClr val="tx1"/>
            </a:solidFill>
            <a:latin typeface="Comic Sans MS" panose="030F0702030302020204" pitchFamily="66" charset="0"/>
          </a:endParaRPr>
        </a:p>
        <a:p>
          <a:pPr marL="171450" lvl="1" indent="-171450" algn="ctr" defTabSz="711200">
            <a:lnSpc>
              <a:spcPct val="90000"/>
            </a:lnSpc>
            <a:spcBef>
              <a:spcPct val="0"/>
            </a:spcBef>
            <a:spcAft>
              <a:spcPct val="15000"/>
            </a:spcAft>
            <a:buChar char="••"/>
          </a:pPr>
          <a:r>
            <a:rPr lang="es-ES" sz="1600" b="1" kern="1200" dirty="0" smtClean="0">
              <a:solidFill>
                <a:schemeClr val="tx1"/>
              </a:solidFill>
              <a:latin typeface="Comic Sans MS" panose="030F0702030302020204" pitchFamily="66" charset="0"/>
            </a:rPr>
            <a:t>Conciencia </a:t>
          </a:r>
          <a:r>
            <a:rPr lang="es-ES" sz="1600" b="1" kern="1200" dirty="0" err="1" smtClean="0">
              <a:solidFill>
                <a:schemeClr val="tx1"/>
              </a:solidFill>
              <a:latin typeface="Comic Sans MS" panose="030F0702030302020204" pitchFamily="66" charset="0"/>
            </a:rPr>
            <a:t>socioambiental</a:t>
          </a:r>
          <a:endParaRPr lang="gl-ES" sz="1600" b="1" kern="1200" dirty="0">
            <a:solidFill>
              <a:schemeClr val="tx1"/>
            </a:solidFill>
            <a:latin typeface="Comic Sans MS" panose="030F0702030302020204" pitchFamily="66" charset="0"/>
          </a:endParaRPr>
        </a:p>
        <a:p>
          <a:pPr marL="171450" lvl="1" indent="-171450" algn="ctr" defTabSz="711200">
            <a:lnSpc>
              <a:spcPct val="90000"/>
            </a:lnSpc>
            <a:spcBef>
              <a:spcPct val="0"/>
            </a:spcBef>
            <a:spcAft>
              <a:spcPct val="15000"/>
            </a:spcAft>
            <a:buChar char="••"/>
          </a:pPr>
          <a:r>
            <a:rPr lang="es-ES" sz="1600" b="1" kern="1200" dirty="0" smtClean="0">
              <a:solidFill>
                <a:schemeClr val="tx1"/>
              </a:solidFill>
              <a:latin typeface="Comic Sans MS" panose="030F0702030302020204" pitchFamily="66" charset="0"/>
            </a:rPr>
            <a:t>Aprender a convivir</a:t>
          </a:r>
          <a:endParaRPr lang="gl-ES" sz="1600" b="1" kern="1200" dirty="0">
            <a:solidFill>
              <a:schemeClr val="tx1"/>
            </a:solidFill>
            <a:latin typeface="Comic Sans MS" panose="030F0702030302020204" pitchFamily="66" charset="0"/>
          </a:endParaRPr>
        </a:p>
      </dsp:txBody>
      <dsp:txXfrm>
        <a:off x="1385188" y="1669658"/>
        <a:ext cx="4803896" cy="1263699"/>
      </dsp:txXfrm>
    </dsp:sp>
    <dsp:sp modelId="{EC80FA1E-2C12-4168-8879-4A0FB34EC87D}">
      <dsp:nvSpPr>
        <dsp:cNvPr id="0" name=""/>
        <dsp:cNvSpPr/>
      </dsp:nvSpPr>
      <dsp:spPr>
        <a:xfrm>
          <a:off x="250666" y="1872211"/>
          <a:ext cx="1497763" cy="90380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3BEC9-F050-4875-B8CA-4773B042CFE7}">
      <dsp:nvSpPr>
        <dsp:cNvPr id="0" name=""/>
        <dsp:cNvSpPr/>
      </dsp:nvSpPr>
      <dsp:spPr>
        <a:xfrm>
          <a:off x="23840" y="3046335"/>
          <a:ext cx="6192688" cy="1129766"/>
        </a:xfrm>
        <a:prstGeom prst="roundRect">
          <a:avLst>
            <a:gd name="adj" fmla="val 10000"/>
          </a:avLst>
        </a:prstGeom>
        <a:solidFill>
          <a:schemeClr val="bg1">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omic Sans MS" panose="030F0702030302020204" pitchFamily="66" charset="0"/>
            </a:rPr>
            <a:t>         </a:t>
          </a:r>
          <a:r>
            <a:rPr lang="es-ES" sz="1600" b="1" kern="1200" dirty="0" smtClean="0">
              <a:solidFill>
                <a:schemeClr val="tx1"/>
              </a:solidFill>
              <a:latin typeface="Comic Sans MS" panose="030F0702030302020204" pitchFamily="66" charset="0"/>
            </a:rPr>
            <a:t>Dimensión </a:t>
          </a:r>
          <a:r>
            <a:rPr lang="es-ES" sz="1600" b="1" kern="1200" dirty="0" smtClean="0">
              <a:solidFill>
                <a:schemeClr val="tx1"/>
              </a:solidFill>
              <a:latin typeface="Comic Sans MS" panose="030F0702030302020204" pitchFamily="66" charset="0"/>
            </a:rPr>
            <a:t>Temporal</a:t>
          </a:r>
          <a:endParaRPr lang="gl-ES" sz="1600" b="1" kern="1200" dirty="0">
            <a:solidFill>
              <a:schemeClr val="tx1"/>
            </a:solidFill>
            <a:latin typeface="Comic Sans MS" panose="030F0702030302020204" pitchFamily="66" charset="0"/>
          </a:endParaRPr>
        </a:p>
        <a:p>
          <a:pPr marL="171450" lvl="1" indent="-171450" algn="ctr" defTabSz="711200">
            <a:lnSpc>
              <a:spcPct val="90000"/>
            </a:lnSpc>
            <a:spcBef>
              <a:spcPct val="0"/>
            </a:spcBef>
            <a:spcAft>
              <a:spcPct val="15000"/>
            </a:spcAft>
            <a:buChar char="••"/>
          </a:pPr>
          <a:r>
            <a:rPr lang="es-ES" sz="1600" b="1" kern="1200" dirty="0" smtClean="0">
              <a:solidFill>
                <a:schemeClr val="tx1"/>
              </a:solidFill>
              <a:latin typeface="Comic Sans MS" panose="030F0702030302020204" pitchFamily="66" charset="0"/>
            </a:rPr>
            <a:t>Aprender a actuar</a:t>
          </a:r>
          <a:endParaRPr lang="gl-ES" sz="1600" b="1" kern="1200" dirty="0">
            <a:solidFill>
              <a:schemeClr val="tx1"/>
            </a:solidFill>
            <a:latin typeface="Comic Sans MS" panose="030F0702030302020204" pitchFamily="66" charset="0"/>
          </a:endParaRPr>
        </a:p>
        <a:p>
          <a:pPr marL="171450" lvl="1" indent="-171450" algn="ctr" defTabSz="711200">
            <a:lnSpc>
              <a:spcPct val="90000"/>
            </a:lnSpc>
            <a:spcBef>
              <a:spcPct val="0"/>
            </a:spcBef>
            <a:spcAft>
              <a:spcPct val="15000"/>
            </a:spcAft>
            <a:buChar char="••"/>
          </a:pPr>
          <a:r>
            <a:rPr lang="es-ES" sz="1600" b="1" kern="1200" dirty="0" smtClean="0">
              <a:solidFill>
                <a:schemeClr val="tx1"/>
              </a:solidFill>
              <a:latin typeface="Comic Sans MS" panose="030F0702030302020204" pitchFamily="66" charset="0"/>
            </a:rPr>
            <a:t>Tomar </a:t>
          </a:r>
          <a:r>
            <a:rPr lang="es-ES" sz="1600" b="1" kern="1200" dirty="0" err="1" smtClean="0">
              <a:solidFill>
                <a:schemeClr val="tx1"/>
              </a:solidFill>
              <a:latin typeface="Comic Sans MS" panose="030F0702030302020204" pitchFamily="66" charset="0"/>
            </a:rPr>
            <a:t>decisións</a:t>
          </a:r>
          <a:endParaRPr lang="gl-ES" sz="1600" b="1" kern="1200" dirty="0">
            <a:solidFill>
              <a:schemeClr val="tx1"/>
            </a:solidFill>
            <a:latin typeface="Comic Sans MS" panose="030F0702030302020204" pitchFamily="66" charset="0"/>
          </a:endParaRPr>
        </a:p>
      </dsp:txBody>
      <dsp:txXfrm>
        <a:off x="1375354" y="3046335"/>
        <a:ext cx="4841173" cy="1129766"/>
      </dsp:txXfrm>
    </dsp:sp>
    <dsp:sp modelId="{FB5859B2-19CC-4383-BEA9-645CEA4FEF37}">
      <dsp:nvSpPr>
        <dsp:cNvPr id="0" name=""/>
        <dsp:cNvSpPr/>
      </dsp:nvSpPr>
      <dsp:spPr>
        <a:xfrm>
          <a:off x="288036" y="3168354"/>
          <a:ext cx="1559851" cy="88572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202" name="Group 154"/>
          <p:cNvGrpSpPr>
            <a:grpSpLocks/>
          </p:cNvGrpSpPr>
          <p:nvPr/>
        </p:nvGrpSpPr>
        <p:grpSpPr bwMode="auto">
          <a:xfrm>
            <a:off x="-30163" y="6350"/>
            <a:ext cx="9194801" cy="6834188"/>
            <a:chOff x="-19" y="4"/>
            <a:chExt cx="5792" cy="4305"/>
          </a:xfrm>
        </p:grpSpPr>
        <p:grpSp>
          <p:nvGrpSpPr>
            <p:cNvPr id="2091" name="Group 43"/>
            <p:cNvGrpSpPr>
              <a:grpSpLocks/>
            </p:cNvGrpSpPr>
            <p:nvPr/>
          </p:nvGrpSpPr>
          <p:grpSpPr bwMode="auto">
            <a:xfrm>
              <a:off x="57" y="4"/>
              <a:ext cx="5603" cy="232"/>
              <a:chOff x="57" y="4"/>
              <a:chExt cx="5603" cy="232"/>
            </a:xfrm>
          </p:grpSpPr>
          <p:sp>
            <p:nvSpPr>
              <p:cNvPr id="2050" name="AutoShape 2"/>
              <p:cNvSpPr>
                <a:spLocks noChangeArrowheads="1"/>
              </p:cNvSpPr>
              <p:nvPr/>
            </p:nvSpPr>
            <p:spPr bwMode="auto">
              <a:xfrm flipH="1">
                <a:off x="57" y="4"/>
                <a:ext cx="276"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1" name="AutoShape 3"/>
              <p:cNvSpPr>
                <a:spLocks noChangeArrowheads="1"/>
              </p:cNvSpPr>
              <p:nvPr/>
            </p:nvSpPr>
            <p:spPr bwMode="auto">
              <a:xfrm rot="10800000">
                <a:off x="191"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2" name="AutoShape 4"/>
              <p:cNvSpPr>
                <a:spLocks noChangeArrowheads="1"/>
              </p:cNvSpPr>
              <p:nvPr/>
            </p:nvSpPr>
            <p:spPr bwMode="auto">
              <a:xfrm flipH="1">
                <a:off x="327"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3" name="AutoShape 5"/>
              <p:cNvSpPr>
                <a:spLocks noChangeArrowheads="1"/>
              </p:cNvSpPr>
              <p:nvPr/>
            </p:nvSpPr>
            <p:spPr bwMode="auto">
              <a:xfrm rot="10800000">
                <a:off x="460"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4" name="AutoShape 6"/>
              <p:cNvSpPr>
                <a:spLocks noChangeArrowheads="1"/>
              </p:cNvSpPr>
              <p:nvPr/>
            </p:nvSpPr>
            <p:spPr bwMode="auto">
              <a:xfrm flipH="1">
                <a:off x="593" y="4"/>
                <a:ext cx="274"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5" name="AutoShape 7"/>
              <p:cNvSpPr>
                <a:spLocks noChangeArrowheads="1"/>
              </p:cNvSpPr>
              <p:nvPr/>
            </p:nvSpPr>
            <p:spPr bwMode="auto">
              <a:xfrm rot="10800000">
                <a:off x="726" y="4"/>
                <a:ext cx="273"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6" name="AutoShape 8"/>
              <p:cNvSpPr>
                <a:spLocks noChangeArrowheads="1"/>
              </p:cNvSpPr>
              <p:nvPr/>
            </p:nvSpPr>
            <p:spPr bwMode="auto">
              <a:xfrm flipH="1">
                <a:off x="860" y="4"/>
                <a:ext cx="276"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7" name="AutoShape 9"/>
              <p:cNvSpPr>
                <a:spLocks noChangeArrowheads="1"/>
              </p:cNvSpPr>
              <p:nvPr/>
            </p:nvSpPr>
            <p:spPr bwMode="auto">
              <a:xfrm rot="10800000">
                <a:off x="989"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8" name="AutoShape 10"/>
              <p:cNvSpPr>
                <a:spLocks noChangeArrowheads="1"/>
              </p:cNvSpPr>
              <p:nvPr/>
            </p:nvSpPr>
            <p:spPr bwMode="auto">
              <a:xfrm flipH="1">
                <a:off x="1125" y="4"/>
                <a:ext cx="276"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59" name="AutoShape 11"/>
              <p:cNvSpPr>
                <a:spLocks noChangeArrowheads="1"/>
              </p:cNvSpPr>
              <p:nvPr/>
            </p:nvSpPr>
            <p:spPr bwMode="auto">
              <a:xfrm rot="10800000">
                <a:off x="1256"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0" name="AutoShape 12"/>
              <p:cNvSpPr>
                <a:spLocks noChangeArrowheads="1"/>
              </p:cNvSpPr>
              <p:nvPr/>
            </p:nvSpPr>
            <p:spPr bwMode="auto">
              <a:xfrm flipH="1">
                <a:off x="1389"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1" name="AutoShape 13"/>
              <p:cNvSpPr>
                <a:spLocks noChangeArrowheads="1"/>
              </p:cNvSpPr>
              <p:nvPr/>
            </p:nvSpPr>
            <p:spPr bwMode="auto">
              <a:xfrm rot="10800000">
                <a:off x="1522" y="4"/>
                <a:ext cx="276" cy="232"/>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2" name="AutoShape 14"/>
              <p:cNvSpPr>
                <a:spLocks noChangeArrowheads="1"/>
              </p:cNvSpPr>
              <p:nvPr/>
            </p:nvSpPr>
            <p:spPr bwMode="auto">
              <a:xfrm flipH="1">
                <a:off x="1656" y="4"/>
                <a:ext cx="276"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3" name="AutoShape 15"/>
              <p:cNvSpPr>
                <a:spLocks noChangeArrowheads="1"/>
              </p:cNvSpPr>
              <p:nvPr/>
            </p:nvSpPr>
            <p:spPr bwMode="auto">
              <a:xfrm rot="10800000">
                <a:off x="1787"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4" name="AutoShape 16"/>
              <p:cNvSpPr>
                <a:spLocks noChangeArrowheads="1"/>
              </p:cNvSpPr>
              <p:nvPr/>
            </p:nvSpPr>
            <p:spPr bwMode="auto">
              <a:xfrm flipH="1">
                <a:off x="1920"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5" name="AutoShape 17"/>
              <p:cNvSpPr>
                <a:spLocks noChangeArrowheads="1"/>
              </p:cNvSpPr>
              <p:nvPr/>
            </p:nvSpPr>
            <p:spPr bwMode="auto">
              <a:xfrm rot="10800000">
                <a:off x="2054" y="4"/>
                <a:ext cx="274"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6" name="AutoShape 18"/>
              <p:cNvSpPr>
                <a:spLocks noChangeArrowheads="1"/>
              </p:cNvSpPr>
              <p:nvPr/>
            </p:nvSpPr>
            <p:spPr bwMode="auto">
              <a:xfrm flipH="1">
                <a:off x="2187" y="4"/>
                <a:ext cx="273"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7" name="AutoShape 19"/>
              <p:cNvSpPr>
                <a:spLocks noChangeArrowheads="1"/>
              </p:cNvSpPr>
              <p:nvPr/>
            </p:nvSpPr>
            <p:spPr bwMode="auto">
              <a:xfrm rot="10800000">
                <a:off x="2317"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8" name="AutoShape 20"/>
              <p:cNvSpPr>
                <a:spLocks noChangeArrowheads="1"/>
              </p:cNvSpPr>
              <p:nvPr/>
            </p:nvSpPr>
            <p:spPr bwMode="auto">
              <a:xfrm flipH="1">
                <a:off x="2451"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69" name="AutoShape 21"/>
              <p:cNvSpPr>
                <a:spLocks noChangeArrowheads="1"/>
              </p:cNvSpPr>
              <p:nvPr/>
            </p:nvSpPr>
            <p:spPr bwMode="auto">
              <a:xfrm rot="10800000">
                <a:off x="2584" y="4"/>
                <a:ext cx="276"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0" name="AutoShape 22"/>
              <p:cNvSpPr>
                <a:spLocks noChangeArrowheads="1"/>
              </p:cNvSpPr>
              <p:nvPr/>
            </p:nvSpPr>
            <p:spPr bwMode="auto">
              <a:xfrm flipH="1">
                <a:off x="2718"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1" name="AutoShape 23"/>
              <p:cNvSpPr>
                <a:spLocks noChangeArrowheads="1"/>
              </p:cNvSpPr>
              <p:nvPr/>
            </p:nvSpPr>
            <p:spPr bwMode="auto">
              <a:xfrm rot="10800000">
                <a:off x="2851" y="4"/>
                <a:ext cx="274"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2" name="AutoShape 24"/>
              <p:cNvSpPr>
                <a:spLocks noChangeArrowheads="1"/>
              </p:cNvSpPr>
              <p:nvPr/>
            </p:nvSpPr>
            <p:spPr bwMode="auto">
              <a:xfrm flipH="1">
                <a:off x="2982"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3" name="AutoShape 25"/>
              <p:cNvSpPr>
                <a:spLocks noChangeArrowheads="1"/>
              </p:cNvSpPr>
              <p:nvPr/>
            </p:nvSpPr>
            <p:spPr bwMode="auto">
              <a:xfrm rot="10800000">
                <a:off x="3115" y="4"/>
                <a:ext cx="276"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4" name="AutoShape 26"/>
              <p:cNvSpPr>
                <a:spLocks noChangeArrowheads="1"/>
              </p:cNvSpPr>
              <p:nvPr/>
            </p:nvSpPr>
            <p:spPr bwMode="auto">
              <a:xfrm flipH="1">
                <a:off x="3249"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5" name="AutoShape 27"/>
              <p:cNvSpPr>
                <a:spLocks noChangeArrowheads="1"/>
              </p:cNvSpPr>
              <p:nvPr/>
            </p:nvSpPr>
            <p:spPr bwMode="auto">
              <a:xfrm rot="10800000">
                <a:off x="3381" y="4"/>
                <a:ext cx="274"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6" name="AutoShape 28"/>
              <p:cNvSpPr>
                <a:spLocks noChangeArrowheads="1"/>
              </p:cNvSpPr>
              <p:nvPr/>
            </p:nvSpPr>
            <p:spPr bwMode="auto">
              <a:xfrm flipH="1">
                <a:off x="3515" y="4"/>
                <a:ext cx="274"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7" name="AutoShape 29"/>
              <p:cNvSpPr>
                <a:spLocks noChangeArrowheads="1"/>
              </p:cNvSpPr>
              <p:nvPr/>
            </p:nvSpPr>
            <p:spPr bwMode="auto">
              <a:xfrm rot="10800000">
                <a:off x="3646"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8" name="AutoShape 30"/>
              <p:cNvSpPr>
                <a:spLocks noChangeArrowheads="1"/>
              </p:cNvSpPr>
              <p:nvPr/>
            </p:nvSpPr>
            <p:spPr bwMode="auto">
              <a:xfrm flipH="1">
                <a:off x="3779"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79" name="AutoShape 31"/>
              <p:cNvSpPr>
                <a:spLocks noChangeArrowheads="1"/>
              </p:cNvSpPr>
              <p:nvPr/>
            </p:nvSpPr>
            <p:spPr bwMode="auto">
              <a:xfrm rot="10800000">
                <a:off x="3911"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0" name="AutoShape 32"/>
              <p:cNvSpPr>
                <a:spLocks noChangeArrowheads="1"/>
              </p:cNvSpPr>
              <p:nvPr/>
            </p:nvSpPr>
            <p:spPr bwMode="auto">
              <a:xfrm flipH="1">
                <a:off x="4044"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1" name="AutoShape 33"/>
              <p:cNvSpPr>
                <a:spLocks noChangeArrowheads="1"/>
              </p:cNvSpPr>
              <p:nvPr/>
            </p:nvSpPr>
            <p:spPr bwMode="auto">
              <a:xfrm rot="10800000">
                <a:off x="4177"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2" name="AutoShape 34"/>
              <p:cNvSpPr>
                <a:spLocks noChangeArrowheads="1"/>
              </p:cNvSpPr>
              <p:nvPr/>
            </p:nvSpPr>
            <p:spPr bwMode="auto">
              <a:xfrm flipH="1">
                <a:off x="4312" y="4"/>
                <a:ext cx="275" cy="232"/>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3" name="AutoShape 35"/>
              <p:cNvSpPr>
                <a:spLocks noChangeArrowheads="1"/>
              </p:cNvSpPr>
              <p:nvPr/>
            </p:nvSpPr>
            <p:spPr bwMode="auto">
              <a:xfrm rot="10800000">
                <a:off x="4444" y="4"/>
                <a:ext cx="274"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4" name="AutoShape 36"/>
              <p:cNvSpPr>
                <a:spLocks noChangeArrowheads="1"/>
              </p:cNvSpPr>
              <p:nvPr/>
            </p:nvSpPr>
            <p:spPr bwMode="auto">
              <a:xfrm flipH="1">
                <a:off x="4576"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5" name="AutoShape 37"/>
              <p:cNvSpPr>
                <a:spLocks noChangeArrowheads="1"/>
              </p:cNvSpPr>
              <p:nvPr/>
            </p:nvSpPr>
            <p:spPr bwMode="auto">
              <a:xfrm rot="10800000">
                <a:off x="4709" y="4"/>
                <a:ext cx="274"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6" name="AutoShape 38"/>
              <p:cNvSpPr>
                <a:spLocks noChangeArrowheads="1"/>
              </p:cNvSpPr>
              <p:nvPr/>
            </p:nvSpPr>
            <p:spPr bwMode="auto">
              <a:xfrm flipH="1">
                <a:off x="4842" y="4"/>
                <a:ext cx="274"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7" name="AutoShape 39"/>
              <p:cNvSpPr>
                <a:spLocks noChangeArrowheads="1"/>
              </p:cNvSpPr>
              <p:nvPr/>
            </p:nvSpPr>
            <p:spPr bwMode="auto">
              <a:xfrm rot="10800000">
                <a:off x="4976" y="4"/>
                <a:ext cx="274"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8" name="AutoShape 40"/>
              <p:cNvSpPr>
                <a:spLocks noChangeArrowheads="1"/>
              </p:cNvSpPr>
              <p:nvPr/>
            </p:nvSpPr>
            <p:spPr bwMode="auto">
              <a:xfrm flipH="1">
                <a:off x="5118"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89" name="AutoShape 41"/>
              <p:cNvSpPr>
                <a:spLocks noChangeArrowheads="1"/>
              </p:cNvSpPr>
              <p:nvPr/>
            </p:nvSpPr>
            <p:spPr bwMode="auto">
              <a:xfrm rot="10800000">
                <a:off x="5252" y="4"/>
                <a:ext cx="276"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0" name="AutoShape 42"/>
              <p:cNvSpPr>
                <a:spLocks noChangeArrowheads="1"/>
              </p:cNvSpPr>
              <p:nvPr/>
            </p:nvSpPr>
            <p:spPr bwMode="auto">
              <a:xfrm flipH="1">
                <a:off x="5385"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2125" name="Group 77"/>
            <p:cNvGrpSpPr>
              <a:grpSpLocks/>
            </p:cNvGrpSpPr>
            <p:nvPr/>
          </p:nvGrpSpPr>
          <p:grpSpPr bwMode="auto">
            <a:xfrm>
              <a:off x="5497" y="4"/>
              <a:ext cx="276" cy="4304"/>
              <a:chOff x="5497" y="4"/>
              <a:chExt cx="276" cy="4304"/>
            </a:xfrm>
          </p:grpSpPr>
          <p:sp>
            <p:nvSpPr>
              <p:cNvPr id="2092" name="Rectangle 44"/>
              <p:cNvSpPr>
                <a:spLocks noChangeArrowheads="1"/>
              </p:cNvSpPr>
              <p:nvPr/>
            </p:nvSpPr>
            <p:spPr bwMode="auto">
              <a:xfrm>
                <a:off x="5522" y="4"/>
                <a:ext cx="226"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3" name="AutoShape 45"/>
              <p:cNvSpPr>
                <a:spLocks noChangeArrowheads="1"/>
              </p:cNvSpPr>
              <p:nvPr/>
            </p:nvSpPr>
            <p:spPr bwMode="auto">
              <a:xfrm rot="5400000" flipH="1">
                <a:off x="5522" y="22"/>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4" name="AutoShape 46"/>
              <p:cNvSpPr>
                <a:spLocks noChangeArrowheads="1"/>
              </p:cNvSpPr>
              <p:nvPr/>
            </p:nvSpPr>
            <p:spPr bwMode="auto">
              <a:xfrm rot="16200000">
                <a:off x="5522" y="158"/>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5" name="AutoShape 47"/>
              <p:cNvSpPr>
                <a:spLocks noChangeArrowheads="1"/>
              </p:cNvSpPr>
              <p:nvPr/>
            </p:nvSpPr>
            <p:spPr bwMode="auto">
              <a:xfrm rot="5400000" flipH="1">
                <a:off x="5522" y="293"/>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6" name="AutoShape 48"/>
              <p:cNvSpPr>
                <a:spLocks noChangeArrowheads="1"/>
              </p:cNvSpPr>
              <p:nvPr/>
            </p:nvSpPr>
            <p:spPr bwMode="auto">
              <a:xfrm rot="16200000">
                <a:off x="5522" y="434"/>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7" name="AutoShape 49"/>
              <p:cNvSpPr>
                <a:spLocks noChangeArrowheads="1"/>
              </p:cNvSpPr>
              <p:nvPr/>
            </p:nvSpPr>
            <p:spPr bwMode="auto">
              <a:xfrm rot="5400000" flipH="1">
                <a:off x="5522" y="566"/>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8" name="AutoShape 50"/>
              <p:cNvSpPr>
                <a:spLocks noChangeArrowheads="1"/>
              </p:cNvSpPr>
              <p:nvPr/>
            </p:nvSpPr>
            <p:spPr bwMode="auto">
              <a:xfrm rot="16200000">
                <a:off x="5522" y="701"/>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099" name="AutoShape 51"/>
              <p:cNvSpPr>
                <a:spLocks noChangeArrowheads="1"/>
              </p:cNvSpPr>
              <p:nvPr/>
            </p:nvSpPr>
            <p:spPr bwMode="auto">
              <a:xfrm rot="5400000" flipH="1">
                <a:off x="5522" y="834"/>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0" name="AutoShape 52"/>
              <p:cNvSpPr>
                <a:spLocks noChangeArrowheads="1"/>
              </p:cNvSpPr>
              <p:nvPr/>
            </p:nvSpPr>
            <p:spPr bwMode="auto">
              <a:xfrm rot="16200000">
                <a:off x="5522" y="966"/>
                <a:ext cx="226"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1" name="AutoShape 53"/>
              <p:cNvSpPr>
                <a:spLocks noChangeArrowheads="1"/>
              </p:cNvSpPr>
              <p:nvPr/>
            </p:nvSpPr>
            <p:spPr bwMode="auto">
              <a:xfrm rot="5400000" flipH="1">
                <a:off x="5522" y="1098"/>
                <a:ext cx="226"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2" name="AutoShape 54"/>
              <p:cNvSpPr>
                <a:spLocks noChangeArrowheads="1"/>
              </p:cNvSpPr>
              <p:nvPr/>
            </p:nvSpPr>
            <p:spPr bwMode="auto">
              <a:xfrm rot="16200000">
                <a:off x="5522" y="1233"/>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3" name="AutoShape 55"/>
              <p:cNvSpPr>
                <a:spLocks noChangeArrowheads="1"/>
              </p:cNvSpPr>
              <p:nvPr/>
            </p:nvSpPr>
            <p:spPr bwMode="auto">
              <a:xfrm rot="5400000" flipH="1">
                <a:off x="5522" y="1365"/>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4" name="AutoShape 56"/>
              <p:cNvSpPr>
                <a:spLocks noChangeArrowheads="1"/>
              </p:cNvSpPr>
              <p:nvPr/>
            </p:nvSpPr>
            <p:spPr bwMode="auto">
              <a:xfrm rot="16200000">
                <a:off x="5522" y="1498"/>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5" name="AutoShape 57"/>
              <p:cNvSpPr>
                <a:spLocks noChangeArrowheads="1"/>
              </p:cNvSpPr>
              <p:nvPr/>
            </p:nvSpPr>
            <p:spPr bwMode="auto">
              <a:xfrm rot="5400000" flipH="1">
                <a:off x="5522" y="1632"/>
                <a:ext cx="226" cy="274"/>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6" name="AutoShape 58"/>
              <p:cNvSpPr>
                <a:spLocks noChangeArrowheads="1"/>
              </p:cNvSpPr>
              <p:nvPr/>
            </p:nvSpPr>
            <p:spPr bwMode="auto">
              <a:xfrm rot="16200000">
                <a:off x="5522" y="1765"/>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7" name="AutoShape 59"/>
              <p:cNvSpPr>
                <a:spLocks noChangeArrowheads="1"/>
              </p:cNvSpPr>
              <p:nvPr/>
            </p:nvSpPr>
            <p:spPr bwMode="auto">
              <a:xfrm rot="5400000" flipH="1">
                <a:off x="5522" y="1898"/>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8" name="AutoShape 60"/>
              <p:cNvSpPr>
                <a:spLocks noChangeArrowheads="1"/>
              </p:cNvSpPr>
              <p:nvPr/>
            </p:nvSpPr>
            <p:spPr bwMode="auto">
              <a:xfrm rot="16200000">
                <a:off x="5522" y="2032"/>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09" name="AutoShape 61"/>
              <p:cNvSpPr>
                <a:spLocks noChangeArrowheads="1"/>
              </p:cNvSpPr>
              <p:nvPr/>
            </p:nvSpPr>
            <p:spPr bwMode="auto">
              <a:xfrm rot="5400000" flipH="1">
                <a:off x="5522" y="2164"/>
                <a:ext cx="226"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0" name="AutoShape 62"/>
              <p:cNvSpPr>
                <a:spLocks noChangeArrowheads="1"/>
              </p:cNvSpPr>
              <p:nvPr/>
            </p:nvSpPr>
            <p:spPr bwMode="auto">
              <a:xfrm rot="16200000">
                <a:off x="5522" y="2297"/>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1" name="AutoShape 63"/>
              <p:cNvSpPr>
                <a:spLocks noChangeArrowheads="1"/>
              </p:cNvSpPr>
              <p:nvPr/>
            </p:nvSpPr>
            <p:spPr bwMode="auto">
              <a:xfrm rot="5400000" flipH="1">
                <a:off x="5522" y="2431"/>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2" name="AutoShape 64"/>
              <p:cNvSpPr>
                <a:spLocks noChangeArrowheads="1"/>
              </p:cNvSpPr>
              <p:nvPr/>
            </p:nvSpPr>
            <p:spPr bwMode="auto">
              <a:xfrm rot="16200000">
                <a:off x="5522" y="2564"/>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3" name="AutoShape 65"/>
              <p:cNvSpPr>
                <a:spLocks noChangeArrowheads="1"/>
              </p:cNvSpPr>
              <p:nvPr/>
            </p:nvSpPr>
            <p:spPr bwMode="auto">
              <a:xfrm rot="5400000" flipH="1">
                <a:off x="5522" y="2697"/>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4" name="AutoShape 66"/>
              <p:cNvSpPr>
                <a:spLocks noChangeArrowheads="1"/>
              </p:cNvSpPr>
              <p:nvPr/>
            </p:nvSpPr>
            <p:spPr bwMode="auto">
              <a:xfrm rot="16200000">
                <a:off x="5522" y="2829"/>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5" name="AutoShape 67"/>
              <p:cNvSpPr>
                <a:spLocks noChangeArrowheads="1"/>
              </p:cNvSpPr>
              <p:nvPr/>
            </p:nvSpPr>
            <p:spPr bwMode="auto">
              <a:xfrm rot="5400000" flipH="1">
                <a:off x="5522" y="2963"/>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6" name="AutoShape 68"/>
              <p:cNvSpPr>
                <a:spLocks noChangeArrowheads="1"/>
              </p:cNvSpPr>
              <p:nvPr/>
            </p:nvSpPr>
            <p:spPr bwMode="auto">
              <a:xfrm rot="16200000">
                <a:off x="5522" y="3096"/>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7" name="AutoShape 69"/>
              <p:cNvSpPr>
                <a:spLocks noChangeArrowheads="1"/>
              </p:cNvSpPr>
              <p:nvPr/>
            </p:nvSpPr>
            <p:spPr bwMode="auto">
              <a:xfrm rot="5400000" flipH="1">
                <a:off x="5522" y="3228"/>
                <a:ext cx="226"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8" name="AutoShape 70"/>
              <p:cNvSpPr>
                <a:spLocks noChangeArrowheads="1"/>
              </p:cNvSpPr>
              <p:nvPr/>
            </p:nvSpPr>
            <p:spPr bwMode="auto">
              <a:xfrm rot="16200000">
                <a:off x="5522" y="3363"/>
                <a:ext cx="226" cy="274"/>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19" name="Rectangle 71"/>
              <p:cNvSpPr>
                <a:spLocks noChangeArrowheads="1"/>
              </p:cNvSpPr>
              <p:nvPr/>
            </p:nvSpPr>
            <p:spPr bwMode="auto">
              <a:xfrm>
                <a:off x="5522" y="4032"/>
                <a:ext cx="226"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0" name="AutoShape 72"/>
              <p:cNvSpPr>
                <a:spLocks noChangeArrowheads="1"/>
              </p:cNvSpPr>
              <p:nvPr/>
            </p:nvSpPr>
            <p:spPr bwMode="auto">
              <a:xfrm rot="5400000" flipH="1">
                <a:off x="5522" y="3496"/>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1" name="AutoShape 73"/>
              <p:cNvSpPr>
                <a:spLocks noChangeArrowheads="1"/>
              </p:cNvSpPr>
              <p:nvPr/>
            </p:nvSpPr>
            <p:spPr bwMode="auto">
              <a:xfrm rot="16200000">
                <a:off x="5522" y="3628"/>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2" name="AutoShape 74"/>
              <p:cNvSpPr>
                <a:spLocks noChangeArrowheads="1"/>
              </p:cNvSpPr>
              <p:nvPr/>
            </p:nvSpPr>
            <p:spPr bwMode="auto">
              <a:xfrm rot="5400000" flipH="1">
                <a:off x="5522" y="3765"/>
                <a:ext cx="226" cy="274"/>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3" name="AutoShape 75"/>
              <p:cNvSpPr>
                <a:spLocks noChangeArrowheads="1"/>
              </p:cNvSpPr>
              <p:nvPr/>
            </p:nvSpPr>
            <p:spPr bwMode="auto">
              <a:xfrm rot="16200000">
                <a:off x="5522" y="3897"/>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4" name="AutoShape 76"/>
              <p:cNvSpPr>
                <a:spLocks noChangeArrowheads="1"/>
              </p:cNvSpPr>
              <p:nvPr/>
            </p:nvSpPr>
            <p:spPr bwMode="auto">
              <a:xfrm rot="5400000" flipH="1">
                <a:off x="5522" y="4032"/>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2167" name="Group 119"/>
            <p:cNvGrpSpPr>
              <a:grpSpLocks/>
            </p:cNvGrpSpPr>
            <p:nvPr/>
          </p:nvGrpSpPr>
          <p:grpSpPr bwMode="auto">
            <a:xfrm>
              <a:off x="23" y="4083"/>
              <a:ext cx="5504" cy="226"/>
              <a:chOff x="23" y="4083"/>
              <a:chExt cx="5504" cy="226"/>
            </a:xfrm>
          </p:grpSpPr>
          <p:sp>
            <p:nvSpPr>
              <p:cNvPr id="2126" name="AutoShape 78"/>
              <p:cNvSpPr>
                <a:spLocks noChangeArrowheads="1"/>
              </p:cNvSpPr>
              <p:nvPr/>
            </p:nvSpPr>
            <p:spPr bwMode="auto">
              <a:xfrm rot="10800000">
                <a:off x="5383" y="4084"/>
                <a:ext cx="137" cy="224"/>
              </a:xfrm>
              <a:prstGeom prst="rtTriangle">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7" name="AutoShape 79"/>
              <p:cNvSpPr>
                <a:spLocks noChangeArrowheads="1"/>
              </p:cNvSpPr>
              <p:nvPr/>
            </p:nvSpPr>
            <p:spPr bwMode="auto">
              <a:xfrm flipH="1">
                <a:off x="5249" y="4084"/>
                <a:ext cx="278"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8" name="AutoShape 80"/>
              <p:cNvSpPr>
                <a:spLocks noChangeArrowheads="1"/>
              </p:cNvSpPr>
              <p:nvPr/>
            </p:nvSpPr>
            <p:spPr bwMode="auto">
              <a:xfrm rot="10800000">
                <a:off x="5116" y="4083"/>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29" name="AutoShape 81"/>
              <p:cNvSpPr>
                <a:spLocks noChangeArrowheads="1"/>
              </p:cNvSpPr>
              <p:nvPr/>
            </p:nvSpPr>
            <p:spPr bwMode="auto">
              <a:xfrm flipH="1">
                <a:off x="4985"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0" name="AutoShape 82"/>
              <p:cNvSpPr>
                <a:spLocks noChangeArrowheads="1"/>
              </p:cNvSpPr>
              <p:nvPr/>
            </p:nvSpPr>
            <p:spPr bwMode="auto">
              <a:xfrm rot="10800000">
                <a:off x="4850" y="4083"/>
                <a:ext cx="278"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1" name="AutoShape 83"/>
              <p:cNvSpPr>
                <a:spLocks noChangeArrowheads="1"/>
              </p:cNvSpPr>
              <p:nvPr/>
            </p:nvSpPr>
            <p:spPr bwMode="auto">
              <a:xfrm flipH="1">
                <a:off x="4709" y="4084"/>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2" name="AutoShape 84"/>
              <p:cNvSpPr>
                <a:spLocks noChangeArrowheads="1"/>
              </p:cNvSpPr>
              <p:nvPr/>
            </p:nvSpPr>
            <p:spPr bwMode="auto">
              <a:xfrm rot="10800000" flipH="1">
                <a:off x="4570" y="4083"/>
                <a:ext cx="273"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3" name="AutoShape 85"/>
              <p:cNvSpPr>
                <a:spLocks noChangeArrowheads="1"/>
              </p:cNvSpPr>
              <p:nvPr/>
            </p:nvSpPr>
            <p:spPr bwMode="auto">
              <a:xfrm>
                <a:off x="4437" y="4084"/>
                <a:ext cx="277"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4" name="AutoShape 86"/>
              <p:cNvSpPr>
                <a:spLocks noChangeArrowheads="1"/>
              </p:cNvSpPr>
              <p:nvPr/>
            </p:nvSpPr>
            <p:spPr bwMode="auto">
              <a:xfrm rot="10800000" flipH="1">
                <a:off x="4302" y="4083"/>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5" name="AutoShape 87"/>
              <p:cNvSpPr>
                <a:spLocks noChangeArrowheads="1"/>
              </p:cNvSpPr>
              <p:nvPr/>
            </p:nvSpPr>
            <p:spPr bwMode="auto">
              <a:xfrm>
                <a:off x="4169" y="4084"/>
                <a:ext cx="275"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6" name="AutoShape 88"/>
              <p:cNvSpPr>
                <a:spLocks noChangeArrowheads="1"/>
              </p:cNvSpPr>
              <p:nvPr/>
            </p:nvSpPr>
            <p:spPr bwMode="auto">
              <a:xfrm rot="10800000" flipH="1">
                <a:off x="4037" y="4083"/>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7" name="AutoShape 89"/>
              <p:cNvSpPr>
                <a:spLocks noChangeArrowheads="1"/>
              </p:cNvSpPr>
              <p:nvPr/>
            </p:nvSpPr>
            <p:spPr bwMode="auto">
              <a:xfrm>
                <a:off x="3903" y="4084"/>
                <a:ext cx="276"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8" name="AutoShape 90"/>
              <p:cNvSpPr>
                <a:spLocks noChangeArrowheads="1"/>
              </p:cNvSpPr>
              <p:nvPr/>
            </p:nvSpPr>
            <p:spPr bwMode="auto">
              <a:xfrm rot="10800000" flipH="1">
                <a:off x="3771" y="4083"/>
                <a:ext cx="275"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39" name="AutoShape 91"/>
              <p:cNvSpPr>
                <a:spLocks noChangeArrowheads="1"/>
              </p:cNvSpPr>
              <p:nvPr/>
            </p:nvSpPr>
            <p:spPr bwMode="auto">
              <a:xfrm>
                <a:off x="3637"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0" name="AutoShape 92"/>
              <p:cNvSpPr>
                <a:spLocks noChangeArrowheads="1"/>
              </p:cNvSpPr>
              <p:nvPr/>
            </p:nvSpPr>
            <p:spPr bwMode="auto">
              <a:xfrm rot="10800000" flipH="1">
                <a:off x="3505" y="4083"/>
                <a:ext cx="275"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1" name="AutoShape 93"/>
              <p:cNvSpPr>
                <a:spLocks noChangeArrowheads="1"/>
              </p:cNvSpPr>
              <p:nvPr/>
            </p:nvSpPr>
            <p:spPr bwMode="auto">
              <a:xfrm>
                <a:off x="3373" y="4084"/>
                <a:ext cx="276"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2" name="AutoShape 94"/>
              <p:cNvSpPr>
                <a:spLocks noChangeArrowheads="1"/>
              </p:cNvSpPr>
              <p:nvPr/>
            </p:nvSpPr>
            <p:spPr bwMode="auto">
              <a:xfrm rot="10800000" flipH="1">
                <a:off x="3238" y="4083"/>
                <a:ext cx="276" cy="225"/>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3" name="AutoShape 95"/>
              <p:cNvSpPr>
                <a:spLocks noChangeArrowheads="1"/>
              </p:cNvSpPr>
              <p:nvPr/>
            </p:nvSpPr>
            <p:spPr bwMode="auto">
              <a:xfrm>
                <a:off x="3106" y="4084"/>
                <a:ext cx="275"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4" name="AutoShape 96"/>
              <p:cNvSpPr>
                <a:spLocks noChangeArrowheads="1"/>
              </p:cNvSpPr>
              <p:nvPr/>
            </p:nvSpPr>
            <p:spPr bwMode="auto">
              <a:xfrm rot="10800000" flipH="1">
                <a:off x="2972" y="4083"/>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5" name="AutoShape 97"/>
              <p:cNvSpPr>
                <a:spLocks noChangeArrowheads="1"/>
              </p:cNvSpPr>
              <p:nvPr/>
            </p:nvSpPr>
            <p:spPr bwMode="auto">
              <a:xfrm>
                <a:off x="2842" y="4084"/>
                <a:ext cx="273"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6" name="AutoShape 98"/>
              <p:cNvSpPr>
                <a:spLocks noChangeArrowheads="1"/>
              </p:cNvSpPr>
              <p:nvPr/>
            </p:nvSpPr>
            <p:spPr bwMode="auto">
              <a:xfrm rot="10800000" flipH="1">
                <a:off x="2707" y="4083"/>
                <a:ext cx="276"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7" name="AutoShape 99"/>
              <p:cNvSpPr>
                <a:spLocks noChangeArrowheads="1"/>
              </p:cNvSpPr>
              <p:nvPr/>
            </p:nvSpPr>
            <p:spPr bwMode="auto">
              <a:xfrm>
                <a:off x="2574" y="4084"/>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8" name="AutoShape 100"/>
              <p:cNvSpPr>
                <a:spLocks noChangeArrowheads="1"/>
              </p:cNvSpPr>
              <p:nvPr/>
            </p:nvSpPr>
            <p:spPr bwMode="auto">
              <a:xfrm rot="10800000" flipH="1">
                <a:off x="2441" y="4083"/>
                <a:ext cx="273"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49" name="AutoShape 101"/>
              <p:cNvSpPr>
                <a:spLocks noChangeArrowheads="1"/>
              </p:cNvSpPr>
              <p:nvPr/>
            </p:nvSpPr>
            <p:spPr bwMode="auto">
              <a:xfrm>
                <a:off x="2308" y="4084"/>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0" name="AutoShape 102"/>
              <p:cNvSpPr>
                <a:spLocks noChangeArrowheads="1"/>
              </p:cNvSpPr>
              <p:nvPr/>
            </p:nvSpPr>
            <p:spPr bwMode="auto">
              <a:xfrm rot="10800000" flipH="1">
                <a:off x="2173" y="4083"/>
                <a:ext cx="277"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1" name="AutoShape 103"/>
              <p:cNvSpPr>
                <a:spLocks noChangeArrowheads="1"/>
              </p:cNvSpPr>
              <p:nvPr/>
            </p:nvSpPr>
            <p:spPr bwMode="auto">
              <a:xfrm>
                <a:off x="2042" y="4084"/>
                <a:ext cx="273"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2" name="AutoShape 104"/>
              <p:cNvSpPr>
                <a:spLocks noChangeArrowheads="1"/>
              </p:cNvSpPr>
              <p:nvPr/>
            </p:nvSpPr>
            <p:spPr bwMode="auto">
              <a:xfrm rot="10800000" flipH="1">
                <a:off x="1908" y="4083"/>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3" name="AutoShape 105"/>
              <p:cNvSpPr>
                <a:spLocks noChangeArrowheads="1"/>
              </p:cNvSpPr>
              <p:nvPr/>
            </p:nvSpPr>
            <p:spPr bwMode="auto">
              <a:xfrm>
                <a:off x="1776" y="4084"/>
                <a:ext cx="276"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4" name="AutoShape 106"/>
              <p:cNvSpPr>
                <a:spLocks noChangeArrowheads="1"/>
              </p:cNvSpPr>
              <p:nvPr/>
            </p:nvSpPr>
            <p:spPr bwMode="auto">
              <a:xfrm rot="10800000" flipH="1">
                <a:off x="1643" y="4083"/>
                <a:ext cx="274"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5" name="AutoShape 107"/>
              <p:cNvSpPr>
                <a:spLocks noChangeArrowheads="1"/>
              </p:cNvSpPr>
              <p:nvPr/>
            </p:nvSpPr>
            <p:spPr bwMode="auto">
              <a:xfrm>
                <a:off x="1509"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6" name="AutoShape 108"/>
              <p:cNvSpPr>
                <a:spLocks noChangeArrowheads="1"/>
              </p:cNvSpPr>
              <p:nvPr/>
            </p:nvSpPr>
            <p:spPr bwMode="auto">
              <a:xfrm rot="10800000" flipH="1">
                <a:off x="1376" y="4083"/>
                <a:ext cx="275"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7" name="AutoShape 109"/>
              <p:cNvSpPr>
                <a:spLocks noChangeArrowheads="1"/>
              </p:cNvSpPr>
              <p:nvPr/>
            </p:nvSpPr>
            <p:spPr bwMode="auto">
              <a:xfrm>
                <a:off x="1243" y="4084"/>
                <a:ext cx="275"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8" name="AutoShape 110"/>
              <p:cNvSpPr>
                <a:spLocks noChangeArrowheads="1"/>
              </p:cNvSpPr>
              <p:nvPr/>
            </p:nvSpPr>
            <p:spPr bwMode="auto">
              <a:xfrm rot="10800000" flipH="1">
                <a:off x="1109" y="4083"/>
                <a:ext cx="275"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59" name="AutoShape 111"/>
              <p:cNvSpPr>
                <a:spLocks noChangeArrowheads="1"/>
              </p:cNvSpPr>
              <p:nvPr/>
            </p:nvSpPr>
            <p:spPr bwMode="auto">
              <a:xfrm>
                <a:off x="978" y="4084"/>
                <a:ext cx="276"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0" name="AutoShape 112"/>
              <p:cNvSpPr>
                <a:spLocks noChangeArrowheads="1"/>
              </p:cNvSpPr>
              <p:nvPr/>
            </p:nvSpPr>
            <p:spPr bwMode="auto">
              <a:xfrm rot="10800000" flipH="1">
                <a:off x="843" y="4083"/>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1" name="AutoShape 113"/>
              <p:cNvSpPr>
                <a:spLocks noChangeArrowheads="1"/>
              </p:cNvSpPr>
              <p:nvPr/>
            </p:nvSpPr>
            <p:spPr bwMode="auto">
              <a:xfrm>
                <a:off x="711" y="4084"/>
                <a:ext cx="275" cy="225"/>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2" name="AutoShape 114"/>
              <p:cNvSpPr>
                <a:spLocks noChangeArrowheads="1"/>
              </p:cNvSpPr>
              <p:nvPr/>
            </p:nvSpPr>
            <p:spPr bwMode="auto">
              <a:xfrm rot="10800000" flipH="1">
                <a:off x="578" y="4083"/>
                <a:ext cx="276"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3" name="AutoShape 115"/>
              <p:cNvSpPr>
                <a:spLocks noChangeArrowheads="1"/>
              </p:cNvSpPr>
              <p:nvPr/>
            </p:nvSpPr>
            <p:spPr bwMode="auto">
              <a:xfrm>
                <a:off x="444" y="4084"/>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4" name="AutoShape 116"/>
              <p:cNvSpPr>
                <a:spLocks noChangeArrowheads="1"/>
              </p:cNvSpPr>
              <p:nvPr/>
            </p:nvSpPr>
            <p:spPr bwMode="auto">
              <a:xfrm rot="10800000" flipH="1">
                <a:off x="299" y="4083"/>
                <a:ext cx="277"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5" name="AutoShape 117"/>
              <p:cNvSpPr>
                <a:spLocks noChangeArrowheads="1"/>
              </p:cNvSpPr>
              <p:nvPr/>
            </p:nvSpPr>
            <p:spPr bwMode="auto">
              <a:xfrm>
                <a:off x="166" y="4084"/>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6" name="AutoShape 118"/>
              <p:cNvSpPr>
                <a:spLocks noChangeArrowheads="1"/>
              </p:cNvSpPr>
              <p:nvPr/>
            </p:nvSpPr>
            <p:spPr bwMode="auto">
              <a:xfrm rot="10800000" flipH="1">
                <a:off x="23" y="4083"/>
                <a:ext cx="275"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2201" name="Group 153"/>
            <p:cNvGrpSpPr>
              <a:grpSpLocks/>
            </p:cNvGrpSpPr>
            <p:nvPr/>
          </p:nvGrpSpPr>
          <p:grpSpPr bwMode="auto">
            <a:xfrm>
              <a:off x="-19" y="4"/>
              <a:ext cx="276" cy="4304"/>
              <a:chOff x="-19" y="4"/>
              <a:chExt cx="276" cy="4304"/>
            </a:xfrm>
          </p:grpSpPr>
          <p:sp>
            <p:nvSpPr>
              <p:cNvPr id="2168" name="Rectangle 120"/>
              <p:cNvSpPr>
                <a:spLocks noChangeArrowheads="1"/>
              </p:cNvSpPr>
              <p:nvPr/>
            </p:nvSpPr>
            <p:spPr bwMode="auto">
              <a:xfrm>
                <a:off x="4" y="4032"/>
                <a:ext cx="230"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69" name="AutoShape 121"/>
              <p:cNvSpPr>
                <a:spLocks noChangeArrowheads="1"/>
              </p:cNvSpPr>
              <p:nvPr/>
            </p:nvSpPr>
            <p:spPr bwMode="auto">
              <a:xfrm rot="16200000">
                <a:off x="4" y="4012"/>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0" name="AutoShape 122"/>
              <p:cNvSpPr>
                <a:spLocks noChangeArrowheads="1"/>
              </p:cNvSpPr>
              <p:nvPr/>
            </p:nvSpPr>
            <p:spPr bwMode="auto">
              <a:xfrm rot="5400000" flipH="1">
                <a:off x="4" y="3880"/>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1" name="AutoShape 123"/>
              <p:cNvSpPr>
                <a:spLocks noChangeArrowheads="1"/>
              </p:cNvSpPr>
              <p:nvPr/>
            </p:nvSpPr>
            <p:spPr bwMode="auto">
              <a:xfrm rot="16200000">
                <a:off x="4" y="3747"/>
                <a:ext cx="230" cy="274"/>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2" name="AutoShape 124"/>
              <p:cNvSpPr>
                <a:spLocks noChangeArrowheads="1"/>
              </p:cNvSpPr>
              <p:nvPr/>
            </p:nvSpPr>
            <p:spPr bwMode="auto">
              <a:xfrm rot="5400000" flipH="1">
                <a:off x="4" y="3612"/>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3" name="AutoShape 125"/>
              <p:cNvSpPr>
                <a:spLocks noChangeArrowheads="1"/>
              </p:cNvSpPr>
              <p:nvPr/>
            </p:nvSpPr>
            <p:spPr bwMode="auto">
              <a:xfrm rot="16200000">
                <a:off x="4" y="348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4" name="AutoShape 126"/>
              <p:cNvSpPr>
                <a:spLocks noChangeArrowheads="1"/>
              </p:cNvSpPr>
              <p:nvPr/>
            </p:nvSpPr>
            <p:spPr bwMode="auto">
              <a:xfrm rot="5400000" flipH="1">
                <a:off x="4" y="3348"/>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2075" tIns="46037" rIns="92075" bIns="46037" anchor="ctr"/>
              <a:lstStyle/>
              <a:p>
                <a:pPr algn="ctr"/>
                <a:r>
                  <a:rPr lang="es-ES" altLang="gl-ES" sz="2400"/>
                  <a:t> </a:t>
                </a:r>
              </a:p>
            </p:txBody>
          </p:sp>
          <p:sp>
            <p:nvSpPr>
              <p:cNvPr id="2175" name="AutoShape 127"/>
              <p:cNvSpPr>
                <a:spLocks noChangeArrowheads="1"/>
              </p:cNvSpPr>
              <p:nvPr/>
            </p:nvSpPr>
            <p:spPr bwMode="auto">
              <a:xfrm rot="16200000">
                <a:off x="4" y="3213"/>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6" name="AutoShape 128"/>
              <p:cNvSpPr>
                <a:spLocks noChangeArrowheads="1"/>
              </p:cNvSpPr>
              <p:nvPr/>
            </p:nvSpPr>
            <p:spPr bwMode="auto">
              <a:xfrm rot="5400000" flipH="1">
                <a:off x="4" y="308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7" name="AutoShape 129"/>
              <p:cNvSpPr>
                <a:spLocks noChangeArrowheads="1"/>
              </p:cNvSpPr>
              <p:nvPr/>
            </p:nvSpPr>
            <p:spPr bwMode="auto">
              <a:xfrm rot="16200000">
                <a:off x="4" y="2948"/>
                <a:ext cx="230"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8" name="AutoShape 130"/>
              <p:cNvSpPr>
                <a:spLocks noChangeArrowheads="1"/>
              </p:cNvSpPr>
              <p:nvPr/>
            </p:nvSpPr>
            <p:spPr bwMode="auto">
              <a:xfrm rot="5400000" flipH="1">
                <a:off x="4" y="2813"/>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79" name="AutoShape 131"/>
              <p:cNvSpPr>
                <a:spLocks noChangeArrowheads="1"/>
              </p:cNvSpPr>
              <p:nvPr/>
            </p:nvSpPr>
            <p:spPr bwMode="auto">
              <a:xfrm rot="16200000">
                <a:off x="4" y="2681"/>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0" name="AutoShape 132"/>
              <p:cNvSpPr>
                <a:spLocks noChangeArrowheads="1"/>
              </p:cNvSpPr>
              <p:nvPr/>
            </p:nvSpPr>
            <p:spPr bwMode="auto">
              <a:xfrm rot="5400000" flipH="1">
                <a:off x="4" y="2549"/>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1" name="AutoShape 133"/>
              <p:cNvSpPr>
                <a:spLocks noChangeArrowheads="1"/>
              </p:cNvSpPr>
              <p:nvPr/>
            </p:nvSpPr>
            <p:spPr bwMode="auto">
              <a:xfrm rot="16200000">
                <a:off x="4" y="2416"/>
                <a:ext cx="230" cy="274"/>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2" name="AutoShape 134"/>
              <p:cNvSpPr>
                <a:spLocks noChangeArrowheads="1"/>
              </p:cNvSpPr>
              <p:nvPr/>
            </p:nvSpPr>
            <p:spPr bwMode="auto">
              <a:xfrm rot="5400000" flipH="1">
                <a:off x="4" y="2281"/>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3" name="AutoShape 135"/>
              <p:cNvSpPr>
                <a:spLocks noChangeArrowheads="1"/>
              </p:cNvSpPr>
              <p:nvPr/>
            </p:nvSpPr>
            <p:spPr bwMode="auto">
              <a:xfrm rot="16200000">
                <a:off x="4" y="2149"/>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4" name="AutoShape 136"/>
              <p:cNvSpPr>
                <a:spLocks noChangeArrowheads="1"/>
              </p:cNvSpPr>
              <p:nvPr/>
            </p:nvSpPr>
            <p:spPr bwMode="auto">
              <a:xfrm rot="5400000" flipH="1">
                <a:off x="4" y="2016"/>
                <a:ext cx="230"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5" name="AutoShape 137"/>
              <p:cNvSpPr>
                <a:spLocks noChangeArrowheads="1"/>
              </p:cNvSpPr>
              <p:nvPr/>
            </p:nvSpPr>
            <p:spPr bwMode="auto">
              <a:xfrm rot="16200000">
                <a:off x="4" y="1882"/>
                <a:ext cx="230"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6" name="AutoShape 138"/>
              <p:cNvSpPr>
                <a:spLocks noChangeArrowheads="1"/>
              </p:cNvSpPr>
              <p:nvPr/>
            </p:nvSpPr>
            <p:spPr bwMode="auto">
              <a:xfrm rot="5400000" flipH="1">
                <a:off x="4" y="1749"/>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7" name="AutoShape 139"/>
              <p:cNvSpPr>
                <a:spLocks noChangeArrowheads="1"/>
              </p:cNvSpPr>
              <p:nvPr/>
            </p:nvSpPr>
            <p:spPr bwMode="auto">
              <a:xfrm rot="16200000">
                <a:off x="4" y="1617"/>
                <a:ext cx="230"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8" name="AutoShape 140"/>
              <p:cNvSpPr>
                <a:spLocks noChangeArrowheads="1"/>
              </p:cNvSpPr>
              <p:nvPr/>
            </p:nvSpPr>
            <p:spPr bwMode="auto">
              <a:xfrm rot="5400000" flipH="1">
                <a:off x="4" y="1483"/>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89" name="AutoShape 141"/>
              <p:cNvSpPr>
                <a:spLocks noChangeArrowheads="1"/>
              </p:cNvSpPr>
              <p:nvPr/>
            </p:nvSpPr>
            <p:spPr bwMode="auto">
              <a:xfrm rot="16200000">
                <a:off x="4" y="135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0" name="AutoShape 142"/>
              <p:cNvSpPr>
                <a:spLocks noChangeArrowheads="1"/>
              </p:cNvSpPr>
              <p:nvPr/>
            </p:nvSpPr>
            <p:spPr bwMode="auto">
              <a:xfrm rot="5400000" flipH="1">
                <a:off x="4" y="1217"/>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1" name="AutoShape 143"/>
              <p:cNvSpPr>
                <a:spLocks noChangeArrowheads="1"/>
              </p:cNvSpPr>
              <p:nvPr/>
            </p:nvSpPr>
            <p:spPr bwMode="auto">
              <a:xfrm rot="16200000">
                <a:off x="4" y="1085"/>
                <a:ext cx="230" cy="274"/>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2" name="AutoShape 144"/>
              <p:cNvSpPr>
                <a:spLocks noChangeArrowheads="1"/>
              </p:cNvSpPr>
              <p:nvPr/>
            </p:nvSpPr>
            <p:spPr bwMode="auto">
              <a:xfrm rot="5400000" flipH="1">
                <a:off x="4" y="951"/>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3" name="AutoShape 145"/>
              <p:cNvSpPr>
                <a:spLocks noChangeArrowheads="1"/>
              </p:cNvSpPr>
              <p:nvPr/>
            </p:nvSpPr>
            <p:spPr bwMode="auto">
              <a:xfrm rot="16200000">
                <a:off x="4" y="818"/>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4" name="AutoShape 146"/>
              <p:cNvSpPr>
                <a:spLocks noChangeArrowheads="1"/>
              </p:cNvSpPr>
              <p:nvPr/>
            </p:nvSpPr>
            <p:spPr bwMode="auto">
              <a:xfrm rot="5400000" flipH="1">
                <a:off x="4" y="687"/>
                <a:ext cx="230" cy="274"/>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5" name="AutoShape 147"/>
              <p:cNvSpPr>
                <a:spLocks noChangeArrowheads="1"/>
              </p:cNvSpPr>
              <p:nvPr/>
            </p:nvSpPr>
            <p:spPr bwMode="auto">
              <a:xfrm rot="16200000">
                <a:off x="4" y="551"/>
                <a:ext cx="230"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6" name="AutoShape 148"/>
              <p:cNvSpPr>
                <a:spLocks noChangeArrowheads="1"/>
              </p:cNvSpPr>
              <p:nvPr/>
            </p:nvSpPr>
            <p:spPr bwMode="auto">
              <a:xfrm rot="5400000" flipH="1">
                <a:off x="4" y="421"/>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7" name="AutoShape 149"/>
              <p:cNvSpPr>
                <a:spLocks noChangeArrowheads="1"/>
              </p:cNvSpPr>
              <p:nvPr/>
            </p:nvSpPr>
            <p:spPr bwMode="auto">
              <a:xfrm rot="16200000">
                <a:off x="4" y="286"/>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8" name="Rectangle 150"/>
              <p:cNvSpPr>
                <a:spLocks noChangeArrowheads="1"/>
              </p:cNvSpPr>
              <p:nvPr/>
            </p:nvSpPr>
            <p:spPr bwMode="auto">
              <a:xfrm>
                <a:off x="4" y="4"/>
                <a:ext cx="230"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199" name="AutoShape 151"/>
              <p:cNvSpPr>
                <a:spLocks noChangeArrowheads="1"/>
              </p:cNvSpPr>
              <p:nvPr/>
            </p:nvSpPr>
            <p:spPr bwMode="auto">
              <a:xfrm rot="5400000" flipH="1">
                <a:off x="4" y="147"/>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2200" name="AutoShape 152"/>
              <p:cNvSpPr>
                <a:spLocks noChangeArrowheads="1"/>
              </p:cNvSpPr>
              <p:nvPr/>
            </p:nvSpPr>
            <p:spPr bwMode="auto">
              <a:xfrm rot="16200000">
                <a:off x="4" y="19"/>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sp>
        <p:nvSpPr>
          <p:cNvPr id="2203" name="Rectangle 155"/>
          <p:cNvSpPr>
            <a:spLocks noGrp="1" noChangeArrowheads="1"/>
          </p:cNvSpPr>
          <p:nvPr>
            <p:ph type="ctrTitle" sz="quarter"/>
          </p:nvPr>
        </p:nvSpPr>
        <p:spPr>
          <a:xfrm>
            <a:off x="685800" y="2286000"/>
            <a:ext cx="7772400" cy="1143000"/>
          </a:xfrm>
        </p:spPr>
        <p:txBody>
          <a:bodyPr/>
          <a:lstStyle>
            <a:lvl1pPr>
              <a:defRPr/>
            </a:lvl1pPr>
          </a:lstStyle>
          <a:p>
            <a:pPr lvl="0"/>
            <a:r>
              <a:rPr lang="es-ES" altLang="gl-ES" noProof="0" smtClean="0"/>
              <a:t>Haga clic para modificar el estilo de título del patrón</a:t>
            </a:r>
          </a:p>
        </p:txBody>
      </p:sp>
      <p:sp>
        <p:nvSpPr>
          <p:cNvPr id="2204" name="Rectangle 15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s-ES" altLang="gl-ES" noProof="0" smtClean="0"/>
              <a:t>Haga clic para modificar el estilo de subtítulo del patrón</a:t>
            </a:r>
          </a:p>
        </p:txBody>
      </p:sp>
      <p:sp>
        <p:nvSpPr>
          <p:cNvPr id="2205" name="Rectangle 157"/>
          <p:cNvSpPr>
            <a:spLocks noGrp="1" noChangeArrowheads="1"/>
          </p:cNvSpPr>
          <p:nvPr>
            <p:ph type="dt" sz="quarter" idx="2"/>
          </p:nvPr>
        </p:nvSpPr>
        <p:spPr>
          <a:xfrm>
            <a:off x="685800" y="6019800"/>
            <a:ext cx="1905000" cy="304800"/>
          </a:xfrm>
        </p:spPr>
        <p:txBody>
          <a:bodyPr/>
          <a:lstStyle>
            <a:lvl1pPr>
              <a:defRPr/>
            </a:lvl1pPr>
          </a:lstStyle>
          <a:p>
            <a:fld id="{44F63A59-A73B-43D5-8E89-0725F047AA0A}" type="datetimeFigureOut">
              <a:rPr lang="gl-ES" smtClean="0"/>
              <a:t>20/02/2018</a:t>
            </a:fld>
            <a:endParaRPr lang="gl-ES"/>
          </a:p>
        </p:txBody>
      </p:sp>
      <p:sp>
        <p:nvSpPr>
          <p:cNvPr id="2206" name="Rectangle 158"/>
          <p:cNvSpPr>
            <a:spLocks noGrp="1" noChangeArrowheads="1"/>
          </p:cNvSpPr>
          <p:nvPr>
            <p:ph type="ftr" sz="quarter" idx="3"/>
          </p:nvPr>
        </p:nvSpPr>
        <p:spPr>
          <a:xfrm>
            <a:off x="3124200" y="6019800"/>
            <a:ext cx="2895600" cy="304800"/>
          </a:xfrm>
        </p:spPr>
        <p:txBody>
          <a:bodyPr/>
          <a:lstStyle>
            <a:lvl1pPr>
              <a:defRPr/>
            </a:lvl1pPr>
          </a:lstStyle>
          <a:p>
            <a:endParaRPr lang="gl-ES"/>
          </a:p>
        </p:txBody>
      </p:sp>
      <p:sp>
        <p:nvSpPr>
          <p:cNvPr id="2207" name="Rectangle 159"/>
          <p:cNvSpPr>
            <a:spLocks noGrp="1" noChangeArrowheads="1"/>
          </p:cNvSpPr>
          <p:nvPr>
            <p:ph type="sldNum" sz="quarter" idx="4"/>
          </p:nvPr>
        </p:nvSpPr>
        <p:spPr>
          <a:xfrm>
            <a:off x="6553200" y="6019800"/>
            <a:ext cx="1905000" cy="304800"/>
          </a:xfrm>
        </p:spPr>
        <p:txBody>
          <a:bodyPr/>
          <a:lstStyle>
            <a:lvl1pPr>
              <a:defRPr/>
            </a:lvl1pPr>
          </a:lstStyle>
          <a:p>
            <a:fld id="{DE69C7D3-CF94-4FE5-8343-D2ABB08A24CA}" type="slidenum">
              <a:rPr lang="gl-ES" smtClean="0"/>
              <a:t>‹Nº›</a:t>
            </a:fld>
            <a:endParaRPr lang="gl-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5" name="4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6" name="5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359877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5" name="4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6" name="5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414281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5" name="4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6" name="5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293853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5" name="4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6" name="5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77066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6" name="5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7" name="6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123346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7" name="6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8" name="7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9" name="8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419834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4" name="3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5" name="4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41614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3" name="2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4" name="3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415024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gl-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6" name="5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7" name="6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280669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gl-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gl-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4F63A59-A73B-43D5-8E89-0725F047AA0A}" type="datetimeFigureOut">
              <a:rPr lang="gl-ES" smtClean="0"/>
              <a:t>20/02/2018</a:t>
            </a:fld>
            <a:endParaRPr lang="gl-ES"/>
          </a:p>
        </p:txBody>
      </p:sp>
      <p:sp>
        <p:nvSpPr>
          <p:cNvPr id="6" name="5 Marcador de número de diapositiva"/>
          <p:cNvSpPr>
            <a:spLocks noGrp="1"/>
          </p:cNvSpPr>
          <p:nvPr>
            <p:ph type="sldNum" sz="quarter" idx="11"/>
          </p:nvPr>
        </p:nvSpPr>
        <p:spPr/>
        <p:txBody>
          <a:bodyPr/>
          <a:lstStyle>
            <a:lvl1pPr>
              <a:defRPr/>
            </a:lvl1pPr>
          </a:lstStyle>
          <a:p>
            <a:fld id="{DE69C7D3-CF94-4FE5-8343-D2ABB08A24CA}" type="slidenum">
              <a:rPr lang="gl-ES" smtClean="0"/>
              <a:t>‹Nº›</a:t>
            </a:fld>
            <a:endParaRPr lang="gl-ES"/>
          </a:p>
        </p:txBody>
      </p:sp>
      <p:sp>
        <p:nvSpPr>
          <p:cNvPr id="7" name="6 Marcador de pie de página"/>
          <p:cNvSpPr>
            <a:spLocks noGrp="1"/>
          </p:cNvSpPr>
          <p:nvPr>
            <p:ph type="ftr" sz="quarter" idx="12"/>
          </p:nvPr>
        </p:nvSpPr>
        <p:spPr/>
        <p:txBody>
          <a:bodyPr/>
          <a:lstStyle>
            <a:lvl1pPr>
              <a:defRPr/>
            </a:lvl1pPr>
          </a:lstStyle>
          <a:p>
            <a:endParaRPr lang="gl-ES"/>
          </a:p>
        </p:txBody>
      </p:sp>
    </p:spTree>
    <p:extLst>
      <p:ext uri="{BB962C8B-B14F-4D97-AF65-F5344CB8AC3E}">
        <p14:creationId xmlns:p14="http://schemas.microsoft.com/office/powerpoint/2010/main" val="281899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78" name="Group 154"/>
          <p:cNvGrpSpPr>
            <a:grpSpLocks/>
          </p:cNvGrpSpPr>
          <p:nvPr/>
        </p:nvGrpSpPr>
        <p:grpSpPr bwMode="auto">
          <a:xfrm>
            <a:off x="-30163" y="6350"/>
            <a:ext cx="9194801" cy="6834188"/>
            <a:chOff x="-19" y="4"/>
            <a:chExt cx="5792" cy="4305"/>
          </a:xfrm>
        </p:grpSpPr>
        <p:grpSp>
          <p:nvGrpSpPr>
            <p:cNvPr id="1067" name="Group 43"/>
            <p:cNvGrpSpPr>
              <a:grpSpLocks/>
            </p:cNvGrpSpPr>
            <p:nvPr/>
          </p:nvGrpSpPr>
          <p:grpSpPr bwMode="auto">
            <a:xfrm>
              <a:off x="57" y="4"/>
              <a:ext cx="5603" cy="232"/>
              <a:chOff x="57" y="4"/>
              <a:chExt cx="5603" cy="232"/>
            </a:xfrm>
          </p:grpSpPr>
          <p:sp>
            <p:nvSpPr>
              <p:cNvPr id="1026" name="AutoShape 2"/>
              <p:cNvSpPr>
                <a:spLocks noChangeArrowheads="1"/>
              </p:cNvSpPr>
              <p:nvPr/>
            </p:nvSpPr>
            <p:spPr bwMode="auto">
              <a:xfrm flipH="1">
                <a:off x="57" y="4"/>
                <a:ext cx="276"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27" name="AutoShape 3"/>
              <p:cNvSpPr>
                <a:spLocks noChangeArrowheads="1"/>
              </p:cNvSpPr>
              <p:nvPr/>
            </p:nvSpPr>
            <p:spPr bwMode="auto">
              <a:xfrm rot="10800000">
                <a:off x="191"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28" name="AutoShape 4"/>
              <p:cNvSpPr>
                <a:spLocks noChangeArrowheads="1"/>
              </p:cNvSpPr>
              <p:nvPr/>
            </p:nvSpPr>
            <p:spPr bwMode="auto">
              <a:xfrm flipH="1">
                <a:off x="327"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29" name="AutoShape 5"/>
              <p:cNvSpPr>
                <a:spLocks noChangeArrowheads="1"/>
              </p:cNvSpPr>
              <p:nvPr/>
            </p:nvSpPr>
            <p:spPr bwMode="auto">
              <a:xfrm rot="10800000">
                <a:off x="460"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0" name="AutoShape 6"/>
              <p:cNvSpPr>
                <a:spLocks noChangeArrowheads="1"/>
              </p:cNvSpPr>
              <p:nvPr/>
            </p:nvSpPr>
            <p:spPr bwMode="auto">
              <a:xfrm flipH="1">
                <a:off x="593" y="4"/>
                <a:ext cx="274"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1" name="AutoShape 7"/>
              <p:cNvSpPr>
                <a:spLocks noChangeArrowheads="1"/>
              </p:cNvSpPr>
              <p:nvPr/>
            </p:nvSpPr>
            <p:spPr bwMode="auto">
              <a:xfrm rot="10800000">
                <a:off x="726" y="4"/>
                <a:ext cx="273"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2" name="AutoShape 8"/>
              <p:cNvSpPr>
                <a:spLocks noChangeArrowheads="1"/>
              </p:cNvSpPr>
              <p:nvPr/>
            </p:nvSpPr>
            <p:spPr bwMode="auto">
              <a:xfrm flipH="1">
                <a:off x="860" y="4"/>
                <a:ext cx="276"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3" name="AutoShape 9"/>
              <p:cNvSpPr>
                <a:spLocks noChangeArrowheads="1"/>
              </p:cNvSpPr>
              <p:nvPr/>
            </p:nvSpPr>
            <p:spPr bwMode="auto">
              <a:xfrm rot="10800000">
                <a:off x="989"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4" name="AutoShape 10"/>
              <p:cNvSpPr>
                <a:spLocks noChangeArrowheads="1"/>
              </p:cNvSpPr>
              <p:nvPr/>
            </p:nvSpPr>
            <p:spPr bwMode="auto">
              <a:xfrm flipH="1">
                <a:off x="1125" y="4"/>
                <a:ext cx="276"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5" name="AutoShape 11"/>
              <p:cNvSpPr>
                <a:spLocks noChangeArrowheads="1"/>
              </p:cNvSpPr>
              <p:nvPr/>
            </p:nvSpPr>
            <p:spPr bwMode="auto">
              <a:xfrm rot="10800000">
                <a:off x="1256"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6" name="AutoShape 12"/>
              <p:cNvSpPr>
                <a:spLocks noChangeArrowheads="1"/>
              </p:cNvSpPr>
              <p:nvPr/>
            </p:nvSpPr>
            <p:spPr bwMode="auto">
              <a:xfrm flipH="1">
                <a:off x="1389"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7" name="AutoShape 13"/>
              <p:cNvSpPr>
                <a:spLocks noChangeArrowheads="1"/>
              </p:cNvSpPr>
              <p:nvPr/>
            </p:nvSpPr>
            <p:spPr bwMode="auto">
              <a:xfrm rot="10800000">
                <a:off x="1522" y="4"/>
                <a:ext cx="276" cy="232"/>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8" name="AutoShape 14"/>
              <p:cNvSpPr>
                <a:spLocks noChangeArrowheads="1"/>
              </p:cNvSpPr>
              <p:nvPr/>
            </p:nvSpPr>
            <p:spPr bwMode="auto">
              <a:xfrm flipH="1">
                <a:off x="1656" y="4"/>
                <a:ext cx="276"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39" name="AutoShape 15"/>
              <p:cNvSpPr>
                <a:spLocks noChangeArrowheads="1"/>
              </p:cNvSpPr>
              <p:nvPr/>
            </p:nvSpPr>
            <p:spPr bwMode="auto">
              <a:xfrm rot="10800000">
                <a:off x="1787"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0" name="AutoShape 16"/>
              <p:cNvSpPr>
                <a:spLocks noChangeArrowheads="1"/>
              </p:cNvSpPr>
              <p:nvPr/>
            </p:nvSpPr>
            <p:spPr bwMode="auto">
              <a:xfrm flipH="1">
                <a:off x="1920"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1" name="AutoShape 17"/>
              <p:cNvSpPr>
                <a:spLocks noChangeArrowheads="1"/>
              </p:cNvSpPr>
              <p:nvPr/>
            </p:nvSpPr>
            <p:spPr bwMode="auto">
              <a:xfrm rot="10800000">
                <a:off x="2054" y="4"/>
                <a:ext cx="274"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2" name="AutoShape 18"/>
              <p:cNvSpPr>
                <a:spLocks noChangeArrowheads="1"/>
              </p:cNvSpPr>
              <p:nvPr/>
            </p:nvSpPr>
            <p:spPr bwMode="auto">
              <a:xfrm flipH="1">
                <a:off x="2187" y="4"/>
                <a:ext cx="273"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3" name="AutoShape 19"/>
              <p:cNvSpPr>
                <a:spLocks noChangeArrowheads="1"/>
              </p:cNvSpPr>
              <p:nvPr/>
            </p:nvSpPr>
            <p:spPr bwMode="auto">
              <a:xfrm rot="10800000">
                <a:off x="2317" y="4"/>
                <a:ext cx="275"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4" name="AutoShape 20"/>
              <p:cNvSpPr>
                <a:spLocks noChangeArrowheads="1"/>
              </p:cNvSpPr>
              <p:nvPr/>
            </p:nvSpPr>
            <p:spPr bwMode="auto">
              <a:xfrm flipH="1">
                <a:off x="2451"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5" name="AutoShape 21"/>
              <p:cNvSpPr>
                <a:spLocks noChangeArrowheads="1"/>
              </p:cNvSpPr>
              <p:nvPr/>
            </p:nvSpPr>
            <p:spPr bwMode="auto">
              <a:xfrm rot="10800000">
                <a:off x="2584" y="4"/>
                <a:ext cx="276"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6" name="AutoShape 22"/>
              <p:cNvSpPr>
                <a:spLocks noChangeArrowheads="1"/>
              </p:cNvSpPr>
              <p:nvPr/>
            </p:nvSpPr>
            <p:spPr bwMode="auto">
              <a:xfrm flipH="1">
                <a:off x="2718"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7" name="AutoShape 23"/>
              <p:cNvSpPr>
                <a:spLocks noChangeArrowheads="1"/>
              </p:cNvSpPr>
              <p:nvPr/>
            </p:nvSpPr>
            <p:spPr bwMode="auto">
              <a:xfrm rot="10800000">
                <a:off x="2851" y="4"/>
                <a:ext cx="274"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8" name="AutoShape 24"/>
              <p:cNvSpPr>
                <a:spLocks noChangeArrowheads="1"/>
              </p:cNvSpPr>
              <p:nvPr/>
            </p:nvSpPr>
            <p:spPr bwMode="auto">
              <a:xfrm flipH="1">
                <a:off x="2982"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49" name="AutoShape 25"/>
              <p:cNvSpPr>
                <a:spLocks noChangeArrowheads="1"/>
              </p:cNvSpPr>
              <p:nvPr/>
            </p:nvSpPr>
            <p:spPr bwMode="auto">
              <a:xfrm rot="10800000">
                <a:off x="3115" y="4"/>
                <a:ext cx="276" cy="232"/>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0" name="AutoShape 26"/>
              <p:cNvSpPr>
                <a:spLocks noChangeArrowheads="1"/>
              </p:cNvSpPr>
              <p:nvPr/>
            </p:nvSpPr>
            <p:spPr bwMode="auto">
              <a:xfrm flipH="1">
                <a:off x="3249"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1" name="AutoShape 27"/>
              <p:cNvSpPr>
                <a:spLocks noChangeArrowheads="1"/>
              </p:cNvSpPr>
              <p:nvPr/>
            </p:nvSpPr>
            <p:spPr bwMode="auto">
              <a:xfrm rot="10800000">
                <a:off x="3381" y="4"/>
                <a:ext cx="274"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2" name="AutoShape 28"/>
              <p:cNvSpPr>
                <a:spLocks noChangeArrowheads="1"/>
              </p:cNvSpPr>
              <p:nvPr/>
            </p:nvSpPr>
            <p:spPr bwMode="auto">
              <a:xfrm flipH="1">
                <a:off x="3515" y="4"/>
                <a:ext cx="274"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3" name="AutoShape 29"/>
              <p:cNvSpPr>
                <a:spLocks noChangeArrowheads="1"/>
              </p:cNvSpPr>
              <p:nvPr/>
            </p:nvSpPr>
            <p:spPr bwMode="auto">
              <a:xfrm rot="10800000">
                <a:off x="3646"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4" name="AutoShape 30"/>
              <p:cNvSpPr>
                <a:spLocks noChangeArrowheads="1"/>
              </p:cNvSpPr>
              <p:nvPr/>
            </p:nvSpPr>
            <p:spPr bwMode="auto">
              <a:xfrm flipH="1">
                <a:off x="3779"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5" name="AutoShape 31"/>
              <p:cNvSpPr>
                <a:spLocks noChangeArrowheads="1"/>
              </p:cNvSpPr>
              <p:nvPr/>
            </p:nvSpPr>
            <p:spPr bwMode="auto">
              <a:xfrm rot="10800000">
                <a:off x="3911" y="4"/>
                <a:ext cx="275"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6" name="AutoShape 32"/>
              <p:cNvSpPr>
                <a:spLocks noChangeArrowheads="1"/>
              </p:cNvSpPr>
              <p:nvPr/>
            </p:nvSpPr>
            <p:spPr bwMode="auto">
              <a:xfrm flipH="1">
                <a:off x="4044"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7" name="AutoShape 33"/>
              <p:cNvSpPr>
                <a:spLocks noChangeArrowheads="1"/>
              </p:cNvSpPr>
              <p:nvPr/>
            </p:nvSpPr>
            <p:spPr bwMode="auto">
              <a:xfrm rot="10800000">
                <a:off x="4177" y="4"/>
                <a:ext cx="275"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8" name="AutoShape 34"/>
              <p:cNvSpPr>
                <a:spLocks noChangeArrowheads="1"/>
              </p:cNvSpPr>
              <p:nvPr/>
            </p:nvSpPr>
            <p:spPr bwMode="auto">
              <a:xfrm flipH="1">
                <a:off x="4312" y="4"/>
                <a:ext cx="275" cy="232"/>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59" name="AutoShape 35"/>
              <p:cNvSpPr>
                <a:spLocks noChangeArrowheads="1"/>
              </p:cNvSpPr>
              <p:nvPr/>
            </p:nvSpPr>
            <p:spPr bwMode="auto">
              <a:xfrm rot="10800000">
                <a:off x="4444" y="4"/>
                <a:ext cx="274"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0" name="AutoShape 36"/>
              <p:cNvSpPr>
                <a:spLocks noChangeArrowheads="1"/>
              </p:cNvSpPr>
              <p:nvPr/>
            </p:nvSpPr>
            <p:spPr bwMode="auto">
              <a:xfrm flipH="1">
                <a:off x="4576" y="4"/>
                <a:ext cx="275"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1" name="AutoShape 37"/>
              <p:cNvSpPr>
                <a:spLocks noChangeArrowheads="1"/>
              </p:cNvSpPr>
              <p:nvPr/>
            </p:nvSpPr>
            <p:spPr bwMode="auto">
              <a:xfrm rot="10800000">
                <a:off x="4709" y="4"/>
                <a:ext cx="274" cy="232"/>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2" name="AutoShape 38"/>
              <p:cNvSpPr>
                <a:spLocks noChangeArrowheads="1"/>
              </p:cNvSpPr>
              <p:nvPr/>
            </p:nvSpPr>
            <p:spPr bwMode="auto">
              <a:xfrm flipH="1">
                <a:off x="4842" y="4"/>
                <a:ext cx="274" cy="232"/>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3" name="AutoShape 39"/>
              <p:cNvSpPr>
                <a:spLocks noChangeArrowheads="1"/>
              </p:cNvSpPr>
              <p:nvPr/>
            </p:nvSpPr>
            <p:spPr bwMode="auto">
              <a:xfrm rot="10800000">
                <a:off x="4976" y="4"/>
                <a:ext cx="274" cy="232"/>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4" name="AutoShape 40"/>
              <p:cNvSpPr>
                <a:spLocks noChangeArrowheads="1"/>
              </p:cNvSpPr>
              <p:nvPr/>
            </p:nvSpPr>
            <p:spPr bwMode="auto">
              <a:xfrm flipH="1">
                <a:off x="5118" y="4"/>
                <a:ext cx="275" cy="232"/>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5" name="AutoShape 41"/>
              <p:cNvSpPr>
                <a:spLocks noChangeArrowheads="1"/>
              </p:cNvSpPr>
              <p:nvPr/>
            </p:nvSpPr>
            <p:spPr bwMode="auto">
              <a:xfrm rot="10800000">
                <a:off x="5252" y="4"/>
                <a:ext cx="276" cy="232"/>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6" name="AutoShape 42"/>
              <p:cNvSpPr>
                <a:spLocks noChangeArrowheads="1"/>
              </p:cNvSpPr>
              <p:nvPr/>
            </p:nvSpPr>
            <p:spPr bwMode="auto">
              <a:xfrm flipH="1">
                <a:off x="5385" y="4"/>
                <a:ext cx="275" cy="232"/>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1101" name="Group 77"/>
            <p:cNvGrpSpPr>
              <a:grpSpLocks/>
            </p:cNvGrpSpPr>
            <p:nvPr/>
          </p:nvGrpSpPr>
          <p:grpSpPr bwMode="auto">
            <a:xfrm>
              <a:off x="5497" y="4"/>
              <a:ext cx="276" cy="4304"/>
              <a:chOff x="5497" y="4"/>
              <a:chExt cx="276" cy="4304"/>
            </a:xfrm>
          </p:grpSpPr>
          <p:sp>
            <p:nvSpPr>
              <p:cNvPr id="1068" name="Rectangle 44"/>
              <p:cNvSpPr>
                <a:spLocks noChangeArrowheads="1"/>
              </p:cNvSpPr>
              <p:nvPr/>
            </p:nvSpPr>
            <p:spPr bwMode="auto">
              <a:xfrm>
                <a:off x="5522" y="4"/>
                <a:ext cx="226"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69" name="AutoShape 45"/>
              <p:cNvSpPr>
                <a:spLocks noChangeArrowheads="1"/>
              </p:cNvSpPr>
              <p:nvPr/>
            </p:nvSpPr>
            <p:spPr bwMode="auto">
              <a:xfrm rot="5400000" flipH="1">
                <a:off x="5522" y="22"/>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0" name="AutoShape 46"/>
              <p:cNvSpPr>
                <a:spLocks noChangeArrowheads="1"/>
              </p:cNvSpPr>
              <p:nvPr/>
            </p:nvSpPr>
            <p:spPr bwMode="auto">
              <a:xfrm rot="16200000">
                <a:off x="5522" y="158"/>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1" name="AutoShape 47"/>
              <p:cNvSpPr>
                <a:spLocks noChangeArrowheads="1"/>
              </p:cNvSpPr>
              <p:nvPr/>
            </p:nvSpPr>
            <p:spPr bwMode="auto">
              <a:xfrm rot="5400000" flipH="1">
                <a:off x="5522" y="293"/>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2" name="AutoShape 48"/>
              <p:cNvSpPr>
                <a:spLocks noChangeArrowheads="1"/>
              </p:cNvSpPr>
              <p:nvPr/>
            </p:nvSpPr>
            <p:spPr bwMode="auto">
              <a:xfrm rot="16200000">
                <a:off x="5522" y="434"/>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3" name="AutoShape 49"/>
              <p:cNvSpPr>
                <a:spLocks noChangeArrowheads="1"/>
              </p:cNvSpPr>
              <p:nvPr/>
            </p:nvSpPr>
            <p:spPr bwMode="auto">
              <a:xfrm rot="5400000" flipH="1">
                <a:off x="5522" y="566"/>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4" name="AutoShape 50"/>
              <p:cNvSpPr>
                <a:spLocks noChangeArrowheads="1"/>
              </p:cNvSpPr>
              <p:nvPr/>
            </p:nvSpPr>
            <p:spPr bwMode="auto">
              <a:xfrm rot="16200000">
                <a:off x="5522" y="701"/>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5" name="AutoShape 51"/>
              <p:cNvSpPr>
                <a:spLocks noChangeArrowheads="1"/>
              </p:cNvSpPr>
              <p:nvPr/>
            </p:nvSpPr>
            <p:spPr bwMode="auto">
              <a:xfrm rot="5400000" flipH="1">
                <a:off x="5522" y="834"/>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6" name="AutoShape 52"/>
              <p:cNvSpPr>
                <a:spLocks noChangeArrowheads="1"/>
              </p:cNvSpPr>
              <p:nvPr/>
            </p:nvSpPr>
            <p:spPr bwMode="auto">
              <a:xfrm rot="16200000">
                <a:off x="5522" y="966"/>
                <a:ext cx="226"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7" name="AutoShape 53"/>
              <p:cNvSpPr>
                <a:spLocks noChangeArrowheads="1"/>
              </p:cNvSpPr>
              <p:nvPr/>
            </p:nvSpPr>
            <p:spPr bwMode="auto">
              <a:xfrm rot="5400000" flipH="1">
                <a:off x="5522" y="1098"/>
                <a:ext cx="226"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8" name="AutoShape 54"/>
              <p:cNvSpPr>
                <a:spLocks noChangeArrowheads="1"/>
              </p:cNvSpPr>
              <p:nvPr/>
            </p:nvSpPr>
            <p:spPr bwMode="auto">
              <a:xfrm rot="16200000">
                <a:off x="5522" y="1233"/>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79" name="AutoShape 55"/>
              <p:cNvSpPr>
                <a:spLocks noChangeArrowheads="1"/>
              </p:cNvSpPr>
              <p:nvPr/>
            </p:nvSpPr>
            <p:spPr bwMode="auto">
              <a:xfrm rot="5400000" flipH="1">
                <a:off x="5522" y="1365"/>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0" name="AutoShape 56"/>
              <p:cNvSpPr>
                <a:spLocks noChangeArrowheads="1"/>
              </p:cNvSpPr>
              <p:nvPr/>
            </p:nvSpPr>
            <p:spPr bwMode="auto">
              <a:xfrm rot="16200000">
                <a:off x="5522" y="1498"/>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1" name="AutoShape 57"/>
              <p:cNvSpPr>
                <a:spLocks noChangeArrowheads="1"/>
              </p:cNvSpPr>
              <p:nvPr/>
            </p:nvSpPr>
            <p:spPr bwMode="auto">
              <a:xfrm rot="5400000" flipH="1">
                <a:off x="5522" y="1632"/>
                <a:ext cx="226" cy="274"/>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2" name="AutoShape 58"/>
              <p:cNvSpPr>
                <a:spLocks noChangeArrowheads="1"/>
              </p:cNvSpPr>
              <p:nvPr/>
            </p:nvSpPr>
            <p:spPr bwMode="auto">
              <a:xfrm rot="16200000">
                <a:off x="5522" y="1765"/>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3" name="AutoShape 59"/>
              <p:cNvSpPr>
                <a:spLocks noChangeArrowheads="1"/>
              </p:cNvSpPr>
              <p:nvPr/>
            </p:nvSpPr>
            <p:spPr bwMode="auto">
              <a:xfrm rot="5400000" flipH="1">
                <a:off x="5522" y="1898"/>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4" name="AutoShape 60"/>
              <p:cNvSpPr>
                <a:spLocks noChangeArrowheads="1"/>
              </p:cNvSpPr>
              <p:nvPr/>
            </p:nvSpPr>
            <p:spPr bwMode="auto">
              <a:xfrm rot="16200000">
                <a:off x="5522" y="2032"/>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5" name="AutoShape 61"/>
              <p:cNvSpPr>
                <a:spLocks noChangeArrowheads="1"/>
              </p:cNvSpPr>
              <p:nvPr/>
            </p:nvSpPr>
            <p:spPr bwMode="auto">
              <a:xfrm rot="5400000" flipH="1">
                <a:off x="5522" y="2164"/>
                <a:ext cx="226"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6" name="AutoShape 62"/>
              <p:cNvSpPr>
                <a:spLocks noChangeArrowheads="1"/>
              </p:cNvSpPr>
              <p:nvPr/>
            </p:nvSpPr>
            <p:spPr bwMode="auto">
              <a:xfrm rot="16200000">
                <a:off x="5522" y="2297"/>
                <a:ext cx="226"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7" name="AutoShape 63"/>
              <p:cNvSpPr>
                <a:spLocks noChangeArrowheads="1"/>
              </p:cNvSpPr>
              <p:nvPr/>
            </p:nvSpPr>
            <p:spPr bwMode="auto">
              <a:xfrm rot="5400000" flipH="1">
                <a:off x="5522" y="2431"/>
                <a:ext cx="226"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8" name="AutoShape 64"/>
              <p:cNvSpPr>
                <a:spLocks noChangeArrowheads="1"/>
              </p:cNvSpPr>
              <p:nvPr/>
            </p:nvSpPr>
            <p:spPr bwMode="auto">
              <a:xfrm rot="16200000">
                <a:off x="5522" y="2564"/>
                <a:ext cx="226"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89" name="AutoShape 65"/>
              <p:cNvSpPr>
                <a:spLocks noChangeArrowheads="1"/>
              </p:cNvSpPr>
              <p:nvPr/>
            </p:nvSpPr>
            <p:spPr bwMode="auto">
              <a:xfrm rot="5400000" flipH="1">
                <a:off x="5522" y="2697"/>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0" name="AutoShape 66"/>
              <p:cNvSpPr>
                <a:spLocks noChangeArrowheads="1"/>
              </p:cNvSpPr>
              <p:nvPr/>
            </p:nvSpPr>
            <p:spPr bwMode="auto">
              <a:xfrm rot="16200000">
                <a:off x="5522" y="2829"/>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1" name="AutoShape 67"/>
              <p:cNvSpPr>
                <a:spLocks noChangeArrowheads="1"/>
              </p:cNvSpPr>
              <p:nvPr/>
            </p:nvSpPr>
            <p:spPr bwMode="auto">
              <a:xfrm rot="5400000" flipH="1">
                <a:off x="5522" y="2963"/>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2" name="AutoShape 68"/>
              <p:cNvSpPr>
                <a:spLocks noChangeArrowheads="1"/>
              </p:cNvSpPr>
              <p:nvPr/>
            </p:nvSpPr>
            <p:spPr bwMode="auto">
              <a:xfrm rot="16200000">
                <a:off x="5522" y="3096"/>
                <a:ext cx="226"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3" name="AutoShape 69"/>
              <p:cNvSpPr>
                <a:spLocks noChangeArrowheads="1"/>
              </p:cNvSpPr>
              <p:nvPr/>
            </p:nvSpPr>
            <p:spPr bwMode="auto">
              <a:xfrm rot="5400000" flipH="1">
                <a:off x="5522" y="3228"/>
                <a:ext cx="226"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4" name="AutoShape 70"/>
              <p:cNvSpPr>
                <a:spLocks noChangeArrowheads="1"/>
              </p:cNvSpPr>
              <p:nvPr/>
            </p:nvSpPr>
            <p:spPr bwMode="auto">
              <a:xfrm rot="16200000">
                <a:off x="5522" y="3363"/>
                <a:ext cx="226" cy="274"/>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5" name="Rectangle 71"/>
              <p:cNvSpPr>
                <a:spLocks noChangeArrowheads="1"/>
              </p:cNvSpPr>
              <p:nvPr/>
            </p:nvSpPr>
            <p:spPr bwMode="auto">
              <a:xfrm>
                <a:off x="5522" y="4032"/>
                <a:ext cx="226"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6" name="AutoShape 72"/>
              <p:cNvSpPr>
                <a:spLocks noChangeArrowheads="1"/>
              </p:cNvSpPr>
              <p:nvPr/>
            </p:nvSpPr>
            <p:spPr bwMode="auto">
              <a:xfrm rot="5400000" flipH="1">
                <a:off x="5522" y="3496"/>
                <a:ext cx="226"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7" name="AutoShape 73"/>
              <p:cNvSpPr>
                <a:spLocks noChangeArrowheads="1"/>
              </p:cNvSpPr>
              <p:nvPr/>
            </p:nvSpPr>
            <p:spPr bwMode="auto">
              <a:xfrm rot="16200000">
                <a:off x="5522" y="3628"/>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8" name="AutoShape 74"/>
              <p:cNvSpPr>
                <a:spLocks noChangeArrowheads="1"/>
              </p:cNvSpPr>
              <p:nvPr/>
            </p:nvSpPr>
            <p:spPr bwMode="auto">
              <a:xfrm rot="5400000" flipH="1">
                <a:off x="5522" y="3765"/>
                <a:ext cx="226" cy="274"/>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099" name="AutoShape 75"/>
              <p:cNvSpPr>
                <a:spLocks noChangeArrowheads="1"/>
              </p:cNvSpPr>
              <p:nvPr/>
            </p:nvSpPr>
            <p:spPr bwMode="auto">
              <a:xfrm rot="16200000">
                <a:off x="5522" y="3897"/>
                <a:ext cx="226"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0" name="AutoShape 76"/>
              <p:cNvSpPr>
                <a:spLocks noChangeArrowheads="1"/>
              </p:cNvSpPr>
              <p:nvPr/>
            </p:nvSpPr>
            <p:spPr bwMode="auto">
              <a:xfrm rot="5400000" flipH="1">
                <a:off x="5522" y="4032"/>
                <a:ext cx="226"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1143" name="Group 119"/>
            <p:cNvGrpSpPr>
              <a:grpSpLocks/>
            </p:cNvGrpSpPr>
            <p:nvPr/>
          </p:nvGrpSpPr>
          <p:grpSpPr bwMode="auto">
            <a:xfrm>
              <a:off x="23" y="4083"/>
              <a:ext cx="5504" cy="226"/>
              <a:chOff x="23" y="4083"/>
              <a:chExt cx="5504" cy="226"/>
            </a:xfrm>
          </p:grpSpPr>
          <p:sp>
            <p:nvSpPr>
              <p:cNvPr id="1102" name="AutoShape 78"/>
              <p:cNvSpPr>
                <a:spLocks noChangeArrowheads="1"/>
              </p:cNvSpPr>
              <p:nvPr/>
            </p:nvSpPr>
            <p:spPr bwMode="auto">
              <a:xfrm rot="10800000">
                <a:off x="5383" y="4084"/>
                <a:ext cx="137" cy="224"/>
              </a:xfrm>
              <a:prstGeom prst="rtTriangle">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3" name="AutoShape 79"/>
              <p:cNvSpPr>
                <a:spLocks noChangeArrowheads="1"/>
              </p:cNvSpPr>
              <p:nvPr/>
            </p:nvSpPr>
            <p:spPr bwMode="auto">
              <a:xfrm flipH="1">
                <a:off x="5249" y="4084"/>
                <a:ext cx="278"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4" name="AutoShape 80"/>
              <p:cNvSpPr>
                <a:spLocks noChangeArrowheads="1"/>
              </p:cNvSpPr>
              <p:nvPr/>
            </p:nvSpPr>
            <p:spPr bwMode="auto">
              <a:xfrm rot="10800000">
                <a:off x="5116" y="4083"/>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5" name="AutoShape 81"/>
              <p:cNvSpPr>
                <a:spLocks noChangeArrowheads="1"/>
              </p:cNvSpPr>
              <p:nvPr/>
            </p:nvSpPr>
            <p:spPr bwMode="auto">
              <a:xfrm flipH="1">
                <a:off x="4985"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6" name="AutoShape 82"/>
              <p:cNvSpPr>
                <a:spLocks noChangeArrowheads="1"/>
              </p:cNvSpPr>
              <p:nvPr/>
            </p:nvSpPr>
            <p:spPr bwMode="auto">
              <a:xfrm rot="10800000">
                <a:off x="4850" y="4083"/>
                <a:ext cx="278"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7" name="AutoShape 83"/>
              <p:cNvSpPr>
                <a:spLocks noChangeArrowheads="1"/>
              </p:cNvSpPr>
              <p:nvPr/>
            </p:nvSpPr>
            <p:spPr bwMode="auto">
              <a:xfrm flipH="1">
                <a:off x="4709" y="4084"/>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8" name="AutoShape 84"/>
              <p:cNvSpPr>
                <a:spLocks noChangeArrowheads="1"/>
              </p:cNvSpPr>
              <p:nvPr/>
            </p:nvSpPr>
            <p:spPr bwMode="auto">
              <a:xfrm rot="10800000" flipH="1">
                <a:off x="4570" y="4083"/>
                <a:ext cx="273"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09" name="AutoShape 85"/>
              <p:cNvSpPr>
                <a:spLocks noChangeArrowheads="1"/>
              </p:cNvSpPr>
              <p:nvPr/>
            </p:nvSpPr>
            <p:spPr bwMode="auto">
              <a:xfrm>
                <a:off x="4437" y="4084"/>
                <a:ext cx="277"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0" name="AutoShape 86"/>
              <p:cNvSpPr>
                <a:spLocks noChangeArrowheads="1"/>
              </p:cNvSpPr>
              <p:nvPr/>
            </p:nvSpPr>
            <p:spPr bwMode="auto">
              <a:xfrm rot="10800000" flipH="1">
                <a:off x="4302" y="4083"/>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1" name="AutoShape 87"/>
              <p:cNvSpPr>
                <a:spLocks noChangeArrowheads="1"/>
              </p:cNvSpPr>
              <p:nvPr/>
            </p:nvSpPr>
            <p:spPr bwMode="auto">
              <a:xfrm>
                <a:off x="4169" y="4084"/>
                <a:ext cx="275"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2" name="AutoShape 88"/>
              <p:cNvSpPr>
                <a:spLocks noChangeArrowheads="1"/>
              </p:cNvSpPr>
              <p:nvPr/>
            </p:nvSpPr>
            <p:spPr bwMode="auto">
              <a:xfrm rot="10800000" flipH="1">
                <a:off x="4037" y="4083"/>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3" name="AutoShape 89"/>
              <p:cNvSpPr>
                <a:spLocks noChangeArrowheads="1"/>
              </p:cNvSpPr>
              <p:nvPr/>
            </p:nvSpPr>
            <p:spPr bwMode="auto">
              <a:xfrm>
                <a:off x="3903" y="4084"/>
                <a:ext cx="276"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4" name="AutoShape 90"/>
              <p:cNvSpPr>
                <a:spLocks noChangeArrowheads="1"/>
              </p:cNvSpPr>
              <p:nvPr/>
            </p:nvSpPr>
            <p:spPr bwMode="auto">
              <a:xfrm rot="10800000" flipH="1">
                <a:off x="3771" y="4083"/>
                <a:ext cx="275"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5" name="AutoShape 91"/>
              <p:cNvSpPr>
                <a:spLocks noChangeArrowheads="1"/>
              </p:cNvSpPr>
              <p:nvPr/>
            </p:nvSpPr>
            <p:spPr bwMode="auto">
              <a:xfrm>
                <a:off x="3637"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6" name="AutoShape 92"/>
              <p:cNvSpPr>
                <a:spLocks noChangeArrowheads="1"/>
              </p:cNvSpPr>
              <p:nvPr/>
            </p:nvSpPr>
            <p:spPr bwMode="auto">
              <a:xfrm rot="10800000" flipH="1">
                <a:off x="3505" y="4083"/>
                <a:ext cx="275"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7" name="AutoShape 93"/>
              <p:cNvSpPr>
                <a:spLocks noChangeArrowheads="1"/>
              </p:cNvSpPr>
              <p:nvPr/>
            </p:nvSpPr>
            <p:spPr bwMode="auto">
              <a:xfrm>
                <a:off x="3373" y="4084"/>
                <a:ext cx="276"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8" name="AutoShape 94"/>
              <p:cNvSpPr>
                <a:spLocks noChangeArrowheads="1"/>
              </p:cNvSpPr>
              <p:nvPr/>
            </p:nvSpPr>
            <p:spPr bwMode="auto">
              <a:xfrm rot="10800000" flipH="1">
                <a:off x="3238" y="4083"/>
                <a:ext cx="276" cy="225"/>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19" name="AutoShape 95"/>
              <p:cNvSpPr>
                <a:spLocks noChangeArrowheads="1"/>
              </p:cNvSpPr>
              <p:nvPr/>
            </p:nvSpPr>
            <p:spPr bwMode="auto">
              <a:xfrm>
                <a:off x="3106" y="4084"/>
                <a:ext cx="275"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0" name="AutoShape 96"/>
              <p:cNvSpPr>
                <a:spLocks noChangeArrowheads="1"/>
              </p:cNvSpPr>
              <p:nvPr/>
            </p:nvSpPr>
            <p:spPr bwMode="auto">
              <a:xfrm rot="10800000" flipH="1">
                <a:off x="2972" y="4083"/>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1" name="AutoShape 97"/>
              <p:cNvSpPr>
                <a:spLocks noChangeArrowheads="1"/>
              </p:cNvSpPr>
              <p:nvPr/>
            </p:nvSpPr>
            <p:spPr bwMode="auto">
              <a:xfrm>
                <a:off x="2842" y="4084"/>
                <a:ext cx="273"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2" name="AutoShape 98"/>
              <p:cNvSpPr>
                <a:spLocks noChangeArrowheads="1"/>
              </p:cNvSpPr>
              <p:nvPr/>
            </p:nvSpPr>
            <p:spPr bwMode="auto">
              <a:xfrm rot="10800000" flipH="1">
                <a:off x="2707" y="4083"/>
                <a:ext cx="276"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3" name="AutoShape 99"/>
              <p:cNvSpPr>
                <a:spLocks noChangeArrowheads="1"/>
              </p:cNvSpPr>
              <p:nvPr/>
            </p:nvSpPr>
            <p:spPr bwMode="auto">
              <a:xfrm>
                <a:off x="2574" y="4084"/>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4" name="AutoShape 100"/>
              <p:cNvSpPr>
                <a:spLocks noChangeArrowheads="1"/>
              </p:cNvSpPr>
              <p:nvPr/>
            </p:nvSpPr>
            <p:spPr bwMode="auto">
              <a:xfrm rot="10800000" flipH="1">
                <a:off x="2441" y="4083"/>
                <a:ext cx="273"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5" name="AutoShape 101"/>
              <p:cNvSpPr>
                <a:spLocks noChangeArrowheads="1"/>
              </p:cNvSpPr>
              <p:nvPr/>
            </p:nvSpPr>
            <p:spPr bwMode="auto">
              <a:xfrm>
                <a:off x="2308" y="4084"/>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6" name="AutoShape 102"/>
              <p:cNvSpPr>
                <a:spLocks noChangeArrowheads="1"/>
              </p:cNvSpPr>
              <p:nvPr/>
            </p:nvSpPr>
            <p:spPr bwMode="auto">
              <a:xfrm rot="10800000" flipH="1">
                <a:off x="2173" y="4083"/>
                <a:ext cx="277"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7" name="AutoShape 103"/>
              <p:cNvSpPr>
                <a:spLocks noChangeArrowheads="1"/>
              </p:cNvSpPr>
              <p:nvPr/>
            </p:nvSpPr>
            <p:spPr bwMode="auto">
              <a:xfrm>
                <a:off x="2042" y="4084"/>
                <a:ext cx="273"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8" name="AutoShape 104"/>
              <p:cNvSpPr>
                <a:spLocks noChangeArrowheads="1"/>
              </p:cNvSpPr>
              <p:nvPr/>
            </p:nvSpPr>
            <p:spPr bwMode="auto">
              <a:xfrm rot="10800000" flipH="1">
                <a:off x="1908" y="4083"/>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29" name="AutoShape 105"/>
              <p:cNvSpPr>
                <a:spLocks noChangeArrowheads="1"/>
              </p:cNvSpPr>
              <p:nvPr/>
            </p:nvSpPr>
            <p:spPr bwMode="auto">
              <a:xfrm>
                <a:off x="1776" y="4084"/>
                <a:ext cx="276"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0" name="AutoShape 106"/>
              <p:cNvSpPr>
                <a:spLocks noChangeArrowheads="1"/>
              </p:cNvSpPr>
              <p:nvPr/>
            </p:nvSpPr>
            <p:spPr bwMode="auto">
              <a:xfrm rot="10800000" flipH="1">
                <a:off x="1643" y="4083"/>
                <a:ext cx="274" cy="225"/>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1" name="AutoShape 107"/>
              <p:cNvSpPr>
                <a:spLocks noChangeArrowheads="1"/>
              </p:cNvSpPr>
              <p:nvPr/>
            </p:nvSpPr>
            <p:spPr bwMode="auto">
              <a:xfrm>
                <a:off x="1509" y="4084"/>
                <a:ext cx="276"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2" name="AutoShape 108"/>
              <p:cNvSpPr>
                <a:spLocks noChangeArrowheads="1"/>
              </p:cNvSpPr>
              <p:nvPr/>
            </p:nvSpPr>
            <p:spPr bwMode="auto">
              <a:xfrm rot="10800000" flipH="1">
                <a:off x="1376" y="4083"/>
                <a:ext cx="275"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3" name="AutoShape 109"/>
              <p:cNvSpPr>
                <a:spLocks noChangeArrowheads="1"/>
              </p:cNvSpPr>
              <p:nvPr/>
            </p:nvSpPr>
            <p:spPr bwMode="auto">
              <a:xfrm>
                <a:off x="1243" y="4084"/>
                <a:ext cx="275"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4" name="AutoShape 110"/>
              <p:cNvSpPr>
                <a:spLocks noChangeArrowheads="1"/>
              </p:cNvSpPr>
              <p:nvPr/>
            </p:nvSpPr>
            <p:spPr bwMode="auto">
              <a:xfrm rot="10800000" flipH="1">
                <a:off x="1109" y="4083"/>
                <a:ext cx="275"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5" name="AutoShape 111"/>
              <p:cNvSpPr>
                <a:spLocks noChangeArrowheads="1"/>
              </p:cNvSpPr>
              <p:nvPr/>
            </p:nvSpPr>
            <p:spPr bwMode="auto">
              <a:xfrm>
                <a:off x="978" y="4084"/>
                <a:ext cx="276" cy="225"/>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6" name="AutoShape 112"/>
              <p:cNvSpPr>
                <a:spLocks noChangeArrowheads="1"/>
              </p:cNvSpPr>
              <p:nvPr/>
            </p:nvSpPr>
            <p:spPr bwMode="auto">
              <a:xfrm rot="10800000" flipH="1">
                <a:off x="843" y="4083"/>
                <a:ext cx="277" cy="225"/>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7" name="AutoShape 113"/>
              <p:cNvSpPr>
                <a:spLocks noChangeArrowheads="1"/>
              </p:cNvSpPr>
              <p:nvPr/>
            </p:nvSpPr>
            <p:spPr bwMode="auto">
              <a:xfrm>
                <a:off x="711" y="4084"/>
                <a:ext cx="275" cy="225"/>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8" name="AutoShape 114"/>
              <p:cNvSpPr>
                <a:spLocks noChangeArrowheads="1"/>
              </p:cNvSpPr>
              <p:nvPr/>
            </p:nvSpPr>
            <p:spPr bwMode="auto">
              <a:xfrm rot="10800000" flipH="1">
                <a:off x="578" y="4083"/>
                <a:ext cx="276" cy="225"/>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39" name="AutoShape 115"/>
              <p:cNvSpPr>
                <a:spLocks noChangeArrowheads="1"/>
              </p:cNvSpPr>
              <p:nvPr/>
            </p:nvSpPr>
            <p:spPr bwMode="auto">
              <a:xfrm>
                <a:off x="444" y="4084"/>
                <a:ext cx="277"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0" name="AutoShape 116"/>
              <p:cNvSpPr>
                <a:spLocks noChangeArrowheads="1"/>
              </p:cNvSpPr>
              <p:nvPr/>
            </p:nvSpPr>
            <p:spPr bwMode="auto">
              <a:xfrm rot="10800000" flipH="1">
                <a:off x="299" y="4083"/>
                <a:ext cx="277" cy="225"/>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1" name="AutoShape 117"/>
              <p:cNvSpPr>
                <a:spLocks noChangeArrowheads="1"/>
              </p:cNvSpPr>
              <p:nvPr/>
            </p:nvSpPr>
            <p:spPr bwMode="auto">
              <a:xfrm>
                <a:off x="166" y="4084"/>
                <a:ext cx="276" cy="225"/>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2" name="AutoShape 118"/>
              <p:cNvSpPr>
                <a:spLocks noChangeArrowheads="1"/>
              </p:cNvSpPr>
              <p:nvPr/>
            </p:nvSpPr>
            <p:spPr bwMode="auto">
              <a:xfrm rot="10800000" flipH="1">
                <a:off x="23" y="4083"/>
                <a:ext cx="275" cy="225"/>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nvGrpSpPr>
            <p:cNvPr id="1177" name="Group 153"/>
            <p:cNvGrpSpPr>
              <a:grpSpLocks/>
            </p:cNvGrpSpPr>
            <p:nvPr/>
          </p:nvGrpSpPr>
          <p:grpSpPr bwMode="auto">
            <a:xfrm>
              <a:off x="-19" y="4"/>
              <a:ext cx="276" cy="4304"/>
              <a:chOff x="-19" y="4"/>
              <a:chExt cx="276" cy="4304"/>
            </a:xfrm>
          </p:grpSpPr>
          <p:sp>
            <p:nvSpPr>
              <p:cNvPr id="1144" name="Rectangle 120"/>
              <p:cNvSpPr>
                <a:spLocks noChangeArrowheads="1"/>
              </p:cNvSpPr>
              <p:nvPr/>
            </p:nvSpPr>
            <p:spPr bwMode="auto">
              <a:xfrm>
                <a:off x="4" y="4032"/>
                <a:ext cx="230"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5" name="AutoShape 121"/>
              <p:cNvSpPr>
                <a:spLocks noChangeArrowheads="1"/>
              </p:cNvSpPr>
              <p:nvPr/>
            </p:nvSpPr>
            <p:spPr bwMode="auto">
              <a:xfrm rot="16200000">
                <a:off x="4" y="4012"/>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6" name="AutoShape 122"/>
              <p:cNvSpPr>
                <a:spLocks noChangeArrowheads="1"/>
              </p:cNvSpPr>
              <p:nvPr/>
            </p:nvSpPr>
            <p:spPr bwMode="auto">
              <a:xfrm rot="5400000" flipH="1">
                <a:off x="4" y="3880"/>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7" name="AutoShape 123"/>
              <p:cNvSpPr>
                <a:spLocks noChangeArrowheads="1"/>
              </p:cNvSpPr>
              <p:nvPr/>
            </p:nvSpPr>
            <p:spPr bwMode="auto">
              <a:xfrm rot="16200000">
                <a:off x="4" y="3747"/>
                <a:ext cx="230" cy="274"/>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8" name="AutoShape 124"/>
              <p:cNvSpPr>
                <a:spLocks noChangeArrowheads="1"/>
              </p:cNvSpPr>
              <p:nvPr/>
            </p:nvSpPr>
            <p:spPr bwMode="auto">
              <a:xfrm rot="5400000" flipH="1">
                <a:off x="4" y="3612"/>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49" name="AutoShape 125"/>
              <p:cNvSpPr>
                <a:spLocks noChangeArrowheads="1"/>
              </p:cNvSpPr>
              <p:nvPr/>
            </p:nvSpPr>
            <p:spPr bwMode="auto">
              <a:xfrm rot="16200000">
                <a:off x="4" y="348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0" name="AutoShape 126"/>
              <p:cNvSpPr>
                <a:spLocks noChangeArrowheads="1"/>
              </p:cNvSpPr>
              <p:nvPr/>
            </p:nvSpPr>
            <p:spPr bwMode="auto">
              <a:xfrm rot="5400000" flipH="1">
                <a:off x="4" y="3348"/>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2075" tIns="46037" rIns="92075" bIns="46037" anchor="ctr"/>
              <a:lstStyle/>
              <a:p>
                <a:pPr algn="ctr"/>
                <a:r>
                  <a:rPr lang="es-ES" altLang="gl-ES" sz="2400"/>
                  <a:t> </a:t>
                </a:r>
              </a:p>
            </p:txBody>
          </p:sp>
          <p:sp>
            <p:nvSpPr>
              <p:cNvPr id="1151" name="AutoShape 127"/>
              <p:cNvSpPr>
                <a:spLocks noChangeArrowheads="1"/>
              </p:cNvSpPr>
              <p:nvPr/>
            </p:nvSpPr>
            <p:spPr bwMode="auto">
              <a:xfrm rot="16200000">
                <a:off x="4" y="3213"/>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2" name="AutoShape 128"/>
              <p:cNvSpPr>
                <a:spLocks noChangeArrowheads="1"/>
              </p:cNvSpPr>
              <p:nvPr/>
            </p:nvSpPr>
            <p:spPr bwMode="auto">
              <a:xfrm rot="5400000" flipH="1">
                <a:off x="4" y="308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3" name="AutoShape 129"/>
              <p:cNvSpPr>
                <a:spLocks noChangeArrowheads="1"/>
              </p:cNvSpPr>
              <p:nvPr/>
            </p:nvSpPr>
            <p:spPr bwMode="auto">
              <a:xfrm rot="16200000">
                <a:off x="4" y="2948"/>
                <a:ext cx="230"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4" name="AutoShape 130"/>
              <p:cNvSpPr>
                <a:spLocks noChangeArrowheads="1"/>
              </p:cNvSpPr>
              <p:nvPr/>
            </p:nvSpPr>
            <p:spPr bwMode="auto">
              <a:xfrm rot="5400000" flipH="1">
                <a:off x="4" y="2813"/>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5" name="AutoShape 131"/>
              <p:cNvSpPr>
                <a:spLocks noChangeArrowheads="1"/>
              </p:cNvSpPr>
              <p:nvPr/>
            </p:nvSpPr>
            <p:spPr bwMode="auto">
              <a:xfrm rot="16200000">
                <a:off x="4" y="2681"/>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6" name="AutoShape 132"/>
              <p:cNvSpPr>
                <a:spLocks noChangeArrowheads="1"/>
              </p:cNvSpPr>
              <p:nvPr/>
            </p:nvSpPr>
            <p:spPr bwMode="auto">
              <a:xfrm rot="5400000" flipH="1">
                <a:off x="4" y="2549"/>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7" name="AutoShape 133"/>
              <p:cNvSpPr>
                <a:spLocks noChangeArrowheads="1"/>
              </p:cNvSpPr>
              <p:nvPr/>
            </p:nvSpPr>
            <p:spPr bwMode="auto">
              <a:xfrm rot="16200000">
                <a:off x="4" y="2416"/>
                <a:ext cx="230" cy="274"/>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8" name="AutoShape 134"/>
              <p:cNvSpPr>
                <a:spLocks noChangeArrowheads="1"/>
              </p:cNvSpPr>
              <p:nvPr/>
            </p:nvSpPr>
            <p:spPr bwMode="auto">
              <a:xfrm rot="5400000" flipH="1">
                <a:off x="4" y="2281"/>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59" name="AutoShape 135"/>
              <p:cNvSpPr>
                <a:spLocks noChangeArrowheads="1"/>
              </p:cNvSpPr>
              <p:nvPr/>
            </p:nvSpPr>
            <p:spPr bwMode="auto">
              <a:xfrm rot="16200000">
                <a:off x="4" y="2149"/>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0" name="AutoShape 136"/>
              <p:cNvSpPr>
                <a:spLocks noChangeArrowheads="1"/>
              </p:cNvSpPr>
              <p:nvPr/>
            </p:nvSpPr>
            <p:spPr bwMode="auto">
              <a:xfrm rot="5400000" flipH="1">
                <a:off x="4" y="2016"/>
                <a:ext cx="230" cy="274"/>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1" name="AutoShape 137"/>
              <p:cNvSpPr>
                <a:spLocks noChangeArrowheads="1"/>
              </p:cNvSpPr>
              <p:nvPr/>
            </p:nvSpPr>
            <p:spPr bwMode="auto">
              <a:xfrm rot="16200000">
                <a:off x="4" y="1882"/>
                <a:ext cx="230" cy="276"/>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2" name="AutoShape 138"/>
              <p:cNvSpPr>
                <a:spLocks noChangeArrowheads="1"/>
              </p:cNvSpPr>
              <p:nvPr/>
            </p:nvSpPr>
            <p:spPr bwMode="auto">
              <a:xfrm rot="5400000" flipH="1">
                <a:off x="4" y="1749"/>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3" name="AutoShape 139"/>
              <p:cNvSpPr>
                <a:spLocks noChangeArrowheads="1"/>
              </p:cNvSpPr>
              <p:nvPr/>
            </p:nvSpPr>
            <p:spPr bwMode="auto">
              <a:xfrm rot="16200000">
                <a:off x="4" y="1617"/>
                <a:ext cx="230"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4" name="AutoShape 140"/>
              <p:cNvSpPr>
                <a:spLocks noChangeArrowheads="1"/>
              </p:cNvSpPr>
              <p:nvPr/>
            </p:nvSpPr>
            <p:spPr bwMode="auto">
              <a:xfrm rot="5400000" flipH="1">
                <a:off x="4" y="1483"/>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5" name="AutoShape 141"/>
              <p:cNvSpPr>
                <a:spLocks noChangeArrowheads="1"/>
              </p:cNvSpPr>
              <p:nvPr/>
            </p:nvSpPr>
            <p:spPr bwMode="auto">
              <a:xfrm rot="16200000">
                <a:off x="4" y="1350"/>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6" name="AutoShape 142"/>
              <p:cNvSpPr>
                <a:spLocks noChangeArrowheads="1"/>
              </p:cNvSpPr>
              <p:nvPr/>
            </p:nvSpPr>
            <p:spPr bwMode="auto">
              <a:xfrm rot="5400000" flipH="1">
                <a:off x="4" y="1217"/>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7" name="AutoShape 143"/>
              <p:cNvSpPr>
                <a:spLocks noChangeArrowheads="1"/>
              </p:cNvSpPr>
              <p:nvPr/>
            </p:nvSpPr>
            <p:spPr bwMode="auto">
              <a:xfrm rot="16200000">
                <a:off x="4" y="1085"/>
                <a:ext cx="230" cy="274"/>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8" name="AutoShape 144"/>
              <p:cNvSpPr>
                <a:spLocks noChangeArrowheads="1"/>
              </p:cNvSpPr>
              <p:nvPr/>
            </p:nvSpPr>
            <p:spPr bwMode="auto">
              <a:xfrm rot="5400000" flipH="1">
                <a:off x="4" y="951"/>
                <a:ext cx="230" cy="276"/>
              </a:xfrm>
              <a:prstGeom prst="triangle">
                <a:avLst>
                  <a:gd name="adj" fmla="val 49995"/>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69" name="AutoShape 145"/>
              <p:cNvSpPr>
                <a:spLocks noChangeArrowheads="1"/>
              </p:cNvSpPr>
              <p:nvPr/>
            </p:nvSpPr>
            <p:spPr bwMode="auto">
              <a:xfrm rot="16200000">
                <a:off x="4" y="818"/>
                <a:ext cx="230" cy="276"/>
              </a:xfrm>
              <a:prstGeom prst="triangle">
                <a:avLst>
                  <a:gd name="adj" fmla="val 49995"/>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0" name="AutoShape 146"/>
              <p:cNvSpPr>
                <a:spLocks noChangeArrowheads="1"/>
              </p:cNvSpPr>
              <p:nvPr/>
            </p:nvSpPr>
            <p:spPr bwMode="auto">
              <a:xfrm rot="5400000" flipH="1">
                <a:off x="4" y="687"/>
                <a:ext cx="230" cy="274"/>
              </a:xfrm>
              <a:prstGeom prst="triangle">
                <a:avLst>
                  <a:gd name="adj" fmla="val 49995"/>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1" name="AutoShape 147"/>
              <p:cNvSpPr>
                <a:spLocks noChangeArrowheads="1"/>
              </p:cNvSpPr>
              <p:nvPr/>
            </p:nvSpPr>
            <p:spPr bwMode="auto">
              <a:xfrm rot="16200000">
                <a:off x="4" y="551"/>
                <a:ext cx="230" cy="276"/>
              </a:xfrm>
              <a:prstGeom prst="triangle">
                <a:avLst>
                  <a:gd name="adj" fmla="val 49995"/>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2" name="AutoShape 148"/>
              <p:cNvSpPr>
                <a:spLocks noChangeArrowheads="1"/>
              </p:cNvSpPr>
              <p:nvPr/>
            </p:nvSpPr>
            <p:spPr bwMode="auto">
              <a:xfrm rot="5400000" flipH="1">
                <a:off x="4" y="421"/>
                <a:ext cx="230" cy="276"/>
              </a:xfrm>
              <a:prstGeom prst="triangle">
                <a:avLst>
                  <a:gd name="adj" fmla="val 49995"/>
                </a:avLst>
              </a:prstGeom>
              <a:solidFill>
                <a:schemeClr va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3" name="AutoShape 149"/>
              <p:cNvSpPr>
                <a:spLocks noChangeArrowheads="1"/>
              </p:cNvSpPr>
              <p:nvPr/>
            </p:nvSpPr>
            <p:spPr bwMode="auto">
              <a:xfrm rot="16200000">
                <a:off x="4" y="286"/>
                <a:ext cx="230" cy="276"/>
              </a:xfrm>
              <a:prstGeom prst="triangle">
                <a:avLst>
                  <a:gd name="adj" fmla="val 49995"/>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4" name="Rectangle 150"/>
              <p:cNvSpPr>
                <a:spLocks noChangeArrowheads="1"/>
              </p:cNvSpPr>
              <p:nvPr/>
            </p:nvSpPr>
            <p:spPr bwMode="auto">
              <a:xfrm>
                <a:off x="4" y="4"/>
                <a:ext cx="230" cy="276"/>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5" name="AutoShape 151"/>
              <p:cNvSpPr>
                <a:spLocks noChangeArrowheads="1"/>
              </p:cNvSpPr>
              <p:nvPr/>
            </p:nvSpPr>
            <p:spPr bwMode="auto">
              <a:xfrm rot="5400000" flipH="1">
                <a:off x="4" y="147"/>
                <a:ext cx="230" cy="276"/>
              </a:xfrm>
              <a:prstGeom prst="triangle">
                <a:avLst>
                  <a:gd name="adj" fmla="val 49995"/>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sp>
            <p:nvSpPr>
              <p:cNvPr id="1176" name="AutoShape 152"/>
              <p:cNvSpPr>
                <a:spLocks noChangeArrowheads="1"/>
              </p:cNvSpPr>
              <p:nvPr/>
            </p:nvSpPr>
            <p:spPr bwMode="auto">
              <a:xfrm rot="16200000">
                <a:off x="4" y="19"/>
                <a:ext cx="230" cy="276"/>
              </a:xfrm>
              <a:prstGeom prst="triangle">
                <a:avLst>
                  <a:gd name="adj" fmla="val 49995"/>
                </a:avLst>
              </a:prstGeom>
              <a:solidFill>
                <a:schemeClr val="accent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gl-ES"/>
              </a:p>
            </p:txBody>
          </p:sp>
        </p:grpSp>
      </p:grpSp>
      <p:sp>
        <p:nvSpPr>
          <p:cNvPr id="1179" name="Rectangle 15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s-ES" altLang="gl-ES" smtClean="0"/>
              <a:t>Haga clic para modificar el estilo de título del patrón</a:t>
            </a:r>
          </a:p>
        </p:txBody>
      </p:sp>
      <p:sp>
        <p:nvSpPr>
          <p:cNvPr id="1180" name="Rectangle 15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s-ES" altLang="gl-ES" smtClean="0"/>
              <a:t>Haga clic para modificar el estilo de texto del patrón</a:t>
            </a:r>
          </a:p>
          <a:p>
            <a:pPr lvl="1"/>
            <a:r>
              <a:rPr lang="es-ES" altLang="gl-ES" smtClean="0"/>
              <a:t>Segundo nivel</a:t>
            </a:r>
          </a:p>
          <a:p>
            <a:pPr lvl="2"/>
            <a:r>
              <a:rPr lang="es-ES" altLang="gl-ES" smtClean="0"/>
              <a:t>Tercer nivel</a:t>
            </a:r>
          </a:p>
          <a:p>
            <a:pPr lvl="3"/>
            <a:r>
              <a:rPr lang="es-ES" altLang="gl-ES" smtClean="0"/>
              <a:t>Cuarto nivel</a:t>
            </a:r>
          </a:p>
          <a:p>
            <a:pPr lvl="4"/>
            <a:r>
              <a:rPr lang="es-ES" altLang="gl-ES" smtClean="0"/>
              <a:t>Quinto nivel</a:t>
            </a:r>
          </a:p>
        </p:txBody>
      </p:sp>
      <p:sp>
        <p:nvSpPr>
          <p:cNvPr id="1181" name="Rectangle 157"/>
          <p:cNvSpPr>
            <a:spLocks noGrp="1" noChangeArrowheads="1"/>
          </p:cNvSpPr>
          <p:nvPr>
            <p:ph type="dt" sz="half" idx="2"/>
          </p:nvPr>
        </p:nvSpPr>
        <p:spPr bwMode="auto">
          <a:xfrm>
            <a:off x="685800" y="6172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defRPr sz="1400"/>
            </a:lvl1pPr>
          </a:lstStyle>
          <a:p>
            <a:fld id="{44F63A59-A73B-43D5-8E89-0725F047AA0A}" type="datetimeFigureOut">
              <a:rPr lang="gl-ES" smtClean="0"/>
              <a:t>20/02/2018</a:t>
            </a:fld>
            <a:endParaRPr lang="gl-ES"/>
          </a:p>
        </p:txBody>
      </p:sp>
      <p:sp>
        <p:nvSpPr>
          <p:cNvPr id="1182" name="Rectangle 158"/>
          <p:cNvSpPr>
            <a:spLocks noGrp="1" noChangeArrowheads="1"/>
          </p:cNvSpPr>
          <p:nvPr>
            <p:ph type="sldNum" sz="quarter" idx="4"/>
          </p:nvPr>
        </p:nvSpPr>
        <p:spPr bwMode="auto">
          <a:xfrm>
            <a:off x="6553200" y="6172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a:defRPr sz="1400"/>
            </a:lvl1pPr>
          </a:lstStyle>
          <a:p>
            <a:fld id="{DE69C7D3-CF94-4FE5-8343-D2ABB08A24CA}" type="slidenum">
              <a:rPr lang="gl-ES" smtClean="0"/>
              <a:t>‹Nº›</a:t>
            </a:fld>
            <a:endParaRPr lang="gl-ES"/>
          </a:p>
        </p:txBody>
      </p:sp>
      <p:sp>
        <p:nvSpPr>
          <p:cNvPr id="1183" name="Rectangle 159"/>
          <p:cNvSpPr>
            <a:spLocks noGrp="1" noChangeArrowheads="1"/>
          </p:cNvSpPr>
          <p:nvPr>
            <p:ph type="ftr" sz="quarter" idx="3"/>
          </p:nvPr>
        </p:nvSpPr>
        <p:spPr bwMode="auto">
          <a:xfrm>
            <a:off x="3124200" y="6172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a:defRPr sz="1400"/>
            </a:lvl1pPr>
          </a:lstStyle>
          <a:p>
            <a:endParaRPr lang="gl-ES"/>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gl-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unesco.or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611472" y="1088688"/>
            <a:ext cx="7651020" cy="2970396"/>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algn="r"/>
            <a:r>
              <a:rPr lang="pt-BR" b="1" dirty="0" smtClean="0">
                <a:solidFill>
                  <a:schemeClr val="accent6">
                    <a:lumMod val="50000"/>
                  </a:schemeClr>
                </a:solidFill>
                <a:latin typeface="Comic Sans MS" panose="030F0702030302020204" pitchFamily="66" charset="0"/>
              </a:rPr>
              <a:t/>
            </a:r>
            <a:br>
              <a:rPr lang="pt-BR" b="1" dirty="0" smtClean="0">
                <a:solidFill>
                  <a:schemeClr val="accent6">
                    <a:lumMod val="50000"/>
                  </a:schemeClr>
                </a:solidFill>
                <a:latin typeface="Comic Sans MS" panose="030F0702030302020204" pitchFamily="66" charset="0"/>
              </a:rPr>
            </a:br>
            <a:r>
              <a:rPr lang="pt-BR" b="1" dirty="0" smtClean="0">
                <a:solidFill>
                  <a:schemeClr val="accent6">
                    <a:lumMod val="50000"/>
                  </a:schemeClr>
                </a:solidFill>
                <a:latin typeface="Comic Sans MS" panose="030F0702030302020204" pitchFamily="66" charset="0"/>
              </a:rPr>
              <a:t>APRENDER </a:t>
            </a:r>
            <a:r>
              <a:rPr lang="pt-BR" b="1" dirty="0">
                <a:solidFill>
                  <a:schemeClr val="accent6">
                    <a:lumMod val="50000"/>
                  </a:schemeClr>
                </a:solidFill>
                <a:latin typeface="Comic Sans MS" panose="030F0702030302020204" pitchFamily="66" charset="0"/>
              </a:rPr>
              <a:t>A APRENDER, APRENDER A </a:t>
            </a:r>
            <a:r>
              <a:rPr lang="pt-BR" b="1" dirty="0" smtClean="0">
                <a:solidFill>
                  <a:schemeClr val="accent6">
                    <a:lumMod val="50000"/>
                  </a:schemeClr>
                </a:solidFill>
                <a:latin typeface="Comic Sans MS" panose="030F0702030302020204" pitchFamily="66" charset="0"/>
              </a:rPr>
              <a:t>PENSAR</a:t>
            </a:r>
            <a:br>
              <a:rPr lang="pt-BR" b="1" dirty="0" smtClean="0">
                <a:solidFill>
                  <a:schemeClr val="accent6">
                    <a:lumMod val="50000"/>
                  </a:schemeClr>
                </a:solidFill>
                <a:latin typeface="Comic Sans MS" panose="030F0702030302020204" pitchFamily="66" charset="0"/>
              </a:rPr>
            </a:br>
            <a:r>
              <a:rPr lang="pt-BR" b="1" dirty="0" smtClean="0">
                <a:solidFill>
                  <a:schemeClr val="accent6">
                    <a:lumMod val="50000"/>
                  </a:schemeClr>
                </a:solidFill>
                <a:latin typeface="Comic Sans MS" panose="030F0702030302020204" pitchFamily="66" charset="0"/>
              </a:rPr>
              <a:t/>
            </a:r>
            <a:br>
              <a:rPr lang="pt-BR" b="1" dirty="0" smtClean="0">
                <a:solidFill>
                  <a:schemeClr val="accent6">
                    <a:lumMod val="50000"/>
                  </a:schemeClr>
                </a:solidFill>
                <a:latin typeface="Comic Sans MS" panose="030F0702030302020204" pitchFamily="66" charset="0"/>
              </a:rPr>
            </a:br>
            <a:r>
              <a:rPr lang="pt-BR" sz="2000" b="1" dirty="0" smtClean="0">
                <a:solidFill>
                  <a:schemeClr val="accent6">
                    <a:lumMod val="50000"/>
                  </a:schemeClr>
                </a:solidFill>
                <a:latin typeface="Comic Sans MS" panose="030F0702030302020204" pitchFamily="66" charset="0"/>
              </a:rPr>
              <a:t>“</a:t>
            </a:r>
            <a:r>
              <a:rPr lang="pt-BR" sz="1800" b="1" i="1" u="sng" dirty="0" smtClean="0">
                <a:solidFill>
                  <a:schemeClr val="accent6">
                    <a:lumMod val="50000"/>
                  </a:schemeClr>
                </a:solidFill>
                <a:latin typeface="Comic Sans MS" panose="030F0702030302020204" pitchFamily="66" charset="0"/>
              </a:rPr>
              <a:t>Non, </a:t>
            </a:r>
            <a:r>
              <a:rPr lang="pt-BR" sz="1800" b="1" i="1" u="sng" dirty="0" err="1" smtClean="0">
                <a:solidFill>
                  <a:schemeClr val="accent6">
                    <a:lumMod val="50000"/>
                  </a:schemeClr>
                </a:solidFill>
                <a:latin typeface="Comic Sans MS" panose="030F0702030302020204" pitchFamily="66" charset="0"/>
              </a:rPr>
              <a:t>sen</a:t>
            </a:r>
            <a:r>
              <a:rPr lang="pt-BR" sz="1800" b="1" i="1" u="sng" dirty="0" smtClean="0">
                <a:solidFill>
                  <a:schemeClr val="accent6">
                    <a:lumMod val="50000"/>
                  </a:schemeClr>
                </a:solidFill>
                <a:latin typeface="Comic Sans MS" panose="030F0702030302020204" pitchFamily="66" charset="0"/>
              </a:rPr>
              <a:t> ela”</a:t>
            </a:r>
            <a:endParaRPr lang="gl-ES" b="1" dirty="0">
              <a:solidFill>
                <a:schemeClr val="accent6">
                  <a:lumMod val="50000"/>
                </a:schemeClr>
              </a:solidFill>
              <a:latin typeface="Comic Sans MS" panose="030F0702030302020204" pitchFamily="66" charset="0"/>
            </a:endParaRPr>
          </a:p>
        </p:txBody>
      </p:sp>
      <p:sp>
        <p:nvSpPr>
          <p:cNvPr id="3" name="2 Subtítulo"/>
          <p:cNvSpPr>
            <a:spLocks noGrp="1"/>
          </p:cNvSpPr>
          <p:nvPr>
            <p:ph type="subTitle" sz="quarter" idx="1"/>
          </p:nvPr>
        </p:nvSpPr>
        <p:spPr>
          <a:xfrm>
            <a:off x="2051664" y="4419132"/>
            <a:ext cx="6400800" cy="1752600"/>
          </a:xfrm>
        </p:spPr>
        <p:txBody>
          <a:bodyPr/>
          <a:lstStyle/>
          <a:p>
            <a:pPr algn="r"/>
            <a:r>
              <a:rPr lang="es-ES" sz="2400" dirty="0" smtClean="0"/>
              <a:t>María Jesús Enguídanos </a:t>
            </a:r>
            <a:r>
              <a:rPr lang="es-ES" sz="2400" dirty="0" err="1" smtClean="0"/>
              <a:t>Floreani</a:t>
            </a:r>
            <a:endParaRPr lang="es-ES" sz="2400" dirty="0" smtClean="0"/>
          </a:p>
          <a:p>
            <a:pPr algn="r"/>
            <a:r>
              <a:rPr lang="es-ES" sz="2400" dirty="0" smtClean="0"/>
              <a:t>19 de febrero 2018</a:t>
            </a:r>
          </a:p>
          <a:p>
            <a:pPr algn="r"/>
            <a:r>
              <a:rPr lang="es-ES" sz="2400" dirty="0" smtClean="0"/>
              <a:t>Pontevedra.</a:t>
            </a:r>
            <a:endParaRPr lang="gl-ES" sz="2400" dirty="0"/>
          </a:p>
        </p:txBody>
      </p:sp>
    </p:spTree>
    <p:extLst>
      <p:ext uri="{BB962C8B-B14F-4D97-AF65-F5344CB8AC3E}">
        <p14:creationId xmlns:p14="http://schemas.microsoft.com/office/powerpoint/2010/main" val="3599062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115616" y="638628"/>
            <a:ext cx="7056071" cy="1530204"/>
          </a:xfrm>
        </p:spPr>
        <p:txBody>
          <a:bodyPr>
            <a:noAutofit/>
          </a:bodyPr>
          <a:lstStyle/>
          <a:p>
            <a:r>
              <a:rPr lang="es-ES" sz="2800" b="1" dirty="0" err="1" smtClean="0">
                <a:solidFill>
                  <a:schemeClr val="tx1"/>
                </a:solidFill>
                <a:latin typeface="Comic Sans MS" panose="030F0702030302020204" pitchFamily="66" charset="0"/>
              </a:rPr>
              <a:t>Primeiro</a:t>
            </a:r>
            <a:r>
              <a:rPr lang="es-ES" sz="2800" b="1" dirty="0" smtClean="0">
                <a:solidFill>
                  <a:schemeClr val="tx1"/>
                </a:solidFill>
                <a:latin typeface="Comic Sans MS" panose="030F0702030302020204" pitchFamily="66" charset="0"/>
              </a:rPr>
              <a:t> paso de </a:t>
            </a:r>
            <a:r>
              <a:rPr lang="es-ES" sz="2800" b="1" dirty="0" err="1" smtClean="0">
                <a:solidFill>
                  <a:schemeClr val="tx1"/>
                </a:solidFill>
                <a:latin typeface="Comic Sans MS" panose="030F0702030302020204" pitchFamily="66" charset="0"/>
              </a:rPr>
              <a:t>calquer</a:t>
            </a:r>
            <a:r>
              <a:rPr lang="es-ES" sz="2800" b="1" dirty="0" smtClean="0">
                <a:solidFill>
                  <a:schemeClr val="tx1"/>
                </a:solidFill>
                <a:latin typeface="Comic Sans MS" panose="030F0702030302020204" pitchFamily="66" charset="0"/>
              </a:rPr>
              <a:t> </a:t>
            </a:r>
            <a:r>
              <a:rPr lang="es-ES" sz="2800" b="1" dirty="0" err="1" smtClean="0">
                <a:solidFill>
                  <a:schemeClr val="tx1"/>
                </a:solidFill>
                <a:latin typeface="Comic Sans MS" panose="030F0702030302020204" pitchFamily="66" charset="0"/>
              </a:rPr>
              <a:t>proxecto</a:t>
            </a:r>
            <a:r>
              <a:rPr lang="es-ES" sz="2800" b="1" dirty="0" smtClean="0">
                <a:solidFill>
                  <a:schemeClr val="tx1"/>
                </a:solidFill>
                <a:latin typeface="Comic Sans MS" panose="030F0702030302020204" pitchFamily="66" charset="0"/>
              </a:rPr>
              <a:t>: </a:t>
            </a:r>
            <a:br>
              <a:rPr lang="es-ES" sz="2800" b="1" dirty="0" smtClean="0">
                <a:solidFill>
                  <a:schemeClr val="tx1"/>
                </a:solidFill>
                <a:latin typeface="Comic Sans MS" panose="030F0702030302020204" pitchFamily="66" charset="0"/>
              </a:rPr>
            </a:br>
            <a:r>
              <a:rPr lang="es-ES" sz="2800" b="1" dirty="0" smtClean="0">
                <a:solidFill>
                  <a:schemeClr val="tx1"/>
                </a:solidFill>
                <a:latin typeface="Comic Sans MS" panose="030F0702030302020204" pitchFamily="66" charset="0"/>
              </a:rPr>
              <a:t>O </a:t>
            </a:r>
            <a:r>
              <a:rPr lang="es-ES" sz="2800" b="1" dirty="0" err="1" smtClean="0">
                <a:solidFill>
                  <a:schemeClr val="tx1"/>
                </a:solidFill>
                <a:latin typeface="Comic Sans MS" panose="030F0702030302020204" pitchFamily="66" charset="0"/>
              </a:rPr>
              <a:t>encontro</a:t>
            </a:r>
            <a:r>
              <a:rPr lang="es-ES" sz="2800" b="1" dirty="0" smtClean="0">
                <a:solidFill>
                  <a:schemeClr val="tx1"/>
                </a:solidFill>
                <a:latin typeface="Comic Sans MS" panose="030F0702030302020204" pitchFamily="66" charset="0"/>
              </a:rPr>
              <a:t>, </a:t>
            </a:r>
            <a:r>
              <a:rPr lang="es-ES" sz="2800" b="1" dirty="0">
                <a:solidFill>
                  <a:schemeClr val="tx1"/>
                </a:solidFill>
                <a:latin typeface="Comic Sans MS" panose="030F0702030302020204" pitchFamily="66" charset="0"/>
              </a:rPr>
              <a:t>o</a:t>
            </a:r>
            <a:r>
              <a:rPr lang="es-ES" sz="2800" b="1" dirty="0" smtClean="0">
                <a:solidFill>
                  <a:schemeClr val="tx1"/>
                </a:solidFill>
                <a:latin typeface="Comic Sans MS" panose="030F0702030302020204" pitchFamily="66" charset="0"/>
              </a:rPr>
              <a:t> diálogo, </a:t>
            </a:r>
            <a:r>
              <a:rPr lang="es-ES" sz="2800" b="1" dirty="0">
                <a:solidFill>
                  <a:schemeClr val="tx1"/>
                </a:solidFill>
                <a:latin typeface="Comic Sans MS" panose="030F0702030302020204" pitchFamily="66" charset="0"/>
              </a:rPr>
              <a:t>o</a:t>
            </a:r>
            <a:r>
              <a:rPr lang="es-ES" sz="2800" b="1" dirty="0" smtClean="0">
                <a:solidFill>
                  <a:schemeClr val="tx1"/>
                </a:solidFill>
                <a:latin typeface="Comic Sans MS" panose="030F0702030302020204" pitchFamily="66" charset="0"/>
              </a:rPr>
              <a:t> </a:t>
            </a:r>
            <a:r>
              <a:rPr lang="es-ES" sz="2800" b="1" dirty="0" err="1" smtClean="0">
                <a:solidFill>
                  <a:schemeClr val="tx1"/>
                </a:solidFill>
                <a:latin typeface="Comic Sans MS" panose="030F0702030302020204" pitchFamily="66" charset="0"/>
              </a:rPr>
              <a:t>partillar</a:t>
            </a:r>
            <a:r>
              <a:rPr lang="es-ES" sz="2800" b="1" dirty="0" smtClean="0">
                <a:solidFill>
                  <a:schemeClr val="tx1"/>
                </a:solidFill>
                <a:latin typeface="Comic Sans MS" panose="030F0702030302020204" pitchFamily="66" charset="0"/>
              </a:rPr>
              <a:t> </a:t>
            </a:r>
            <a:r>
              <a:rPr lang="es-ES" sz="2800" b="1" dirty="0" err="1" smtClean="0">
                <a:solidFill>
                  <a:schemeClr val="tx1"/>
                </a:solidFill>
                <a:latin typeface="Comic Sans MS" panose="030F0702030302020204" pitchFamily="66" charset="0"/>
              </a:rPr>
              <a:t>pensamentos</a:t>
            </a:r>
            <a:r>
              <a:rPr lang="es-ES" sz="2800" b="1" dirty="0" smtClean="0">
                <a:solidFill>
                  <a:schemeClr val="tx1"/>
                </a:solidFill>
                <a:latin typeface="Comic Sans MS" panose="030F0702030302020204" pitchFamily="66" charset="0"/>
              </a:rPr>
              <a:t> </a:t>
            </a:r>
            <a:r>
              <a:rPr lang="es-ES" sz="2800" b="1" dirty="0" smtClean="0">
                <a:solidFill>
                  <a:schemeClr val="tx1"/>
                </a:solidFill>
                <a:latin typeface="Comic Sans MS" panose="030F0702030302020204" pitchFamily="66" charset="0"/>
              </a:rPr>
              <a:t>( precisa da filosofía).</a:t>
            </a:r>
            <a:endParaRPr lang="gl-ES" sz="2800" b="1" dirty="0">
              <a:solidFill>
                <a:schemeClr val="tx1"/>
              </a:solidFill>
              <a:latin typeface="Comic Sans MS" panose="030F0702030302020204" pitchFamily="66" charset="0"/>
            </a:endParaRP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472" y="2258844"/>
            <a:ext cx="446405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867431" y="2492896"/>
            <a:ext cx="2304256" cy="2246769"/>
          </a:xfrm>
          <a:prstGeom prst="rect">
            <a:avLst/>
          </a:prstGeom>
          <a:noFill/>
        </p:spPr>
        <p:txBody>
          <a:bodyPr wrap="square" rtlCol="0">
            <a:spAutoFit/>
          </a:bodyPr>
          <a:lstStyle/>
          <a:p>
            <a:r>
              <a:rPr lang="es-ES" sz="2000" b="1" dirty="0" smtClean="0">
                <a:latin typeface="Comic Sans MS" panose="030F0702030302020204" pitchFamily="66" charset="0"/>
              </a:rPr>
              <a:t>Aprender a conversar </a:t>
            </a:r>
            <a:r>
              <a:rPr lang="es-ES" sz="2000" b="1" dirty="0" err="1" smtClean="0">
                <a:latin typeface="Comic Sans MS" panose="030F0702030302020204" pitchFamily="66" charset="0"/>
              </a:rPr>
              <a:t>exixe</a:t>
            </a:r>
            <a:r>
              <a:rPr lang="es-ES" sz="2000" b="1" dirty="0" smtClean="0">
                <a:latin typeface="Comic Sans MS" panose="030F0702030302020204" pitchFamily="66" charset="0"/>
              </a:rPr>
              <a:t> un </a:t>
            </a:r>
            <a:r>
              <a:rPr lang="es-ES" sz="2000" b="1" dirty="0" err="1" smtClean="0">
                <a:latin typeface="Comic Sans MS" panose="030F0702030302020204" pitchFamily="66" charset="0"/>
              </a:rPr>
              <a:t>esforzo</a:t>
            </a:r>
            <a:r>
              <a:rPr lang="es-ES" sz="2000" b="1" dirty="0" smtClean="0">
                <a:latin typeface="Comic Sans MS" panose="030F0702030302020204" pitchFamily="66" charset="0"/>
              </a:rPr>
              <a:t> e unha posta en acción de habilidades de </a:t>
            </a:r>
            <a:r>
              <a:rPr lang="es-ES" sz="2000" b="1" dirty="0" err="1" smtClean="0">
                <a:latin typeface="Comic Sans MS" panose="030F0702030302020204" pitchFamily="66" charset="0"/>
              </a:rPr>
              <a:t>pensamento</a:t>
            </a:r>
            <a:r>
              <a:rPr lang="es-ES" sz="2000" b="1" dirty="0" smtClean="0">
                <a:latin typeface="Comic Sans MS" panose="030F0702030302020204" pitchFamily="66" charset="0"/>
              </a:rPr>
              <a:t>.</a:t>
            </a:r>
            <a:endParaRPr lang="gl-ES" sz="2000" b="1" dirty="0">
              <a:latin typeface="Comic Sans MS" panose="030F0702030302020204" pitchFamily="66" charset="0"/>
            </a:endParaRPr>
          </a:p>
        </p:txBody>
      </p:sp>
    </p:spTree>
    <p:extLst>
      <p:ext uri="{BB962C8B-B14F-4D97-AF65-F5344CB8AC3E}">
        <p14:creationId xmlns:p14="http://schemas.microsoft.com/office/powerpoint/2010/main" val="4273474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000" b="1" u="sng" dirty="0" smtClean="0">
                <a:solidFill>
                  <a:schemeClr val="tx1"/>
                </a:solidFill>
                <a:latin typeface="Comic Sans MS" panose="030F0702030302020204" pitchFamily="66" charset="0"/>
              </a:rPr>
              <a:t>APRENDIZAXE POR COMPETENCIAS</a:t>
            </a:r>
            <a:r>
              <a:rPr lang="es-ES" sz="2000" b="1" dirty="0" smtClean="0">
                <a:solidFill>
                  <a:schemeClr val="tx1"/>
                </a:solidFill>
                <a:latin typeface="Comic Sans MS" panose="030F0702030302020204" pitchFamily="66" charset="0"/>
              </a:rPr>
              <a:t>: Se necesitamos </a:t>
            </a:r>
            <a:br>
              <a:rPr lang="es-ES" sz="2000" b="1" dirty="0" smtClean="0">
                <a:solidFill>
                  <a:schemeClr val="tx1"/>
                </a:solidFill>
                <a:latin typeface="Comic Sans MS" panose="030F0702030302020204" pitchFamily="66" charset="0"/>
              </a:rPr>
            </a:br>
            <a:r>
              <a:rPr lang="es-ES" sz="2000" b="1" dirty="0" smtClean="0">
                <a:solidFill>
                  <a:schemeClr val="tx1"/>
                </a:solidFill>
                <a:latin typeface="Comic Sans MS" panose="030F0702030302020204" pitchFamily="66" charset="0"/>
              </a:rPr>
              <a:t>¿ saber que?, ¿ saber como?, ¿ saber cando?, ¿saber por que? </a:t>
            </a:r>
            <a:r>
              <a:rPr lang="es-ES" sz="2000" b="1" dirty="0">
                <a:solidFill>
                  <a:schemeClr val="tx1"/>
                </a:solidFill>
                <a:latin typeface="Comic Sans MS" panose="030F0702030302020204" pitchFamily="66" charset="0"/>
              </a:rPr>
              <a:t>e</a:t>
            </a:r>
            <a:r>
              <a:rPr lang="es-ES" sz="2000" b="1" dirty="0" smtClean="0">
                <a:solidFill>
                  <a:schemeClr val="tx1"/>
                </a:solidFill>
                <a:latin typeface="Comic Sans MS" panose="030F0702030302020204" pitchFamily="66" charset="0"/>
              </a:rPr>
              <a:t/>
            </a:r>
            <a:br>
              <a:rPr lang="es-ES" sz="2000" b="1" dirty="0" smtClean="0">
                <a:solidFill>
                  <a:schemeClr val="tx1"/>
                </a:solidFill>
                <a:latin typeface="Comic Sans MS" panose="030F0702030302020204" pitchFamily="66" charset="0"/>
              </a:rPr>
            </a:br>
            <a:r>
              <a:rPr lang="es-ES" sz="2000" b="1" dirty="0" smtClean="0">
                <a:solidFill>
                  <a:schemeClr val="tx1"/>
                </a:solidFill>
                <a:latin typeface="Comic Sans MS" panose="030F0702030302020204" pitchFamily="66" charset="0"/>
              </a:rPr>
              <a:t> ¿ saber para que?… </a:t>
            </a:r>
            <a:r>
              <a:rPr lang="es-ES" sz="2000" b="1" dirty="0" err="1" smtClean="0">
                <a:solidFill>
                  <a:schemeClr val="tx1"/>
                </a:solidFill>
                <a:latin typeface="Comic Sans MS" panose="030F0702030302020204" pitchFamily="66" charset="0"/>
              </a:rPr>
              <a:t>hai</a:t>
            </a:r>
            <a:r>
              <a:rPr lang="es-ES" sz="2000" b="1" dirty="0" smtClean="0">
                <a:solidFill>
                  <a:schemeClr val="tx1"/>
                </a:solidFill>
                <a:latin typeface="Comic Sans MS" panose="030F0702030302020204" pitchFamily="66" charset="0"/>
              </a:rPr>
              <a:t> que aprender a PENSAR e a REFLEXIONAR.</a:t>
            </a:r>
            <a:endParaRPr lang="gl-ES" sz="2000" b="1" dirty="0">
              <a:solidFill>
                <a:schemeClr val="tx1"/>
              </a:solidFill>
              <a:latin typeface="Comic Sans MS" panose="030F0702030302020204" pitchFamily="66" charset="0"/>
            </a:endParaRPr>
          </a:p>
        </p:txBody>
      </p:sp>
      <p:pic>
        <p:nvPicPr>
          <p:cNvPr id="4" name="3 Marcador de contenido"/>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871640" y="2405277"/>
            <a:ext cx="5383212" cy="4038600"/>
          </a:xfrm>
        </p:spPr>
      </p:pic>
      <p:sp>
        <p:nvSpPr>
          <p:cNvPr id="6" name="5 Rectángulo"/>
          <p:cNvSpPr/>
          <p:nvPr/>
        </p:nvSpPr>
        <p:spPr>
          <a:xfrm>
            <a:off x="2082930" y="2077551"/>
            <a:ext cx="4588115" cy="369332"/>
          </a:xfrm>
          <a:prstGeom prst="rect">
            <a:avLst/>
          </a:prstGeom>
        </p:spPr>
        <p:txBody>
          <a:bodyPr wrap="none">
            <a:spAutoFit/>
          </a:bodyPr>
          <a:lstStyle/>
          <a:p>
            <a:r>
              <a:rPr lang="es-ES" b="1" dirty="0">
                <a:latin typeface="Comic Sans MS" panose="030F0702030302020204" pitchFamily="66" charset="0"/>
              </a:rPr>
              <a:t>Reflexión. Construcción </a:t>
            </a:r>
            <a:r>
              <a:rPr lang="es-ES" b="1" dirty="0" smtClean="0">
                <a:latin typeface="Comic Sans MS" panose="030F0702030302020204" pitchFamily="66" charset="0"/>
              </a:rPr>
              <a:t>do </a:t>
            </a:r>
            <a:r>
              <a:rPr lang="es-ES" b="1" dirty="0">
                <a:latin typeface="Comic Sans MS" panose="030F0702030302020204" pitchFamily="66" charset="0"/>
              </a:rPr>
              <a:t>pensamiento</a:t>
            </a:r>
            <a:endParaRPr lang="gl-ES" b="1" dirty="0"/>
          </a:p>
        </p:txBody>
      </p:sp>
    </p:spTree>
    <p:extLst>
      <p:ext uri="{BB962C8B-B14F-4D97-AF65-F5344CB8AC3E}">
        <p14:creationId xmlns:p14="http://schemas.microsoft.com/office/powerpoint/2010/main" val="92889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30376" y="1079639"/>
            <a:ext cx="3098074" cy="1718515"/>
          </a:xfrm>
        </p:spPr>
        <p:txBody>
          <a:bodyPr>
            <a:normAutofit fontScale="90000"/>
          </a:bodyPr>
          <a:lstStyle/>
          <a:p>
            <a:r>
              <a:rPr lang="es-ES" sz="2400" b="1" dirty="0" err="1" smtClean="0">
                <a:solidFill>
                  <a:schemeClr val="tx1"/>
                </a:solidFill>
                <a:latin typeface="Comic Sans MS" panose="030F0702030302020204" pitchFamily="66" charset="0"/>
              </a:rPr>
              <a:t>Finalidade</a:t>
            </a:r>
            <a:r>
              <a:rPr lang="es-ES" sz="2400" b="1" dirty="0" smtClean="0">
                <a:solidFill>
                  <a:schemeClr val="tx1"/>
                </a:solidFill>
                <a:latin typeface="Comic Sans MS" panose="030F0702030302020204" pitchFamily="66" charset="0"/>
              </a:rPr>
              <a:t> COMPETENCIAL: Aplicar os </a:t>
            </a:r>
            <a:r>
              <a:rPr lang="es-ES" sz="2400" b="1" dirty="0" err="1" smtClean="0">
                <a:solidFill>
                  <a:schemeClr val="tx1"/>
                </a:solidFill>
                <a:latin typeface="Comic Sans MS" panose="030F0702030302020204" pitchFamily="66" charset="0"/>
              </a:rPr>
              <a:t>contidos</a:t>
            </a:r>
            <a:r>
              <a:rPr lang="es-ES" sz="2400" b="1" dirty="0" smtClean="0">
                <a:solidFill>
                  <a:schemeClr val="tx1"/>
                </a:solidFill>
                <a:latin typeface="Comic Sans MS" panose="030F0702030302020204" pitchFamily="66" charset="0"/>
              </a:rPr>
              <a:t> ou saberes adquiridos.</a:t>
            </a:r>
            <a:endParaRPr lang="gl-ES" sz="2400" b="1" dirty="0">
              <a:solidFill>
                <a:schemeClr val="tx1"/>
              </a:solidFill>
              <a:latin typeface="Comic Sans MS" panose="030F0702030302020204" pitchFamily="66" charset="0"/>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60000">
            <a:off x="4249541" y="1388377"/>
            <a:ext cx="3837368" cy="2878025"/>
          </a:xfrm>
        </p:spPr>
      </p:pic>
      <p:sp>
        <p:nvSpPr>
          <p:cNvPr id="7" name="6 Marcador de texto"/>
          <p:cNvSpPr>
            <a:spLocks noGrp="1"/>
          </p:cNvSpPr>
          <p:nvPr>
            <p:ph type="body" sz="half" idx="2"/>
          </p:nvPr>
        </p:nvSpPr>
        <p:spPr>
          <a:xfrm rot="-60000">
            <a:off x="1139265" y="3167366"/>
            <a:ext cx="3049046" cy="2736723"/>
          </a:xfrm>
        </p:spPr>
        <p:txBody>
          <a:bodyPr>
            <a:noAutofit/>
          </a:bodyPr>
          <a:lstStyle/>
          <a:p>
            <a:r>
              <a:rPr lang="es-ES" sz="2000" b="1" dirty="0" smtClean="0">
                <a:latin typeface="Comic Sans MS" panose="030F0702030302020204" pitchFamily="66" charset="0"/>
              </a:rPr>
              <a:t>A </a:t>
            </a:r>
            <a:r>
              <a:rPr lang="es-ES" sz="2000" b="1" dirty="0" err="1" smtClean="0">
                <a:latin typeface="Comic Sans MS" panose="030F0702030302020204" pitchFamily="66" charset="0"/>
              </a:rPr>
              <a:t>aprendizaxe</a:t>
            </a:r>
            <a:r>
              <a:rPr lang="es-ES" sz="2000" b="1" dirty="0" smtClean="0">
                <a:latin typeface="Comic Sans MS" panose="030F0702030302020204" pitchFamily="66" charset="0"/>
              </a:rPr>
              <a:t> </a:t>
            </a:r>
            <a:r>
              <a:rPr lang="es-ES" sz="2000" b="1" dirty="0">
                <a:latin typeface="Comic Sans MS" panose="030F0702030302020204" pitchFamily="66" charset="0"/>
              </a:rPr>
              <a:t>por COMPETENCIAS necesita </a:t>
            </a:r>
            <a:r>
              <a:rPr lang="es-ES" sz="2000" b="1" dirty="0" smtClean="0">
                <a:latin typeface="Comic Sans MS" panose="030F0702030302020204" pitchFamily="66" charset="0"/>
              </a:rPr>
              <a:t>da </a:t>
            </a:r>
            <a:r>
              <a:rPr lang="es-ES" sz="2000" b="1" dirty="0">
                <a:latin typeface="Comic Sans MS" panose="030F0702030302020204" pitchFamily="66" charset="0"/>
              </a:rPr>
              <a:t>filosofía porque é</a:t>
            </a:r>
            <a:r>
              <a:rPr lang="es-ES" sz="2000" b="1" dirty="0" smtClean="0">
                <a:latin typeface="Comic Sans MS" panose="030F0702030302020204" pitchFamily="66" charset="0"/>
              </a:rPr>
              <a:t> a</a:t>
            </a:r>
            <a:r>
              <a:rPr lang="es-ES" sz="2000" b="1" dirty="0">
                <a:latin typeface="Comic Sans MS" panose="030F0702030302020204" pitchFamily="66" charset="0"/>
              </a:rPr>
              <a:t> </a:t>
            </a:r>
            <a:r>
              <a:rPr lang="es-ES" sz="2000" b="1" dirty="0" smtClean="0">
                <a:latin typeface="Comic Sans MS" panose="030F0702030302020204" pitchFamily="66" charset="0"/>
              </a:rPr>
              <a:t>”ARTE DE PENSAR”. A reflexión </a:t>
            </a:r>
            <a:r>
              <a:rPr lang="es-ES" sz="2000" b="1" dirty="0">
                <a:latin typeface="Comic Sans MS" panose="030F0702030302020204" pitchFamily="66" charset="0"/>
              </a:rPr>
              <a:t>para </a:t>
            </a:r>
            <a:r>
              <a:rPr lang="es-ES" sz="2000" b="1" dirty="0" err="1" smtClean="0">
                <a:latin typeface="Comic Sans MS" panose="030F0702030302020204" pitchFamily="66" charset="0"/>
              </a:rPr>
              <a:t>chegar</a:t>
            </a:r>
            <a:r>
              <a:rPr lang="es-ES" sz="2000" b="1" dirty="0" smtClean="0">
                <a:latin typeface="Comic Sans MS" panose="030F0702030302020204" pitchFamily="66" charset="0"/>
              </a:rPr>
              <a:t> </a:t>
            </a:r>
            <a:r>
              <a:rPr lang="es-ES" sz="2000" b="1" dirty="0" err="1" smtClean="0">
                <a:latin typeface="Comic Sans MS" panose="030F0702030302020204" pitchFamily="66" charset="0"/>
              </a:rPr>
              <a:t>ao</a:t>
            </a:r>
            <a:r>
              <a:rPr lang="es-ES" sz="2000" b="1" dirty="0" smtClean="0">
                <a:latin typeface="Comic Sans MS" panose="030F0702030302020204" pitchFamily="66" charset="0"/>
              </a:rPr>
              <a:t> </a:t>
            </a:r>
            <a:r>
              <a:rPr lang="es-ES" sz="2000" b="1" dirty="0" err="1" smtClean="0">
                <a:latin typeface="Comic Sans MS" panose="030F0702030302020204" pitchFamily="66" charset="0"/>
              </a:rPr>
              <a:t>coñecemento</a:t>
            </a:r>
            <a:r>
              <a:rPr lang="es-ES" sz="2000" b="1" dirty="0" smtClean="0">
                <a:latin typeface="Comic Sans MS" panose="030F0702030302020204" pitchFamily="66" charset="0"/>
              </a:rPr>
              <a:t>.</a:t>
            </a:r>
            <a:endParaRPr lang="gl-ES" sz="2000" b="1" dirty="0"/>
          </a:p>
        </p:txBody>
      </p:sp>
      <p:sp>
        <p:nvSpPr>
          <p:cNvPr id="3" name="2 CuadroTexto"/>
          <p:cNvSpPr txBox="1"/>
          <p:nvPr/>
        </p:nvSpPr>
        <p:spPr>
          <a:xfrm>
            <a:off x="4748902" y="4509144"/>
            <a:ext cx="3024336" cy="923330"/>
          </a:xfrm>
          <a:prstGeom prst="rect">
            <a:avLst/>
          </a:prstGeom>
          <a:noFill/>
        </p:spPr>
        <p:txBody>
          <a:bodyPr wrap="square" rtlCol="0">
            <a:spAutoFit/>
          </a:bodyPr>
          <a:lstStyle/>
          <a:p>
            <a:r>
              <a:rPr lang="es-ES" b="1" dirty="0" smtClean="0">
                <a:latin typeface="Comic Sans MS" panose="030F0702030302020204" pitchFamily="66" charset="0"/>
              </a:rPr>
              <a:t>O alumnado como </a:t>
            </a:r>
            <a:r>
              <a:rPr lang="es-ES" b="1" dirty="0" err="1" smtClean="0">
                <a:latin typeface="Comic Sans MS" panose="030F0702030302020204" pitchFamily="66" charset="0"/>
              </a:rPr>
              <a:t>axente</a:t>
            </a:r>
            <a:r>
              <a:rPr lang="es-ES" b="1" dirty="0" smtClean="0">
                <a:latin typeface="Comic Sans MS" panose="030F0702030302020204" pitchFamily="66" charset="0"/>
              </a:rPr>
              <a:t> activo. Protagonista da </a:t>
            </a:r>
            <a:r>
              <a:rPr lang="es-ES" b="1" dirty="0" err="1" smtClean="0">
                <a:latin typeface="Comic Sans MS" panose="030F0702030302020204" pitchFamily="66" charset="0"/>
              </a:rPr>
              <a:t>súa</a:t>
            </a:r>
            <a:r>
              <a:rPr lang="es-ES" b="1" dirty="0" smtClean="0">
                <a:latin typeface="Comic Sans MS" panose="030F0702030302020204" pitchFamily="66" charset="0"/>
              </a:rPr>
              <a:t> </a:t>
            </a:r>
            <a:r>
              <a:rPr lang="es-ES" b="1" dirty="0" err="1" smtClean="0">
                <a:latin typeface="Comic Sans MS" panose="030F0702030302020204" pitchFamily="66" charset="0"/>
              </a:rPr>
              <a:t>aprendizaxe</a:t>
            </a:r>
            <a:r>
              <a:rPr lang="es-ES" dirty="0" smtClean="0">
                <a:latin typeface="Comic Sans MS" panose="030F0702030302020204" pitchFamily="66" charset="0"/>
              </a:rPr>
              <a:t>.</a:t>
            </a:r>
            <a:endParaRPr lang="gl-ES" dirty="0">
              <a:latin typeface="Comic Sans MS" panose="030F0702030302020204" pitchFamily="66" charset="0"/>
            </a:endParaRPr>
          </a:p>
        </p:txBody>
      </p:sp>
    </p:spTree>
    <p:extLst>
      <p:ext uri="{BB962C8B-B14F-4D97-AF65-F5344CB8AC3E}">
        <p14:creationId xmlns:p14="http://schemas.microsoft.com/office/powerpoint/2010/main" val="235793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131" y="595023"/>
            <a:ext cx="7468199" cy="5601149"/>
          </a:xfrm>
          <a:prstGeom prst="rect">
            <a:avLst/>
          </a:prstGeom>
        </p:spPr>
      </p:pic>
      <p:sp>
        <p:nvSpPr>
          <p:cNvPr id="3" name="2 Título"/>
          <p:cNvSpPr>
            <a:spLocks noGrp="1"/>
          </p:cNvSpPr>
          <p:nvPr>
            <p:ph type="title"/>
          </p:nvPr>
        </p:nvSpPr>
        <p:spPr>
          <a:xfrm>
            <a:off x="3581868" y="818651"/>
            <a:ext cx="4663462" cy="2576945"/>
          </a:xfrm>
          <a:solidFill>
            <a:schemeClr val="tx1"/>
          </a:solidFill>
          <a:ln>
            <a:noFill/>
          </a:ln>
          <a:scene3d>
            <a:camera prst="isometricOffAxis2Lef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2800" dirty="0" smtClean="0">
                <a:solidFill>
                  <a:schemeClr val="bg1">
                    <a:lumMod val="75000"/>
                  </a:schemeClr>
                </a:solidFill>
                <a:latin typeface="Comic Sans MS" panose="030F0702030302020204" pitchFamily="66" charset="0"/>
              </a:rPr>
              <a:t>a filosofía </a:t>
            </a:r>
            <a:r>
              <a:rPr lang="es-ES" sz="2800" dirty="0" err="1" smtClean="0">
                <a:solidFill>
                  <a:schemeClr val="bg1">
                    <a:lumMod val="75000"/>
                  </a:schemeClr>
                </a:solidFill>
                <a:latin typeface="Comic Sans MS" panose="030F0702030302020204" pitchFamily="66" charset="0"/>
              </a:rPr>
              <a:t>componSE</a:t>
            </a:r>
            <a:r>
              <a:rPr lang="es-ES" sz="2800" dirty="0" smtClean="0">
                <a:solidFill>
                  <a:schemeClr val="bg1">
                    <a:lumMod val="75000"/>
                  </a:schemeClr>
                </a:solidFill>
                <a:latin typeface="Comic Sans MS" panose="030F0702030302020204" pitchFamily="66" charset="0"/>
              </a:rPr>
              <a:t> de </a:t>
            </a:r>
            <a:r>
              <a:rPr lang="es-ES" sz="2800" dirty="0" err="1" smtClean="0">
                <a:solidFill>
                  <a:schemeClr val="bg1">
                    <a:lumMod val="75000"/>
                  </a:schemeClr>
                </a:solidFill>
                <a:latin typeface="Comic Sans MS" panose="030F0702030302020204" pitchFamily="66" charset="0"/>
              </a:rPr>
              <a:t>pequENos</a:t>
            </a:r>
            <a:r>
              <a:rPr lang="es-ES" sz="2800" dirty="0" smtClean="0">
                <a:solidFill>
                  <a:schemeClr val="bg1">
                    <a:lumMod val="75000"/>
                  </a:schemeClr>
                </a:solidFill>
                <a:latin typeface="Comic Sans MS" panose="030F0702030302020204" pitchFamily="66" charset="0"/>
              </a:rPr>
              <a:t> momentos que no tempo </a:t>
            </a:r>
            <a:r>
              <a:rPr lang="es-ES" sz="2800" dirty="0" err="1" smtClean="0">
                <a:solidFill>
                  <a:schemeClr val="bg1">
                    <a:lumMod val="75000"/>
                  </a:schemeClr>
                </a:solidFill>
                <a:latin typeface="Comic Sans MS" panose="030F0702030302020204" pitchFamily="66" charset="0"/>
              </a:rPr>
              <a:t>farán</a:t>
            </a:r>
            <a:r>
              <a:rPr lang="es-ES" sz="2800" dirty="0" smtClean="0">
                <a:solidFill>
                  <a:schemeClr val="bg1">
                    <a:lumMod val="75000"/>
                  </a:schemeClr>
                </a:solidFill>
                <a:latin typeface="Comic Sans MS" panose="030F0702030302020204" pitchFamily="66" charset="0"/>
              </a:rPr>
              <a:t> de ti un filósofo/a.</a:t>
            </a:r>
            <a:r>
              <a:rPr lang="es-ES" sz="2800" dirty="0" smtClean="0">
                <a:latin typeface="Comic Sans MS" panose="030F0702030302020204" pitchFamily="66" charset="0"/>
              </a:rPr>
              <a:t/>
            </a:r>
            <a:br>
              <a:rPr lang="es-ES" sz="2800" dirty="0" smtClean="0">
                <a:latin typeface="Comic Sans MS" panose="030F0702030302020204" pitchFamily="66" charset="0"/>
              </a:rPr>
            </a:br>
            <a:endParaRPr lang="gl-ES" sz="2800" dirty="0">
              <a:latin typeface="Comic Sans MS" panose="030F0702030302020204" pitchFamily="66" charset="0"/>
            </a:endParaRPr>
          </a:p>
        </p:txBody>
      </p:sp>
      <p:sp>
        <p:nvSpPr>
          <p:cNvPr id="4" name="3 Marcador de texto"/>
          <p:cNvSpPr>
            <a:spLocks noGrp="1"/>
          </p:cNvSpPr>
          <p:nvPr>
            <p:ph type="body" idx="1"/>
          </p:nvPr>
        </p:nvSpPr>
        <p:spPr>
          <a:xfrm>
            <a:off x="5112072" y="3609024"/>
            <a:ext cx="2967599" cy="2430323"/>
          </a:xfrm>
          <a:solidFill>
            <a:schemeClr val="tx1"/>
          </a:solidFill>
          <a:ln>
            <a:noFill/>
          </a:ln>
          <a:scene3d>
            <a:camera prst="perspectiveRight"/>
            <a:lightRig rig="threePt" dir="t"/>
          </a:scene3d>
        </p:spPr>
        <p:style>
          <a:lnRef idx="3">
            <a:schemeClr val="lt1"/>
          </a:lnRef>
          <a:fillRef idx="1">
            <a:schemeClr val="accent2"/>
          </a:fillRef>
          <a:effectRef idx="1">
            <a:schemeClr val="accent2"/>
          </a:effectRef>
          <a:fontRef idx="minor">
            <a:schemeClr val="lt1"/>
          </a:fontRef>
        </p:style>
        <p:txBody>
          <a:bodyPr>
            <a:normAutofit lnSpcReduction="10000"/>
          </a:bodyPr>
          <a:lstStyle/>
          <a:p>
            <a:endParaRPr lang="es-ES" b="1" dirty="0" smtClean="0">
              <a:solidFill>
                <a:schemeClr val="bg1">
                  <a:lumMod val="75000"/>
                </a:schemeClr>
              </a:solidFill>
              <a:latin typeface="Comic Sans MS" panose="030F0702030302020204" pitchFamily="66" charset="0"/>
            </a:endParaRPr>
          </a:p>
          <a:p>
            <a:r>
              <a:rPr lang="es-ES" b="1" dirty="0" smtClean="0">
                <a:solidFill>
                  <a:schemeClr val="bg1">
                    <a:lumMod val="75000"/>
                  </a:schemeClr>
                </a:solidFill>
                <a:latin typeface="Comic Sans MS" panose="030F0702030302020204" pitchFamily="66" charset="0"/>
              </a:rPr>
              <a:t>Sabe a GLORIA</a:t>
            </a:r>
          </a:p>
          <a:p>
            <a:r>
              <a:rPr lang="es-ES" b="1" dirty="0" smtClean="0">
                <a:solidFill>
                  <a:schemeClr val="bg1">
                    <a:lumMod val="75000"/>
                  </a:schemeClr>
                </a:solidFill>
                <a:latin typeface="Comic Sans MS" panose="030F0702030302020204" pitchFamily="66" charset="0"/>
              </a:rPr>
              <a:t>Hule a PAZ</a:t>
            </a:r>
          </a:p>
          <a:p>
            <a:r>
              <a:rPr lang="es-ES" b="1" dirty="0" err="1" smtClean="0">
                <a:solidFill>
                  <a:schemeClr val="bg1">
                    <a:lumMod val="75000"/>
                  </a:schemeClr>
                </a:solidFill>
                <a:latin typeface="Comic Sans MS" panose="030F0702030302020204" pitchFamily="66" charset="0"/>
              </a:rPr>
              <a:t>Soa</a:t>
            </a:r>
            <a:r>
              <a:rPr lang="es-ES" b="1" dirty="0" smtClean="0">
                <a:solidFill>
                  <a:schemeClr val="bg1">
                    <a:lumMod val="75000"/>
                  </a:schemeClr>
                </a:solidFill>
                <a:latin typeface="Comic Sans MS" panose="030F0702030302020204" pitchFamily="66" charset="0"/>
              </a:rPr>
              <a:t> a HARMONÍA</a:t>
            </a:r>
          </a:p>
          <a:p>
            <a:r>
              <a:rPr lang="es-ES" b="1" dirty="0" smtClean="0">
                <a:solidFill>
                  <a:schemeClr val="bg1">
                    <a:lumMod val="75000"/>
                  </a:schemeClr>
                </a:solidFill>
                <a:latin typeface="Comic Sans MS" panose="030F0702030302020204" pitchFamily="66" charset="0"/>
              </a:rPr>
              <a:t>Tocas </a:t>
            </a:r>
            <a:r>
              <a:rPr lang="es-ES" b="1" dirty="0">
                <a:solidFill>
                  <a:schemeClr val="bg1">
                    <a:lumMod val="75000"/>
                  </a:schemeClr>
                </a:solidFill>
                <a:latin typeface="Comic Sans MS" panose="030F0702030302020204" pitchFamily="66" charset="0"/>
              </a:rPr>
              <a:t>o</a:t>
            </a:r>
            <a:r>
              <a:rPr lang="es-ES" b="1" dirty="0" smtClean="0">
                <a:solidFill>
                  <a:schemeClr val="bg1">
                    <a:lumMod val="75000"/>
                  </a:schemeClr>
                </a:solidFill>
                <a:latin typeface="Comic Sans MS" panose="030F0702030302020204" pitchFamily="66" charset="0"/>
              </a:rPr>
              <a:t> INFINITO</a:t>
            </a:r>
          </a:p>
          <a:p>
            <a:r>
              <a:rPr lang="es-ES" b="1" dirty="0">
                <a:solidFill>
                  <a:schemeClr val="bg1">
                    <a:lumMod val="75000"/>
                  </a:schemeClr>
                </a:solidFill>
                <a:latin typeface="Comic Sans MS" panose="030F0702030302020204" pitchFamily="66" charset="0"/>
              </a:rPr>
              <a:t>E</a:t>
            </a:r>
            <a:r>
              <a:rPr lang="es-ES" b="1" dirty="0" smtClean="0">
                <a:solidFill>
                  <a:schemeClr val="bg1">
                    <a:lumMod val="75000"/>
                  </a:schemeClr>
                </a:solidFill>
                <a:latin typeface="Comic Sans MS" panose="030F0702030302020204" pitchFamily="66" charset="0"/>
              </a:rPr>
              <a:t> acabas vendo A VERDADE</a:t>
            </a:r>
          </a:p>
          <a:p>
            <a:endParaRPr lang="gl-E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67172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08" y="611217"/>
            <a:ext cx="7597556" cy="5698167"/>
          </a:xfrm>
          <a:prstGeom prst="rect">
            <a:avLst/>
          </a:prstGeom>
        </p:spPr>
      </p:pic>
      <p:sp>
        <p:nvSpPr>
          <p:cNvPr id="2" name="1 Título"/>
          <p:cNvSpPr>
            <a:spLocks noGrp="1"/>
          </p:cNvSpPr>
          <p:nvPr>
            <p:ph type="title"/>
          </p:nvPr>
        </p:nvSpPr>
        <p:spPr>
          <a:xfrm>
            <a:off x="559716" y="998676"/>
            <a:ext cx="7920880" cy="1202485"/>
          </a:xfrm>
        </p:spPr>
        <p:txBody>
          <a:bodyPr>
            <a:noAutofit/>
          </a:bodyPr>
          <a:lstStyle/>
          <a:p>
            <a:r>
              <a:rPr lang="es-ES" sz="3600" b="1" dirty="0" smtClean="0">
                <a:solidFill>
                  <a:schemeClr val="bg1">
                    <a:lumMod val="75000"/>
                  </a:schemeClr>
                </a:solidFill>
                <a:latin typeface="Comic Sans MS" panose="030F0702030302020204" pitchFamily="66" charset="0"/>
              </a:rPr>
              <a:t>¿Que </a:t>
            </a:r>
            <a:r>
              <a:rPr lang="es-ES" sz="3600" b="1" dirty="0" err="1" smtClean="0">
                <a:solidFill>
                  <a:schemeClr val="bg1">
                    <a:lumMod val="75000"/>
                  </a:schemeClr>
                </a:solidFill>
                <a:latin typeface="Comic Sans MS" panose="030F0702030302020204" pitchFamily="66" charset="0"/>
              </a:rPr>
              <a:t>metodoloxías</a:t>
            </a:r>
            <a:r>
              <a:rPr lang="es-ES" sz="3600" b="1" dirty="0" smtClean="0">
                <a:solidFill>
                  <a:schemeClr val="bg1">
                    <a:lumMod val="75000"/>
                  </a:schemeClr>
                </a:solidFill>
                <a:latin typeface="Comic Sans MS" panose="030F0702030302020204" pitchFamily="66" charset="0"/>
              </a:rPr>
              <a:t> favorece</a:t>
            </a:r>
            <a:br>
              <a:rPr lang="es-ES" sz="3600" b="1" dirty="0" smtClean="0">
                <a:solidFill>
                  <a:schemeClr val="bg1">
                    <a:lumMod val="75000"/>
                  </a:schemeClr>
                </a:solidFill>
                <a:latin typeface="Comic Sans MS" panose="030F0702030302020204" pitchFamily="66" charset="0"/>
              </a:rPr>
            </a:br>
            <a:r>
              <a:rPr lang="es-ES" sz="3600" b="1" dirty="0" smtClean="0">
                <a:solidFill>
                  <a:schemeClr val="bg1">
                    <a:lumMod val="75000"/>
                  </a:schemeClr>
                </a:solidFill>
                <a:latin typeface="Comic Sans MS" panose="030F0702030302020204" pitchFamily="66" charset="0"/>
              </a:rPr>
              <a:t>a FILOSOFÍA PARA PENSAR?</a:t>
            </a:r>
            <a:endParaRPr lang="gl-ES" sz="3600" b="1" dirty="0">
              <a:solidFill>
                <a:schemeClr val="bg1">
                  <a:lumMod val="75000"/>
                </a:schemeClr>
              </a:solidFill>
              <a:latin typeface="Comic Sans MS" panose="030F0702030302020204" pitchFamily="66" charset="0"/>
            </a:endParaRPr>
          </a:p>
        </p:txBody>
      </p:sp>
    </p:spTree>
    <p:extLst>
      <p:ext uri="{BB962C8B-B14F-4D97-AF65-F5344CB8AC3E}">
        <p14:creationId xmlns:p14="http://schemas.microsoft.com/office/powerpoint/2010/main" val="3953912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1"/>
            <a:ext cx="6965245" cy="1008112"/>
          </a:xfrm>
        </p:spPr>
        <p:txBody>
          <a:bodyPr>
            <a:normAutofit/>
          </a:bodyPr>
          <a:lstStyle/>
          <a:p>
            <a:r>
              <a:rPr lang="es-ES" sz="2800" spc="-150" dirty="0" smtClean="0">
                <a:latin typeface="Comic Sans MS" panose="030F0702030302020204" pitchFamily="66" charset="0"/>
              </a:rPr>
              <a:t/>
            </a:r>
            <a:br>
              <a:rPr lang="es-ES" sz="2800" spc="-150" dirty="0" smtClean="0">
                <a:latin typeface="Comic Sans MS" panose="030F0702030302020204" pitchFamily="66" charset="0"/>
              </a:rPr>
            </a:br>
            <a:r>
              <a:rPr lang="es-ES" sz="2800" b="1" spc="-150" dirty="0" smtClean="0">
                <a:latin typeface="Comic Sans MS" panose="030F0702030302020204" pitchFamily="66" charset="0"/>
              </a:rPr>
              <a:t> </a:t>
            </a:r>
            <a:r>
              <a:rPr lang="es-ES" sz="2800" b="1" spc="-150" dirty="0" smtClean="0">
                <a:solidFill>
                  <a:schemeClr val="tx1"/>
                </a:solidFill>
                <a:latin typeface="Comic Sans MS" panose="030F0702030302020204" pitchFamily="66" charset="0"/>
              </a:rPr>
              <a:t>COUCHING EDUCACIONAL </a:t>
            </a:r>
            <a:endParaRPr lang="gl-ES" sz="2800" b="1" spc="-150" dirty="0">
              <a:solidFill>
                <a:schemeClr val="tx1"/>
              </a:solidFill>
              <a:latin typeface="Comic Sans MS" panose="030F0702030302020204" pitchFamily="66" charset="0"/>
            </a:endParaRPr>
          </a:p>
        </p:txBody>
      </p:sp>
      <p:pic>
        <p:nvPicPr>
          <p:cNvPr id="5" name="4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0239" y="2348880"/>
            <a:ext cx="3648405" cy="2736304"/>
          </a:xfrm>
          <a:ln w="76200">
            <a:solidFill>
              <a:schemeClr val="tx2">
                <a:lumMod val="60000"/>
                <a:lumOff val="40000"/>
              </a:schemeClr>
            </a:solidFill>
          </a:ln>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2072" y="2143762"/>
            <a:ext cx="3273552" cy="3246120"/>
          </a:xfrm>
        </p:spPr>
      </p:pic>
      <p:sp>
        <p:nvSpPr>
          <p:cNvPr id="3" name="2 CuadroTexto"/>
          <p:cNvSpPr txBox="1"/>
          <p:nvPr/>
        </p:nvSpPr>
        <p:spPr>
          <a:xfrm>
            <a:off x="1331640" y="5389882"/>
            <a:ext cx="2880320" cy="400110"/>
          </a:xfrm>
          <a:prstGeom prst="rect">
            <a:avLst/>
          </a:prstGeom>
          <a:noFill/>
        </p:spPr>
        <p:txBody>
          <a:bodyPr wrap="square" rtlCol="0">
            <a:spAutoFit/>
          </a:bodyPr>
          <a:lstStyle/>
          <a:p>
            <a:pPr algn="ctr"/>
            <a:r>
              <a:rPr lang="es-ES" sz="2000" b="1" dirty="0" err="1" smtClean="0">
                <a:latin typeface="Comic Sans MS" panose="030F0702030302020204" pitchFamily="66" charset="0"/>
              </a:rPr>
              <a:t>Facendo</a:t>
            </a:r>
            <a:r>
              <a:rPr lang="es-ES" sz="2000" b="1" dirty="0" smtClean="0">
                <a:latin typeface="Comic Sans MS" panose="030F0702030302020204" pitchFamily="66" charset="0"/>
              </a:rPr>
              <a:t> </a:t>
            </a:r>
            <a:r>
              <a:rPr lang="es-ES" sz="2000" b="1" dirty="0" err="1" smtClean="0">
                <a:latin typeface="Comic Sans MS" panose="030F0702030302020204" pitchFamily="66" charset="0"/>
              </a:rPr>
              <a:t>Couching</a:t>
            </a:r>
            <a:endParaRPr lang="gl-ES" sz="2000" b="1" dirty="0">
              <a:latin typeface="Comic Sans MS" panose="030F0702030302020204" pitchFamily="66" charset="0"/>
            </a:endParaRPr>
          </a:p>
        </p:txBody>
      </p:sp>
    </p:spTree>
    <p:extLst>
      <p:ext uri="{BB962C8B-B14F-4D97-AF65-F5344CB8AC3E}">
        <p14:creationId xmlns:p14="http://schemas.microsoft.com/office/powerpoint/2010/main" val="1854118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821313" y="971925"/>
            <a:ext cx="6840760" cy="936104"/>
          </a:xfrm>
        </p:spPr>
        <p:txBody>
          <a:bodyPr>
            <a:noAutofit/>
          </a:bodyPr>
          <a:lstStyle/>
          <a:p>
            <a:r>
              <a:rPr lang="es-ES" altLang="gl-ES" sz="1800" b="1" dirty="0" smtClean="0">
                <a:latin typeface="Comic Sans MS" panose="030F0702030302020204" pitchFamily="66" charset="0"/>
              </a:rPr>
              <a:t/>
            </a:r>
            <a:br>
              <a:rPr lang="es-ES" altLang="gl-ES" sz="1800" b="1" dirty="0" smtClean="0">
                <a:latin typeface="Comic Sans MS" panose="030F0702030302020204" pitchFamily="66" charset="0"/>
              </a:rPr>
            </a:br>
            <a:r>
              <a:rPr lang="es-ES" altLang="gl-ES" sz="1800" b="1" dirty="0">
                <a:latin typeface="Comic Sans MS" panose="030F0702030302020204" pitchFamily="66" charset="0"/>
              </a:rPr>
              <a:t/>
            </a:r>
            <a:br>
              <a:rPr lang="es-ES" altLang="gl-ES" sz="1800" b="1" dirty="0">
                <a:latin typeface="Comic Sans MS" panose="030F0702030302020204" pitchFamily="66" charset="0"/>
              </a:rPr>
            </a:br>
            <a:r>
              <a:rPr lang="es-ES" altLang="gl-ES" sz="1800" b="1" dirty="0" smtClean="0">
                <a:latin typeface="Comic Sans MS" panose="030F0702030302020204" pitchFamily="66" charset="0"/>
              </a:rPr>
              <a:t/>
            </a:r>
            <a:br>
              <a:rPr lang="es-ES" altLang="gl-ES" sz="1800" b="1" dirty="0" smtClean="0">
                <a:latin typeface="Comic Sans MS" panose="030F0702030302020204" pitchFamily="66" charset="0"/>
              </a:rPr>
            </a:br>
            <a:r>
              <a:rPr lang="es-ES" altLang="gl-ES" sz="1800" b="1" dirty="0">
                <a:latin typeface="Comic Sans MS" panose="030F0702030302020204" pitchFamily="66" charset="0"/>
              </a:rPr>
              <a:t/>
            </a:r>
            <a:br>
              <a:rPr lang="es-ES" altLang="gl-ES" sz="1800" b="1" dirty="0">
                <a:latin typeface="Comic Sans MS" panose="030F0702030302020204" pitchFamily="66" charset="0"/>
              </a:rPr>
            </a:br>
            <a:r>
              <a:rPr lang="es-ES" altLang="gl-ES" sz="1800" b="1" dirty="0" smtClean="0">
                <a:latin typeface="Comic Sans MS" panose="030F0702030302020204" pitchFamily="66" charset="0"/>
              </a:rPr>
              <a:t/>
            </a:r>
            <a:br>
              <a:rPr lang="es-ES" altLang="gl-ES" sz="1800" b="1" dirty="0" smtClean="0">
                <a:latin typeface="Comic Sans MS" panose="030F0702030302020204" pitchFamily="66" charset="0"/>
              </a:rPr>
            </a:br>
            <a:r>
              <a:rPr lang="es-ES" altLang="gl-ES" sz="1800" b="1" dirty="0">
                <a:latin typeface="Comic Sans MS" panose="030F0702030302020204" pitchFamily="66" charset="0"/>
              </a:rPr>
              <a:t/>
            </a:r>
            <a:br>
              <a:rPr lang="es-ES" altLang="gl-ES" sz="1800" b="1" dirty="0">
                <a:latin typeface="Comic Sans MS" panose="030F0702030302020204" pitchFamily="66" charset="0"/>
              </a:rPr>
            </a:br>
            <a:endParaRPr lang="es-ES" altLang="gl-ES" sz="1800" b="1" dirty="0" smtClean="0">
              <a:latin typeface="Comic Sans MS" panose="030F0702030302020204" pitchFamily="66" charset="0"/>
            </a:endParaRPr>
          </a:p>
        </p:txBody>
      </p:sp>
      <p:pic>
        <p:nvPicPr>
          <p:cNvPr id="7171" name="4 Marcador de contenido" descr="CIMG3558.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0915" y="1991989"/>
            <a:ext cx="2870778" cy="2153084"/>
          </a:xfrm>
          <a:solidFill>
            <a:schemeClr val="tx1"/>
          </a:solidFill>
          <a:ln w="38100">
            <a:solidFill>
              <a:schemeClr val="tx1"/>
            </a:solidFill>
          </a:ln>
        </p:spPr>
      </p:pic>
      <p:pic>
        <p:nvPicPr>
          <p:cNvPr id="7173" name="5 Imagen" descr="CIMG356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592" y="4234304"/>
            <a:ext cx="2622021" cy="196651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7 Imagen" descr="CIMG356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454" y="2258844"/>
            <a:ext cx="3154472" cy="311007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2 Rectángulo"/>
          <p:cNvSpPr/>
          <p:nvPr/>
        </p:nvSpPr>
        <p:spPr>
          <a:xfrm>
            <a:off x="1289365" y="1356477"/>
            <a:ext cx="5904656" cy="523220"/>
          </a:xfrm>
          <a:prstGeom prst="rect">
            <a:avLst/>
          </a:prstGeom>
        </p:spPr>
        <p:txBody>
          <a:bodyPr wrap="square">
            <a:spAutoFit/>
          </a:bodyPr>
          <a:lstStyle/>
          <a:p>
            <a:pPr algn="ctr"/>
            <a:r>
              <a:rPr lang="es-ES" altLang="gl-ES" sz="2800" b="1" dirty="0" smtClean="0">
                <a:latin typeface="Comic Sans MS" panose="030F0702030302020204" pitchFamily="66" charset="0"/>
              </a:rPr>
              <a:t>APRENDIZAXE COOPERATIVA</a:t>
            </a:r>
            <a:endParaRPr lang="gl-ES" sz="2800" dirty="0"/>
          </a:p>
        </p:txBody>
      </p:sp>
    </p:spTree>
    <p:extLst>
      <p:ext uri="{BB962C8B-B14F-4D97-AF65-F5344CB8AC3E}">
        <p14:creationId xmlns:p14="http://schemas.microsoft.com/office/powerpoint/2010/main" val="1986519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solidFill>
                  <a:schemeClr val="tx1"/>
                </a:solidFill>
                <a:latin typeface="Comic Sans MS" panose="030F0702030302020204" pitchFamily="66" charset="0"/>
              </a:rPr>
              <a:t>TRABALLO EN EQUIPO</a:t>
            </a:r>
            <a:endParaRPr lang="gl-ES" sz="3600" b="1" dirty="0">
              <a:solidFill>
                <a:schemeClr val="tx1"/>
              </a:solidFill>
              <a:latin typeface="Comic Sans MS" panose="030F0702030302020204" pitchFamily="66" charset="0"/>
            </a:endParaRPr>
          </a:p>
        </p:txBody>
      </p:sp>
      <p:pic>
        <p:nvPicPr>
          <p:cNvPr id="8" name="7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09850"/>
            <a:ext cx="3810000" cy="2857500"/>
          </a:xfrm>
          <a:ln w="38100">
            <a:solidFill>
              <a:schemeClr val="tx1"/>
            </a:solidFill>
          </a:ln>
        </p:spPr>
      </p:pic>
      <p:pic>
        <p:nvPicPr>
          <p:cNvPr id="7" name="6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2609850"/>
            <a:ext cx="3810000" cy="2857500"/>
          </a:xfrm>
          <a:ln w="38100">
            <a:solidFill>
              <a:schemeClr val="tx1"/>
            </a:solidFill>
          </a:ln>
        </p:spPr>
      </p:pic>
    </p:spTree>
    <p:extLst>
      <p:ext uri="{BB962C8B-B14F-4D97-AF65-F5344CB8AC3E}">
        <p14:creationId xmlns:p14="http://schemas.microsoft.com/office/powerpoint/2010/main" val="3641567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gl-ES" dirty="0">
                <a:latin typeface="Arial Black" panose="020B0A04020102020204" pitchFamily="34" charset="0"/>
              </a:rPr>
              <a:t/>
            </a:r>
            <a:br>
              <a:rPr lang="gl-ES" dirty="0">
                <a:latin typeface="Arial Black" panose="020B0A04020102020204" pitchFamily="34" charset="0"/>
              </a:rPr>
            </a:br>
            <a:r>
              <a:rPr lang="gl-ES" dirty="0">
                <a:latin typeface="Arial Black" panose="020B0A04020102020204" pitchFamily="34" charset="0"/>
              </a:rPr>
              <a:t/>
            </a:r>
            <a:br>
              <a:rPr lang="gl-ES" dirty="0">
                <a:latin typeface="Arial Black" panose="020B0A04020102020204" pitchFamily="34" charset="0"/>
              </a:rPr>
            </a:br>
            <a:endParaRPr lang="gl-ES" dirty="0"/>
          </a:p>
        </p:txBody>
      </p:sp>
      <p:sp>
        <p:nvSpPr>
          <p:cNvPr id="7" name="6 Marcador de texto"/>
          <p:cNvSpPr>
            <a:spLocks noGrp="1"/>
          </p:cNvSpPr>
          <p:nvPr>
            <p:ph type="body" idx="1"/>
          </p:nvPr>
        </p:nvSpPr>
        <p:spPr>
          <a:xfrm>
            <a:off x="1421580" y="458604"/>
            <a:ext cx="5924361" cy="661979"/>
          </a:xfrm>
        </p:spPr>
        <p:txBody>
          <a:bodyPr>
            <a:normAutofit/>
          </a:bodyPr>
          <a:lstStyle/>
          <a:p>
            <a:pPr algn="ctr"/>
            <a:r>
              <a:rPr lang="es-ES" sz="2800" b="1" dirty="0" smtClean="0">
                <a:latin typeface="Comic Sans MS" panose="030F0702030302020204" pitchFamily="66" charset="0"/>
              </a:rPr>
              <a:t>Planificación</a:t>
            </a:r>
            <a:endParaRPr lang="gl-ES" sz="2800" b="1" dirty="0">
              <a:latin typeface="Comic Sans MS" panose="030F0702030302020204" pitchFamily="66" charset="0"/>
            </a:endParaRPr>
          </a:p>
        </p:txBody>
      </p:sp>
      <p:sp useBgFill="1">
        <p:nvSpPr>
          <p:cNvPr id="6" name="5 Rectángulo"/>
          <p:cNvSpPr/>
          <p:nvPr/>
        </p:nvSpPr>
        <p:spPr>
          <a:xfrm>
            <a:off x="1027534" y="1268712"/>
            <a:ext cx="7200799" cy="4924425"/>
          </a:xfrm>
          <a:prstGeom prst="rect">
            <a:avLst/>
          </a:prstGeom>
          <a:ln cmpd="sng">
            <a:solidFill>
              <a:schemeClr val="tx1"/>
            </a:solidFill>
          </a:ln>
          <a:effectLst>
            <a:outerShdw blurRad="50800" dist="38100" dir="2700000" algn="tl" rotWithShape="0">
              <a:prstClr val="black">
                <a:alpha val="40000"/>
              </a:prstClr>
            </a:outerShdw>
          </a:effectLst>
        </p:spPr>
        <p:txBody>
          <a:bodyPr wrap="square">
            <a:spAutoFit/>
          </a:bodyPr>
          <a:lstStyle/>
          <a:p>
            <a:r>
              <a:rPr lang="es-ES" sz="1400" dirty="0" smtClean="0">
                <a:latin typeface="Arial Black" panose="020B0A04020102020204" pitchFamily="34" charset="0"/>
              </a:rPr>
              <a:t> </a:t>
            </a:r>
          </a:p>
          <a:p>
            <a:pPr marL="285750" indent="-285750">
              <a:buFont typeface="Arial" panose="020B0604020202020204" pitchFamily="34" charset="0"/>
              <a:buChar char="•"/>
            </a:pPr>
            <a:r>
              <a:rPr lang="es-ES" sz="1400" dirty="0" smtClean="0">
                <a:latin typeface="Arial Black" panose="020B0A04020102020204" pitchFamily="34" charset="0"/>
              </a:rPr>
              <a:t> </a:t>
            </a:r>
            <a:r>
              <a:rPr lang="es-ES" sz="2000" dirty="0" smtClean="0">
                <a:latin typeface="Comic Sans MS" panose="030F0702030302020204" pitchFamily="66" charset="0"/>
              </a:rPr>
              <a:t>Participantes: Profesorado  e  alumnado de </a:t>
            </a:r>
            <a:r>
              <a:rPr lang="gl-ES" sz="2000" dirty="0" smtClean="0">
                <a:latin typeface="Comic Sans MS" panose="030F0702030302020204" pitchFamily="66" charset="0"/>
              </a:rPr>
              <a:t>primeiro</a:t>
            </a:r>
            <a:r>
              <a:rPr lang="es-ES" sz="2000" dirty="0" smtClean="0">
                <a:latin typeface="Comic Sans MS" panose="030F0702030302020204" pitchFamily="66" charset="0"/>
              </a:rPr>
              <a:t> </a:t>
            </a:r>
            <a:r>
              <a:rPr lang="es-ES" sz="2000" dirty="0" smtClean="0">
                <a:latin typeface="Comic Sans MS" panose="030F0702030302020204" pitchFamily="66" charset="0"/>
              </a:rPr>
              <a:t>ciclo.</a:t>
            </a:r>
            <a:endParaRPr lang="gl-ES" sz="2000" dirty="0">
              <a:latin typeface="Comic Sans MS" panose="030F0702030302020204" pitchFamily="66" charset="0"/>
            </a:endParaRPr>
          </a:p>
          <a:p>
            <a:pPr marL="285750" indent="-285750">
              <a:buFont typeface="Arial" panose="020B0604020202020204" pitchFamily="34" charset="0"/>
              <a:buChar char="•"/>
            </a:pPr>
            <a:r>
              <a:rPr lang="es-ES" sz="2000" dirty="0">
                <a:latin typeface="Comic Sans MS" panose="030F0702030302020204" pitchFamily="66" charset="0"/>
              </a:rPr>
              <a:t>Horario de realización: </a:t>
            </a:r>
            <a:r>
              <a:rPr lang="es-ES" sz="2000" dirty="0" smtClean="0">
                <a:latin typeface="Comic Sans MS" panose="030F0702030302020204" pitchFamily="66" charset="0"/>
              </a:rPr>
              <a:t>Unha sesión semanal </a:t>
            </a:r>
            <a:r>
              <a:rPr lang="es-ES" sz="2000" dirty="0">
                <a:latin typeface="Comic Sans MS" panose="030F0702030302020204" pitchFamily="66" charset="0"/>
              </a:rPr>
              <a:t>de 50 </a:t>
            </a:r>
            <a:r>
              <a:rPr lang="es-ES" sz="2000" dirty="0" smtClean="0">
                <a:latin typeface="Comic Sans MS" panose="030F0702030302020204" pitchFamily="66" charset="0"/>
              </a:rPr>
              <a:t>minutos</a:t>
            </a:r>
            <a:r>
              <a:rPr lang="es-ES" sz="2000" b="1" dirty="0" smtClean="0">
                <a:solidFill>
                  <a:srgbClr val="FF0000"/>
                </a:solidFill>
                <a:latin typeface="Comic Sans MS" panose="030F0702030302020204" pitchFamily="66" charset="0"/>
              </a:rPr>
              <a:t>??? </a:t>
            </a:r>
            <a:r>
              <a:rPr lang="es-ES" sz="2000" dirty="0" smtClean="0">
                <a:latin typeface="Comic Sans MS" panose="030F0702030302020204" pitchFamily="66" charset="0"/>
              </a:rPr>
              <a:t> Desde octubre a mayo.</a:t>
            </a:r>
            <a:endParaRPr lang="gl-ES" sz="2000" dirty="0">
              <a:latin typeface="Comic Sans MS" panose="030F0702030302020204" pitchFamily="66" charset="0"/>
            </a:endParaRPr>
          </a:p>
          <a:p>
            <a:pPr marL="285750" indent="-285750">
              <a:buFont typeface="Arial" panose="020B0604020202020204" pitchFamily="34" charset="0"/>
              <a:buChar char="•"/>
            </a:pPr>
            <a:r>
              <a:rPr lang="es-ES" sz="2000" dirty="0">
                <a:latin typeface="Comic Sans MS" panose="030F0702030302020204" pitchFamily="66" charset="0"/>
              </a:rPr>
              <a:t>Recursos: Talleres de </a:t>
            </a:r>
            <a:r>
              <a:rPr lang="es-ES" sz="2000" dirty="0" err="1" smtClean="0">
                <a:latin typeface="Comic Sans MS" panose="030F0702030302020204" pitchFamily="66" charset="0"/>
              </a:rPr>
              <a:t>traballo</a:t>
            </a:r>
            <a:r>
              <a:rPr lang="es-ES" sz="2000" dirty="0">
                <a:latin typeface="Comic Sans MS" panose="030F0702030302020204" pitchFamily="66" charset="0"/>
              </a:rPr>
              <a:t>. Organizados </a:t>
            </a:r>
            <a:r>
              <a:rPr lang="es-ES" sz="2000" dirty="0" smtClean="0">
                <a:latin typeface="Comic Sans MS" panose="030F0702030302020204" pitchFamily="66" charset="0"/>
              </a:rPr>
              <a:t>da </a:t>
            </a:r>
            <a:r>
              <a:rPr lang="es-ES" sz="2000" dirty="0" err="1" smtClean="0">
                <a:latin typeface="Comic Sans MS" panose="030F0702030302020204" pitchFamily="66" charset="0"/>
              </a:rPr>
              <a:t>seguinte</a:t>
            </a:r>
            <a:r>
              <a:rPr lang="es-ES" sz="2000" dirty="0" smtClean="0">
                <a:latin typeface="Comic Sans MS" panose="030F0702030302020204" pitchFamily="66" charset="0"/>
              </a:rPr>
              <a:t> </a:t>
            </a:r>
            <a:r>
              <a:rPr lang="es-ES" sz="2000" dirty="0" err="1" smtClean="0">
                <a:latin typeface="Comic Sans MS" panose="030F0702030302020204" pitchFamily="66" charset="0"/>
              </a:rPr>
              <a:t>maneira</a:t>
            </a:r>
            <a:r>
              <a:rPr lang="es-ES" sz="2000" dirty="0" smtClean="0">
                <a:latin typeface="Comic Sans MS" panose="030F0702030302020204" pitchFamily="66" charset="0"/>
              </a:rPr>
              <a:t>:</a:t>
            </a:r>
            <a:endParaRPr lang="gl-ES" sz="2000" dirty="0">
              <a:latin typeface="Comic Sans MS" panose="030F0702030302020204" pitchFamily="66" charset="0"/>
            </a:endParaRPr>
          </a:p>
          <a:p>
            <a:pPr marL="285750" lvl="0" indent="-285750">
              <a:buFont typeface="Arial" panose="020B0604020202020204" pitchFamily="34" charset="0"/>
              <a:buChar char="•"/>
            </a:pPr>
            <a:r>
              <a:rPr lang="es-ES" sz="2000" dirty="0">
                <a:latin typeface="Comic Sans MS" panose="030F0702030302020204" pitchFamily="66" charset="0"/>
              </a:rPr>
              <a:t>Taller de </a:t>
            </a:r>
            <a:r>
              <a:rPr lang="es-ES" sz="2000" dirty="0" err="1" smtClean="0">
                <a:latin typeface="Comic Sans MS" panose="030F0702030302020204" pitchFamily="66" charset="0"/>
              </a:rPr>
              <a:t>comunidade</a:t>
            </a:r>
            <a:r>
              <a:rPr lang="es-ES" sz="2000" dirty="0" smtClean="0">
                <a:latin typeface="Comic Sans MS" panose="030F0702030302020204" pitchFamily="66" charset="0"/>
              </a:rPr>
              <a:t> de </a:t>
            </a:r>
            <a:r>
              <a:rPr lang="es-ES" sz="2000" dirty="0">
                <a:latin typeface="Comic Sans MS" panose="030F0702030302020204" pitchFamily="66" charset="0"/>
              </a:rPr>
              <a:t>investigación. Aprendemos a pensar. Parte teórica de </a:t>
            </a:r>
            <a:r>
              <a:rPr lang="es-ES" sz="2000" dirty="0" err="1" smtClean="0">
                <a:latin typeface="Comic Sans MS" panose="030F0702030302020204" pitchFamily="66" charset="0"/>
              </a:rPr>
              <a:t>desenvolvemento</a:t>
            </a:r>
            <a:r>
              <a:rPr lang="es-ES" sz="2000" dirty="0" smtClean="0">
                <a:latin typeface="Comic Sans MS" panose="030F0702030302020204" pitchFamily="66" charset="0"/>
              </a:rPr>
              <a:t> </a:t>
            </a:r>
            <a:r>
              <a:rPr lang="es-ES" sz="2000" dirty="0">
                <a:latin typeface="Comic Sans MS" panose="030F0702030302020204" pitchFamily="66" charset="0"/>
              </a:rPr>
              <a:t>de habilidades de </a:t>
            </a:r>
            <a:r>
              <a:rPr lang="es-ES" sz="2000" dirty="0" smtClean="0">
                <a:latin typeface="Comic Sans MS" panose="030F0702030302020204" pitchFamily="66" charset="0"/>
              </a:rPr>
              <a:t>pensamiento</a:t>
            </a:r>
            <a:r>
              <a:rPr lang="es-ES" sz="2000" dirty="0">
                <a:latin typeface="Comic Sans MS" panose="030F0702030302020204" pitchFamily="66" charset="0"/>
              </a:rPr>
              <a:t>. </a:t>
            </a:r>
            <a:r>
              <a:rPr lang="es-ES" sz="2000" dirty="0" err="1" smtClean="0">
                <a:latin typeface="Comic Sans MS" panose="030F0702030302020204" pitchFamily="66" charset="0"/>
              </a:rPr>
              <a:t>Oralidade</a:t>
            </a:r>
            <a:r>
              <a:rPr lang="es-ES" sz="2000" dirty="0" smtClean="0">
                <a:latin typeface="Comic Sans MS" panose="030F0702030302020204" pitchFamily="66" charset="0"/>
              </a:rPr>
              <a:t>.</a:t>
            </a:r>
            <a:endParaRPr lang="gl-ES" sz="2000" dirty="0">
              <a:latin typeface="Comic Sans MS" panose="030F0702030302020204" pitchFamily="66" charset="0"/>
            </a:endParaRPr>
          </a:p>
          <a:p>
            <a:pPr marL="285750" lvl="0" indent="-285750">
              <a:buFont typeface="Arial" panose="020B0604020202020204" pitchFamily="34" charset="0"/>
              <a:buChar char="•"/>
            </a:pPr>
            <a:r>
              <a:rPr lang="es-ES" sz="2000" dirty="0">
                <a:latin typeface="Comic Sans MS" panose="030F0702030302020204" pitchFamily="66" charset="0"/>
              </a:rPr>
              <a:t>Taller de producción: Aplicación de diferentes técnicas: escrita, plástica, </a:t>
            </a:r>
            <a:r>
              <a:rPr lang="es-ES" sz="2000" dirty="0" smtClean="0">
                <a:latin typeface="Comic Sans MS" panose="030F0702030302020204" pitchFamily="66" charset="0"/>
              </a:rPr>
              <a:t>gráfica, visual, lúdica </a:t>
            </a:r>
            <a:r>
              <a:rPr lang="es-ES" sz="2000" dirty="0">
                <a:latin typeface="Comic Sans MS" panose="030F0702030302020204" pitchFamily="66" charset="0"/>
              </a:rPr>
              <a:t>e</a:t>
            </a:r>
            <a:r>
              <a:rPr lang="es-ES" sz="2000" dirty="0" smtClean="0">
                <a:latin typeface="Comic Sans MS" panose="030F0702030302020204" pitchFamily="66" charset="0"/>
              </a:rPr>
              <a:t> </a:t>
            </a:r>
            <a:r>
              <a:rPr lang="es-ES" sz="2000" dirty="0" smtClean="0">
                <a:latin typeface="Comic Sans MS" panose="030F0702030302020204" pitchFamily="66" charset="0"/>
              </a:rPr>
              <a:t>perceptiva...</a:t>
            </a:r>
            <a:endParaRPr lang="gl-ES" sz="2000" dirty="0">
              <a:latin typeface="Comic Sans MS" panose="030F0702030302020204" pitchFamily="66" charset="0"/>
            </a:endParaRPr>
          </a:p>
          <a:p>
            <a:pPr marL="285750" lvl="0" indent="-285750">
              <a:buFont typeface="Arial" panose="020B0604020202020204" pitchFamily="34" charset="0"/>
              <a:buChar char="•"/>
            </a:pPr>
            <a:r>
              <a:rPr lang="es-ES" sz="2000" dirty="0">
                <a:latin typeface="Comic Sans MS" panose="030F0702030302020204" pitchFamily="66" charset="0"/>
              </a:rPr>
              <a:t>Taller de utilización </a:t>
            </a:r>
            <a:r>
              <a:rPr lang="es-ES" sz="2000" dirty="0" smtClean="0">
                <a:latin typeface="Comic Sans MS" panose="030F0702030302020204" pitchFamily="66" charset="0"/>
              </a:rPr>
              <a:t>de  </a:t>
            </a:r>
            <a:r>
              <a:rPr lang="es-ES" sz="2000" dirty="0" err="1">
                <a:latin typeface="Comic Sans MS" panose="030F0702030302020204" pitchFamily="66" charset="0"/>
              </a:rPr>
              <a:t>TICs</a:t>
            </a:r>
            <a:r>
              <a:rPr lang="es-ES" sz="2000" dirty="0">
                <a:latin typeface="Comic Sans MS" panose="030F0702030302020204" pitchFamily="66" charset="0"/>
              </a:rPr>
              <a:t>, visionado de videos </a:t>
            </a:r>
            <a:r>
              <a:rPr lang="es-ES" sz="2000" dirty="0" smtClean="0">
                <a:latin typeface="Comic Sans MS" panose="030F0702030302020204" pitchFamily="66" charset="0"/>
              </a:rPr>
              <a:t>o </a:t>
            </a:r>
            <a:r>
              <a:rPr lang="es-ES" sz="2000" dirty="0">
                <a:latin typeface="Comic Sans MS" panose="030F0702030302020204" pitchFamily="66" charset="0"/>
              </a:rPr>
              <a:t>creación de videos, documentos, fotos, </a:t>
            </a:r>
            <a:r>
              <a:rPr lang="es-ES" sz="2000" dirty="0" err="1">
                <a:latin typeface="Comic Sans MS" panose="030F0702030302020204" pitchFamily="66" charset="0"/>
              </a:rPr>
              <a:t>power</a:t>
            </a:r>
            <a:r>
              <a:rPr lang="es-ES" sz="2000" dirty="0">
                <a:latin typeface="Comic Sans MS" panose="030F0702030302020204" pitchFamily="66" charset="0"/>
              </a:rPr>
              <a:t> </a:t>
            </a:r>
            <a:r>
              <a:rPr lang="es-ES" sz="2000" dirty="0" err="1">
                <a:latin typeface="Comic Sans MS" panose="030F0702030302020204" pitchFamily="66" charset="0"/>
              </a:rPr>
              <a:t>point</a:t>
            </a:r>
            <a:r>
              <a:rPr lang="es-ES" sz="2000" dirty="0">
                <a:latin typeface="Comic Sans MS" panose="030F0702030302020204" pitchFamily="66" charset="0"/>
              </a:rPr>
              <a:t>...</a:t>
            </a:r>
            <a:endParaRPr lang="gl-ES" sz="2000" dirty="0">
              <a:latin typeface="Comic Sans MS" panose="030F0702030302020204" pitchFamily="66" charset="0"/>
            </a:endParaRPr>
          </a:p>
          <a:p>
            <a:pPr marL="285750" lvl="0" indent="-285750">
              <a:buFont typeface="Arial" panose="020B0604020202020204" pitchFamily="34" charset="0"/>
              <a:buChar char="•"/>
            </a:pPr>
            <a:r>
              <a:rPr lang="es-ES" sz="2000" dirty="0">
                <a:latin typeface="Comic Sans MS" panose="030F0702030302020204" pitchFamily="66" charset="0"/>
              </a:rPr>
              <a:t>Taller </a:t>
            </a:r>
            <a:r>
              <a:rPr lang="es-ES" sz="2000" dirty="0" smtClean="0">
                <a:latin typeface="Comic Sans MS" panose="030F0702030302020204" pitchFamily="66" charset="0"/>
              </a:rPr>
              <a:t>de </a:t>
            </a:r>
            <a:r>
              <a:rPr lang="es-ES" sz="2000" dirty="0">
                <a:latin typeface="Comic Sans MS" panose="030F0702030302020204" pitchFamily="66" charset="0"/>
              </a:rPr>
              <a:t>mural expositivo</a:t>
            </a:r>
            <a:r>
              <a:rPr lang="es-ES" sz="2000" dirty="0" smtClean="0">
                <a:latin typeface="Comic Sans MS" panose="030F0702030302020204" pitchFamily="66" charset="0"/>
              </a:rPr>
              <a:t>. Difusión das </a:t>
            </a:r>
            <a:r>
              <a:rPr lang="es-ES" sz="2000" dirty="0" err="1" smtClean="0">
                <a:latin typeface="Comic Sans MS" panose="030F0702030302020204" pitchFamily="66" charset="0"/>
              </a:rPr>
              <a:t>sesións</a:t>
            </a:r>
            <a:r>
              <a:rPr lang="es-ES" sz="2000" dirty="0" smtClean="0">
                <a:latin typeface="Comic Sans MS" panose="030F0702030302020204" pitchFamily="66" charset="0"/>
              </a:rPr>
              <a:t>.</a:t>
            </a:r>
          </a:p>
          <a:p>
            <a:pPr marL="285750" lvl="0" indent="-285750">
              <a:buFont typeface="Arial" panose="020B0604020202020204" pitchFamily="34" charset="0"/>
              <a:buChar char="•"/>
            </a:pPr>
            <a:r>
              <a:rPr lang="es-ES" sz="2000" dirty="0" smtClean="0">
                <a:latin typeface="Comic Sans MS" panose="030F0702030302020204" pitchFamily="66" charset="0"/>
              </a:rPr>
              <a:t>Sesión de </a:t>
            </a:r>
            <a:r>
              <a:rPr lang="es-ES" sz="2000" dirty="0" err="1" smtClean="0">
                <a:latin typeface="Comic Sans MS" panose="030F0702030302020204" pitchFamily="66" charset="0"/>
              </a:rPr>
              <a:t>Lingua</a:t>
            </a:r>
            <a:r>
              <a:rPr lang="es-ES" sz="2000" dirty="0" smtClean="0">
                <a:latin typeface="Comic Sans MS" panose="030F0702030302020204" pitchFamily="66" charset="0"/>
              </a:rPr>
              <a:t> </a:t>
            </a:r>
            <a:r>
              <a:rPr lang="es-ES" sz="2000" dirty="0" err="1" smtClean="0">
                <a:latin typeface="Comic Sans MS" panose="030F0702030302020204" pitchFamily="66" charset="0"/>
              </a:rPr>
              <a:t>Castelá</a:t>
            </a:r>
            <a:r>
              <a:rPr lang="es-ES" sz="2000" dirty="0" smtClean="0">
                <a:latin typeface="Comic Sans MS" panose="030F0702030302020204" pitchFamily="66" charset="0"/>
              </a:rPr>
              <a:t>.</a:t>
            </a:r>
            <a:endParaRPr lang="gl-ES" sz="2000" dirty="0">
              <a:latin typeface="Comic Sans MS" panose="030F0702030302020204" pitchFamily="66" charset="0"/>
            </a:endParaRPr>
          </a:p>
        </p:txBody>
      </p:sp>
    </p:spTree>
    <p:extLst>
      <p:ext uri="{BB962C8B-B14F-4D97-AF65-F5344CB8AC3E}">
        <p14:creationId xmlns:p14="http://schemas.microsoft.com/office/powerpoint/2010/main" val="4273976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chemeClr val="tx1"/>
                </a:solidFill>
                <a:latin typeface="Comic Sans MS" panose="030F0702030302020204" pitchFamily="66" charset="0"/>
              </a:rPr>
              <a:t>¿Como organizamos as </a:t>
            </a:r>
            <a:r>
              <a:rPr lang="es-ES" sz="2800" dirty="0" err="1" smtClean="0">
                <a:solidFill>
                  <a:schemeClr val="tx1"/>
                </a:solidFill>
                <a:latin typeface="Comic Sans MS" panose="030F0702030302020204" pitchFamily="66" charset="0"/>
              </a:rPr>
              <a:t>sesións</a:t>
            </a:r>
            <a:r>
              <a:rPr lang="es-ES" sz="2800" dirty="0" smtClean="0">
                <a:solidFill>
                  <a:schemeClr val="tx1"/>
                </a:solidFill>
                <a:latin typeface="Comic Sans MS" panose="030F0702030302020204" pitchFamily="66" charset="0"/>
              </a:rPr>
              <a:t>?</a:t>
            </a:r>
            <a:endParaRPr lang="gl-ES" sz="2800" dirty="0">
              <a:solidFill>
                <a:schemeClr val="tx1"/>
              </a:solidFill>
              <a:latin typeface="Comic Sans MS" panose="030F0702030302020204" pitchFamily="66" charset="0"/>
            </a:endParaRPr>
          </a:p>
        </p:txBody>
      </p:sp>
      <p:sp>
        <p:nvSpPr>
          <p:cNvPr id="6" name="5 CuadroTexto"/>
          <p:cNvSpPr txBox="1"/>
          <p:nvPr/>
        </p:nvSpPr>
        <p:spPr>
          <a:xfrm>
            <a:off x="1403648" y="4725144"/>
            <a:ext cx="2952328" cy="923330"/>
          </a:xfrm>
          <a:prstGeom prst="rect">
            <a:avLst/>
          </a:prstGeom>
          <a:noFill/>
        </p:spPr>
        <p:txBody>
          <a:bodyPr wrap="square" rtlCol="0">
            <a:spAutoFit/>
          </a:bodyPr>
          <a:lstStyle/>
          <a:p>
            <a:pPr algn="ctr"/>
            <a:r>
              <a:rPr lang="es-ES" b="1" dirty="0" smtClean="0">
                <a:latin typeface="Comic Sans MS" panose="030F0702030302020204" pitchFamily="66" charset="0"/>
              </a:rPr>
              <a:t>Formación de </a:t>
            </a:r>
            <a:r>
              <a:rPr lang="es-ES" b="1" dirty="0" smtClean="0">
                <a:latin typeface="Comic Sans MS" panose="030F0702030302020204" pitchFamily="66" charset="0"/>
              </a:rPr>
              <a:t>grupos </a:t>
            </a:r>
            <a:r>
              <a:rPr lang="es-ES" b="1" dirty="0" err="1" smtClean="0">
                <a:latin typeface="Comic Sans MS" panose="030F0702030302020204" pitchFamily="66" charset="0"/>
              </a:rPr>
              <a:t>heteroxéneos</a:t>
            </a:r>
            <a:r>
              <a:rPr lang="es-ES" b="1" dirty="0" smtClean="0">
                <a:latin typeface="Comic Sans MS" panose="030F0702030302020204" pitchFamily="66" charset="0"/>
              </a:rPr>
              <a:t>, </a:t>
            </a:r>
            <a:r>
              <a:rPr lang="es-ES" b="1" dirty="0" smtClean="0">
                <a:latin typeface="Comic Sans MS" panose="030F0702030302020204" pitchFamily="66" charset="0"/>
              </a:rPr>
              <a:t>en función dos proxectos.</a:t>
            </a:r>
            <a:endParaRPr lang="gl-ES" b="1" dirty="0">
              <a:latin typeface="Comic Sans MS" panose="030F0702030302020204" pitchFamily="66" charset="0"/>
            </a:endParaRPr>
          </a:p>
        </p:txBody>
      </p:sp>
      <p:sp>
        <p:nvSpPr>
          <p:cNvPr id="8" name="7 CuadroTexto"/>
          <p:cNvSpPr txBox="1"/>
          <p:nvPr/>
        </p:nvSpPr>
        <p:spPr>
          <a:xfrm>
            <a:off x="5138967" y="4747948"/>
            <a:ext cx="2304256" cy="646331"/>
          </a:xfrm>
          <a:prstGeom prst="rect">
            <a:avLst/>
          </a:prstGeom>
          <a:noFill/>
        </p:spPr>
        <p:txBody>
          <a:bodyPr wrap="square" rtlCol="0">
            <a:spAutoFit/>
          </a:bodyPr>
          <a:lstStyle/>
          <a:p>
            <a:pPr algn="ctr"/>
            <a:r>
              <a:rPr lang="es-ES" b="1" dirty="0" smtClean="0">
                <a:latin typeface="Comic Sans MS" panose="030F0702030302020204" pitchFamily="66" charset="0"/>
              </a:rPr>
              <a:t>Establecemos as normas.</a:t>
            </a:r>
            <a:endParaRPr lang="gl-ES" b="1" dirty="0">
              <a:latin typeface="Comic Sans MS" panose="030F0702030302020204" pitchFamily="66" charset="0"/>
            </a:endParaRPr>
          </a:p>
        </p:txBody>
      </p:sp>
      <p:pic>
        <p:nvPicPr>
          <p:cNvPr id="9" name="8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8967" y="2078820"/>
            <a:ext cx="3251200" cy="2438400"/>
          </a:xfrm>
          <a:ln w="38100">
            <a:solidFill>
              <a:schemeClr val="tx1"/>
            </a:solidFill>
          </a:ln>
        </p:spPr>
      </p:pic>
      <p:pic>
        <p:nvPicPr>
          <p:cNvPr id="11" name="10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776" y="1988808"/>
            <a:ext cx="3251200" cy="2438400"/>
          </a:xfrm>
          <a:ln w="38100">
            <a:solidFill>
              <a:schemeClr val="tx1"/>
            </a:solidFill>
          </a:ln>
        </p:spPr>
      </p:pic>
    </p:spTree>
    <p:extLst>
      <p:ext uri="{BB962C8B-B14F-4D97-AF65-F5344CB8AC3E}">
        <p14:creationId xmlns:p14="http://schemas.microsoft.com/office/powerpoint/2010/main" val="1072558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592" y="1531324"/>
            <a:ext cx="5824178" cy="45980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scene3d>
            <a:camera prst="orthographicFront"/>
            <a:lightRig rig="threePt" dir="t"/>
          </a:scene3d>
          <a:sp3d>
            <a:bevelT/>
          </a:sp3d>
          <a:extLst/>
        </p:spPr>
      </p:pic>
      <p:sp>
        <p:nvSpPr>
          <p:cNvPr id="2" name="1 Título"/>
          <p:cNvSpPr>
            <a:spLocks noGrp="1"/>
          </p:cNvSpPr>
          <p:nvPr>
            <p:ph type="title"/>
          </p:nvPr>
        </p:nvSpPr>
        <p:spPr>
          <a:xfrm>
            <a:off x="881508" y="728640"/>
            <a:ext cx="6785461" cy="576064"/>
          </a:xfrm>
          <a:noFill/>
          <a:ln>
            <a:solidFill>
              <a:schemeClr val="tx1">
                <a:lumMod val="95000"/>
              </a:schemeClr>
            </a:solidFill>
          </a:ln>
        </p:spPr>
        <p:txBody>
          <a:bodyPr>
            <a:normAutofit fontScale="90000"/>
          </a:bodyPr>
          <a:lstStyle/>
          <a:p>
            <a:pPr algn="ctr"/>
            <a:r>
              <a:rPr lang="gl-ES" dirty="0" smtClean="0">
                <a:solidFill>
                  <a:schemeClr val="tx1"/>
                </a:solidFill>
                <a:latin typeface="Arial Black" panose="020B0A04020102020204" pitchFamily="34" charset="0"/>
              </a:rPr>
              <a:t>Non, sen ELA</a:t>
            </a:r>
            <a:endParaRPr lang="gl-E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047431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60" y="458604"/>
            <a:ext cx="7884448" cy="5913336"/>
          </a:xfrm>
          <a:prstGeom prst="rect">
            <a:avLst/>
          </a:prstGeom>
        </p:spPr>
      </p:pic>
      <p:sp>
        <p:nvSpPr>
          <p:cNvPr id="2" name="1 Título"/>
          <p:cNvSpPr>
            <a:spLocks noGrp="1"/>
          </p:cNvSpPr>
          <p:nvPr>
            <p:ph type="ctrTitle" idx="4294967295"/>
          </p:nvPr>
        </p:nvSpPr>
        <p:spPr>
          <a:xfrm>
            <a:off x="0" y="458604"/>
            <a:ext cx="8622540" cy="1278398"/>
          </a:xfrm>
        </p:spPr>
        <p:txBody>
          <a:bodyPr>
            <a:noAutofit/>
          </a:bodyPr>
          <a:lstStyle/>
          <a:p>
            <a:r>
              <a:rPr lang="es-ES" sz="3200" b="1" dirty="0" smtClean="0">
                <a:solidFill>
                  <a:schemeClr val="tx1"/>
                </a:solidFill>
                <a:latin typeface="Comic Sans MS" panose="030F0702030302020204" pitchFamily="66" charset="0"/>
              </a:rPr>
              <a:t>Aprendemos a priorizar. </a:t>
            </a:r>
            <a:br>
              <a:rPr lang="es-ES" sz="3200" b="1" dirty="0" smtClean="0">
                <a:solidFill>
                  <a:schemeClr val="tx1"/>
                </a:solidFill>
                <a:latin typeface="Comic Sans MS" panose="030F0702030302020204" pitchFamily="66" charset="0"/>
              </a:rPr>
            </a:br>
            <a:r>
              <a:rPr lang="es-ES" sz="3200" b="1" dirty="0" smtClean="0">
                <a:solidFill>
                  <a:schemeClr val="tx1"/>
                </a:solidFill>
                <a:latin typeface="Comic Sans MS" panose="030F0702030302020204" pitchFamily="66" charset="0"/>
              </a:rPr>
              <a:t>Seleccionamos as</a:t>
            </a:r>
            <a:br>
              <a:rPr lang="es-ES" sz="3200" b="1" dirty="0" smtClean="0">
                <a:solidFill>
                  <a:schemeClr val="tx1"/>
                </a:solidFill>
                <a:latin typeface="Comic Sans MS" panose="030F0702030302020204" pitchFamily="66" charset="0"/>
              </a:rPr>
            </a:br>
            <a:r>
              <a:rPr lang="es-ES" sz="3200" b="1" dirty="0" smtClean="0">
                <a:solidFill>
                  <a:schemeClr val="tx1"/>
                </a:solidFill>
                <a:latin typeface="Comic Sans MS" panose="030F0702030302020204" pitchFamily="66" charset="0"/>
              </a:rPr>
              <a:t>NORMAS</a:t>
            </a:r>
            <a:endParaRPr lang="gl-ES" sz="32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8526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24744"/>
            <a:ext cx="6965245" cy="1512168"/>
          </a:xfrm>
        </p:spPr>
        <p:txBody>
          <a:bodyPr>
            <a:noAutofit/>
          </a:bodyPr>
          <a:lstStyle/>
          <a:p>
            <a:r>
              <a:rPr lang="es-ES" sz="2400" b="1" dirty="0" smtClean="0">
                <a:solidFill>
                  <a:schemeClr val="tx1"/>
                </a:solidFill>
                <a:latin typeface="Comic Sans MS" panose="030F0702030302020204" pitchFamily="66" charset="0"/>
              </a:rPr>
              <a:t>A elección. Aprender</a:t>
            </a:r>
            <a:r>
              <a:rPr lang="es-ES" sz="2400" dirty="0" smtClean="0">
                <a:solidFill>
                  <a:schemeClr val="tx1"/>
                </a:solidFill>
                <a:latin typeface="Comic Sans MS" panose="030F0702030302020204" pitchFamily="66" charset="0"/>
              </a:rPr>
              <a:t> </a:t>
            </a:r>
            <a:r>
              <a:rPr lang="es-ES" sz="2400" dirty="0">
                <a:solidFill>
                  <a:schemeClr val="tx1"/>
                </a:solidFill>
                <a:latin typeface="Comic Sans MS" panose="030F0702030302020204" pitchFamily="66" charset="0"/>
              </a:rPr>
              <a:t>a </a:t>
            </a:r>
            <a:r>
              <a:rPr lang="es-ES" sz="2400" dirty="0" err="1" smtClean="0">
                <a:solidFill>
                  <a:schemeClr val="tx1"/>
                </a:solidFill>
                <a:latin typeface="Comic Sans MS" panose="030F0702030302020204" pitchFamily="66" charset="0"/>
              </a:rPr>
              <a:t>facer</a:t>
            </a:r>
            <a:r>
              <a:rPr lang="es-ES" sz="2400" dirty="0" smtClean="0">
                <a:solidFill>
                  <a:schemeClr val="tx1"/>
                </a:solidFill>
                <a:latin typeface="Comic Sans MS" panose="030F0702030302020204" pitchFamily="66" charset="0"/>
              </a:rPr>
              <a:t> </a:t>
            </a:r>
            <a:r>
              <a:rPr lang="es-ES" sz="2400" dirty="0" err="1" smtClean="0">
                <a:solidFill>
                  <a:schemeClr val="tx1"/>
                </a:solidFill>
                <a:latin typeface="Comic Sans MS" panose="030F0702030302020204" pitchFamily="66" charset="0"/>
              </a:rPr>
              <a:t>xuntos</a:t>
            </a:r>
            <a:r>
              <a:rPr lang="es-ES" sz="2400" dirty="0" smtClean="0">
                <a:solidFill>
                  <a:schemeClr val="tx1"/>
                </a:solidFill>
                <a:latin typeface="Comic Sans MS" panose="030F0702030302020204" pitchFamily="66" charset="0"/>
              </a:rPr>
              <a:t>/as.  </a:t>
            </a:r>
            <a:r>
              <a:rPr lang="es-ES" sz="2400" dirty="0">
                <a:solidFill>
                  <a:schemeClr val="tx1"/>
                </a:solidFill>
                <a:latin typeface="Comic Sans MS" panose="030F0702030302020204" pitchFamily="66" charset="0"/>
              </a:rPr>
              <a:t>C</a:t>
            </a:r>
            <a:r>
              <a:rPr lang="es-ES" sz="2400" dirty="0" smtClean="0">
                <a:solidFill>
                  <a:schemeClr val="tx1"/>
                </a:solidFill>
                <a:latin typeface="Comic Sans MS" panose="030F0702030302020204" pitchFamily="66" charset="0"/>
              </a:rPr>
              <a:t>onsensos</a:t>
            </a:r>
            <a:r>
              <a:rPr lang="es-ES" sz="2400" dirty="0">
                <a:solidFill>
                  <a:schemeClr val="tx1"/>
                </a:solidFill>
                <a:latin typeface="Comic Sans MS" panose="030F0702030302020204" pitchFamily="66" charset="0"/>
              </a:rPr>
              <a:t>, </a:t>
            </a:r>
            <a:r>
              <a:rPr lang="es-ES" sz="2400" dirty="0" err="1" smtClean="0">
                <a:solidFill>
                  <a:schemeClr val="tx1"/>
                </a:solidFill>
                <a:latin typeface="Comic Sans MS" panose="030F0702030302020204" pitchFamily="66" charset="0"/>
              </a:rPr>
              <a:t>acordos</a:t>
            </a:r>
            <a:r>
              <a:rPr lang="es-ES" sz="2400" dirty="0">
                <a:solidFill>
                  <a:schemeClr val="tx1"/>
                </a:solidFill>
                <a:latin typeface="Comic Sans MS" panose="030F0702030302020204" pitchFamily="66" charset="0"/>
              </a:rPr>
              <a:t>, </a:t>
            </a:r>
            <a:r>
              <a:rPr lang="es-ES" sz="2400" dirty="0" smtClean="0">
                <a:solidFill>
                  <a:schemeClr val="tx1"/>
                </a:solidFill>
                <a:latin typeface="Comic Sans MS" panose="030F0702030302020204" pitchFamily="66" charset="0"/>
              </a:rPr>
              <a:t> </a:t>
            </a:r>
            <a:r>
              <a:rPr lang="es-ES" sz="2400" dirty="0">
                <a:solidFill>
                  <a:schemeClr val="tx1"/>
                </a:solidFill>
                <a:latin typeface="Comic Sans MS" panose="030F0702030302020204" pitchFamily="66" charset="0"/>
              </a:rPr>
              <a:t>tomas de </a:t>
            </a:r>
            <a:r>
              <a:rPr lang="es-ES" sz="2400" dirty="0" err="1" smtClean="0">
                <a:solidFill>
                  <a:schemeClr val="tx1"/>
                </a:solidFill>
                <a:latin typeface="Comic Sans MS" panose="030F0702030302020204" pitchFamily="66" charset="0"/>
              </a:rPr>
              <a:t>decisións</a:t>
            </a:r>
            <a:r>
              <a:rPr lang="es-ES" sz="2400" dirty="0" smtClean="0">
                <a:solidFill>
                  <a:schemeClr val="tx1"/>
                </a:solidFill>
                <a:latin typeface="Comic Sans MS" panose="030F0702030302020204" pitchFamily="66" charset="0"/>
              </a:rPr>
              <a:t>.</a:t>
            </a:r>
            <a:r>
              <a:rPr lang="gl-ES" sz="2400" dirty="0">
                <a:solidFill>
                  <a:schemeClr val="tx1"/>
                </a:solidFill>
                <a:latin typeface="Comic Sans MS" panose="030F0702030302020204" pitchFamily="66" charset="0"/>
              </a:rPr>
              <a:t/>
            </a:r>
            <a:br>
              <a:rPr lang="gl-ES" sz="2400" dirty="0">
                <a:solidFill>
                  <a:schemeClr val="tx1"/>
                </a:solidFill>
                <a:latin typeface="Comic Sans MS" panose="030F0702030302020204" pitchFamily="66" charset="0"/>
              </a:rPr>
            </a:br>
            <a:endParaRPr lang="gl-ES" sz="2400" b="1" dirty="0">
              <a:solidFill>
                <a:schemeClr val="tx1"/>
              </a:solidFill>
              <a:latin typeface="Comic Sans MS" panose="030F0702030302020204" pitchFamily="66" charset="0"/>
            </a:endParaRPr>
          </a:p>
        </p:txBody>
      </p:sp>
      <p:pic>
        <p:nvPicPr>
          <p:cNvPr id="5" name="4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1639" y="2888928"/>
            <a:ext cx="3690337" cy="2768946"/>
          </a:xfrm>
          <a:ln w="38100">
            <a:solidFill>
              <a:schemeClr val="tx1"/>
            </a:solidFill>
          </a:ln>
        </p:spPr>
      </p:pic>
      <p:pic>
        <p:nvPicPr>
          <p:cNvPr id="4" name="3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888928"/>
            <a:ext cx="3810000" cy="2857500"/>
          </a:xfrm>
          <a:ln w="38100">
            <a:solidFill>
              <a:schemeClr val="tx1"/>
            </a:solidFill>
          </a:ln>
        </p:spPr>
      </p:pic>
    </p:spTree>
    <p:extLst>
      <p:ext uri="{BB962C8B-B14F-4D97-AF65-F5344CB8AC3E}">
        <p14:creationId xmlns:p14="http://schemas.microsoft.com/office/powerpoint/2010/main" val="1043511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74" y="509910"/>
            <a:ext cx="8158452" cy="6118839"/>
          </a:xfrm>
          <a:prstGeom prst="rect">
            <a:avLst/>
          </a:prstGeom>
        </p:spPr>
      </p:pic>
      <p:sp>
        <p:nvSpPr>
          <p:cNvPr id="3" name="2 CuadroTexto"/>
          <p:cNvSpPr txBox="1"/>
          <p:nvPr/>
        </p:nvSpPr>
        <p:spPr>
          <a:xfrm>
            <a:off x="1733945" y="548765"/>
            <a:ext cx="6120817" cy="1015663"/>
          </a:xfrm>
          <a:prstGeom prst="rect">
            <a:avLst/>
          </a:prstGeom>
          <a:solidFill>
            <a:schemeClr val="accent2"/>
          </a:solidFill>
        </p:spPr>
        <p:txBody>
          <a:bodyPr wrap="square" rtlCol="0">
            <a:spAutoFit/>
          </a:bodyPr>
          <a:lstStyle/>
          <a:p>
            <a:r>
              <a:rPr lang="es-ES" sz="2000" b="1" dirty="0" smtClean="0">
                <a:latin typeface="Comic Sans MS" panose="030F0702030302020204" pitchFamily="66" charset="0"/>
              </a:rPr>
              <a:t>Cada sesión </a:t>
            </a:r>
            <a:r>
              <a:rPr lang="es-ES" sz="2000" b="1" dirty="0">
                <a:latin typeface="Comic Sans MS" panose="030F0702030302020204" pitchFamily="66" charset="0"/>
              </a:rPr>
              <a:t>é</a:t>
            </a:r>
            <a:r>
              <a:rPr lang="es-ES" sz="2000" b="1" dirty="0" smtClean="0">
                <a:latin typeface="Comic Sans MS" panose="030F0702030302020204" pitchFamily="66" charset="0"/>
              </a:rPr>
              <a:t> diferente. Marca distancia coa anterior:  o </a:t>
            </a:r>
            <a:r>
              <a:rPr lang="es-ES" sz="2000" b="1" dirty="0" err="1" smtClean="0">
                <a:latin typeface="Comic Sans MS" panose="030F0702030302020204" pitchFamily="66" charset="0"/>
              </a:rPr>
              <a:t>espazo</a:t>
            </a:r>
            <a:r>
              <a:rPr lang="es-ES" sz="2000" b="1" dirty="0" smtClean="0">
                <a:latin typeface="Comic Sans MS" panose="030F0702030302020204" pitchFamily="66" charset="0"/>
              </a:rPr>
              <a:t>, a motivación, </a:t>
            </a:r>
            <a:r>
              <a:rPr lang="es-ES" sz="2000" b="1" dirty="0">
                <a:latin typeface="Comic Sans MS" panose="030F0702030302020204" pitchFamily="66" charset="0"/>
              </a:rPr>
              <a:t>o</a:t>
            </a:r>
            <a:r>
              <a:rPr lang="es-ES" sz="2000" b="1" dirty="0" smtClean="0">
                <a:latin typeface="Comic Sans MS" panose="030F0702030302020204" pitchFamily="66" charset="0"/>
              </a:rPr>
              <a:t> tema, </a:t>
            </a:r>
          </a:p>
          <a:p>
            <a:r>
              <a:rPr lang="es-ES" sz="2000" b="1" dirty="0" smtClean="0">
                <a:latin typeface="Comic Sans MS" panose="030F0702030302020204" pitchFamily="66" charset="0"/>
              </a:rPr>
              <a:t>a disposición, a mestra e a </a:t>
            </a:r>
            <a:r>
              <a:rPr lang="es-ES" sz="2000" b="1" dirty="0" err="1" smtClean="0">
                <a:latin typeface="Comic Sans MS" panose="030F0702030302020204" pitchFamily="66" charset="0"/>
              </a:rPr>
              <a:t>actitude</a:t>
            </a:r>
            <a:r>
              <a:rPr lang="es-ES" sz="2000" dirty="0" smtClean="0">
                <a:solidFill>
                  <a:schemeClr val="bg1">
                    <a:lumMod val="75000"/>
                  </a:schemeClr>
                </a:solidFill>
                <a:latin typeface="Comic Sans MS" panose="030F0702030302020204" pitchFamily="66" charset="0"/>
              </a:rPr>
              <a:t>.</a:t>
            </a:r>
            <a:endParaRPr lang="gl-ES" sz="2000" dirty="0">
              <a:solidFill>
                <a:schemeClr val="bg1">
                  <a:lumMod val="75000"/>
                </a:schemeClr>
              </a:solidFill>
              <a:latin typeface="Comic Sans MS" panose="030F0702030302020204" pitchFamily="66" charset="0"/>
            </a:endParaRPr>
          </a:p>
        </p:txBody>
      </p:sp>
      <p:sp>
        <p:nvSpPr>
          <p:cNvPr id="4" name="3 Llamada rectangular redondeada"/>
          <p:cNvSpPr/>
          <p:nvPr/>
        </p:nvSpPr>
        <p:spPr>
          <a:xfrm>
            <a:off x="3419401" y="1564428"/>
            <a:ext cx="1368152"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Comic Sans MS" panose="030F0702030302020204" pitchFamily="66" charset="0"/>
              </a:rPr>
              <a:t>Pasamos lista</a:t>
            </a:r>
            <a:endParaRPr lang="gl-ES" sz="20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42070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836712"/>
            <a:ext cx="6965245" cy="1202485"/>
          </a:xfrm>
        </p:spPr>
        <p:txBody>
          <a:bodyPr>
            <a:normAutofit/>
          </a:bodyPr>
          <a:lstStyle/>
          <a:p>
            <a:r>
              <a:rPr lang="es-ES" sz="2000" b="1" dirty="0" err="1" smtClean="0">
                <a:solidFill>
                  <a:schemeClr val="tx1"/>
                </a:solidFill>
                <a:latin typeface="Comic Sans MS" panose="030F0702030302020204" pitchFamily="66" charset="0"/>
              </a:rPr>
              <a:t>Exemplo</a:t>
            </a:r>
            <a:r>
              <a:rPr lang="es-ES" sz="2000" b="1" dirty="0" smtClean="0">
                <a:solidFill>
                  <a:schemeClr val="tx1"/>
                </a:solidFill>
                <a:latin typeface="Comic Sans MS" panose="030F0702030302020204" pitchFamily="66" charset="0"/>
              </a:rPr>
              <a:t>: Curso </a:t>
            </a:r>
            <a:r>
              <a:rPr lang="es-ES" sz="2000" b="1" dirty="0" smtClean="0">
                <a:solidFill>
                  <a:schemeClr val="tx1"/>
                </a:solidFill>
                <a:latin typeface="Comic Sans MS" panose="030F0702030302020204" pitchFamily="66" charset="0"/>
              </a:rPr>
              <a:t>Escolar: 2015/2016. Texto: O QUIXOTE</a:t>
            </a:r>
            <a:endParaRPr lang="gl-ES" sz="2000" b="1" dirty="0">
              <a:solidFill>
                <a:schemeClr val="tx1"/>
              </a:solidFill>
              <a:latin typeface="Comic Sans MS" panose="030F0702030302020204" pitchFamily="66" charset="0"/>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6227" y="2078820"/>
            <a:ext cx="4804833" cy="3603625"/>
          </a:xfrm>
        </p:spPr>
      </p:pic>
      <p:sp>
        <p:nvSpPr>
          <p:cNvPr id="5" name="4 CuadroTexto"/>
          <p:cNvSpPr txBox="1"/>
          <p:nvPr/>
        </p:nvSpPr>
        <p:spPr>
          <a:xfrm>
            <a:off x="2160704" y="5679300"/>
            <a:ext cx="4608512" cy="646331"/>
          </a:xfrm>
          <a:prstGeom prst="rect">
            <a:avLst/>
          </a:prstGeom>
          <a:noFill/>
        </p:spPr>
        <p:txBody>
          <a:bodyPr wrap="square" rtlCol="0">
            <a:spAutoFit/>
          </a:bodyPr>
          <a:lstStyle/>
          <a:p>
            <a:pPr algn="ctr"/>
            <a:r>
              <a:rPr lang="es-ES" b="1" dirty="0" smtClean="0">
                <a:latin typeface="Comic Sans MS" panose="030F0702030302020204" pitchFamily="66" charset="0"/>
              </a:rPr>
              <a:t>Conexión </a:t>
            </a:r>
            <a:r>
              <a:rPr lang="es-ES" b="1" dirty="0" err="1" smtClean="0">
                <a:latin typeface="Comic Sans MS" panose="030F0702030302020204" pitchFamily="66" charset="0"/>
              </a:rPr>
              <a:t>cos</a:t>
            </a:r>
            <a:r>
              <a:rPr lang="es-ES" b="1" dirty="0" smtClean="0">
                <a:latin typeface="Comic Sans MS" panose="030F0702030302020204" pitchFamily="66" charset="0"/>
              </a:rPr>
              <a:t> proxectos.</a:t>
            </a:r>
          </a:p>
          <a:p>
            <a:pPr algn="ctr"/>
            <a:r>
              <a:rPr lang="es-ES" b="1" dirty="0" smtClean="0">
                <a:latin typeface="Comic Sans MS" panose="030F0702030302020204" pitchFamily="66" charset="0"/>
              </a:rPr>
              <a:t>Creamos </a:t>
            </a:r>
            <a:r>
              <a:rPr lang="es-ES" b="1" dirty="0" err="1" smtClean="0">
                <a:latin typeface="Comic Sans MS" panose="030F0702030302020204" pitchFamily="66" charset="0"/>
              </a:rPr>
              <a:t>espazos</a:t>
            </a:r>
            <a:r>
              <a:rPr lang="es-ES" b="1" dirty="0" smtClean="0">
                <a:latin typeface="Comic Sans MS" panose="030F0702030302020204" pitchFamily="66" charset="0"/>
              </a:rPr>
              <a:t> diferentes</a:t>
            </a:r>
            <a:endParaRPr lang="gl-ES" b="1" dirty="0">
              <a:latin typeface="Comic Sans MS" panose="030F0702030302020204" pitchFamily="66" charset="0"/>
            </a:endParaRPr>
          </a:p>
        </p:txBody>
      </p:sp>
    </p:spTree>
    <p:extLst>
      <p:ext uri="{BB962C8B-B14F-4D97-AF65-F5344CB8AC3E}">
        <p14:creationId xmlns:p14="http://schemas.microsoft.com/office/powerpoint/2010/main" val="1703381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3"/>
            <a:ext cx="6965245" cy="882060"/>
          </a:xfrm>
        </p:spPr>
        <p:txBody>
          <a:bodyPr>
            <a:normAutofit/>
          </a:bodyPr>
          <a:lstStyle/>
          <a:p>
            <a:r>
              <a:rPr lang="es-ES" sz="2400" b="1" dirty="0" smtClean="0">
                <a:solidFill>
                  <a:schemeClr val="tx1"/>
                </a:solidFill>
                <a:latin typeface="Comic Sans MS" panose="030F0702030302020204" pitchFamily="66" charset="0"/>
              </a:rPr>
              <a:t/>
            </a:r>
            <a:br>
              <a:rPr lang="es-ES" sz="2400" b="1" dirty="0" smtClean="0">
                <a:solidFill>
                  <a:schemeClr val="tx1"/>
                </a:solidFill>
                <a:latin typeface="Comic Sans MS" panose="030F0702030302020204" pitchFamily="66" charset="0"/>
              </a:rPr>
            </a:br>
            <a:r>
              <a:rPr lang="es-ES" sz="2400" b="1" dirty="0" smtClean="0">
                <a:solidFill>
                  <a:schemeClr val="tx1"/>
                </a:solidFill>
                <a:latin typeface="Comic Sans MS" panose="030F0702030302020204" pitchFamily="66" charset="0"/>
              </a:rPr>
              <a:t>“El QUIJOTE”</a:t>
            </a:r>
            <a:endParaRPr lang="gl-ES" sz="2400" b="1" dirty="0">
              <a:solidFill>
                <a:schemeClr val="tx1"/>
              </a:solidFill>
              <a:latin typeface="Comic Sans MS" panose="030F0702030302020204" pitchFamily="66" charset="0"/>
            </a:endParaRPr>
          </a:p>
        </p:txBody>
      </p:sp>
      <p:sp>
        <p:nvSpPr>
          <p:cNvPr id="3" name="2 Marcador de texto"/>
          <p:cNvSpPr>
            <a:spLocks noGrp="1"/>
          </p:cNvSpPr>
          <p:nvPr>
            <p:ph type="body" idx="1"/>
          </p:nvPr>
        </p:nvSpPr>
        <p:spPr>
          <a:xfrm>
            <a:off x="1403648" y="1916832"/>
            <a:ext cx="2939521" cy="820208"/>
          </a:xfrm>
        </p:spPr>
        <p:txBody>
          <a:bodyPr>
            <a:normAutofit fontScale="85000" lnSpcReduction="10000"/>
          </a:bodyPr>
          <a:lstStyle/>
          <a:p>
            <a:r>
              <a:rPr lang="es-ES" dirty="0" smtClean="0">
                <a:latin typeface="Comic Sans MS" panose="030F0702030302020204" pitchFamily="66" charset="0"/>
              </a:rPr>
              <a:t>Dulcineas, Quijotes, Sanchos e Rocinantes</a:t>
            </a:r>
            <a:endParaRPr lang="gl-ES" dirty="0">
              <a:latin typeface="Comic Sans MS" panose="030F0702030302020204" pitchFamily="66" charset="0"/>
            </a:endParaRPr>
          </a:p>
        </p:txBody>
      </p:sp>
      <p:pic>
        <p:nvPicPr>
          <p:cNvPr id="4" name="3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66703" y="2941017"/>
            <a:ext cx="3221182" cy="2419004"/>
          </a:xfrm>
        </p:spPr>
      </p:pic>
      <p:sp>
        <p:nvSpPr>
          <p:cNvPr id="5" name="4 Marcador de texto"/>
          <p:cNvSpPr>
            <a:spLocks noGrp="1"/>
          </p:cNvSpPr>
          <p:nvPr>
            <p:ph type="body" sz="quarter" idx="3"/>
          </p:nvPr>
        </p:nvSpPr>
        <p:spPr>
          <a:xfrm>
            <a:off x="4932048" y="1808784"/>
            <a:ext cx="2901691" cy="792088"/>
          </a:xfrm>
        </p:spPr>
        <p:txBody>
          <a:bodyPr>
            <a:normAutofit lnSpcReduction="10000"/>
          </a:bodyPr>
          <a:lstStyle/>
          <a:p>
            <a:r>
              <a:rPr lang="es-ES" dirty="0" smtClean="0">
                <a:latin typeface="Comic Sans MS" panose="030F0702030302020204" pitchFamily="66" charset="0"/>
              </a:rPr>
              <a:t>D</a:t>
            </a:r>
            <a:r>
              <a:rPr lang="es-ES" dirty="0" smtClean="0">
                <a:latin typeface="Comic Sans MS" panose="030F0702030302020204" pitchFamily="66" charset="0"/>
              </a:rPr>
              <a:t>inámicas sistematizadas</a:t>
            </a:r>
            <a:endParaRPr lang="gl-ES" dirty="0">
              <a:latin typeface="Comic Sans MS" panose="030F0702030302020204" pitchFamily="66" charset="0"/>
            </a:endParaRPr>
          </a:p>
        </p:txBody>
      </p:sp>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29875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solidFill>
                  <a:schemeClr val="tx1"/>
                </a:solidFill>
                <a:latin typeface="Comic Sans MS" panose="030F0702030302020204" pitchFamily="66" charset="0"/>
              </a:rPr>
              <a:t>Preguntas</a:t>
            </a:r>
            <a:endParaRPr lang="gl-ES" dirty="0">
              <a:solidFill>
                <a:schemeClr val="tx1"/>
              </a:solidFill>
              <a:latin typeface="Comic Sans MS" panose="030F0702030302020204" pitchFamily="66" charset="0"/>
            </a:endParaRPr>
          </a:p>
        </p:txBody>
      </p:sp>
      <p:pic>
        <p:nvPicPr>
          <p:cNvPr id="7" name="6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2420888"/>
            <a:ext cx="3200400" cy="2400300"/>
          </a:xfrm>
        </p:spPr>
      </p:pic>
      <p:pic>
        <p:nvPicPr>
          <p:cNvPr id="9" name="8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2348880"/>
            <a:ext cx="3200400" cy="2400300"/>
          </a:xfrm>
        </p:spPr>
      </p:pic>
    </p:spTree>
    <p:extLst>
      <p:ext uri="{BB962C8B-B14F-4D97-AF65-F5344CB8AC3E}">
        <p14:creationId xmlns:p14="http://schemas.microsoft.com/office/powerpoint/2010/main" val="1674194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3600" b="1" dirty="0" err="1" smtClean="0">
                <a:solidFill>
                  <a:schemeClr val="tx1"/>
                </a:solidFill>
                <a:latin typeface="Comic Sans MS" panose="030F0702030302020204" pitchFamily="66" charset="0"/>
              </a:rPr>
              <a:t>Respostas</a:t>
            </a:r>
            <a:endParaRPr lang="gl-ES" b="1" dirty="0">
              <a:solidFill>
                <a:schemeClr val="tx1"/>
              </a:solidFill>
              <a:latin typeface="Comic Sans MS" panose="030F0702030302020204" pitchFamily="66" charset="0"/>
            </a:endParaRPr>
          </a:p>
        </p:txBody>
      </p:sp>
      <p:pic>
        <p:nvPicPr>
          <p:cNvPr id="13" name="12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012" y="2240840"/>
            <a:ext cx="3834468" cy="2718364"/>
          </a:xfrm>
          <a:ln w="38100">
            <a:solidFill>
              <a:schemeClr val="tx1"/>
            </a:solidFill>
          </a:ln>
        </p:spPr>
      </p:pic>
      <p:sp>
        <p:nvSpPr>
          <p:cNvPr id="14" name="13 CuadroTexto"/>
          <p:cNvSpPr txBox="1"/>
          <p:nvPr/>
        </p:nvSpPr>
        <p:spPr>
          <a:xfrm>
            <a:off x="1241556" y="5166484"/>
            <a:ext cx="2880320" cy="646331"/>
          </a:xfrm>
          <a:prstGeom prst="rect">
            <a:avLst/>
          </a:prstGeom>
          <a:noFill/>
        </p:spPr>
        <p:txBody>
          <a:bodyPr wrap="square" rtlCol="0">
            <a:spAutoFit/>
          </a:bodyPr>
          <a:lstStyle/>
          <a:p>
            <a:pPr algn="ctr"/>
            <a:r>
              <a:rPr lang="es-ES" b="1" dirty="0" smtClean="0">
                <a:latin typeface="Comic Sans MS" panose="030F0702030302020204" pitchFamily="66" charset="0"/>
              </a:rPr>
              <a:t>Pensamientos,</a:t>
            </a:r>
          </a:p>
          <a:p>
            <a:pPr algn="ctr"/>
            <a:r>
              <a:rPr lang="es-ES" b="1" dirty="0" smtClean="0">
                <a:latin typeface="Comic Sans MS" panose="030F0702030302020204" pitchFamily="66" charset="0"/>
              </a:rPr>
              <a:t> ideas compartidas</a:t>
            </a:r>
            <a:endParaRPr lang="gl-ES" b="1" dirty="0">
              <a:latin typeface="Comic Sans MS" panose="030F0702030302020204" pitchFamily="66" charset="0"/>
            </a:endParaRPr>
          </a:p>
        </p:txBody>
      </p:sp>
      <p:sp>
        <p:nvSpPr>
          <p:cNvPr id="15" name="14 CuadroTexto"/>
          <p:cNvSpPr txBox="1"/>
          <p:nvPr/>
        </p:nvSpPr>
        <p:spPr>
          <a:xfrm>
            <a:off x="5154183" y="5160666"/>
            <a:ext cx="2664296" cy="369332"/>
          </a:xfrm>
          <a:prstGeom prst="rect">
            <a:avLst/>
          </a:prstGeom>
          <a:noFill/>
        </p:spPr>
        <p:txBody>
          <a:bodyPr wrap="square" rtlCol="0">
            <a:spAutoFit/>
          </a:bodyPr>
          <a:lstStyle/>
          <a:p>
            <a:pPr algn="ctr"/>
            <a:r>
              <a:rPr lang="es-ES" b="1" dirty="0" err="1" smtClean="0">
                <a:latin typeface="Comic Sans MS" panose="030F0702030302020204" pitchFamily="66" charset="0"/>
              </a:rPr>
              <a:t>Chegan</a:t>
            </a:r>
            <a:r>
              <a:rPr lang="es-ES" b="1" dirty="0" smtClean="0">
                <a:latin typeface="Comic Sans MS" panose="030F0702030302020204" pitchFamily="66" charset="0"/>
              </a:rPr>
              <a:t> as </a:t>
            </a:r>
            <a:r>
              <a:rPr lang="es-ES" b="1" dirty="0" err="1" smtClean="0">
                <a:latin typeface="Comic Sans MS" panose="030F0702030302020204" pitchFamily="66" charset="0"/>
              </a:rPr>
              <a:t>respostas</a:t>
            </a:r>
            <a:endParaRPr lang="gl-ES" b="1" dirty="0">
              <a:latin typeface="Comic Sans MS" panose="030F0702030302020204" pitchFamily="66" charset="0"/>
            </a:endParaRPr>
          </a:p>
        </p:txBody>
      </p:sp>
      <p:pic>
        <p:nvPicPr>
          <p:cNvPr id="3" name="2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17984" y="2124318"/>
            <a:ext cx="3810000" cy="2857500"/>
          </a:xfrm>
          <a:ln w="38100">
            <a:solidFill>
              <a:schemeClr val="tx1"/>
            </a:solidFill>
          </a:ln>
        </p:spPr>
      </p:pic>
    </p:spTree>
    <p:extLst>
      <p:ext uri="{BB962C8B-B14F-4D97-AF65-F5344CB8AC3E}">
        <p14:creationId xmlns:p14="http://schemas.microsoft.com/office/powerpoint/2010/main" val="1456054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619" y="1988840"/>
            <a:ext cx="3848429" cy="2164741"/>
          </a:xfrm>
          <a:prstGeom prst="rect">
            <a:avLst/>
          </a:prstGeom>
          <a:ln w="28575">
            <a:solidFill>
              <a:schemeClr val="tx1"/>
            </a:solidFill>
          </a:ln>
        </p:spPr>
      </p:pic>
      <p:sp>
        <p:nvSpPr>
          <p:cNvPr id="3" name="2 Título"/>
          <p:cNvSpPr>
            <a:spLocks noGrp="1"/>
          </p:cNvSpPr>
          <p:nvPr>
            <p:ph type="title"/>
          </p:nvPr>
        </p:nvSpPr>
        <p:spPr/>
        <p:txBody>
          <a:bodyPr>
            <a:normAutofit/>
          </a:bodyPr>
          <a:lstStyle/>
          <a:p>
            <a:r>
              <a:rPr lang="es-ES" sz="3200" b="1" dirty="0" smtClean="0">
                <a:solidFill>
                  <a:schemeClr val="tx1"/>
                </a:solidFill>
                <a:latin typeface="Comic Sans MS" panose="030F0702030302020204" pitchFamily="66" charset="0"/>
              </a:rPr>
              <a:t>AS familias forman parten do proceso</a:t>
            </a:r>
            <a:endParaRPr lang="gl-ES" sz="3200" b="1" dirty="0">
              <a:solidFill>
                <a:schemeClr val="tx1"/>
              </a:solidFill>
              <a:latin typeface="Comic Sans MS" panose="030F0702030302020204" pitchFamily="66" charset="0"/>
            </a:endParaRPr>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072" y="2678280"/>
            <a:ext cx="3272335" cy="2454251"/>
          </a:xfrm>
          <a:prstGeom prst="rect">
            <a:avLst/>
          </a:prstGeom>
          <a:ln w="38100">
            <a:solidFill>
              <a:schemeClr val="tx1"/>
            </a:solidFill>
          </a:ln>
        </p:spPr>
      </p:pic>
      <p:sp>
        <p:nvSpPr>
          <p:cNvPr id="4" name="3 CuadroTexto"/>
          <p:cNvSpPr txBox="1"/>
          <p:nvPr/>
        </p:nvSpPr>
        <p:spPr>
          <a:xfrm>
            <a:off x="1160333" y="4437112"/>
            <a:ext cx="3672408" cy="1323439"/>
          </a:xfrm>
          <a:prstGeom prst="rect">
            <a:avLst/>
          </a:prstGeom>
          <a:noFill/>
        </p:spPr>
        <p:txBody>
          <a:bodyPr wrap="square" rtlCol="0">
            <a:spAutoFit/>
          </a:bodyPr>
          <a:lstStyle/>
          <a:p>
            <a:r>
              <a:rPr lang="es-ES" sz="2000" b="1" dirty="0" smtClean="0">
                <a:latin typeface="Comic Sans MS" panose="030F0702030302020204" pitchFamily="66" charset="0"/>
              </a:rPr>
              <a:t>Formación de familias  a través de talleres. COMUNIDADES DE APRENDIZAXE.</a:t>
            </a:r>
            <a:endParaRPr lang="gl-ES" sz="2000" b="1" dirty="0">
              <a:latin typeface="Comic Sans MS" panose="030F0702030302020204" pitchFamily="66" charset="0"/>
            </a:endParaRPr>
          </a:p>
        </p:txBody>
      </p:sp>
    </p:spTree>
    <p:extLst>
      <p:ext uri="{BB962C8B-B14F-4D97-AF65-F5344CB8AC3E}">
        <p14:creationId xmlns:p14="http://schemas.microsoft.com/office/powerpoint/2010/main" val="2521925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latin typeface="Comic Sans MS" panose="030F0702030302020204" pitchFamily="66" charset="0"/>
              </a:rPr>
              <a:t> </a:t>
            </a:r>
            <a:r>
              <a:rPr lang="es-ES" sz="2800" b="1" dirty="0" err="1" smtClean="0">
                <a:solidFill>
                  <a:schemeClr val="tx1"/>
                </a:solidFill>
                <a:latin typeface="Comic Sans MS" panose="030F0702030302020204" pitchFamily="66" charset="0"/>
              </a:rPr>
              <a:t>Recollida</a:t>
            </a:r>
            <a:r>
              <a:rPr lang="es-ES" sz="2800" b="1" dirty="0" smtClean="0">
                <a:solidFill>
                  <a:schemeClr val="tx1"/>
                </a:solidFill>
                <a:latin typeface="Comic Sans MS" panose="030F0702030302020204" pitchFamily="66" charset="0"/>
              </a:rPr>
              <a:t> das </a:t>
            </a:r>
            <a:r>
              <a:rPr lang="es-ES" sz="2800" b="1" dirty="0" err="1" smtClean="0">
                <a:solidFill>
                  <a:schemeClr val="tx1"/>
                </a:solidFill>
                <a:latin typeface="Comic Sans MS" panose="030F0702030302020204" pitchFamily="66" charset="0"/>
              </a:rPr>
              <a:t>sesións</a:t>
            </a:r>
            <a:r>
              <a:rPr lang="es-ES" sz="2800" b="1" dirty="0" smtClean="0">
                <a:solidFill>
                  <a:schemeClr val="tx1"/>
                </a:solidFill>
                <a:latin typeface="Comic Sans MS" panose="030F0702030302020204" pitchFamily="66" charset="0"/>
              </a:rPr>
              <a:t> de </a:t>
            </a:r>
            <a:r>
              <a:rPr lang="es-ES" sz="2800" b="1" dirty="0" err="1" smtClean="0">
                <a:solidFill>
                  <a:schemeClr val="tx1"/>
                </a:solidFill>
                <a:latin typeface="Comic Sans MS" panose="030F0702030302020204" pitchFamily="66" charset="0"/>
              </a:rPr>
              <a:t>traballo</a:t>
            </a:r>
            <a:r>
              <a:rPr lang="es-ES" sz="2800" b="1" dirty="0" smtClean="0">
                <a:solidFill>
                  <a:schemeClr val="tx1"/>
                </a:solidFill>
                <a:latin typeface="Comic Sans MS" panose="030F0702030302020204" pitchFamily="66" charset="0"/>
              </a:rPr>
              <a:t>.</a:t>
            </a:r>
            <a:endParaRPr lang="gl-ES" sz="2800" b="1" dirty="0">
              <a:solidFill>
                <a:schemeClr val="tx1"/>
              </a:solidFill>
              <a:latin typeface="Comic Sans MS" panose="030F0702030302020204" pitchFamily="66" charset="0"/>
            </a:endParaRPr>
          </a:p>
        </p:txBody>
      </p:sp>
      <p:sp>
        <p:nvSpPr>
          <p:cNvPr id="15" name="14 Marcador de contenido"/>
          <p:cNvSpPr>
            <a:spLocks noGrp="1"/>
          </p:cNvSpPr>
          <p:nvPr>
            <p:ph sz="half" idx="1"/>
          </p:nvPr>
        </p:nvSpPr>
        <p:spPr/>
        <p:txBody>
          <a:bodyPr/>
          <a:lstStyle/>
          <a:p>
            <a:endParaRPr lang="gl-ES"/>
          </a:p>
        </p:txBody>
      </p:sp>
      <p:sp>
        <p:nvSpPr>
          <p:cNvPr id="16" name="15 Marcador de contenido"/>
          <p:cNvSpPr>
            <a:spLocks noGrp="1"/>
          </p:cNvSpPr>
          <p:nvPr>
            <p:ph sz="half" idx="2"/>
          </p:nvPr>
        </p:nvSpPr>
        <p:spPr/>
        <p:txBody>
          <a:bodyPr/>
          <a:lstStyle/>
          <a:p>
            <a:endParaRPr lang="gl-ES"/>
          </a:p>
        </p:txBody>
      </p:sp>
      <p:pic>
        <p:nvPicPr>
          <p:cNvPr id="3" name="10 Imagen" descr="CIMG317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288" y="2078820"/>
            <a:ext cx="3240075" cy="243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024" y="2078820"/>
            <a:ext cx="3264363" cy="2448272"/>
          </a:xfrm>
          <a:prstGeom prst="rect">
            <a:avLst/>
          </a:prstGeom>
        </p:spPr>
      </p:pic>
      <p:sp>
        <p:nvSpPr>
          <p:cNvPr id="7" name="6 CuadroTexto"/>
          <p:cNvSpPr txBox="1"/>
          <p:nvPr/>
        </p:nvSpPr>
        <p:spPr>
          <a:xfrm>
            <a:off x="1367420" y="5184685"/>
            <a:ext cx="2448272" cy="369332"/>
          </a:xfrm>
          <a:prstGeom prst="rect">
            <a:avLst/>
          </a:prstGeom>
          <a:noFill/>
        </p:spPr>
        <p:txBody>
          <a:bodyPr wrap="square" rtlCol="0">
            <a:spAutoFit/>
          </a:bodyPr>
          <a:lstStyle/>
          <a:p>
            <a:pPr algn="ctr"/>
            <a:r>
              <a:rPr lang="es-ES" b="1" dirty="0" err="1" smtClean="0">
                <a:latin typeface="Comic Sans MS" panose="030F0702030302020204" pitchFamily="66" charset="0"/>
              </a:rPr>
              <a:t>Rexistro</a:t>
            </a:r>
            <a:r>
              <a:rPr lang="es-ES" b="1" dirty="0" smtClean="0">
                <a:latin typeface="Comic Sans MS" panose="030F0702030302020204" pitchFamily="66" charset="0"/>
              </a:rPr>
              <a:t> das </a:t>
            </a:r>
            <a:r>
              <a:rPr lang="es-ES" b="1" dirty="0" err="1" smtClean="0">
                <a:latin typeface="Comic Sans MS" panose="030F0702030302020204" pitchFamily="66" charset="0"/>
              </a:rPr>
              <a:t>sesións</a:t>
            </a:r>
            <a:endParaRPr lang="gl-ES" b="1" dirty="0">
              <a:latin typeface="Comic Sans MS" panose="030F0702030302020204" pitchFamily="66" charset="0"/>
            </a:endParaRPr>
          </a:p>
        </p:txBody>
      </p:sp>
      <p:sp>
        <p:nvSpPr>
          <p:cNvPr id="8" name="7 CuadroTexto"/>
          <p:cNvSpPr txBox="1"/>
          <p:nvPr/>
        </p:nvSpPr>
        <p:spPr>
          <a:xfrm>
            <a:off x="5466104" y="5438577"/>
            <a:ext cx="2016224" cy="369332"/>
          </a:xfrm>
          <a:prstGeom prst="rect">
            <a:avLst/>
          </a:prstGeom>
          <a:noFill/>
        </p:spPr>
        <p:txBody>
          <a:bodyPr wrap="square" rtlCol="0">
            <a:spAutoFit/>
          </a:bodyPr>
          <a:lstStyle/>
          <a:p>
            <a:pPr algn="ctr"/>
            <a:r>
              <a:rPr lang="es-ES" b="1" dirty="0" smtClean="0">
                <a:latin typeface="Comic Sans MS" panose="030F0702030302020204" pitchFamily="66" charset="0"/>
              </a:rPr>
              <a:t>Visualización</a:t>
            </a:r>
            <a:endParaRPr lang="gl-ES" b="1" dirty="0">
              <a:latin typeface="Comic Sans MS" panose="030F0702030302020204" pitchFamily="66" charset="0"/>
            </a:endParaRPr>
          </a:p>
        </p:txBody>
      </p:sp>
    </p:spTree>
    <p:extLst>
      <p:ext uri="{BB962C8B-B14F-4D97-AF65-F5344CB8AC3E}">
        <p14:creationId xmlns:p14="http://schemas.microsoft.com/office/powerpoint/2010/main" val="3312601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gl-ES" sz="3600" b="1" dirty="0" smtClean="0">
                <a:solidFill>
                  <a:schemeClr val="tx1"/>
                </a:solidFill>
                <a:latin typeface="Comic Sans MS" panose="030F0702030302020204" pitchFamily="66" charset="0"/>
              </a:rPr>
              <a:t>Información para todos e todas</a:t>
            </a:r>
            <a:endParaRPr lang="gl-ES" sz="3600" b="1" dirty="0">
              <a:solidFill>
                <a:schemeClr val="tx1"/>
              </a:solidFill>
              <a:latin typeface="Comic Sans MS" panose="030F0702030302020204" pitchFamily="66" charset="0"/>
            </a:endParaRPr>
          </a:p>
        </p:txBody>
      </p:sp>
      <p:sp>
        <p:nvSpPr>
          <p:cNvPr id="5" name="4 Marcador de texto"/>
          <p:cNvSpPr>
            <a:spLocks noGrp="1"/>
          </p:cNvSpPr>
          <p:nvPr>
            <p:ph type="body" idx="1"/>
          </p:nvPr>
        </p:nvSpPr>
        <p:spPr>
          <a:xfrm>
            <a:off x="1475656" y="2060848"/>
            <a:ext cx="2726099" cy="648072"/>
          </a:xfrm>
        </p:spPr>
        <p:txBody>
          <a:bodyPr/>
          <a:lstStyle/>
          <a:p>
            <a:r>
              <a:rPr lang="gl-ES" dirty="0" smtClean="0">
                <a:latin typeface="Comic Sans MS" panose="030F0702030302020204" pitchFamily="66" charset="0"/>
              </a:rPr>
              <a:t>Preguntas </a:t>
            </a:r>
            <a:endParaRPr lang="gl-ES" dirty="0">
              <a:latin typeface="Comic Sans MS" panose="030F0702030302020204" pitchFamily="66" charset="0"/>
            </a:endParaRPr>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2852936"/>
            <a:ext cx="3227388" cy="2420541"/>
          </a:xfrm>
        </p:spPr>
      </p:pic>
      <p:sp>
        <p:nvSpPr>
          <p:cNvPr id="6" name="5 Marcador de texto"/>
          <p:cNvSpPr>
            <a:spLocks noGrp="1"/>
          </p:cNvSpPr>
          <p:nvPr>
            <p:ph type="body" sz="quarter" idx="3"/>
          </p:nvPr>
        </p:nvSpPr>
        <p:spPr>
          <a:xfrm>
            <a:off x="5022060" y="1988808"/>
            <a:ext cx="2808312" cy="648072"/>
          </a:xfrm>
        </p:spPr>
        <p:txBody>
          <a:bodyPr>
            <a:normAutofit fontScale="85000" lnSpcReduction="20000"/>
          </a:bodyPr>
          <a:lstStyle/>
          <a:p>
            <a:r>
              <a:rPr lang="gl-ES" dirty="0" smtClean="0">
                <a:latin typeface="Comic Sans MS" panose="030F0702030302020204" pitchFamily="66" charset="0"/>
              </a:rPr>
              <a:t>As sesións. </a:t>
            </a:r>
          </a:p>
          <a:p>
            <a:r>
              <a:rPr lang="gl-ES" dirty="0" smtClean="0">
                <a:latin typeface="Comic Sans MS" panose="030F0702030302020204" pitchFamily="66" charset="0"/>
              </a:rPr>
              <a:t>As </a:t>
            </a:r>
            <a:r>
              <a:rPr lang="gl-ES" dirty="0" err="1" smtClean="0">
                <a:latin typeface="Comic Sans MS" panose="030F0702030302020204" pitchFamily="66" charset="0"/>
              </a:rPr>
              <a:t>autovaliacións</a:t>
            </a:r>
            <a:r>
              <a:rPr lang="gl-ES" dirty="0" smtClean="0">
                <a:latin typeface="Comic Sans MS" panose="030F0702030302020204" pitchFamily="66" charset="0"/>
              </a:rPr>
              <a:t>.</a:t>
            </a:r>
            <a:endParaRPr lang="gl-ES" dirty="0">
              <a:latin typeface="Comic Sans MS" panose="030F0702030302020204" pitchFamily="66" charset="0"/>
            </a:endParaRPr>
          </a:p>
        </p:txBody>
      </p:sp>
      <p:pic>
        <p:nvPicPr>
          <p:cNvPr id="10" name="9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4008" y="2852936"/>
            <a:ext cx="3227388" cy="2420541"/>
          </a:xfrm>
        </p:spPr>
      </p:pic>
    </p:spTree>
    <p:extLst>
      <p:ext uri="{BB962C8B-B14F-4D97-AF65-F5344CB8AC3E}">
        <p14:creationId xmlns:p14="http://schemas.microsoft.com/office/powerpoint/2010/main" val="2525729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p:nvPr>
        </p:nvSpPr>
        <p:spPr>
          <a:xfrm>
            <a:off x="521460" y="728640"/>
            <a:ext cx="7772400" cy="1143000"/>
          </a:xfrm>
        </p:spPr>
        <p:txBody>
          <a:bodyPr/>
          <a:lstStyle/>
          <a:p>
            <a:r>
              <a:rPr lang="es-ES" dirty="0" smtClean="0">
                <a:solidFill>
                  <a:schemeClr val="tx1"/>
                </a:solidFill>
              </a:rPr>
              <a:t>Referentes teóricos</a:t>
            </a:r>
            <a:endParaRPr lang="gl-ES" dirty="0">
              <a:solidFill>
                <a:schemeClr val="tx1"/>
              </a:solidFill>
            </a:endParaRPr>
          </a:p>
        </p:txBody>
      </p:sp>
      <p:sp>
        <p:nvSpPr>
          <p:cNvPr id="4" name="3 Subtítulo"/>
          <p:cNvSpPr>
            <a:spLocks noGrp="1"/>
          </p:cNvSpPr>
          <p:nvPr>
            <p:ph type="subTitle" sz="quarter" idx="1"/>
          </p:nvPr>
        </p:nvSpPr>
        <p:spPr>
          <a:xfrm>
            <a:off x="1421580" y="2168832"/>
            <a:ext cx="6570876" cy="4230564"/>
          </a:xfrm>
        </p:spPr>
        <p:txBody>
          <a:bodyPr/>
          <a:lstStyle/>
          <a:p>
            <a:pPr marL="457200" indent="-457200">
              <a:buFont typeface="Wingdings" panose="05000000000000000000" pitchFamily="2" charset="2"/>
              <a:buChar char="v"/>
            </a:pPr>
            <a:r>
              <a:rPr lang="es-ES" dirty="0" smtClean="0"/>
              <a:t>Documento e informe Filosofía. París 2005. </a:t>
            </a:r>
            <a:r>
              <a:rPr lang="es-ES" dirty="0" smtClean="0">
                <a:hlinkClick r:id="rId2"/>
              </a:rPr>
              <a:t>www.unesco.org</a:t>
            </a:r>
            <a:endParaRPr lang="es-ES" dirty="0" smtClean="0"/>
          </a:p>
          <a:p>
            <a:pPr marL="457200" indent="-457200">
              <a:buFont typeface="Wingdings" panose="05000000000000000000" pitchFamily="2" charset="2"/>
              <a:buChar char="v"/>
            </a:pPr>
            <a:r>
              <a:rPr lang="es-ES" dirty="0" smtClean="0"/>
              <a:t>“</a:t>
            </a:r>
            <a:r>
              <a:rPr lang="es-ES" i="1" dirty="0" smtClean="0"/>
              <a:t>El lugar del pensamiento en educación”(</a:t>
            </a:r>
            <a:r>
              <a:rPr lang="es-ES" i="1" dirty="0" err="1" smtClean="0"/>
              <a:t>Lipman</a:t>
            </a:r>
            <a:r>
              <a:rPr lang="es-ES" i="1" dirty="0" smtClean="0"/>
              <a:t>, Matthew)</a:t>
            </a:r>
          </a:p>
          <a:p>
            <a:pPr marL="457200" indent="-457200">
              <a:buFont typeface="Wingdings" panose="05000000000000000000" pitchFamily="2" charset="2"/>
              <a:buChar char="v"/>
            </a:pPr>
            <a:r>
              <a:rPr lang="es-ES" i="1" dirty="0" smtClean="0"/>
              <a:t>“En busca del sentido”.</a:t>
            </a:r>
          </a:p>
          <a:p>
            <a:pPr marL="457200" indent="-457200">
              <a:buFont typeface="Wingdings" panose="05000000000000000000" pitchFamily="2" charset="2"/>
              <a:buChar char="v"/>
            </a:pPr>
            <a:r>
              <a:rPr lang="es-ES" i="1" dirty="0" smtClean="0"/>
              <a:t>Propuestas e marcos teóricos de Angélica Sátiro</a:t>
            </a:r>
            <a:endParaRPr lang="gl-ES" dirty="0"/>
          </a:p>
        </p:txBody>
      </p:sp>
    </p:spTree>
    <p:extLst>
      <p:ext uri="{BB962C8B-B14F-4D97-AF65-F5344CB8AC3E}">
        <p14:creationId xmlns:p14="http://schemas.microsoft.com/office/powerpoint/2010/main" val="1543280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60000">
            <a:off x="1195918" y="1367438"/>
            <a:ext cx="3064827" cy="977100"/>
          </a:xfrm>
        </p:spPr>
        <p:txBody>
          <a:bodyPr>
            <a:noAutofit/>
          </a:bodyPr>
          <a:lstStyle/>
          <a:p>
            <a:r>
              <a:rPr lang="es-ES" sz="2800" b="1" dirty="0" smtClean="0">
                <a:solidFill>
                  <a:schemeClr val="tx1"/>
                </a:solidFill>
                <a:latin typeface="Comic Sans MS" panose="030F0702030302020204" pitchFamily="66" charset="0"/>
              </a:rPr>
              <a:t>As </a:t>
            </a:r>
            <a:r>
              <a:rPr lang="es-ES" sz="2800" b="1" dirty="0" err="1" smtClean="0">
                <a:solidFill>
                  <a:schemeClr val="tx1"/>
                </a:solidFill>
                <a:latin typeface="Comic Sans MS" panose="030F0702030302020204" pitchFamily="66" charset="0"/>
              </a:rPr>
              <a:t>producións</a:t>
            </a:r>
            <a:endParaRPr lang="gl-ES" sz="2800" b="1" dirty="0">
              <a:solidFill>
                <a:schemeClr val="tx1"/>
              </a:solidFill>
              <a:latin typeface="Comic Sans MS" panose="030F0702030302020204" pitchFamily="66" charset="0"/>
            </a:endParaRPr>
          </a:p>
        </p:txBody>
      </p:sp>
      <p:pic>
        <p:nvPicPr>
          <p:cNvPr id="3079" name="8 Marcador de contenido" descr="CIMG1176.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0087" y="2064919"/>
            <a:ext cx="3614042" cy="2714261"/>
          </a:xfrm>
        </p:spPr>
      </p:pic>
      <p:sp>
        <p:nvSpPr>
          <p:cNvPr id="4" name="3 Marcador de texto"/>
          <p:cNvSpPr>
            <a:spLocks noGrp="1"/>
          </p:cNvSpPr>
          <p:nvPr>
            <p:ph type="body" sz="half" idx="2"/>
          </p:nvPr>
        </p:nvSpPr>
        <p:spPr>
          <a:xfrm rot="189118">
            <a:off x="1079628" y="2915374"/>
            <a:ext cx="3048891" cy="2100400"/>
          </a:xfrm>
        </p:spPr>
        <p:txBody>
          <a:bodyPr>
            <a:noAutofit/>
          </a:bodyPr>
          <a:lstStyle/>
          <a:p>
            <a:r>
              <a:rPr lang="gl-ES" altLang="gl-ES" sz="2000" dirty="0" smtClean="0">
                <a:latin typeface="Comic Sans MS" pitchFamily="66" charset="0"/>
              </a:rPr>
              <a:t>As mestras colocan nos paneis das zonas comúns. Os nenos e as nenas cando imos ao baño lemos e lembramos momentos das sesións.</a:t>
            </a:r>
            <a:endParaRPr lang="gl-ES" sz="2000" dirty="0"/>
          </a:p>
        </p:txBody>
      </p:sp>
    </p:spTree>
    <p:extLst>
      <p:ext uri="{BB962C8B-B14F-4D97-AF65-F5344CB8AC3E}">
        <p14:creationId xmlns:p14="http://schemas.microsoft.com/office/powerpoint/2010/main" val="66544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gl-ES" altLang="gl-ES" sz="2400" b="1" dirty="0" smtClean="0">
                <a:solidFill>
                  <a:schemeClr val="tx1"/>
                </a:solidFill>
                <a:latin typeface="Comic Sans MS" pitchFamily="66" charset="0"/>
              </a:rPr>
              <a:t>Elas e eles </a:t>
            </a:r>
            <a:r>
              <a:rPr lang="gl-ES" altLang="gl-ES" sz="2400" b="1" dirty="0">
                <a:solidFill>
                  <a:schemeClr val="tx1"/>
                </a:solidFill>
                <a:latin typeface="Comic Sans MS" pitchFamily="66" charset="0"/>
              </a:rPr>
              <a:t>opinan: </a:t>
            </a:r>
            <a:r>
              <a:rPr lang="gl-ES" altLang="gl-ES" sz="2400" b="1" dirty="0" smtClean="0">
                <a:solidFill>
                  <a:schemeClr val="tx1"/>
                </a:solidFill>
                <a:latin typeface="Comic Sans MS" pitchFamily="66" charset="0"/>
              </a:rPr>
              <a:t>falan, len, discuten, escóitanse e cuestiónanse cousas da vida.</a:t>
            </a:r>
            <a:br>
              <a:rPr lang="gl-ES" altLang="gl-ES" sz="2400" b="1" dirty="0" smtClean="0">
                <a:solidFill>
                  <a:schemeClr val="tx1"/>
                </a:solidFill>
                <a:latin typeface="Comic Sans MS" pitchFamily="66" charset="0"/>
              </a:rPr>
            </a:br>
            <a:r>
              <a:rPr lang="gl-ES" altLang="gl-ES" sz="2400" b="1" dirty="0" smtClean="0">
                <a:solidFill>
                  <a:schemeClr val="tx1"/>
                </a:solidFill>
                <a:latin typeface="Comic Sans MS" pitchFamily="66" charset="0"/>
              </a:rPr>
              <a:t>Aprendemos </a:t>
            </a:r>
            <a:r>
              <a:rPr lang="gl-ES" altLang="gl-ES" sz="2400" b="1" dirty="0">
                <a:solidFill>
                  <a:schemeClr val="tx1"/>
                </a:solidFill>
                <a:latin typeface="Comic Sans MS" pitchFamily="66" charset="0"/>
              </a:rPr>
              <a:t>a filosofar.</a:t>
            </a:r>
            <a:endParaRPr lang="gl-ES" sz="2400" b="1" dirty="0">
              <a:solidFill>
                <a:schemeClr val="tx1"/>
              </a:solidFill>
            </a:endParaRPr>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9622" y="2236816"/>
            <a:ext cx="4804756" cy="3603567"/>
          </a:xfrm>
        </p:spPr>
      </p:pic>
    </p:spTree>
    <p:extLst>
      <p:ext uri="{BB962C8B-B14F-4D97-AF65-F5344CB8AC3E}">
        <p14:creationId xmlns:p14="http://schemas.microsoft.com/office/powerpoint/2010/main" val="505300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1202485"/>
          </a:xfrm>
        </p:spPr>
        <p:txBody>
          <a:bodyPr>
            <a:noAutofit/>
          </a:bodyPr>
          <a:lstStyle/>
          <a:p>
            <a:r>
              <a:rPr lang="gl-ES" altLang="gl-ES" sz="2800" b="1" dirty="0" smtClean="0">
                <a:solidFill>
                  <a:schemeClr val="tx1"/>
                </a:solidFill>
                <a:latin typeface="Comic Sans MS" pitchFamily="66" charset="0"/>
              </a:rPr>
              <a:t>Ás veces temos dificultade para estar calados</a:t>
            </a:r>
            <a:r>
              <a:rPr lang="gl-ES" altLang="gl-ES" sz="2800" b="1" dirty="0">
                <a:solidFill>
                  <a:schemeClr val="tx1"/>
                </a:solidFill>
                <a:latin typeface="Comic Sans MS" pitchFamily="66" charset="0"/>
              </a:rPr>
              <a:t>, </a:t>
            </a:r>
            <a:r>
              <a:rPr lang="gl-ES" altLang="gl-ES" sz="2800" b="1" dirty="0" smtClean="0">
                <a:solidFill>
                  <a:schemeClr val="tx1"/>
                </a:solidFill>
                <a:latin typeface="Comic Sans MS" pitchFamily="66" charset="0"/>
              </a:rPr>
              <a:t>escoitar </a:t>
            </a:r>
            <a:r>
              <a:rPr lang="gl-ES" altLang="gl-ES" sz="2800" b="1" dirty="0">
                <a:solidFill>
                  <a:schemeClr val="tx1"/>
                </a:solidFill>
                <a:latin typeface="Comic Sans MS" pitchFamily="66" charset="0"/>
              </a:rPr>
              <a:t>e</a:t>
            </a:r>
            <a:r>
              <a:rPr lang="gl-ES" altLang="gl-ES" sz="2800" b="1" dirty="0" smtClean="0">
                <a:solidFill>
                  <a:schemeClr val="tx1"/>
                </a:solidFill>
                <a:latin typeface="Comic Sans MS" pitchFamily="66" charset="0"/>
              </a:rPr>
              <a:t> </a:t>
            </a:r>
            <a:r>
              <a:rPr lang="gl-ES" altLang="gl-ES" sz="2800" b="1" dirty="0">
                <a:solidFill>
                  <a:schemeClr val="tx1"/>
                </a:solidFill>
                <a:latin typeface="Comic Sans MS" pitchFamily="66" charset="0"/>
              </a:rPr>
              <a:t>atender </a:t>
            </a:r>
            <a:r>
              <a:rPr lang="gl-ES" altLang="gl-ES" sz="2800" b="1" dirty="0" smtClean="0">
                <a:solidFill>
                  <a:schemeClr val="tx1"/>
                </a:solidFill>
                <a:latin typeface="Comic Sans MS" pitchFamily="66" charset="0"/>
              </a:rPr>
              <a:t>porque o noso cerebro ferve.</a:t>
            </a:r>
            <a:endParaRPr lang="gl-ES" sz="2800" b="1" dirty="0">
              <a:solidFill>
                <a:schemeClr val="tx1"/>
              </a:solidFill>
            </a:endParaRPr>
          </a:p>
        </p:txBody>
      </p:sp>
      <p:pic>
        <p:nvPicPr>
          <p:cNvPr id="14" name="13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2839489"/>
            <a:ext cx="3200400" cy="2398222"/>
          </a:xfrm>
        </p:spPr>
      </p:pic>
      <p:pic>
        <p:nvPicPr>
          <p:cNvPr id="10" name="9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2839489"/>
            <a:ext cx="3200400" cy="2398222"/>
          </a:xfrm>
        </p:spPr>
      </p:pic>
    </p:spTree>
    <p:extLst>
      <p:ext uri="{BB962C8B-B14F-4D97-AF65-F5344CB8AC3E}">
        <p14:creationId xmlns:p14="http://schemas.microsoft.com/office/powerpoint/2010/main" val="4243547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076920" y="575548"/>
            <a:ext cx="3101832" cy="1790467"/>
          </a:xfrm>
        </p:spPr>
        <p:txBody>
          <a:bodyPr>
            <a:normAutofit/>
          </a:bodyPr>
          <a:lstStyle/>
          <a:p>
            <a:r>
              <a:rPr lang="es-ES" altLang="gl-ES" b="1" dirty="0">
                <a:solidFill>
                  <a:schemeClr val="tx1"/>
                </a:solidFill>
                <a:latin typeface="Comic Sans MS" pitchFamily="66" charset="0"/>
              </a:rPr>
              <a:t>FILOSOFÍA PARA PENSAR: Oportunidades para </a:t>
            </a:r>
            <a:r>
              <a:rPr lang="es-ES" altLang="gl-ES" b="1" dirty="0" smtClean="0">
                <a:solidFill>
                  <a:schemeClr val="tx1"/>
                </a:solidFill>
                <a:latin typeface="Comic Sans MS" pitchFamily="66" charset="0"/>
              </a:rPr>
              <a:t>tod</a:t>
            </a:r>
            <a:r>
              <a:rPr lang="es-ES" altLang="gl-ES" dirty="0" smtClean="0">
                <a:solidFill>
                  <a:schemeClr val="tx1"/>
                </a:solidFill>
                <a:latin typeface="Comic Sans MS" pitchFamily="66" charset="0"/>
              </a:rPr>
              <a:t>os e </a:t>
            </a:r>
            <a:r>
              <a:rPr lang="es-ES" altLang="gl-ES" b="1" dirty="0" smtClean="0">
                <a:solidFill>
                  <a:schemeClr val="tx1"/>
                </a:solidFill>
                <a:latin typeface="Comic Sans MS" pitchFamily="66" charset="0"/>
              </a:rPr>
              <a:t>todas</a:t>
            </a:r>
            <a:r>
              <a:rPr lang="es-ES" altLang="gl-ES" b="1" dirty="0">
                <a:solidFill>
                  <a:schemeClr val="tx1"/>
                </a:solidFill>
                <a:latin typeface="Comic Sans MS" pitchFamily="66" charset="0"/>
              </a:rPr>
              <a:t>. </a:t>
            </a:r>
            <a:r>
              <a:rPr lang="es-ES" altLang="gl-ES" b="1" dirty="0" smtClean="0">
                <a:solidFill>
                  <a:schemeClr val="tx1"/>
                </a:solidFill>
                <a:latin typeface="Comic Sans MS" pitchFamily="66" charset="0"/>
              </a:rPr>
              <a:t>A </a:t>
            </a:r>
            <a:r>
              <a:rPr lang="es-ES" altLang="gl-ES" b="1" dirty="0">
                <a:solidFill>
                  <a:schemeClr val="tx1"/>
                </a:solidFill>
                <a:latin typeface="Comic Sans MS" pitchFamily="66" charset="0"/>
              </a:rPr>
              <a:t>inclusión.</a:t>
            </a:r>
            <a:endParaRPr lang="gl-ES" dirty="0">
              <a:solidFill>
                <a:schemeClr val="tx1"/>
              </a:solidFill>
            </a:endParaRPr>
          </a:p>
        </p:txBody>
      </p:sp>
      <p:pic>
        <p:nvPicPr>
          <p:cNvPr id="15" name="1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81988" y="2258844"/>
            <a:ext cx="3287684" cy="2468880"/>
          </a:xfrm>
        </p:spPr>
      </p:pic>
      <p:sp>
        <p:nvSpPr>
          <p:cNvPr id="4" name="3 Marcador de texto"/>
          <p:cNvSpPr>
            <a:spLocks noGrp="1"/>
          </p:cNvSpPr>
          <p:nvPr>
            <p:ph type="body" sz="half" idx="2"/>
          </p:nvPr>
        </p:nvSpPr>
        <p:spPr>
          <a:xfrm>
            <a:off x="701484" y="2978940"/>
            <a:ext cx="3420456" cy="2070276"/>
          </a:xfrm>
        </p:spPr>
        <p:txBody>
          <a:bodyPr>
            <a:normAutofit/>
          </a:bodyPr>
          <a:lstStyle/>
          <a:p>
            <a:r>
              <a:rPr lang="es-ES" sz="1800" b="1" dirty="0">
                <a:latin typeface="Comic Sans MS" panose="030F0702030302020204" pitchFamily="66" charset="0"/>
              </a:rPr>
              <a:t>A</a:t>
            </a:r>
            <a:r>
              <a:rPr lang="es-ES" sz="1800" b="1" dirty="0" smtClean="0">
                <a:latin typeface="Comic Sans MS" panose="030F0702030302020204" pitchFamily="66" charset="0"/>
              </a:rPr>
              <a:t> filosofía é integradora</a:t>
            </a:r>
            <a:r>
              <a:rPr lang="es-ES" sz="1800" dirty="0" smtClean="0">
                <a:latin typeface="Comic Sans MS" panose="030F0702030302020204" pitchFamily="66" charset="0"/>
              </a:rPr>
              <a:t>.</a:t>
            </a:r>
          </a:p>
          <a:p>
            <a:r>
              <a:rPr lang="es-ES" sz="1800" dirty="0" smtClean="0">
                <a:latin typeface="Comic Sans MS" panose="030F0702030302020204" pitchFamily="66" charset="0"/>
              </a:rPr>
              <a:t>Todos e todas coas </a:t>
            </a:r>
            <a:r>
              <a:rPr lang="es-ES" sz="1800" dirty="0" err="1" smtClean="0">
                <a:latin typeface="Comic Sans MS" panose="030F0702030302020204" pitchFamily="66" charset="0"/>
              </a:rPr>
              <a:t>nosas</a:t>
            </a:r>
            <a:r>
              <a:rPr lang="es-ES" sz="1800" dirty="0" smtClean="0">
                <a:latin typeface="Comic Sans MS" panose="030F0702030302020204" pitchFamily="66" charset="0"/>
              </a:rPr>
              <a:t> </a:t>
            </a:r>
            <a:r>
              <a:rPr lang="es-ES" sz="1800" dirty="0" err="1" smtClean="0">
                <a:latin typeface="Comic Sans MS" panose="030F0702030302020204" pitchFamily="66" charset="0"/>
              </a:rPr>
              <a:t>diferenzas</a:t>
            </a:r>
            <a:r>
              <a:rPr lang="es-ES" sz="1800" dirty="0" smtClean="0">
                <a:latin typeface="Comic Sans MS" panose="030F0702030302020204" pitchFamily="66" charset="0"/>
              </a:rPr>
              <a:t> </a:t>
            </a:r>
          </a:p>
          <a:p>
            <a:r>
              <a:rPr lang="es-ES" sz="1800" dirty="0" err="1" smtClean="0">
                <a:latin typeface="Comic Sans MS" panose="030F0702030302020204" pitchFamily="66" charset="0"/>
              </a:rPr>
              <a:t>sentímonos</a:t>
            </a:r>
            <a:r>
              <a:rPr lang="es-ES" sz="1800" dirty="0" smtClean="0">
                <a:latin typeface="Comic Sans MS" panose="030F0702030302020204" pitchFamily="66" charset="0"/>
              </a:rPr>
              <a:t> importantes, valorados/as, respetados/as  e capaces…</a:t>
            </a:r>
            <a:endParaRPr lang="gl-ES" sz="1800" dirty="0">
              <a:latin typeface="Comic Sans MS" panose="030F0702030302020204" pitchFamily="66" charset="0"/>
            </a:endParaRPr>
          </a:p>
        </p:txBody>
      </p:sp>
    </p:spTree>
    <p:extLst>
      <p:ext uri="{BB962C8B-B14F-4D97-AF65-F5344CB8AC3E}">
        <p14:creationId xmlns:p14="http://schemas.microsoft.com/office/powerpoint/2010/main" val="2494924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33361" cy="1387282"/>
          </a:xfrm>
        </p:spPr>
        <p:txBody>
          <a:bodyPr>
            <a:normAutofit fontScale="90000"/>
          </a:bodyPr>
          <a:lstStyle/>
          <a:p>
            <a:r>
              <a:rPr lang="es-ES" sz="3600" b="1" dirty="0" smtClean="0">
                <a:solidFill>
                  <a:schemeClr val="tx1"/>
                </a:solidFill>
                <a:latin typeface="Comic Sans MS" panose="030F0702030302020204" pitchFamily="66" charset="0"/>
              </a:rPr>
              <a:t>Por todo </a:t>
            </a:r>
            <a:r>
              <a:rPr lang="es-ES" sz="3600" b="1" dirty="0">
                <a:solidFill>
                  <a:schemeClr val="tx1"/>
                </a:solidFill>
                <a:latin typeface="Comic Sans MS" panose="030F0702030302020204" pitchFamily="66" charset="0"/>
              </a:rPr>
              <a:t>o</a:t>
            </a:r>
            <a:r>
              <a:rPr lang="es-ES" sz="3600" b="1" dirty="0" smtClean="0">
                <a:solidFill>
                  <a:schemeClr val="tx1"/>
                </a:solidFill>
                <a:latin typeface="Comic Sans MS" panose="030F0702030302020204" pitchFamily="66" charset="0"/>
              </a:rPr>
              <a:t> aquí </a:t>
            </a:r>
            <a:r>
              <a:rPr lang="es-ES" sz="3600" b="1" dirty="0" err="1" smtClean="0">
                <a:solidFill>
                  <a:schemeClr val="tx1"/>
                </a:solidFill>
                <a:latin typeface="Comic Sans MS" panose="030F0702030302020204" pitchFamily="66" charset="0"/>
              </a:rPr>
              <a:t>exposto</a:t>
            </a:r>
            <a:r>
              <a:rPr lang="es-ES" sz="3600" b="1" dirty="0" smtClean="0">
                <a:solidFill>
                  <a:schemeClr val="tx1"/>
                </a:solidFill>
                <a:latin typeface="Comic Sans MS" panose="030F0702030302020204" pitchFamily="66" charset="0"/>
              </a:rPr>
              <a:t>:</a:t>
            </a:r>
            <a:br>
              <a:rPr lang="es-ES" sz="3600" b="1" dirty="0" smtClean="0">
                <a:solidFill>
                  <a:schemeClr val="tx1"/>
                </a:solidFill>
                <a:latin typeface="Comic Sans MS" panose="030F0702030302020204" pitchFamily="66" charset="0"/>
              </a:rPr>
            </a:br>
            <a:r>
              <a:rPr lang="es-ES" sz="3600" b="1" i="1" dirty="0">
                <a:solidFill>
                  <a:schemeClr val="tx1"/>
                </a:solidFill>
                <a:latin typeface="Comic Sans MS" panose="030F0702030302020204" pitchFamily="66" charset="0"/>
              </a:rPr>
              <a:t>A</a:t>
            </a:r>
            <a:r>
              <a:rPr lang="es-ES" sz="3600" b="1" i="1" dirty="0" smtClean="0">
                <a:solidFill>
                  <a:schemeClr val="tx1"/>
                </a:solidFill>
                <a:latin typeface="Comic Sans MS" panose="030F0702030302020204" pitchFamily="66" charset="0"/>
              </a:rPr>
              <a:t> Filosofía debería formar parte do Currículo </a:t>
            </a:r>
            <a:endParaRPr lang="gl-ES" sz="3600" b="1" dirty="0">
              <a:solidFill>
                <a:schemeClr val="tx1"/>
              </a:solidFill>
              <a:latin typeface="Comic Sans MS" panose="030F0702030302020204" pitchFamily="66" charset="0"/>
            </a:endParaRPr>
          </a:p>
        </p:txBody>
      </p:sp>
      <p:pic>
        <p:nvPicPr>
          <p:cNvPr id="10" name="9 Marcador de contenido"/>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961652" y="2348856"/>
            <a:ext cx="4752975" cy="3563938"/>
          </a:xfrm>
        </p:spPr>
      </p:pic>
    </p:spTree>
    <p:extLst>
      <p:ext uri="{BB962C8B-B14F-4D97-AF65-F5344CB8AC3E}">
        <p14:creationId xmlns:p14="http://schemas.microsoft.com/office/powerpoint/2010/main" val="682466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sz="quarter"/>
          </p:nvPr>
        </p:nvSpPr>
        <p:spPr>
          <a:xfrm>
            <a:off x="881508" y="818652"/>
            <a:ext cx="7772400" cy="1143000"/>
          </a:xfrm>
        </p:spPr>
        <p:txBody>
          <a:bodyPr/>
          <a:lstStyle/>
          <a:p>
            <a:r>
              <a:rPr lang="es-ES" dirty="0" smtClean="0">
                <a:solidFill>
                  <a:schemeClr val="tx1"/>
                </a:solidFill>
              </a:rPr>
              <a:t>Textos</a:t>
            </a:r>
            <a:endParaRPr lang="gl-ES" dirty="0">
              <a:solidFill>
                <a:schemeClr val="tx1"/>
              </a:solidFill>
            </a:endParaRPr>
          </a:p>
        </p:txBody>
      </p:sp>
      <p:sp>
        <p:nvSpPr>
          <p:cNvPr id="5" name="4 Subtítulo"/>
          <p:cNvSpPr>
            <a:spLocks noGrp="1"/>
          </p:cNvSpPr>
          <p:nvPr>
            <p:ph type="subTitle" sz="quarter" idx="1"/>
          </p:nvPr>
        </p:nvSpPr>
        <p:spPr>
          <a:xfrm>
            <a:off x="1511592" y="1808784"/>
            <a:ext cx="6570876" cy="4230564"/>
          </a:xfrm>
        </p:spPr>
        <p:txBody>
          <a:bodyPr/>
          <a:lstStyle/>
          <a:p>
            <a:pPr marL="457200" indent="-457200">
              <a:buFont typeface="Wingdings" panose="05000000000000000000" pitchFamily="2" charset="2"/>
              <a:buChar char="v"/>
            </a:pPr>
            <a:r>
              <a:rPr lang="es-ES" dirty="0" smtClean="0"/>
              <a:t>Pepe y Felisa ( texto e manual ) Aprender a Pensar. Edit. Tilde.</a:t>
            </a:r>
          </a:p>
          <a:p>
            <a:pPr marL="457200" indent="-457200">
              <a:buFont typeface="Wingdings" panose="05000000000000000000" pitchFamily="2" charset="2"/>
              <a:buChar char="v"/>
            </a:pPr>
            <a:r>
              <a:rPr lang="es-ES" dirty="0" smtClean="0"/>
              <a:t>El cartero simpático (texto e manual). Edit. Destino.</a:t>
            </a:r>
          </a:p>
          <a:p>
            <a:pPr marL="457200" indent="-457200">
              <a:buFont typeface="Wingdings" panose="05000000000000000000" pitchFamily="2" charset="2"/>
              <a:buChar char="v"/>
            </a:pPr>
            <a:r>
              <a:rPr lang="es-ES" dirty="0" smtClean="0"/>
              <a:t>Pequeños, pero valientes. </a:t>
            </a:r>
            <a:r>
              <a:rPr lang="es-ES" dirty="0" err="1" smtClean="0"/>
              <a:t>Edit</a:t>
            </a:r>
            <a:r>
              <a:rPr lang="es-ES" dirty="0" smtClean="0"/>
              <a:t> </a:t>
            </a:r>
            <a:r>
              <a:rPr lang="es-ES" dirty="0" err="1" smtClean="0"/>
              <a:t>Graó</a:t>
            </a:r>
            <a:r>
              <a:rPr lang="es-ES" dirty="0" smtClean="0"/>
              <a:t>.</a:t>
            </a:r>
          </a:p>
          <a:p>
            <a:pPr marL="457200" indent="-457200">
              <a:buFont typeface="Wingdings" panose="05000000000000000000" pitchFamily="2" charset="2"/>
              <a:buChar char="v"/>
            </a:pPr>
            <a:r>
              <a:rPr lang="es-ES" dirty="0" smtClean="0"/>
              <a:t>Recetas de lluvia y azúcar. </a:t>
            </a:r>
            <a:r>
              <a:rPr lang="es-ES" dirty="0" err="1" smtClean="0"/>
              <a:t>Edit</a:t>
            </a:r>
            <a:r>
              <a:rPr lang="es-ES" dirty="0" smtClean="0"/>
              <a:t> </a:t>
            </a:r>
            <a:r>
              <a:rPr lang="es-ES" dirty="0" err="1" smtClean="0"/>
              <a:t>Thule</a:t>
            </a:r>
            <a:r>
              <a:rPr lang="es-ES" dirty="0" smtClean="0"/>
              <a:t>.</a:t>
            </a:r>
            <a:endParaRPr lang="gl-ES" dirty="0"/>
          </a:p>
        </p:txBody>
      </p:sp>
    </p:spTree>
    <p:extLst>
      <p:ext uri="{BB962C8B-B14F-4D97-AF65-F5344CB8AC3E}">
        <p14:creationId xmlns:p14="http://schemas.microsoft.com/office/powerpoint/2010/main" val="256270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796" y="1088688"/>
            <a:ext cx="3086100" cy="3086100"/>
          </a:xfrm>
          <a:blipFill dpi="0" rotWithShape="1">
            <a:blip r:embed="rId3"/>
            <a:srcRect/>
            <a:tile tx="0" ty="0" sx="100000" sy="100000" flip="none" algn="tl"/>
          </a:blipFill>
        </p:spPr>
      </p:pic>
      <p:sp>
        <p:nvSpPr>
          <p:cNvPr id="7" name="6 Rectángulo"/>
          <p:cNvSpPr/>
          <p:nvPr/>
        </p:nvSpPr>
        <p:spPr>
          <a:xfrm>
            <a:off x="2550343" y="4417727"/>
            <a:ext cx="4572000" cy="1015663"/>
          </a:xfrm>
          <a:prstGeom prst="rect">
            <a:avLst/>
          </a:prstGeom>
        </p:spPr>
        <p:txBody>
          <a:bodyPr>
            <a:spAutoFit/>
          </a:bodyPr>
          <a:lstStyle/>
          <a:p>
            <a:pPr algn="ctr"/>
            <a:r>
              <a:rPr lang="es-ES" sz="2000" b="1" dirty="0" err="1" smtClean="0">
                <a:latin typeface="Comic Sans MS" panose="030F0702030302020204" pitchFamily="66" charset="0"/>
              </a:rPr>
              <a:t>Moitas</a:t>
            </a:r>
            <a:r>
              <a:rPr lang="es-ES" sz="2000" b="1" dirty="0" smtClean="0">
                <a:latin typeface="Comic Sans MS" panose="030F0702030302020204" pitchFamily="66" charset="0"/>
              </a:rPr>
              <a:t> </a:t>
            </a:r>
            <a:r>
              <a:rPr lang="es-ES" sz="2000" b="1" dirty="0" err="1" smtClean="0">
                <a:latin typeface="Comic Sans MS" panose="030F0702030302020204" pitchFamily="66" charset="0"/>
              </a:rPr>
              <a:t>grazas</a:t>
            </a:r>
            <a:r>
              <a:rPr lang="es-ES" sz="2000" b="1" dirty="0" smtClean="0">
                <a:latin typeface="Comic Sans MS" panose="030F0702030302020204" pitchFamily="66" charset="0"/>
              </a:rPr>
              <a:t> </a:t>
            </a:r>
            <a:r>
              <a:rPr lang="es-ES" sz="2000" b="1" dirty="0" err="1" smtClean="0">
                <a:latin typeface="Comic Sans MS" panose="030F0702030302020204" pitchFamily="66" charset="0"/>
              </a:rPr>
              <a:t>pola</a:t>
            </a:r>
            <a:r>
              <a:rPr lang="es-ES" sz="2000" b="1" dirty="0" smtClean="0">
                <a:latin typeface="Comic Sans MS" panose="030F0702030302020204" pitchFamily="66" charset="0"/>
              </a:rPr>
              <a:t> </a:t>
            </a:r>
            <a:r>
              <a:rPr lang="es-ES" sz="2000" b="1" dirty="0" err="1" smtClean="0">
                <a:latin typeface="Comic Sans MS" panose="030F0702030302020204" pitchFamily="66" charset="0"/>
              </a:rPr>
              <a:t>vosa</a:t>
            </a:r>
            <a:r>
              <a:rPr lang="es-ES" sz="2000" b="1" dirty="0" smtClean="0">
                <a:latin typeface="Comic Sans MS" panose="030F0702030302020204" pitchFamily="66" charset="0"/>
              </a:rPr>
              <a:t> atención</a:t>
            </a:r>
          </a:p>
          <a:p>
            <a:pPr algn="ctr"/>
            <a:r>
              <a:rPr lang="es-ES" sz="2000" b="1" dirty="0">
                <a:latin typeface="Comic Sans MS" panose="030F0702030302020204" pitchFamily="66" charset="0"/>
              </a:rPr>
              <a:t/>
            </a:r>
            <a:br>
              <a:rPr lang="es-ES" sz="2000" b="1" dirty="0">
                <a:latin typeface="Comic Sans MS" panose="030F0702030302020204" pitchFamily="66" charset="0"/>
              </a:rPr>
            </a:br>
            <a:endParaRPr lang="gl-ES" sz="2000" dirty="0"/>
          </a:p>
        </p:txBody>
      </p:sp>
    </p:spTree>
    <p:extLst>
      <p:ext uri="{BB962C8B-B14F-4D97-AF65-F5344CB8AC3E}">
        <p14:creationId xmlns:p14="http://schemas.microsoft.com/office/powerpoint/2010/main" val="7422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solidFill>
                  <a:schemeClr val="tx1"/>
                </a:solidFill>
              </a:rPr>
              <a:t>Mensaxe</a:t>
            </a:r>
            <a:r>
              <a:rPr lang="es-ES" sz="2800" dirty="0" smtClean="0">
                <a:solidFill>
                  <a:schemeClr val="tx1"/>
                </a:solidFill>
              </a:rPr>
              <a:t> da directora da UNESCO con motivo do día Mundial da Filosofía. </a:t>
            </a:r>
            <a:br>
              <a:rPr lang="es-ES" sz="2800" dirty="0" smtClean="0">
                <a:solidFill>
                  <a:schemeClr val="tx1"/>
                </a:solidFill>
              </a:rPr>
            </a:br>
            <a:r>
              <a:rPr lang="es-ES" sz="2800" dirty="0" smtClean="0">
                <a:solidFill>
                  <a:schemeClr val="tx1"/>
                </a:solidFill>
              </a:rPr>
              <a:t>16 </a:t>
            </a:r>
            <a:r>
              <a:rPr lang="es-ES" sz="2800" dirty="0" err="1" smtClean="0">
                <a:solidFill>
                  <a:schemeClr val="tx1"/>
                </a:solidFill>
              </a:rPr>
              <a:t>novembro</a:t>
            </a:r>
            <a:r>
              <a:rPr lang="es-ES" sz="2800" dirty="0" smtClean="0">
                <a:solidFill>
                  <a:schemeClr val="tx1"/>
                </a:solidFill>
              </a:rPr>
              <a:t> de 2017(</a:t>
            </a:r>
            <a:r>
              <a:rPr lang="gl-ES" sz="2800" i="1" dirty="0" err="1">
                <a:solidFill>
                  <a:schemeClr val="tx1"/>
                </a:solidFill>
              </a:rPr>
              <a:t>Audrey</a:t>
            </a:r>
            <a:r>
              <a:rPr lang="gl-ES" sz="2800" i="1" dirty="0">
                <a:solidFill>
                  <a:schemeClr val="tx1"/>
                </a:solidFill>
              </a:rPr>
              <a:t> </a:t>
            </a:r>
            <a:r>
              <a:rPr lang="gl-ES" sz="2800" i="1" dirty="0" err="1" smtClean="0">
                <a:solidFill>
                  <a:schemeClr val="tx1"/>
                </a:solidFill>
              </a:rPr>
              <a:t>Azoulay</a:t>
            </a:r>
            <a:r>
              <a:rPr lang="gl-ES" sz="2800" i="1" dirty="0" smtClean="0">
                <a:solidFill>
                  <a:schemeClr val="tx1"/>
                </a:solidFill>
              </a:rPr>
              <a:t>)</a:t>
            </a:r>
            <a:endParaRPr lang="gl-ES" sz="2800" i="1" dirty="0">
              <a:solidFill>
                <a:schemeClr val="tx1"/>
              </a:solidFill>
            </a:endParaRPr>
          </a:p>
        </p:txBody>
      </p:sp>
      <p:sp>
        <p:nvSpPr>
          <p:cNvPr id="3" name="2 Marcador de contenido"/>
          <p:cNvSpPr>
            <a:spLocks noGrp="1"/>
          </p:cNvSpPr>
          <p:nvPr>
            <p:ph idx="1"/>
          </p:nvPr>
        </p:nvSpPr>
        <p:spPr/>
        <p:txBody>
          <a:bodyPr/>
          <a:lstStyle/>
          <a:p>
            <a:pPr marL="0" indent="0">
              <a:buNone/>
            </a:pPr>
            <a:endParaRPr lang="gl-ES" dirty="0"/>
          </a:p>
          <a:p>
            <a:pPr marL="0" indent="0">
              <a:buNone/>
            </a:pPr>
            <a:r>
              <a:rPr lang="es-ES" sz="2000" dirty="0" smtClean="0">
                <a:latin typeface="Comic Sans MS" panose="030F0702030302020204" pitchFamily="66" charset="0"/>
              </a:rPr>
              <a:t>(…)La </a:t>
            </a:r>
            <a:r>
              <a:rPr lang="es-ES" sz="2000" dirty="0">
                <a:latin typeface="Comic Sans MS" panose="030F0702030302020204" pitchFamily="66" charset="0"/>
              </a:rPr>
              <a:t>filosofía, además de una disciplina apasionante, es una práctica cotidiana que puede transformar las sociedades. Al hacernos descubrir la diversidad de las corrientes intelectuales del mundo, estimula el diálogo entre las culturas, y al despertarnos al ejercicio del pensamiento y la confrontación razonada de opiniones, ayuda a construir una sociedad más tolerante y respetuosa. Para la UNESCO es también un medio para liberar el potencial creativo de la humanidad y hacer aflorar nuevas ideas. La filosofía crea las condiciones intelectuales para el advenimiento del cambio, el desarrollo sostenible y la </a:t>
            </a:r>
            <a:r>
              <a:rPr lang="es-ES" sz="2000" dirty="0" smtClean="0">
                <a:latin typeface="Comic Sans MS" panose="030F0702030302020204" pitchFamily="66" charset="0"/>
              </a:rPr>
              <a:t>paz(…)</a:t>
            </a:r>
            <a:endParaRPr lang="gl-ES" sz="2000" dirty="0">
              <a:latin typeface="Comic Sans MS" panose="030F0702030302020204" pitchFamily="66" charset="0"/>
            </a:endParaRPr>
          </a:p>
        </p:txBody>
      </p:sp>
    </p:spTree>
    <p:extLst>
      <p:ext uri="{BB962C8B-B14F-4D97-AF65-F5344CB8AC3E}">
        <p14:creationId xmlns:p14="http://schemas.microsoft.com/office/powerpoint/2010/main" val="385912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S" dirty="0">
                <a:solidFill>
                  <a:schemeClr val="bg1">
                    <a:lumMod val="75000"/>
                  </a:schemeClr>
                </a:solidFill>
                <a:latin typeface="Comic Sans MS" panose="030F0702030302020204" pitchFamily="66" charset="0"/>
              </a:rPr>
              <a:t>A</a:t>
            </a:r>
            <a:r>
              <a:rPr lang="es-ES" dirty="0" smtClean="0">
                <a:solidFill>
                  <a:schemeClr val="bg1">
                    <a:lumMod val="75000"/>
                  </a:schemeClr>
                </a:solidFill>
                <a:latin typeface="Comic Sans MS" panose="030F0702030302020204" pitchFamily="66" charset="0"/>
              </a:rPr>
              <a:t> filosofía: línea integral dos </a:t>
            </a:r>
            <a:r>
              <a:rPr lang="es-ES" dirty="0" err="1" smtClean="0">
                <a:solidFill>
                  <a:schemeClr val="bg1">
                    <a:lumMod val="75000"/>
                  </a:schemeClr>
                </a:solidFill>
                <a:latin typeface="Comic Sans MS" panose="030F0702030302020204" pitchFamily="66" charset="0"/>
              </a:rPr>
              <a:t>nosos</a:t>
            </a:r>
            <a:r>
              <a:rPr lang="es-ES" dirty="0" smtClean="0">
                <a:solidFill>
                  <a:schemeClr val="bg1">
                    <a:lumMod val="75000"/>
                  </a:schemeClr>
                </a:solidFill>
                <a:latin typeface="Comic Sans MS" panose="030F0702030302020204" pitchFamily="66" charset="0"/>
              </a:rPr>
              <a:t> proxectos</a:t>
            </a:r>
            <a:endParaRPr lang="gl-ES" dirty="0">
              <a:solidFill>
                <a:schemeClr val="bg1">
                  <a:lumMod val="75000"/>
                </a:schemeClr>
              </a:solidFill>
              <a:latin typeface="Comic Sans MS" panose="030F0702030302020204" pitchFamily="66" charset="0"/>
            </a:endParaRPr>
          </a:p>
        </p:txBody>
      </p:sp>
      <p:pic>
        <p:nvPicPr>
          <p:cNvPr id="6" name="5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9942" y="2785456"/>
            <a:ext cx="3341716" cy="2506287"/>
          </a:xfrm>
          <a:ln w="38100">
            <a:solidFill>
              <a:schemeClr val="tx1"/>
            </a:solidFill>
          </a:ln>
        </p:spPr>
      </p:pic>
      <p:pic>
        <p:nvPicPr>
          <p:cNvPr id="10" name="9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0263" y="2785456"/>
            <a:ext cx="3345873" cy="2506287"/>
          </a:xfrm>
          <a:ln w="38100">
            <a:solidFill>
              <a:schemeClr val="tx1"/>
            </a:solidFill>
          </a:ln>
        </p:spPr>
      </p:pic>
    </p:spTree>
    <p:extLst>
      <p:ext uri="{BB962C8B-B14F-4D97-AF65-F5344CB8AC3E}">
        <p14:creationId xmlns:p14="http://schemas.microsoft.com/office/powerpoint/2010/main" val="157010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1556" y="908664"/>
            <a:ext cx="6840759" cy="1512167"/>
          </a:xfrm>
          <a:solidFill>
            <a:schemeClr val="tx1"/>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oAutofit/>
          </a:bodyPr>
          <a:lstStyle/>
          <a:p>
            <a:r>
              <a:rPr lang="es-ES" sz="3200" b="1" dirty="0" smtClean="0">
                <a:solidFill>
                  <a:schemeClr val="bg1">
                    <a:lumMod val="75000"/>
                  </a:schemeClr>
                </a:solidFill>
                <a:latin typeface="Comic Sans MS" panose="030F0702030302020204" pitchFamily="66" charset="0"/>
              </a:rPr>
              <a:t>Teoría de PROXECTOS:</a:t>
            </a:r>
            <a:br>
              <a:rPr lang="es-ES" sz="3200" b="1" dirty="0" smtClean="0">
                <a:solidFill>
                  <a:schemeClr val="bg1">
                    <a:lumMod val="75000"/>
                  </a:schemeClr>
                </a:solidFill>
                <a:latin typeface="Comic Sans MS" panose="030F0702030302020204" pitchFamily="66" charset="0"/>
              </a:rPr>
            </a:br>
            <a:r>
              <a:rPr lang="es-ES" sz="3200" b="1" dirty="0" smtClean="0">
                <a:solidFill>
                  <a:schemeClr val="bg1">
                    <a:lumMod val="75000"/>
                  </a:schemeClr>
                </a:solidFill>
                <a:latin typeface="Comic Sans MS" panose="030F0702030302020204" pitchFamily="66" charset="0"/>
              </a:rPr>
              <a:t>Marcos Teóricos Interrelacionados</a:t>
            </a:r>
            <a:endParaRPr lang="gl-ES" sz="3200" b="1" dirty="0">
              <a:solidFill>
                <a:schemeClr val="bg1">
                  <a:lumMod val="75000"/>
                </a:schemeClr>
              </a:solidFill>
              <a:latin typeface="Comic Sans MS" panose="030F0702030302020204" pitchFamily="66" charset="0"/>
            </a:endParaRPr>
          </a:p>
        </p:txBody>
      </p:sp>
      <p:graphicFrame>
        <p:nvGraphicFramePr>
          <p:cNvPr id="3" name="2 Diagrama"/>
          <p:cNvGraphicFramePr/>
          <p:nvPr>
            <p:extLst>
              <p:ext uri="{D42A27DB-BD31-4B8C-83A1-F6EECF244321}">
                <p14:modId xmlns:p14="http://schemas.microsoft.com/office/powerpoint/2010/main" val="1770333714"/>
              </p:ext>
            </p:extLst>
          </p:nvPr>
        </p:nvGraphicFramePr>
        <p:xfrm>
          <a:off x="1475656" y="2564904"/>
          <a:ext cx="604867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43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85652"/>
            <a:ext cx="900184" cy="6765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3363701203"/>
              </p:ext>
            </p:extLst>
          </p:nvPr>
        </p:nvGraphicFramePr>
        <p:xfrm>
          <a:off x="1252447" y="1088688"/>
          <a:ext cx="6660888" cy="5021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03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Temáticas:</a:t>
            </a:r>
            <a:br>
              <a:rPr lang="es-ES" dirty="0" smtClean="0">
                <a:solidFill>
                  <a:schemeClr val="tx1"/>
                </a:solidFill>
              </a:rPr>
            </a:br>
            <a:r>
              <a:rPr lang="es-ES" dirty="0" smtClean="0">
                <a:solidFill>
                  <a:schemeClr val="tx1"/>
                </a:solidFill>
              </a:rPr>
              <a:t>referidas aos ODS.</a:t>
            </a:r>
            <a:endParaRPr lang="gl-ES"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676" y="2348856"/>
            <a:ext cx="5220696" cy="3474136"/>
          </a:xfrm>
          <a:prstGeom prst="rect">
            <a:avLst/>
          </a:prstGeom>
          <a:ln w="76200">
            <a:solidFill>
              <a:schemeClr val="tx1"/>
            </a:solidFill>
          </a:ln>
        </p:spPr>
      </p:pic>
    </p:spTree>
    <p:extLst>
      <p:ext uri="{BB962C8B-B14F-4D97-AF65-F5344CB8AC3E}">
        <p14:creationId xmlns:p14="http://schemas.microsoft.com/office/powerpoint/2010/main" val="411734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95023" y="817583"/>
            <a:ext cx="6965245" cy="1027242"/>
          </a:xfrm>
        </p:spPr>
        <p:txBody>
          <a:bodyPr>
            <a:normAutofit/>
          </a:bodyPr>
          <a:lstStyle/>
          <a:p>
            <a:r>
              <a:rPr lang="es-ES" sz="2800" b="1" dirty="0" err="1" smtClean="0">
                <a:solidFill>
                  <a:schemeClr val="tx1"/>
                </a:solidFill>
                <a:latin typeface="Comic Sans MS" panose="030F0702030302020204" pitchFamily="66" charset="0"/>
              </a:rPr>
              <a:t>Dimensións</a:t>
            </a:r>
            <a:r>
              <a:rPr lang="es-ES" sz="2800" b="1" dirty="0" smtClean="0">
                <a:solidFill>
                  <a:schemeClr val="tx1"/>
                </a:solidFill>
                <a:latin typeface="Comic Sans MS" panose="030F0702030302020204" pitchFamily="66" charset="0"/>
              </a:rPr>
              <a:t> dos proxectos das </a:t>
            </a:r>
            <a:r>
              <a:rPr lang="es-ES" sz="2800" b="1" dirty="0" err="1" smtClean="0">
                <a:solidFill>
                  <a:schemeClr val="tx1"/>
                </a:solidFill>
                <a:latin typeface="Comic Sans MS" panose="030F0702030302020204" pitchFamily="66" charset="0"/>
              </a:rPr>
              <a:t>Escolas</a:t>
            </a:r>
            <a:r>
              <a:rPr lang="es-ES" sz="2800" b="1" dirty="0" smtClean="0">
                <a:solidFill>
                  <a:schemeClr val="tx1"/>
                </a:solidFill>
                <a:latin typeface="Comic Sans MS" panose="030F0702030302020204" pitchFamily="66" charset="0"/>
              </a:rPr>
              <a:t> Asociadas da </a:t>
            </a:r>
            <a:r>
              <a:rPr lang="es-ES" sz="2800" b="1" dirty="0" smtClean="0">
                <a:solidFill>
                  <a:schemeClr val="tx1"/>
                </a:solidFill>
                <a:latin typeface="Comic Sans MS" panose="030F0702030302020204" pitchFamily="66" charset="0"/>
              </a:rPr>
              <a:t>UNESCO e a Filosofía.</a:t>
            </a:r>
            <a:endParaRPr lang="gl-ES" sz="2800" b="1" dirty="0">
              <a:solidFill>
                <a:schemeClr val="tx1"/>
              </a:solidFill>
              <a:latin typeface="Comic Sans MS" panose="030F0702030302020204" pitchFamily="66" charset="0"/>
            </a:endParaRPr>
          </a:p>
        </p:txBody>
      </p:sp>
      <p:graphicFrame>
        <p:nvGraphicFramePr>
          <p:cNvPr id="5" name="4 Diagrama"/>
          <p:cNvGraphicFramePr/>
          <p:nvPr>
            <p:extLst>
              <p:ext uri="{D42A27DB-BD31-4B8C-83A1-F6EECF244321}">
                <p14:modId xmlns:p14="http://schemas.microsoft.com/office/powerpoint/2010/main" val="3900519396"/>
              </p:ext>
            </p:extLst>
          </p:nvPr>
        </p:nvGraphicFramePr>
        <p:xfrm>
          <a:off x="1475656" y="1772816"/>
          <a:ext cx="61926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052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de diseño Parches">
  <a:themeElements>
    <a:clrScheme name="Tema de Office 1">
      <a:dk1>
        <a:srgbClr val="6C0093"/>
      </a:dk1>
      <a:lt1>
        <a:srgbClr val="FFFFFF"/>
      </a:lt1>
      <a:dk2>
        <a:srgbClr val="0006B0"/>
      </a:dk2>
      <a:lt2>
        <a:srgbClr val="00B7A5"/>
      </a:lt2>
      <a:accent1>
        <a:srgbClr val="B50069"/>
      </a:accent1>
      <a:accent2>
        <a:srgbClr val="0100B4"/>
      </a:accent2>
      <a:accent3>
        <a:srgbClr val="AAAAD4"/>
      </a:accent3>
      <a:accent4>
        <a:srgbClr val="DADADA"/>
      </a:accent4>
      <a:accent5>
        <a:srgbClr val="D7AAB9"/>
      </a:accent5>
      <a:accent6>
        <a:srgbClr val="0100A3"/>
      </a:accent6>
      <a:hlink>
        <a:srgbClr val="F297CD"/>
      </a:hlink>
      <a:folHlink>
        <a:srgbClr val="751FE6"/>
      </a:folHlink>
    </a:clrScheme>
    <a:fontScheme name="Tema d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gl-E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gl-E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e Office 1">
        <a:dk1>
          <a:srgbClr val="6C0093"/>
        </a:dk1>
        <a:lt1>
          <a:srgbClr val="FFFFFF"/>
        </a:lt1>
        <a:dk2>
          <a:srgbClr val="0006B0"/>
        </a:dk2>
        <a:lt2>
          <a:srgbClr val="00B7A5"/>
        </a:lt2>
        <a:accent1>
          <a:srgbClr val="B50069"/>
        </a:accent1>
        <a:accent2>
          <a:srgbClr val="0100B4"/>
        </a:accent2>
        <a:accent3>
          <a:srgbClr val="AAAAD4"/>
        </a:accent3>
        <a:accent4>
          <a:srgbClr val="DADADA"/>
        </a:accent4>
        <a:accent5>
          <a:srgbClr val="D7AAB9"/>
        </a:accent5>
        <a:accent6>
          <a:srgbClr val="0100A3"/>
        </a:accent6>
        <a:hlink>
          <a:srgbClr val="F297CD"/>
        </a:hlink>
        <a:folHlink>
          <a:srgbClr val="751FE6"/>
        </a:folHlink>
      </a:clrScheme>
      <a:clrMap bg1="dk2" tx1="lt1" bg2="dk1" tx2="lt2" accent1="accent1" accent2="accent2" accent3="accent3" accent4="accent4" accent5="accent5" accent6="accent6" hlink="hlink" folHlink="folHlink"/>
    </a:extraClrScheme>
    <a:extraClrScheme>
      <a:clrScheme name="Tema de Office 2">
        <a:dk1>
          <a:srgbClr val="081D58"/>
        </a:dk1>
        <a:lt1>
          <a:srgbClr val="FFFFFF"/>
        </a:lt1>
        <a:dk2>
          <a:srgbClr val="CF0E30"/>
        </a:dk2>
        <a:lt2>
          <a:srgbClr val="CECECE"/>
        </a:lt2>
        <a:accent1>
          <a:srgbClr val="79A0FE"/>
        </a:accent1>
        <a:accent2>
          <a:srgbClr val="8CF4EA"/>
        </a:accent2>
        <a:accent3>
          <a:srgbClr val="FFFFFF"/>
        </a:accent3>
        <a:accent4>
          <a:srgbClr val="06174A"/>
        </a:accent4>
        <a:accent5>
          <a:srgbClr val="BECDFE"/>
        </a:accent5>
        <a:accent6>
          <a:srgbClr val="7EDDD4"/>
        </a:accent6>
        <a:hlink>
          <a:srgbClr val="F39FD1"/>
        </a:hlink>
        <a:folHlink>
          <a:srgbClr val="FCFEB9"/>
        </a:folHlink>
      </a:clrScheme>
      <a:clrMap bg1="lt1" tx1="dk1" bg2="lt2" tx2="dk2" accent1="accent1" accent2="accent2" accent3="accent3" accent4="accent4" accent5="accent5" accent6="accent6" hlink="hlink" folHlink="folHlink"/>
    </a:extraClrScheme>
    <a:extraClrScheme>
      <a:clrScheme name="Tema de Office 3">
        <a:dk1>
          <a:srgbClr val="474747"/>
        </a:dk1>
        <a:lt1>
          <a:srgbClr val="FFFFFF"/>
        </a:lt1>
        <a:dk2>
          <a:srgbClr val="000000"/>
        </a:dk2>
        <a:lt2>
          <a:srgbClr val="CECECE"/>
        </a:lt2>
        <a:accent1>
          <a:srgbClr val="919191"/>
        </a:accent1>
        <a:accent2>
          <a:srgbClr val="ABABAB"/>
        </a:accent2>
        <a:accent3>
          <a:srgbClr val="FFFFFF"/>
        </a:accent3>
        <a:accent4>
          <a:srgbClr val="3B3B3B"/>
        </a:accent4>
        <a:accent5>
          <a:srgbClr val="C7C7C7"/>
        </a:accent5>
        <a:accent6>
          <a:srgbClr val="9B9B9B"/>
        </a:accent6>
        <a:hlink>
          <a:srgbClr val="676767"/>
        </a:hlink>
        <a:folHlink>
          <a:srgbClr val="DAD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Plantilla de diseño Parches</Template>
  <TotalTime>838</TotalTime>
  <Words>763</Words>
  <Application>Microsoft Office PowerPoint</Application>
  <PresentationFormat>Presentación en pantalla (4:3)</PresentationFormat>
  <Paragraphs>110</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Plantilla de diseño Parches</vt:lpstr>
      <vt:lpstr> APRENDER A APRENDER, APRENDER A PENSAR  “Non, sen ela”</vt:lpstr>
      <vt:lpstr>Non, sen ELA</vt:lpstr>
      <vt:lpstr>Referentes teóricos</vt:lpstr>
      <vt:lpstr>Mensaxe da directora da UNESCO con motivo do día Mundial da Filosofía.  16 novembro de 2017(Audrey Azoulay)</vt:lpstr>
      <vt:lpstr>A filosofía: línea integral dos nosos proxectos</vt:lpstr>
      <vt:lpstr>Teoría de PROXECTOS: Marcos Teóricos Interrelacionados</vt:lpstr>
      <vt:lpstr>Presentación de PowerPoint</vt:lpstr>
      <vt:lpstr>Temáticas: referidas aos ODS.</vt:lpstr>
      <vt:lpstr>Dimensións dos proxectos das Escolas Asociadas da UNESCO e a Filosofía.</vt:lpstr>
      <vt:lpstr>Primeiro paso de calquer proxecto:  O encontro, o diálogo, o partillar pensamentos ( precisa da filosofía).</vt:lpstr>
      <vt:lpstr>APRENDIZAXE POR COMPETENCIAS: Se necesitamos  ¿ saber que?, ¿ saber como?, ¿ saber cando?, ¿saber por que? e  ¿ saber para que?… hai que aprender a PENSAR e a REFLEXIONAR.</vt:lpstr>
      <vt:lpstr>Finalidade COMPETENCIAL: Aplicar os contidos ou saberes adquiridos.</vt:lpstr>
      <vt:lpstr>a filosofía componSE de pequENos momentos que no tempo farán de ti un filósofo/a. </vt:lpstr>
      <vt:lpstr>¿Que metodoloxías favorece a FILOSOFÍA PARA PENSAR?</vt:lpstr>
      <vt:lpstr>  COUCHING EDUCACIONAL </vt:lpstr>
      <vt:lpstr>      </vt:lpstr>
      <vt:lpstr>TRABALLO EN EQUIPO</vt:lpstr>
      <vt:lpstr>  </vt:lpstr>
      <vt:lpstr>¿Como organizamos as sesións?</vt:lpstr>
      <vt:lpstr>Aprendemos a priorizar.  Seleccionamos as NORMAS</vt:lpstr>
      <vt:lpstr>A elección. Aprender a facer xuntos/as.  Consensos, acordos,  tomas de decisións. </vt:lpstr>
      <vt:lpstr>Presentación de PowerPoint</vt:lpstr>
      <vt:lpstr>Exemplo: Curso Escolar: 2015/2016. Texto: O QUIXOTE</vt:lpstr>
      <vt:lpstr> “El QUIJOTE”</vt:lpstr>
      <vt:lpstr>Preguntas</vt:lpstr>
      <vt:lpstr>Respostas</vt:lpstr>
      <vt:lpstr>AS familias forman parten do proceso</vt:lpstr>
      <vt:lpstr> Recollida das sesións de traballo.</vt:lpstr>
      <vt:lpstr>Información para todos e todas</vt:lpstr>
      <vt:lpstr>As producións</vt:lpstr>
      <vt:lpstr>Elas e eles opinan: falan, len, discuten, escóitanse e cuestiónanse cousas da vida. Aprendemos a filosofar.</vt:lpstr>
      <vt:lpstr>Ás veces temos dificultade para estar calados, escoitar e atender porque o noso cerebro ferve.</vt:lpstr>
      <vt:lpstr>FILOSOFÍA PARA PENSAR: Oportunidades para todos e todas. A inclusión.</vt:lpstr>
      <vt:lpstr>Por todo o aquí exposto: A Filosofía debería formar parte do Currículo </vt:lpstr>
      <vt:lpstr>Textos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sin ELLA</dc:title>
  <dc:creator>susi enguidanos floreani</dc:creator>
  <cp:lastModifiedBy>susi enguidanos floreani</cp:lastModifiedBy>
  <cp:revision>140</cp:revision>
  <dcterms:created xsi:type="dcterms:W3CDTF">2015-12-21T15:49:04Z</dcterms:created>
  <dcterms:modified xsi:type="dcterms:W3CDTF">2018-02-20T20:11:41Z</dcterms:modified>
</cp:coreProperties>
</file>