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256" r:id="rId2"/>
    <p:sldId id="360" r:id="rId3"/>
    <p:sldId id="424" r:id="rId4"/>
    <p:sldId id="428" r:id="rId5"/>
    <p:sldId id="429" r:id="rId6"/>
    <p:sldId id="430" r:id="rId7"/>
    <p:sldId id="431" r:id="rId8"/>
    <p:sldId id="432" r:id="rId9"/>
    <p:sldId id="433" r:id="rId10"/>
    <p:sldId id="434" r:id="rId11"/>
    <p:sldId id="435" r:id="rId12"/>
    <p:sldId id="436" r:id="rId13"/>
    <p:sldId id="437" r:id="rId14"/>
    <p:sldId id="438" r:id="rId15"/>
    <p:sldId id="439" r:id="rId16"/>
    <p:sldId id="440" r:id="rId17"/>
    <p:sldId id="441" r:id="rId18"/>
    <p:sldId id="442" r:id="rId19"/>
    <p:sldId id="443" r:id="rId20"/>
    <p:sldId id="444" r:id="rId21"/>
    <p:sldId id="452" r:id="rId22"/>
    <p:sldId id="453" r:id="rId23"/>
    <p:sldId id="445" r:id="rId24"/>
    <p:sldId id="446" r:id="rId25"/>
    <p:sldId id="447" r:id="rId26"/>
    <p:sldId id="448" r:id="rId27"/>
    <p:sldId id="449" r:id="rId28"/>
    <p:sldId id="450" r:id="rId29"/>
    <p:sldId id="451" r:id="rId30"/>
    <p:sldId id="278" r:id="rId31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algn="ctr" defTabSz="584200">
      <a:defRPr sz="3600">
        <a:latin typeface="+mn-lt"/>
        <a:ea typeface="+mn-ea"/>
        <a:cs typeface="+mn-cs"/>
        <a:sym typeface="Helvetica Light"/>
      </a:defRPr>
    </a:lvl2pPr>
    <a:lvl3pPr algn="ctr" defTabSz="584200">
      <a:defRPr sz="3600">
        <a:latin typeface="+mn-lt"/>
        <a:ea typeface="+mn-ea"/>
        <a:cs typeface="+mn-cs"/>
        <a:sym typeface="Helvetica Light"/>
      </a:defRPr>
    </a:lvl3pPr>
    <a:lvl4pPr algn="ctr" defTabSz="584200">
      <a:defRPr sz="3600">
        <a:latin typeface="+mn-lt"/>
        <a:ea typeface="+mn-ea"/>
        <a:cs typeface="+mn-cs"/>
        <a:sym typeface="Helvetica Light"/>
      </a:defRPr>
    </a:lvl4pPr>
    <a:lvl5pPr algn="ctr" defTabSz="584200">
      <a:defRPr sz="3600">
        <a:latin typeface="+mn-lt"/>
        <a:ea typeface="+mn-ea"/>
        <a:cs typeface="+mn-cs"/>
        <a:sym typeface="Helvetica Light"/>
      </a:defRPr>
    </a:lvl5pPr>
    <a:lvl6pPr algn="ctr" defTabSz="584200">
      <a:defRPr sz="3600">
        <a:latin typeface="+mn-lt"/>
        <a:ea typeface="+mn-ea"/>
        <a:cs typeface="+mn-cs"/>
        <a:sym typeface="Helvetica Light"/>
      </a:defRPr>
    </a:lvl6pPr>
    <a:lvl7pPr algn="ctr" defTabSz="584200">
      <a:defRPr sz="3600">
        <a:latin typeface="+mn-lt"/>
        <a:ea typeface="+mn-ea"/>
        <a:cs typeface="+mn-cs"/>
        <a:sym typeface="Helvetica Light"/>
      </a:defRPr>
    </a:lvl7pPr>
    <a:lvl8pPr algn="ctr" defTabSz="584200">
      <a:defRPr sz="3600">
        <a:latin typeface="+mn-lt"/>
        <a:ea typeface="+mn-ea"/>
        <a:cs typeface="+mn-cs"/>
        <a:sym typeface="Helvetica Light"/>
      </a:defRPr>
    </a:lvl8pPr>
    <a:lvl9pPr algn="ctr" defTabSz="584200">
      <a:defRPr sz="36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n" i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102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29840347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defRPr sz="2200">
        <a:latin typeface="Lucida Grande"/>
        <a:ea typeface="Lucida Grande"/>
        <a:cs typeface="Lucida Grande"/>
        <a:sym typeface="Lucida Grande"/>
      </a:defRPr>
    </a:lvl1pPr>
    <a:lvl2pPr indent="228600" defTabSz="457200">
      <a:defRPr sz="2200">
        <a:latin typeface="Lucida Grande"/>
        <a:ea typeface="Lucida Grande"/>
        <a:cs typeface="Lucida Grande"/>
        <a:sym typeface="Lucida Grande"/>
      </a:defRPr>
    </a:lvl2pPr>
    <a:lvl3pPr indent="457200" defTabSz="457200">
      <a:defRPr sz="2200">
        <a:latin typeface="Lucida Grande"/>
        <a:ea typeface="Lucida Grande"/>
        <a:cs typeface="Lucida Grande"/>
        <a:sym typeface="Lucida Grande"/>
      </a:defRPr>
    </a:lvl3pPr>
    <a:lvl4pPr indent="685800" defTabSz="457200">
      <a:defRPr sz="2200">
        <a:latin typeface="Lucida Grande"/>
        <a:ea typeface="Lucida Grande"/>
        <a:cs typeface="Lucida Grande"/>
        <a:sym typeface="Lucida Grande"/>
      </a:defRPr>
    </a:lvl4pPr>
    <a:lvl5pPr indent="914400" defTabSz="457200">
      <a:defRPr sz="2200">
        <a:latin typeface="Lucida Grande"/>
        <a:ea typeface="Lucida Grande"/>
        <a:cs typeface="Lucida Grande"/>
        <a:sym typeface="Lucida Grande"/>
      </a:defRPr>
    </a:lvl5pPr>
    <a:lvl6pPr indent="1143000" defTabSz="457200">
      <a:defRPr sz="2200">
        <a:latin typeface="Lucida Grande"/>
        <a:ea typeface="Lucida Grande"/>
        <a:cs typeface="Lucida Grande"/>
        <a:sym typeface="Lucida Grande"/>
      </a:defRPr>
    </a:lvl6pPr>
    <a:lvl7pPr indent="1371600" defTabSz="457200">
      <a:defRPr sz="2200">
        <a:latin typeface="Lucida Grande"/>
        <a:ea typeface="Lucida Grande"/>
        <a:cs typeface="Lucida Grande"/>
        <a:sym typeface="Lucida Grande"/>
      </a:defRPr>
    </a:lvl7pPr>
    <a:lvl8pPr indent="1600200" defTabSz="457200">
      <a:defRPr sz="2200">
        <a:latin typeface="Lucida Grande"/>
        <a:ea typeface="Lucida Grande"/>
        <a:cs typeface="Lucida Grande"/>
        <a:sym typeface="Lucida Grande"/>
      </a:defRPr>
    </a:lvl8pPr>
    <a:lvl9pPr indent="1828800" defTabSz="45720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0" y="0"/>
            <a:ext cx="10464800" cy="49403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982">
                <a:solidFill>
                  <a:srgbClr val="022878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spcBef>
                <a:spcPts val="2844"/>
              </a:spcBef>
              <a:defRPr/>
            </a:lvl1pPr>
            <a:lvl2pPr>
              <a:lnSpc>
                <a:spcPct val="120000"/>
              </a:lnSpc>
              <a:spcBef>
                <a:spcPts val="2844"/>
              </a:spcBef>
              <a:defRPr/>
            </a:lvl2pPr>
            <a:lvl3pPr>
              <a:lnSpc>
                <a:spcPct val="120000"/>
              </a:lnSpc>
              <a:spcBef>
                <a:spcPts val="2844"/>
              </a:spcBef>
              <a:defRPr/>
            </a:lvl3pPr>
            <a:lvl4pPr>
              <a:lnSpc>
                <a:spcPct val="120000"/>
              </a:lnSpc>
              <a:spcBef>
                <a:spcPts val="2844"/>
              </a:spcBef>
              <a:defRPr/>
            </a:lvl4pPr>
            <a:lvl5pPr>
              <a:lnSpc>
                <a:spcPct val="120000"/>
              </a:lnSpc>
              <a:spcBef>
                <a:spcPts val="2844"/>
              </a:spcBef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650240" y="9113934"/>
            <a:ext cx="7911253" cy="519289"/>
          </a:xfrm>
          <a:prstGeom prst="rect">
            <a:avLst/>
          </a:prstGeom>
        </p:spPr>
        <p:txBody>
          <a:bodyPr/>
          <a:lstStyle/>
          <a:p>
            <a:r>
              <a:rPr lang="es-ES" dirty="0" smtClean="0"/>
              <a:t>Título do taller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0307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4279900"/>
            <a:ext cx="10464800" cy="38608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56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952500" y="0"/>
            <a:ext cx="5334000" cy="4622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Texto del título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952500" y="4762500"/>
            <a:ext cx="5334000" cy="4991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xfrm>
            <a:off x="952500" y="93506"/>
            <a:ext cx="11099800" cy="286098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Nivel de texto 1</a:t>
            </a:r>
          </a:p>
          <a:p>
            <a:pPr lvl="1">
              <a:defRPr sz="1800"/>
            </a:pPr>
            <a:r>
              <a:rPr sz="3600"/>
              <a:t>Nivel de texto 2</a:t>
            </a:r>
          </a:p>
          <a:p>
            <a:pPr lvl="2">
              <a:defRPr sz="1800"/>
            </a:pPr>
            <a:r>
              <a:rPr sz="3600"/>
              <a:t>Nivel de texto 3</a:t>
            </a:r>
          </a:p>
          <a:p>
            <a:pPr lvl="3">
              <a:defRPr sz="1800"/>
            </a:pPr>
            <a:r>
              <a:rPr sz="3600"/>
              <a:t>Nivel de texto 4</a:t>
            </a:r>
          </a:p>
          <a:p>
            <a:pPr lvl="4">
              <a:defRPr sz="1800"/>
            </a:pPr>
            <a:r>
              <a:rPr sz="36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Nivel de texto 1</a:t>
            </a:r>
          </a:p>
          <a:p>
            <a:pPr lvl="1">
              <a:defRPr sz="1800"/>
            </a:pPr>
            <a:r>
              <a:rPr sz="2800"/>
              <a:t>Nivel de texto 2</a:t>
            </a:r>
          </a:p>
          <a:p>
            <a:pPr lvl="2">
              <a:defRPr sz="1800"/>
            </a:pPr>
            <a:r>
              <a:rPr sz="2800"/>
              <a:t>Nivel de texto 3</a:t>
            </a:r>
          </a:p>
          <a:p>
            <a:pPr lvl="3">
              <a:defRPr sz="1800"/>
            </a:pPr>
            <a:r>
              <a:rPr sz="2800"/>
              <a:t>Nivel de texto 4</a:t>
            </a:r>
          </a:p>
          <a:p>
            <a:pPr lvl="4">
              <a:defRPr sz="1800"/>
            </a:pPr>
            <a:r>
              <a:rPr sz="28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Nivel de texto 1</a:t>
            </a:r>
          </a:p>
          <a:p>
            <a:pPr lvl="1">
              <a:defRPr sz="1800"/>
            </a:pPr>
            <a:r>
              <a:rPr sz="3600"/>
              <a:t>Nivel de texto 2</a:t>
            </a:r>
          </a:p>
          <a:p>
            <a:pPr lvl="2">
              <a:defRPr sz="1800"/>
            </a:pPr>
            <a:r>
              <a:rPr sz="3600"/>
              <a:t>Nivel de texto 3</a:t>
            </a:r>
          </a:p>
          <a:p>
            <a:pPr lvl="3">
              <a:defRPr sz="1800"/>
            </a:pPr>
            <a:r>
              <a:rPr sz="3600"/>
              <a:t>Nivel de texto 4</a:t>
            </a:r>
          </a:p>
          <a:p>
            <a:pPr lvl="4">
              <a:defRPr sz="1800"/>
            </a:pPr>
            <a:r>
              <a:rPr sz="36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600"/>
              <a:t>Nivel de texto 1</a:t>
            </a:r>
          </a:p>
          <a:p>
            <a:pPr lvl="1">
              <a:defRPr sz="1800"/>
            </a:pPr>
            <a:r>
              <a:rPr sz="3600"/>
              <a:t>Nivel de texto 2</a:t>
            </a:r>
          </a:p>
          <a:p>
            <a:pPr lvl="2">
              <a:defRPr sz="1800"/>
            </a:pPr>
            <a:r>
              <a:rPr sz="3600"/>
              <a:t>Nivel de texto 3</a:t>
            </a:r>
          </a:p>
          <a:p>
            <a:pPr lvl="3">
              <a:defRPr sz="1800"/>
            </a:pPr>
            <a:r>
              <a:rPr sz="3600"/>
              <a:t>Nivel de texto 4</a:t>
            </a:r>
          </a:p>
          <a:p>
            <a:pPr lvl="4">
              <a:defRPr sz="1800"/>
            </a:pPr>
            <a:r>
              <a:rPr sz="3600"/>
              <a:t>Nivel de texto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es.shopify.com/blog/12377277-guia-completa-de-dropshipping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 idx="4294967295"/>
          </p:nvPr>
        </p:nvSpPr>
        <p:spPr>
          <a:xfrm>
            <a:off x="742839" y="1842066"/>
            <a:ext cx="11519122" cy="661328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 defTabSz="397256">
              <a:lnSpc>
                <a:spcPct val="110000"/>
              </a:lnSpc>
              <a:spcBef>
                <a:spcPts val="3400"/>
              </a:spcBef>
              <a:defRPr sz="1800"/>
            </a:pPr>
            <a: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Comercio Electrónico Orientado a </a:t>
            </a:r>
            <a:r>
              <a:rPr lang="es-ES" sz="5304" dirty="0" err="1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Emprendemento</a:t>
            </a:r>
            <a: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3100" dirty="0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Aspectos clave da </a:t>
            </a:r>
            <a:r>
              <a:rPr lang="es-ES" sz="3100" dirty="0" err="1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xestión</a:t>
            </a:r>
            <a:r>
              <a:rPr lang="es-ES" sz="3100" dirty="0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 </a:t>
            </a:r>
            <a:r>
              <a:rPr lang="es-ES" sz="3100" dirty="0" err="1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dunha</a:t>
            </a:r>
            <a:r>
              <a:rPr lang="es-ES" sz="3100" dirty="0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 </a:t>
            </a:r>
            <a:r>
              <a:rPr lang="es-ES" sz="3100" dirty="0" err="1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tenda</a:t>
            </a:r>
            <a:r>
              <a:rPr lang="es-ES" sz="3100" dirty="0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 online (3)</a:t>
            </a:r>
            <a:r>
              <a:rPr lang="es-ES" sz="5304" dirty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5304" dirty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sz="3400" b="1" dirty="0" smtClean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Dani Cerqueiro</a:t>
            </a:r>
            <a:r>
              <a:rPr lang="es-ES" sz="3400" dirty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/>
            </a:r>
            <a:br>
              <a:rPr lang="es-ES" sz="3400" dirty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</a:b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@</a:t>
            </a:r>
            <a:r>
              <a:rPr lang="es-ES" sz="3400" dirty="0" err="1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danicerqueiro</a:t>
            </a: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/>
            </a:r>
            <a:b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</a:b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www.danicerqueiro.eu</a:t>
            </a:r>
            <a:endParaRPr sz="3400" dirty="0">
              <a:solidFill>
                <a:schemeClr val="tx2">
                  <a:lumMod val="75000"/>
                </a:schemeClr>
              </a:solidFill>
              <a:latin typeface="Open Sans Light"/>
              <a:ea typeface="Open Sans Semibold"/>
              <a:cs typeface="Open Sans Semibold"/>
              <a:sym typeface="Open Sans Semibold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7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Checkout</a:t>
            </a:r>
            <a:r>
              <a:rPr lang="es-ES" sz="14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(3).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448" y="703638"/>
            <a:ext cx="8343900" cy="728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45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8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Checkout</a:t>
            </a:r>
            <a:r>
              <a:rPr lang="es-ES" sz="14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(4).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450" y="1557337"/>
            <a:ext cx="8343900" cy="663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27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</a:t>
            </a:r>
            <a:r>
              <a:rPr lang="es-ES" sz="1400" b="1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Envío.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773" y="187172"/>
            <a:ext cx="6953250" cy="802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62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10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Añadir zona de envío.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338" y="696804"/>
            <a:ext cx="6842806" cy="729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5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11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Impuestos.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818" y="1404258"/>
            <a:ext cx="10017159" cy="593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0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12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Notificacións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(1).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260" y="360738"/>
            <a:ext cx="6772275" cy="76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29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13: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Notificacións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(2).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450" y="1776412"/>
            <a:ext cx="8343900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52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14: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Ficheiros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735" y="901548"/>
            <a:ext cx="9839325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86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15: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Canais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envío.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248" y="2449286"/>
            <a:ext cx="10794299" cy="421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3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16: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Configuración da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</a:t>
            </a:r>
            <a:r>
              <a:rPr lang="es-ES" sz="14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(1).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173" y="998913"/>
            <a:ext cx="6648450" cy="699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58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/>
        </p:nvSpPr>
        <p:spPr>
          <a:xfrm>
            <a:off x="652044" y="4004168"/>
            <a:ext cx="11704321" cy="12192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 fontScale="92500" lnSpcReduction="20000"/>
          </a:bodyPr>
          <a:lstStyle>
            <a:lvl1pPr algn="ctr">
              <a:defRPr sz="3500">
                <a:solidFill>
                  <a:srgbClr val="003B8B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gl-ES" sz="5400" dirty="0" smtClean="0">
                <a:solidFill>
                  <a:schemeClr val="accent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Exercicio: Configurar unha tenda en </a:t>
            </a:r>
            <a:r>
              <a:rPr lang="gl-ES" sz="5400" dirty="0" err="1" smtClean="0">
                <a:solidFill>
                  <a:schemeClr val="accent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Shopify</a:t>
            </a:r>
            <a:endParaRPr sz="5400" dirty="0">
              <a:solidFill>
                <a:schemeClr val="accent2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1266962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17: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Configuración da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</a:t>
            </a:r>
            <a:r>
              <a:rPr lang="es-ES" sz="14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(2).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450" y="1828800"/>
            <a:ext cx="83439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3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/>
        </p:nvSpPr>
        <p:spPr>
          <a:xfrm>
            <a:off x="652044" y="4004168"/>
            <a:ext cx="11704321" cy="12192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3500">
                <a:solidFill>
                  <a:srgbClr val="003B8B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gl-ES" sz="5400" i="1" dirty="0" err="1" smtClean="0">
                <a:solidFill>
                  <a:schemeClr val="accent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Dropshipping</a:t>
            </a:r>
            <a:endParaRPr sz="5400" i="1" dirty="0">
              <a:solidFill>
                <a:schemeClr val="accent2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3900880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89097" y="1046664"/>
            <a:ext cx="9207795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gl-ES" sz="4800" b="0" i="1" u="none" strike="noStrike" cap="none" spc="0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Light"/>
              </a:rPr>
              <a:t>Dropshipping</a:t>
            </a:r>
            <a:endParaRPr kumimoji="0" lang="es-ES" sz="4800" b="0" i="1" u="none" strike="noStrike" cap="none" spc="0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Helvetica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105247" y="2661655"/>
            <a:ext cx="9945239" cy="385746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just"/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i="1" dirty="0" err="1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dropshipping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unha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variante de 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comercio electrónico na que a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loxística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tradicional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transformouse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a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tenda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online 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encargase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xestionar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atención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ao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cliente, 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facturación, 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 a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xeración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 bases de datos,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mentras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 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empresa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maiorista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almacena, empaqueta 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envía 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artigos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es-ES" sz="28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nome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comercio online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algn="just"/>
            <a:endParaRPr lang="gl-ES" sz="2800" dirty="0">
              <a:solidFill>
                <a:schemeClr val="tx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gl-ES" sz="2400" i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Recurso: Guía completa de </a:t>
            </a:r>
            <a:r>
              <a:rPr lang="gl-ES" sz="2400" i="1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Dropshipping</a:t>
            </a:r>
            <a:r>
              <a:rPr lang="gl-ES" sz="2400" i="1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- </a:t>
            </a:r>
            <a:r>
              <a:rPr lang="gl-ES" sz="2400" i="1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</a:t>
            </a:r>
            <a:r>
              <a:rPr lang="gl-ES" sz="2400" i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es.shopify.com/blog/12377277-guia-completa-de-dropshipping</a:t>
            </a:r>
            <a:r>
              <a:rPr lang="gl-ES" sz="2400" i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s-ES" sz="2400" i="1" dirty="0">
              <a:solidFill>
                <a:schemeClr val="tx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6620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/>
        </p:nvSpPr>
        <p:spPr>
          <a:xfrm>
            <a:off x="652044" y="4004168"/>
            <a:ext cx="11704321" cy="12192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 fontScale="85000" lnSpcReduction="20000"/>
          </a:bodyPr>
          <a:lstStyle>
            <a:lvl1pPr algn="ctr">
              <a:defRPr sz="3500">
                <a:solidFill>
                  <a:srgbClr val="003B8B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gl-ES" sz="5400" dirty="0" smtClean="0">
                <a:solidFill>
                  <a:schemeClr val="accent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4- Administración de venta e xestión da relación co cliente</a:t>
            </a:r>
            <a:endParaRPr sz="5400" dirty="0">
              <a:solidFill>
                <a:schemeClr val="accent2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0095281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Configuración de usuarios.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250" y="1962150"/>
            <a:ext cx="9258300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35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2: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Añadir usuarios.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450" y="960662"/>
            <a:ext cx="8343900" cy="727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1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3: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Configuración descuentos.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775" y="1952625"/>
            <a:ext cx="10001250" cy="584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61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4: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Crear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desconto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112" y="603466"/>
            <a:ext cx="6886575" cy="753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65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5: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Estatísticas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937" y="1055907"/>
            <a:ext cx="9686925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28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6: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Reportes.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650" y="1614487"/>
            <a:ext cx="6667500" cy="652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37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/>
        </p:nvSpPr>
        <p:spPr>
          <a:xfrm>
            <a:off x="652044" y="4004168"/>
            <a:ext cx="11704321" cy="12192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3500">
                <a:solidFill>
                  <a:srgbClr val="003B8B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gl-ES" sz="5400" dirty="0">
                <a:solidFill>
                  <a:schemeClr val="accent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r>
              <a:rPr lang="gl-ES" sz="5400" dirty="0" smtClean="0">
                <a:solidFill>
                  <a:schemeClr val="accent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Aspectos loxísticos</a:t>
            </a:r>
            <a:endParaRPr sz="5400" dirty="0">
              <a:solidFill>
                <a:schemeClr val="accent2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767468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33"/>
          <p:cNvSpPr txBox="1">
            <a:spLocks/>
          </p:cNvSpPr>
          <p:nvPr/>
        </p:nvSpPr>
        <p:spPr>
          <a:xfrm>
            <a:off x="742839" y="1842066"/>
            <a:ext cx="11519122" cy="6613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t">
            <a:normAutofit/>
          </a:bodyPr>
          <a:lstStyle>
            <a:lvl1pPr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1pPr>
            <a:lvl2pPr indent="2286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2pPr>
            <a:lvl3pPr indent="4572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3pPr>
            <a:lvl4pPr indent="6858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4pPr>
            <a:lvl5pPr indent="9144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5pPr>
            <a:lvl6pPr indent="11430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6pPr>
            <a:lvl7pPr indent="13716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7pPr>
            <a:lvl8pPr indent="16002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8pPr>
            <a:lvl9pPr indent="18288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defTabSz="397256">
              <a:lnSpc>
                <a:spcPct val="110000"/>
              </a:lnSpc>
              <a:spcBef>
                <a:spcPts val="3400"/>
              </a:spcBef>
              <a:defRPr sz="1800"/>
            </a:pPr>
            <a:r>
              <a:rPr lang="es-ES" sz="5304" dirty="0" err="1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Graciñas</a:t>
            </a:r>
            <a: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5304" dirty="0" smtClean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 smtClean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5304" dirty="0" smtClean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 smtClean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3400" b="1" dirty="0" smtClean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Dani Cerqueiro</a:t>
            </a: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/>
            </a:r>
            <a:b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</a:b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@</a:t>
            </a:r>
            <a:r>
              <a:rPr lang="es-ES" sz="3400" dirty="0" err="1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danicerqueiro</a:t>
            </a: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/>
            </a:r>
            <a:b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</a:b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www.danicerqueiro.eu</a:t>
            </a:r>
          </a:p>
          <a:p>
            <a:pPr defTabSz="397256">
              <a:lnSpc>
                <a:spcPct val="110000"/>
              </a:lnSpc>
              <a:spcBef>
                <a:spcPts val="3400"/>
              </a:spcBef>
              <a:defRPr sz="1800"/>
            </a:pPr>
            <a:endParaRPr lang="es-ES" sz="3400" dirty="0">
              <a:solidFill>
                <a:schemeClr val="tx2">
                  <a:lumMod val="75000"/>
                </a:schemeClr>
              </a:solidFill>
              <a:latin typeface="Open Sans Light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Configuración completa.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30" y="3003095"/>
            <a:ext cx="11325461" cy="4116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0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2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Configuración general (1).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462" y="1624012"/>
            <a:ext cx="8143875" cy="650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00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</a:t>
            </a:r>
            <a:r>
              <a:rPr lang="es-ES" sz="1400" b="1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Configuración general (2).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026" y="3050721"/>
            <a:ext cx="10032744" cy="423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46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4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Pagos.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373" y="282422"/>
            <a:ext cx="8020050" cy="793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15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</a:t>
            </a:r>
            <a:r>
              <a:rPr lang="es-ES" sz="1400" b="1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Checkout</a:t>
            </a:r>
            <a:r>
              <a:rPr lang="es-ES" sz="14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(1).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673" y="1184650"/>
            <a:ext cx="9084702" cy="6805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87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6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Checkout</a:t>
            </a:r>
            <a:r>
              <a:rPr lang="es-ES" sz="14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(2).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29" y="2052106"/>
            <a:ext cx="10837137" cy="593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79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506</Words>
  <Application>Microsoft Office PowerPoint</Application>
  <PresentationFormat>Personalizado</PresentationFormat>
  <Paragraphs>62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7" baseType="lpstr">
      <vt:lpstr>Helvetica Light</vt:lpstr>
      <vt:lpstr>Lucida Grande</vt:lpstr>
      <vt:lpstr>Open Sans</vt:lpstr>
      <vt:lpstr>Open Sans Extrabold</vt:lpstr>
      <vt:lpstr>Open Sans Light</vt:lpstr>
      <vt:lpstr>Open Sans Semibold</vt:lpstr>
      <vt:lpstr>White</vt:lpstr>
      <vt:lpstr>Comercio Electrónico Orientado a Emprendemento  Aspectos clave da xestión dunha tenda online (3)  Dani Cerqueiro @danicerqueiro www.danicerqueiro.eu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Mix Digital Ideal  de una pyme primeriza  Daniel Cerqueiro Abertal Networks Seminario “Primera Exportación: Encontrar  al agente o importador adecuado”</dc:title>
  <cp:lastModifiedBy>Daniel Cerqueiro García</cp:lastModifiedBy>
  <cp:revision>159</cp:revision>
  <dcterms:modified xsi:type="dcterms:W3CDTF">2017-10-26T19:08:05Z</dcterms:modified>
</cp:coreProperties>
</file>