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6459" y="188459"/>
            <a:ext cx="7787541" cy="2328830"/>
          </a:xfrm>
        </p:spPr>
        <p:txBody>
          <a:bodyPr/>
          <a:lstStyle/>
          <a:p>
            <a:r>
              <a:rPr lang="gl-ES" b="1" dirty="0" smtClean="0"/>
              <a:t/>
            </a:r>
            <a:br>
              <a:rPr lang="gl-ES" b="1" dirty="0" smtClean="0"/>
            </a:br>
            <a:r>
              <a:rPr lang="gl-ES" b="1" dirty="0"/>
              <a:t/>
            </a:r>
            <a:br>
              <a:rPr lang="gl-ES" b="1" dirty="0"/>
            </a:br>
            <a:r>
              <a:rPr lang="gl-ES" b="1" dirty="0" smtClean="0"/>
              <a:t>Foro de Innovación na F.P. de </a:t>
            </a:r>
            <a:r>
              <a:rPr lang="gl-ES" b="1" dirty="0" err="1" smtClean="0"/>
              <a:t>Automoción</a:t>
            </a:r>
            <a:r>
              <a:rPr lang="gl-ES" b="1" dirty="0" smtClean="0"/>
              <a:t> </a:t>
            </a:r>
            <a:r>
              <a:rPr lang="gl-ES" b="1" dirty="0" smtClean="0"/>
              <a:t>2016</a:t>
            </a:r>
            <a:endParaRPr lang="gl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66726" y="2702859"/>
            <a:ext cx="7766936" cy="2928968"/>
          </a:xfrm>
        </p:spPr>
        <p:txBody>
          <a:bodyPr/>
          <a:lstStyle/>
          <a:p>
            <a:r>
              <a:rPr lang="gl-ES" sz="3600" b="1" dirty="0" smtClean="0"/>
              <a:t>ELECTROMOBILIDADE</a:t>
            </a:r>
          </a:p>
          <a:p>
            <a:r>
              <a:rPr lang="gl-ES" sz="3200" b="1" dirty="0" smtClean="0"/>
              <a:t>29,30 </a:t>
            </a:r>
            <a:r>
              <a:rPr lang="gl-ES" sz="3200" b="1" dirty="0" smtClean="0"/>
              <a:t>de Xuño </a:t>
            </a:r>
            <a:r>
              <a:rPr lang="gl-ES" sz="3200" b="1" dirty="0" smtClean="0"/>
              <a:t>2016</a:t>
            </a:r>
            <a:endParaRPr lang="gl-ES" sz="3200" b="1" dirty="0" smtClean="0"/>
          </a:p>
          <a:p>
            <a:endParaRPr lang="gl-ES" dirty="0"/>
          </a:p>
          <a:p>
            <a:r>
              <a:rPr lang="gl-ES" sz="2000" dirty="0" smtClean="0">
                <a:solidFill>
                  <a:schemeClr val="accent4"/>
                </a:solidFill>
              </a:rPr>
              <a:t>Moderador </a:t>
            </a:r>
            <a:r>
              <a:rPr lang="gl-ES" sz="2000" dirty="0" err="1" smtClean="0">
                <a:solidFill>
                  <a:schemeClr val="accent4"/>
                </a:solidFill>
              </a:rPr>
              <a:t>Julio</a:t>
            </a:r>
            <a:r>
              <a:rPr lang="gl-ES" sz="2000" dirty="0" smtClean="0">
                <a:solidFill>
                  <a:schemeClr val="accent4"/>
                </a:solidFill>
              </a:rPr>
              <a:t> Novoa</a:t>
            </a:r>
            <a:endParaRPr lang="gl-ES" sz="2000" dirty="0">
              <a:solidFill>
                <a:schemeClr val="accent4"/>
              </a:solidFill>
            </a:endParaRPr>
          </a:p>
        </p:txBody>
      </p:sp>
      <p:pic>
        <p:nvPicPr>
          <p:cNvPr id="1027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4" t="62115" r="41736" b="13435"/>
          <a:stretch>
            <a:fillRect/>
          </a:stretch>
        </p:blipFill>
        <p:spPr bwMode="auto">
          <a:xfrm>
            <a:off x="1593844" y="4617332"/>
            <a:ext cx="3905677" cy="207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6"/>
          <a:srcRect l="34392" t="11293" r="32804" b="8089"/>
          <a:stretch/>
        </p:blipFill>
        <p:spPr bwMode="auto">
          <a:xfrm>
            <a:off x="320040" y="5504564"/>
            <a:ext cx="914400" cy="1011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WatermaÃŒÂˆt - Bullit (Original Mix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39161" y="1398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99597"/>
      </p:ext>
    </p:extLst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4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6226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8</Words>
  <Application>Microsoft Office PowerPoint</Application>
  <PresentationFormat>Personalizado</PresentationFormat>
  <Paragraphs>5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Faceta</vt:lpstr>
      <vt:lpstr>  Foro de Innovación na F.P. de Automoción 2016</vt:lpstr>
    </vt:vector>
  </TitlesOfParts>
  <Company>Conselleria de Educacion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Foro de Innovación na F.P. de Automoción 2014</dc:title>
  <dc:creator>Conselleria de Educacion</dc:creator>
  <cp:lastModifiedBy>Usuario</cp:lastModifiedBy>
  <cp:revision>10</cp:revision>
  <dcterms:created xsi:type="dcterms:W3CDTF">2014-06-25T18:38:55Z</dcterms:created>
  <dcterms:modified xsi:type="dcterms:W3CDTF">2016-06-29T07:22:56Z</dcterms:modified>
</cp:coreProperties>
</file>