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gl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F1C74-114E-4758-8663-B52F124DDAF2}" type="datetimeFigureOut">
              <a:rPr lang="gl-ES" smtClean="0"/>
              <a:t>04/09/2015</a:t>
            </a:fld>
            <a:endParaRPr lang="gl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94AF-037F-4024-AF3D-04D86AA365FC}" type="slidenum">
              <a:rPr lang="gl-ES" smtClean="0"/>
              <a:t>‹Nº›</a:t>
            </a:fld>
            <a:endParaRPr lang="gl-ES"/>
          </a:p>
        </p:txBody>
      </p:sp>
    </p:spTree>
    <p:extLst>
      <p:ext uri="{BB962C8B-B14F-4D97-AF65-F5344CB8AC3E}">
        <p14:creationId xmlns:p14="http://schemas.microsoft.com/office/powerpoint/2010/main" val="4269033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gl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F1C74-114E-4758-8663-B52F124DDAF2}" type="datetimeFigureOut">
              <a:rPr lang="gl-ES" smtClean="0"/>
              <a:t>04/09/2015</a:t>
            </a:fld>
            <a:endParaRPr lang="gl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gl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94AF-037F-4024-AF3D-04D86AA365FC}" type="slidenum">
              <a:rPr lang="gl-ES" smtClean="0"/>
              <a:t>‹Nº›</a:t>
            </a:fld>
            <a:endParaRPr lang="gl-ES"/>
          </a:p>
        </p:txBody>
      </p:sp>
    </p:spTree>
    <p:extLst>
      <p:ext uri="{BB962C8B-B14F-4D97-AF65-F5344CB8AC3E}">
        <p14:creationId xmlns:p14="http://schemas.microsoft.com/office/powerpoint/2010/main" val="306875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gl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4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304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gl-ES" smtClean="0"/>
              <a:t>Unha educación inclusiva</a:t>
            </a:r>
            <a:endParaRPr lang="es-ES" altLang="gl-ES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37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50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gl-ES" smtClean="0"/>
              <a:t>Nos procesos de inclusión</a:t>
            </a:r>
            <a:endParaRPr lang="es-ES" altLang="gl-ES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577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48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7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gl-ES" smtClean="0"/>
              <a:t>A INCLUSIÓN EDUCATIVA TEN POR FINALIDADE a calidade de vida:</a:t>
            </a:r>
            <a:endParaRPr lang="es-ES" altLang="gl-ES" sz="4300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74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943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87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altLang="gl-ES" sz="3500" smtClean="0"/>
              <a:t>As persoas con trastornos DO ESPECTRO DO AUTISMO (t.e.a.)</a:t>
            </a:r>
            <a:endParaRPr lang="es-ES" altLang="gl-ES" sz="3500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39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24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es-ES_tradnl" altLang="gl-ES" smtClean="0">
                <a:latin typeface="Tahoma" panose="020B0604030504040204" pitchFamily="34" charset="0"/>
              </a:rPr>
              <a:t>A PERSOA CON T.E.A.</a:t>
            </a:r>
            <a:endParaRPr lang="es-ES" altLang="gl-ES" dirty="0" smtClean="0">
              <a:latin typeface="Tahoma" panose="020B0604030504040204" pitchFamily="34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3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gl-ES" sz="3500" smtClean="0"/>
              <a:t>Necesitan da escola para a aprendizaxe da vida e para VIVIR</a:t>
            </a:r>
            <a:endParaRPr lang="es-ES" altLang="gl-ES" sz="3500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51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05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gl-ES" smtClean="0"/>
              <a:t>A investigación en tea</a:t>
            </a:r>
            <a:endParaRPr lang="es-ES" altLang="gl-ES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39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89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altLang="gl-ES" smtClean="0"/>
              <a:t>NECESITAN DUNHA VIDA NORMAL ONDE ENTRENAR AS SúAS HABILIDADES DE INTERACCIÓN E CONVIVENCIA</a:t>
            </a:r>
            <a:endParaRPr lang="es-ES" altLang="gl-ES" dirty="0" smtClean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363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Presentación en pantalla (4:3)</PresentationFormat>
  <Paragraphs>8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Tahoma</vt:lpstr>
      <vt:lpstr>Wingdings</vt:lpstr>
      <vt:lpstr>Tema de Office</vt:lpstr>
      <vt:lpstr>Presentación de PowerPoint</vt:lpstr>
      <vt:lpstr>As persoas con trastornos DO ESPECTRO DO AUTISMO (t.e.a.)</vt:lpstr>
      <vt:lpstr>Presentación de PowerPoint</vt:lpstr>
      <vt:lpstr>A PERSOA CON T.E.A.</vt:lpstr>
      <vt:lpstr>Necesitan da escola para a aprendizaxe da vida e para VIVIR</vt:lpstr>
      <vt:lpstr>Presentación de PowerPoint</vt:lpstr>
      <vt:lpstr>A investigación en tea</vt:lpstr>
      <vt:lpstr>Presentación de PowerPoint</vt:lpstr>
      <vt:lpstr>NECESITAN DUNHA VIDA NORMAL ONDE ENTRENAR AS SúAS HABILIDADES DE INTERACCIÓN E CONVIVENCIA</vt:lpstr>
      <vt:lpstr>Presentación de PowerPoint</vt:lpstr>
      <vt:lpstr>Unha educación inclusiva</vt:lpstr>
      <vt:lpstr>Presentación de PowerPoint</vt:lpstr>
      <vt:lpstr>Nos procesos de inclusión</vt:lpstr>
      <vt:lpstr>Presentación de PowerPoint</vt:lpstr>
      <vt:lpstr>Presentación de PowerPoint</vt:lpstr>
      <vt:lpstr>A INCLUSIÓN EDUCATIVA TEN POR FINALIDADE a calidade de vida: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padana</dc:creator>
  <cp:lastModifiedBy>padana</cp:lastModifiedBy>
  <cp:revision>1</cp:revision>
  <dcterms:created xsi:type="dcterms:W3CDTF">2015-09-04T09:41:58Z</dcterms:created>
  <dcterms:modified xsi:type="dcterms:W3CDTF">2015-09-04T09:41:58Z</dcterms:modified>
</cp:coreProperties>
</file>