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83" r:id="rId2"/>
    <p:sldId id="280" r:id="rId3"/>
    <p:sldId id="281" r:id="rId4"/>
    <p:sldId id="282" r:id="rId5"/>
    <p:sldId id="284" r:id="rId6"/>
    <p:sldId id="287" r:id="rId7"/>
    <p:sldId id="288" r:id="rId8"/>
    <p:sldId id="285" r:id="rId9"/>
    <p:sldId id="286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35D0-D0B0-4248-876A-ECD98264B28B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C1B-0349-43B0-89FF-1A13585BE6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9999-885D-4BC0-8A7D-C5FC88082A7D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599B-D614-4E38-9896-EEF78F3826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463-FA50-4B06-8E52-79B3753354D5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8C05-0F62-4EE9-8AF7-1145CF762B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020B-8396-4824-B7AD-0B68D3D19AD2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CAFB-FAE2-435F-9C06-294E1591DF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B99-5E32-4647-B638-15029D3AE3ED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5E13-63C2-42E9-BB9A-4E25534E51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4DDB-3991-4040-AB18-C0144C5F66F7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E6F2-05B9-4C6C-8DDD-D865B515A3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8A4B-9847-47F0-827D-8282C914BC94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154C-0615-4BA2-A80A-27ACF7261E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0301-9FAE-49BA-81FB-937B1D2599BA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44BF-56D2-4847-8C4A-E9F882044F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0E79-0D44-4DAE-AA9C-AE288A98E7ED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E77C-DDA0-47E8-A17C-6E7774A034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CA2E-3073-4BC3-A2EC-02AE6D30FE32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0812-B70B-4C9D-AF39-DD70A4483B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D38A-4885-4419-BBB6-89A458608ED2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103B1-5FEE-4DD6-A446-ABE7360CF6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532B80-DCA1-4AED-90AD-32A457720285}" type="datetimeFigureOut">
              <a:rPr lang="es-ES" smtClean="0"/>
              <a:pPr/>
              <a:t>08/04/2015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74C086-9145-4CB4-BF67-6BA4F2D135FB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6624736" cy="2016224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s-ES" sz="7200" dirty="0" smtClean="0">
                <a:solidFill>
                  <a:schemeClr val="tx1">
                    <a:lumMod val="95000"/>
                  </a:schemeClr>
                </a:solidFill>
              </a:rPr>
              <a:t>EXPERIMENTAMOS CON EL AGUA </a:t>
            </a:r>
            <a:endParaRPr lang="es-ES" sz="7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139952" y="4293096"/>
            <a:ext cx="4896544" cy="1800200"/>
          </a:xfrm>
        </p:spPr>
        <p:txBody>
          <a:bodyPr rtlCol="0">
            <a:normAutofit fontScale="85000" lnSpcReduction="20000"/>
          </a:bodyPr>
          <a:lstStyle/>
          <a:p>
            <a:pPr algn="ctr">
              <a:buFont typeface="Wingdings 2" charset="0"/>
              <a:buNone/>
              <a:defRPr/>
            </a:pPr>
            <a:r>
              <a:rPr lang="es-ES" dirty="0" smtClean="0"/>
              <a:t>                           CEIP DE PORTONOVO</a:t>
            </a:r>
            <a:endParaRPr lang="es-ES" dirty="0" smtClean="0"/>
          </a:p>
          <a:p>
            <a:pPr>
              <a:defRPr/>
            </a:pPr>
            <a:endParaRPr lang="es-ES" dirty="0" smtClean="0"/>
          </a:p>
          <a:p>
            <a:pPr>
              <a:defRPr/>
            </a:pPr>
            <a:r>
              <a:rPr lang="es-ES" dirty="0" smtClean="0"/>
              <a:t>Sandra López Gómez</a:t>
            </a:r>
          </a:p>
          <a:p>
            <a:pPr>
              <a:defRPr/>
            </a:pPr>
            <a:endParaRPr lang="es-ES" dirty="0" smtClean="0"/>
          </a:p>
          <a:p>
            <a:pPr>
              <a:defRPr/>
            </a:pPr>
            <a:r>
              <a:rPr lang="es-ES" dirty="0" smtClean="0"/>
              <a:t>Miriam Rúa </a:t>
            </a:r>
            <a:r>
              <a:rPr lang="es-ES" dirty="0" err="1" smtClean="0"/>
              <a:t>Sotelo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latin typeface="Calibri" charset="0"/>
                <a:ea typeface="+mj-ea"/>
                <a:cs typeface="+mj-cs"/>
              </a:rPr>
              <a:t>Objetivo</a:t>
            </a:r>
            <a:endParaRPr lang="es-ES" dirty="0">
              <a:latin typeface="Calibri" charset="0"/>
              <a:ea typeface="+mj-ea"/>
              <a:cs typeface="+mj-cs"/>
            </a:endParaRPr>
          </a:p>
        </p:txBody>
      </p:sp>
      <p:sp>
        <p:nvSpPr>
          <p:cNvPr id="35842" name="Marcador de contenido 2"/>
          <p:cNvSpPr>
            <a:spLocks noGrp="1"/>
          </p:cNvSpPr>
          <p:nvPr>
            <p:ph idx="1"/>
          </p:nvPr>
        </p:nvSpPr>
        <p:spPr>
          <a:xfrm>
            <a:off x="467544" y="2420888"/>
            <a:ext cx="8219256" cy="3903712"/>
          </a:xfrm>
        </p:spPr>
        <p:txBody>
          <a:bodyPr rtlCol="0"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s-ES" dirty="0" smtClean="0">
                <a:cs typeface="Arial"/>
              </a:rPr>
              <a:t>Conocer algunas propiedades del agua y los diferentes estados en los que la podemos encontrar.</a:t>
            </a:r>
            <a:endParaRPr lang="es-ES" dirty="0">
              <a:ea typeface="+mn-ea"/>
              <a:cs typeface="Arial"/>
            </a:endParaRPr>
          </a:p>
        </p:txBody>
      </p:sp>
      <p:pic>
        <p:nvPicPr>
          <p:cNvPr id="14340" name="Picture 4" descr="https://encrypted-tbn2.gstatic.com/images?q=tbn:ANd9GcQY9LWrE0alX7vFB2piSnPO8Dy4LbG9kMIiCMAf93JtdceXBA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45024"/>
            <a:ext cx="3528392" cy="2642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www.bellezapura.com/wp-content/uploads/2012/12/cosmetica-dobles-formulas-dos-enva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53997">
            <a:off x="5724128" y="3573016"/>
            <a:ext cx="2638772" cy="2596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cap="none" smtClean="0">
                <a:latin typeface="Verdana" pitchFamily="34" charset="0"/>
                <a:ea typeface="ＭＳ Ｐゴシック" pitchFamily="34" charset="-128"/>
              </a:rPr>
              <a:t>Preguntas</a:t>
            </a:r>
            <a:br>
              <a:rPr lang="es-ES" cap="none" smtClean="0">
                <a:latin typeface="Verdana" pitchFamily="34" charset="0"/>
                <a:ea typeface="ＭＳ Ｐゴシック" pitchFamily="34" charset="-128"/>
              </a:rPr>
            </a:br>
            <a:r>
              <a:rPr lang="es-ES" cap="none" smtClean="0">
                <a:latin typeface="Verdana" pitchFamily="34" charset="0"/>
                <a:ea typeface="ＭＳ Ｐゴシック" pitchFamily="34" charset="-128"/>
              </a:rPr>
              <a:t>conversación inicial</a:t>
            </a:r>
            <a:endParaRPr lang="es-ES" cap="none" smtClean="0">
              <a:ea typeface="ＭＳ Ｐゴシック" pitchFamily="34" charset="-12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2060848"/>
            <a:ext cx="8547533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000" dirty="0" smtClean="0"/>
              <a:t>¿Qué pasará si metemos un globo de agua en el congelador?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000" dirty="0" smtClean="0"/>
              <a:t>¿Qué pasará si metemos el globo con agua y pintura en el congelador?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000" dirty="0" smtClean="0"/>
              <a:t>¿A qué se parecerá la bola de hielo que se forma?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000" dirty="0" smtClean="0"/>
              <a:t>A esa bola de hielo, al estar fuera del congelador, ¿qué le ocurrirá?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000" dirty="0" smtClean="0"/>
              <a:t>Si metemos el hielo en aceite, ¿qué le sucede?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000" dirty="0" smtClean="0"/>
              <a:t>Si lo dejamos en un recipiente solo, ¿qué le pasa?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s-ES" sz="2000" dirty="0" smtClean="0"/>
              <a:t>Si lo dejamos caer al suelo, ¿qué ocurre?</a:t>
            </a:r>
          </a:p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buFont typeface="Wingdings" pitchFamily="2" charset="2"/>
              <a:buChar char="v"/>
            </a:pPr>
            <a:endParaRPr lang="es-ES" dirty="0" smtClean="0"/>
          </a:p>
          <a:p>
            <a:pPr>
              <a:buFont typeface="Wingdings" pitchFamily="2" charset="2"/>
              <a:buChar char="v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s-ES" dirty="0">
                <a:cs typeface="Arial"/>
              </a:rPr>
              <a:t>Experiencia realizada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802"/>
          </a:xfrm>
        </p:spPr>
        <p:txBody>
          <a:bodyPr rtlCol="0"/>
          <a:lstStyle/>
          <a:p>
            <a:pPr marL="27432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s-ES" dirty="0" smtClean="0"/>
              <a:t>Llenamos varios globos de agua, con diferentes cantidades, unos con pintura y otros sin ella. </a:t>
            </a:r>
            <a:r>
              <a:rPr lang="es-ES" dirty="0" smtClean="0"/>
              <a:t>L</a:t>
            </a:r>
            <a:r>
              <a:rPr lang="es-ES" dirty="0" smtClean="0"/>
              <a:t>os metemos en el congelador y una vez congelados les quitamos el globo y tocamos las bolas de hielo. </a:t>
            </a:r>
          </a:p>
          <a:p>
            <a:pPr marL="27432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s-ES" dirty="0" smtClean="0"/>
              <a:t>C</a:t>
            </a:r>
            <a:r>
              <a:rPr lang="es-ES" dirty="0" smtClean="0"/>
              <a:t>omprobamos que al meterlos en aceite el hielo flota dependiendo del tamaño de la bola y que al derretirse se forman pequeñas bolas de </a:t>
            </a:r>
            <a:r>
              <a:rPr lang="es-ES" dirty="0" err="1" smtClean="0"/>
              <a:t>auga</a:t>
            </a:r>
            <a:r>
              <a:rPr lang="es-ES" dirty="0" smtClean="0"/>
              <a:t> que se precipitan hacia el fondo del recipiente impidiendo que se mezclen debido a que el agua es más densa que el aceite.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cap="none" smtClean="0">
                <a:ea typeface="ＭＳ Ｐゴシック" pitchFamily="34" charset="-128"/>
              </a:rPr>
              <a:t>Imágenes/apuntes comentarios</a:t>
            </a:r>
            <a:br>
              <a:rPr lang="es-ES" cap="none" smtClean="0">
                <a:ea typeface="ＭＳ Ｐゴシック" pitchFamily="34" charset="-128"/>
              </a:rPr>
            </a:br>
            <a:r>
              <a:rPr lang="es-ES" cap="none" smtClean="0">
                <a:ea typeface="ＭＳ Ｐゴシック" pitchFamily="34" charset="-128"/>
              </a:rPr>
              <a:t>de los Alumnos/as 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245104"/>
          </a:xfrm>
        </p:spPr>
        <p:txBody>
          <a:bodyPr rtlCol="0"/>
          <a:lstStyle/>
          <a:p>
            <a:pPr>
              <a:buFont typeface="Wingdings 2" charset="0"/>
              <a:buChar char=""/>
              <a:defRPr/>
            </a:pPr>
            <a:r>
              <a:rPr lang="es-ES" dirty="0" smtClean="0"/>
              <a:t>Creían que el aceite estaba caliente.</a:t>
            </a:r>
          </a:p>
          <a:p>
            <a:pPr>
              <a:buFont typeface="Wingdings 2" charset="0"/>
              <a:buChar char=""/>
              <a:defRPr/>
            </a:pPr>
            <a:r>
              <a:rPr lang="es-ES" dirty="0" smtClean="0"/>
              <a:t>Pensaban que el bloque de hielo iba a explotar en el aceite.</a:t>
            </a:r>
          </a:p>
          <a:p>
            <a:pPr>
              <a:buFont typeface="Wingdings 2" charset="0"/>
              <a:buChar char=""/>
              <a:defRPr/>
            </a:pPr>
            <a:r>
              <a:rPr lang="es-ES" dirty="0" smtClean="0"/>
              <a:t>Decían que al romper el globo se derramaría el agua en el suelo.</a:t>
            </a:r>
          </a:p>
          <a:p>
            <a:pPr>
              <a:buFont typeface="Wingdings 2" charset="0"/>
              <a:buChar char=""/>
              <a:defRPr/>
            </a:pPr>
            <a:r>
              <a:rPr lang="es-ES" dirty="0" smtClean="0"/>
              <a:t>Se percataron de que las bolas de agua azules y rojas precipitadas en el fondo del recipiente se mezclaran, convirtiéndose en color lila.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Sandra\Desktop\fotos experimento\20150408_101224.jpg"/>
          <p:cNvPicPr>
            <a:picLocks noChangeAspect="1" noChangeArrowheads="1"/>
          </p:cNvPicPr>
          <p:nvPr/>
        </p:nvPicPr>
        <p:blipFill>
          <a:blip r:embed="rId2" cstate="print"/>
          <a:srcRect l="18054" r="29074"/>
          <a:stretch>
            <a:fillRect/>
          </a:stretch>
        </p:blipFill>
        <p:spPr bwMode="auto">
          <a:xfrm>
            <a:off x="467544" y="908720"/>
            <a:ext cx="2952328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 l="15031"/>
          <a:stretch>
            <a:fillRect/>
          </a:stretch>
        </p:blipFill>
        <p:spPr bwMode="auto">
          <a:xfrm rot="4771477">
            <a:off x="-242658" y="4295710"/>
            <a:ext cx="2902298" cy="1921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149080"/>
            <a:ext cx="4815858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124744"/>
            <a:ext cx="448049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779912" y="3789040"/>
            <a:ext cx="512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30584" r="16388"/>
          <a:stretch>
            <a:fillRect/>
          </a:stretch>
        </p:blipFill>
        <p:spPr bwMode="auto">
          <a:xfrm rot="5400000">
            <a:off x="6094637" y="826244"/>
            <a:ext cx="2715047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66773">
            <a:off x="-741798" y="2666270"/>
            <a:ext cx="512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 l="15672" r="21663"/>
          <a:stretch>
            <a:fillRect/>
          </a:stretch>
        </p:blipFill>
        <p:spPr bwMode="auto">
          <a:xfrm rot="5229170">
            <a:off x="2914887" y="1106249"/>
            <a:ext cx="2710991" cy="2433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 smtClean="0">
                <a:ea typeface="ＭＳ Ｐゴシック" pitchFamily="34" charset="-128"/>
              </a:rPr>
              <a:t>Valoración aspectos positivos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 rtlCol="0"/>
          <a:lstStyle/>
          <a:p>
            <a:pPr>
              <a:buFont typeface="Wingdings 2" charset="0"/>
              <a:buChar char=""/>
              <a:defRPr/>
            </a:pPr>
            <a:r>
              <a:rPr lang="es-ES" dirty="0" smtClean="0"/>
              <a:t>Experimentaron ellos mismos las diferentes temperaturas del agua en estado líquido y sólido y del aceite.</a:t>
            </a:r>
          </a:p>
          <a:p>
            <a:pPr>
              <a:buFont typeface="Wingdings 2" charset="0"/>
              <a:buChar char=""/>
              <a:defRPr/>
            </a:pPr>
            <a:r>
              <a:rPr lang="es-ES" dirty="0" smtClean="0"/>
              <a:t>Se dieron cuenta de diferentes momentos del día en los que utilizan agua líquida y sólida.</a:t>
            </a:r>
          </a:p>
          <a:p>
            <a:pPr>
              <a:buFont typeface="Wingdings 2" charset="0"/>
              <a:buChar char=""/>
              <a:defRPr/>
            </a:pPr>
            <a:r>
              <a:rPr lang="es-ES" dirty="0" smtClean="0"/>
              <a:t>Comprobaron la textura y olor del aceite.</a:t>
            </a:r>
          </a:p>
          <a:p>
            <a:pPr>
              <a:buFont typeface="Wingdings 2" charset="0"/>
              <a:buChar char=""/>
              <a:defRPr/>
            </a:pPr>
            <a:r>
              <a:rPr lang="es-ES" dirty="0" smtClean="0"/>
              <a:t>Llegaron ellos mismos a conclusiones que no estaban previstas.</a:t>
            </a:r>
          </a:p>
          <a:p>
            <a:pPr>
              <a:buFont typeface="Wingdings 2" charset="0"/>
              <a:buChar char=""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 smtClean="0">
                <a:ea typeface="ＭＳ Ｐゴシック" pitchFamily="34" charset="-128"/>
              </a:rPr>
              <a:t>Podría mejorar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 rtlCol="0"/>
          <a:lstStyle/>
          <a:p>
            <a:pPr>
              <a:buFont typeface="Wingdings 2" charset="0"/>
              <a:buChar char=""/>
              <a:defRPr/>
            </a:pPr>
            <a:r>
              <a:rPr lang="es-ES" dirty="0" smtClean="0"/>
              <a:t>Que las cantidades utilizadas de agua y aceite no permitían visualizar con claridad el resultado del experimento.</a:t>
            </a:r>
          </a:p>
          <a:p>
            <a:pPr>
              <a:buFont typeface="Wingdings 2" charset="0"/>
              <a:buChar char=""/>
              <a:defRPr/>
            </a:pPr>
            <a:r>
              <a:rPr lang="es-ES" dirty="0" smtClean="0"/>
              <a:t>Que las bolas de hielo con pintura deberían llevar más cantidad de esta para ver mejor el contraste de colores.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654</TotalTime>
  <Words>372</Words>
  <Application>Microsoft Office PowerPoint</Application>
  <PresentationFormat>Presentación en pantalla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ＭＳ Ｐゴシック</vt:lpstr>
      <vt:lpstr>Wingdings 2</vt:lpstr>
      <vt:lpstr>Wingdings</vt:lpstr>
      <vt:lpstr>Calibri</vt:lpstr>
      <vt:lpstr>Verdana</vt:lpstr>
      <vt:lpstr>Flujo</vt:lpstr>
      <vt:lpstr>EXPERIMENTAMOS CON EL AGUA </vt:lpstr>
      <vt:lpstr>Objetivo</vt:lpstr>
      <vt:lpstr>Preguntas conversación inicial</vt:lpstr>
      <vt:lpstr>Experiencia realizada</vt:lpstr>
      <vt:lpstr>Imágenes/apuntes comentarios de los Alumnos/as </vt:lpstr>
      <vt:lpstr>Diapositiva 6</vt:lpstr>
      <vt:lpstr>Diapositiva 7</vt:lpstr>
      <vt:lpstr>Valoración aspectos positivos</vt:lpstr>
      <vt:lpstr>Podría mejorar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aitana</dc:creator>
  <cp:lastModifiedBy>Sandra</cp:lastModifiedBy>
  <cp:revision>38</cp:revision>
  <dcterms:created xsi:type="dcterms:W3CDTF">2012-12-02T15:38:05Z</dcterms:created>
  <dcterms:modified xsi:type="dcterms:W3CDTF">2015-04-08T15:06:14Z</dcterms:modified>
</cp:coreProperties>
</file>