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360" r:id="rId3"/>
    <p:sldId id="424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2" r:id="rId19"/>
    <p:sldId id="443" r:id="rId20"/>
    <p:sldId id="444" r:id="rId21"/>
    <p:sldId id="452" r:id="rId22"/>
    <p:sldId id="453" r:id="rId23"/>
    <p:sldId id="445" r:id="rId24"/>
    <p:sldId id="446" r:id="rId25"/>
    <p:sldId id="447" r:id="rId26"/>
    <p:sldId id="448" r:id="rId27"/>
    <p:sldId id="449" r:id="rId28"/>
    <p:sldId id="450" r:id="rId29"/>
    <p:sldId id="451" r:id="rId30"/>
    <p:sldId id="278" r:id="rId31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02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982">
                <a:solidFill>
                  <a:srgbClr val="022878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spcBef>
                <a:spcPts val="2844"/>
              </a:spcBef>
              <a:defRPr/>
            </a:lvl1pPr>
            <a:lvl2pPr>
              <a:lnSpc>
                <a:spcPct val="120000"/>
              </a:lnSpc>
              <a:spcBef>
                <a:spcPts val="2844"/>
              </a:spcBef>
              <a:defRPr/>
            </a:lvl2pPr>
            <a:lvl3pPr>
              <a:lnSpc>
                <a:spcPct val="120000"/>
              </a:lnSpc>
              <a:spcBef>
                <a:spcPts val="2844"/>
              </a:spcBef>
              <a:defRPr/>
            </a:lvl3pPr>
            <a:lvl4pPr>
              <a:lnSpc>
                <a:spcPct val="120000"/>
              </a:lnSpc>
              <a:spcBef>
                <a:spcPts val="2844"/>
              </a:spcBef>
              <a:defRPr/>
            </a:lvl4pPr>
            <a:lvl5pPr>
              <a:lnSpc>
                <a:spcPct val="120000"/>
              </a:lnSpc>
              <a:spcBef>
                <a:spcPts val="2844"/>
              </a:spcBef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50240" y="9113934"/>
            <a:ext cx="7911253" cy="519289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Título do taller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0307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es.shopify.com/blog/12377277-guia-completa-de-dropshipping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Aspectos clave da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xestión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dunha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tenda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online (3)</a:t>
            </a: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7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Checkout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(3).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48" y="703638"/>
            <a:ext cx="8343900" cy="728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5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8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Checkout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(4).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557337"/>
            <a:ext cx="8343900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7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Envío.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773" y="187172"/>
            <a:ext cx="6953250" cy="802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10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Añadir zona de envío.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38" y="696804"/>
            <a:ext cx="6842806" cy="729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5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Impuestos.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818" y="1404258"/>
            <a:ext cx="10017159" cy="593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12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Notificacións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(1).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260" y="360738"/>
            <a:ext cx="6772275" cy="762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13: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Notificacións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776412"/>
            <a:ext cx="83439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14: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Ficheiros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35" y="901548"/>
            <a:ext cx="9839325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15: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Canais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envío.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48" y="2449286"/>
            <a:ext cx="10794299" cy="421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16: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Configuración da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173" y="998913"/>
            <a:ext cx="6648450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8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Exercicio: Configurar unha tenda en </a:t>
            </a:r>
            <a:r>
              <a:rPr lang="gl-ES"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Shopify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6696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17: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Configuración da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828800"/>
            <a:ext cx="83439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3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i="1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Dropshipping</a:t>
            </a:r>
            <a:endParaRPr sz="5400" i="1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00880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1" u="none" strike="noStrike" cap="none" spc="0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Dropshipping</a:t>
            </a:r>
            <a:endParaRPr kumimoji="0" lang="es-ES" sz="4800" b="0" i="1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105247" y="2661655"/>
            <a:ext cx="9945239" cy="38574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/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i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dropshipping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variante de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comercio electrónico na que a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loxística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transformouse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tenda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encargase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xestionar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atención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cliente,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facturación,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a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xeración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bases de datos,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mentras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empresa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maiorista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almacena, empaqueta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envía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artigos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nome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comercio online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gl-ES" sz="24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Recurso: Guía completa de </a:t>
            </a:r>
            <a:r>
              <a:rPr lang="gl-ES" sz="24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Dropshipping</a:t>
            </a:r>
            <a:r>
              <a:rPr lang="gl-ES" sz="2400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gl-ES" sz="2400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</a:t>
            </a:r>
            <a:r>
              <a:rPr lang="gl-ES" sz="24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es.shopify.com/blog/12377277-guia-completa-de-dropshipping</a:t>
            </a:r>
            <a:r>
              <a:rPr lang="gl-ES" sz="24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s-ES" sz="24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6620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85000" lnSpcReduction="20000"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4- Administración de venta e xestión da relación co cliente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09528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Configuración de usuarios.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0" y="1962150"/>
            <a:ext cx="92583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5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2: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Añadir usuarios.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960662"/>
            <a:ext cx="8343900" cy="727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2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3: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Configuración descuentos.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75" y="1952625"/>
            <a:ext cx="1000125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1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4: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Crear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desconto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12" y="603466"/>
            <a:ext cx="6886575" cy="753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5: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Estatísticas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37" y="1055907"/>
            <a:ext cx="9686925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8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6: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Reportes.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650" y="1614487"/>
            <a:ext cx="6667500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7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Aspectos loxísticos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67468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Configuración completa.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30" y="3003095"/>
            <a:ext cx="11325461" cy="411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2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Configuración general (1).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462" y="1624012"/>
            <a:ext cx="8143875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0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Configuración general (2).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026" y="3050721"/>
            <a:ext cx="10032744" cy="423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4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Pagos.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373" y="282422"/>
            <a:ext cx="8020050" cy="793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</a:t>
            </a:r>
            <a:r>
              <a:rPr lang="es-ES" sz="1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Checkout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673" y="1184650"/>
            <a:ext cx="9084702" cy="680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7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6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Checkout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(2).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29" y="2052106"/>
            <a:ext cx="10837137" cy="593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9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506</Words>
  <Application>Microsoft Office PowerPoint</Application>
  <PresentationFormat>Personalizado</PresentationFormat>
  <Paragraphs>62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Helvetica Light</vt:lpstr>
      <vt:lpstr>Lucida Grande</vt:lpstr>
      <vt:lpstr>Open Sans</vt:lpstr>
      <vt:lpstr>Open Sans Extrabold</vt:lpstr>
      <vt:lpstr>Open Sans Light</vt:lpstr>
      <vt:lpstr>Open Sans Semibold</vt:lpstr>
      <vt:lpstr>White</vt:lpstr>
      <vt:lpstr>Comercio Electrónico Orientado a Emprendemento  Aspectos clave da xestión dunha tenda online (3)  Dani Cerqueiro @danicerqueiro www.danicerqueiro.eu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159</cp:revision>
  <dcterms:modified xsi:type="dcterms:W3CDTF">2017-10-26T19:08:05Z</dcterms:modified>
</cp:coreProperties>
</file>