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9"/>
  </p:notesMasterIdLst>
  <p:handoutMasterIdLst>
    <p:handoutMasterId r:id="rId60"/>
  </p:handoutMasterIdLst>
  <p:sldIdLst>
    <p:sldId id="256" r:id="rId5"/>
    <p:sldId id="259" r:id="rId6"/>
    <p:sldId id="258" r:id="rId7"/>
    <p:sldId id="260" r:id="rId8"/>
    <p:sldId id="31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320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2" r:id="rId41"/>
    <p:sldId id="321" r:id="rId42"/>
    <p:sldId id="293" r:id="rId43"/>
    <p:sldId id="294" r:id="rId44"/>
    <p:sldId id="299" r:id="rId45"/>
    <p:sldId id="295" r:id="rId46"/>
    <p:sldId id="310" r:id="rId47"/>
    <p:sldId id="296" r:id="rId48"/>
    <p:sldId id="312" r:id="rId49"/>
    <p:sldId id="311" r:id="rId50"/>
    <p:sldId id="313" r:id="rId51"/>
    <p:sldId id="314" r:id="rId52"/>
    <p:sldId id="315" r:id="rId53"/>
    <p:sldId id="316" r:id="rId54"/>
    <p:sldId id="322" r:id="rId55"/>
    <p:sldId id="318" r:id="rId56"/>
    <p:sldId id="317" r:id="rId57"/>
    <p:sldId id="298" r:id="rId58"/>
  </p:sldIdLst>
  <p:sldSz cx="9144000" cy="6858000" type="screen4x3"/>
  <p:notesSz cx="6858000" cy="994568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alumn@s" TargetMode="External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jp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l@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alumn@s" TargetMode="External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jp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l@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4B620-DDF6-4067-8559-A6C7C5235BCC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</dgm:pt>
    <dgm:pt modelId="{5EA41920-FBEC-4F6B-9218-3ECB997D0C9B}">
      <dgm:prSet phldrT="[Texto]"/>
      <dgm:spPr/>
      <dgm:t>
        <a:bodyPr/>
        <a:lstStyle/>
        <a:p>
          <a:r>
            <a:rPr lang="es-CO" dirty="0"/>
            <a:t>Inatención</a:t>
          </a:r>
        </a:p>
      </dgm:t>
    </dgm:pt>
    <dgm:pt modelId="{6BCE6C9B-EB40-4AD2-AF79-A87750AAD55A}" type="parTrans" cxnId="{81B37AA2-9B23-444C-A981-634DF8D86FE8}">
      <dgm:prSet/>
      <dgm:spPr/>
      <dgm:t>
        <a:bodyPr/>
        <a:lstStyle/>
        <a:p>
          <a:endParaRPr lang="es-CO"/>
        </a:p>
      </dgm:t>
    </dgm:pt>
    <dgm:pt modelId="{737D68B8-F26C-4313-97BB-84007D0B286A}" type="sibTrans" cxnId="{81B37AA2-9B23-444C-A981-634DF8D86FE8}">
      <dgm:prSet/>
      <dgm:spPr/>
      <dgm:t>
        <a:bodyPr/>
        <a:lstStyle/>
        <a:p>
          <a:endParaRPr lang="es-CO"/>
        </a:p>
      </dgm:t>
    </dgm:pt>
    <dgm:pt modelId="{52D48DEC-7E6C-4CB8-B637-C491E98EE81F}">
      <dgm:prSet phldrT="[Texto]"/>
      <dgm:spPr/>
      <dgm:t>
        <a:bodyPr/>
        <a:lstStyle/>
        <a:p>
          <a:r>
            <a:rPr lang="es-CO" dirty="0"/>
            <a:t>Hiperactividad</a:t>
          </a:r>
        </a:p>
      </dgm:t>
    </dgm:pt>
    <dgm:pt modelId="{B02D777D-D2BD-46B3-8D3E-D2A137B376D5}" type="parTrans" cxnId="{559CBDB7-AF6E-4AAA-8C13-43B9F0572C5E}">
      <dgm:prSet/>
      <dgm:spPr/>
      <dgm:t>
        <a:bodyPr/>
        <a:lstStyle/>
        <a:p>
          <a:endParaRPr lang="es-CO"/>
        </a:p>
      </dgm:t>
    </dgm:pt>
    <dgm:pt modelId="{1FD7FBA5-82B1-4BC9-94AD-A2BF09D62E73}" type="sibTrans" cxnId="{559CBDB7-AF6E-4AAA-8C13-43B9F0572C5E}">
      <dgm:prSet/>
      <dgm:spPr/>
      <dgm:t>
        <a:bodyPr/>
        <a:lstStyle/>
        <a:p>
          <a:endParaRPr lang="es-CO"/>
        </a:p>
      </dgm:t>
    </dgm:pt>
    <dgm:pt modelId="{DFCD7D0B-F92E-415A-AD30-1A3083794768}">
      <dgm:prSet phldrT="[Texto]"/>
      <dgm:spPr/>
      <dgm:t>
        <a:bodyPr/>
        <a:lstStyle/>
        <a:p>
          <a:r>
            <a:rPr lang="es-CO" dirty="0"/>
            <a:t>Impulsividad</a:t>
          </a:r>
        </a:p>
      </dgm:t>
    </dgm:pt>
    <dgm:pt modelId="{841A71DC-3F00-40D9-B832-F84871A3980D}" type="parTrans" cxnId="{7BA99023-9148-4190-9392-5733B515833E}">
      <dgm:prSet/>
      <dgm:spPr/>
      <dgm:t>
        <a:bodyPr/>
        <a:lstStyle/>
        <a:p>
          <a:endParaRPr lang="es-CO"/>
        </a:p>
      </dgm:t>
    </dgm:pt>
    <dgm:pt modelId="{CBDC8ECF-72FB-44B0-A536-0F7DA9490704}" type="sibTrans" cxnId="{7BA99023-9148-4190-9392-5733B515833E}">
      <dgm:prSet/>
      <dgm:spPr/>
      <dgm:t>
        <a:bodyPr/>
        <a:lstStyle/>
        <a:p>
          <a:endParaRPr lang="es-CO"/>
        </a:p>
      </dgm:t>
    </dgm:pt>
    <dgm:pt modelId="{34C566B6-3DFA-4C2B-B24A-301898B9FA0A}" type="pres">
      <dgm:prSet presAssocID="{E764B620-DDF6-4067-8559-A6C7C5235BCC}" presName="Name0" presStyleCnt="0">
        <dgm:presLayoutVars>
          <dgm:dir/>
          <dgm:resizeHandles val="exact"/>
        </dgm:presLayoutVars>
      </dgm:prSet>
      <dgm:spPr/>
    </dgm:pt>
    <dgm:pt modelId="{B6FEFA15-2A09-4368-B8C5-A23F719BC9E5}" type="pres">
      <dgm:prSet presAssocID="{E764B620-DDF6-4067-8559-A6C7C5235BCC}" presName="fgShape" presStyleLbl="fgShp" presStyleIdx="0" presStyleCnt="1" custLinFactNeighborX="0" custLinFactNeighborY="833"/>
      <dgm:spPr/>
    </dgm:pt>
    <dgm:pt modelId="{A9312490-9BFF-4EAE-8744-6E69742C6B10}" type="pres">
      <dgm:prSet presAssocID="{E764B620-DDF6-4067-8559-A6C7C5235BCC}" presName="linComp" presStyleCnt="0"/>
      <dgm:spPr/>
    </dgm:pt>
    <dgm:pt modelId="{2B9BA525-1C3D-45CA-B23D-412005563ED7}" type="pres">
      <dgm:prSet presAssocID="{5EA41920-FBEC-4F6B-9218-3ECB997D0C9B}" presName="compNode" presStyleCnt="0"/>
      <dgm:spPr/>
    </dgm:pt>
    <dgm:pt modelId="{4BDA7DB9-F228-461F-80EF-A8C7383F1A9A}" type="pres">
      <dgm:prSet presAssocID="{5EA41920-FBEC-4F6B-9218-3ECB997D0C9B}" presName="bkgdShape" presStyleLbl="node1" presStyleIdx="0" presStyleCnt="3"/>
      <dgm:spPr/>
    </dgm:pt>
    <dgm:pt modelId="{C98F27EE-25D8-4E06-AEB5-7369A0F90A43}" type="pres">
      <dgm:prSet presAssocID="{5EA41920-FBEC-4F6B-9218-3ECB997D0C9B}" presName="nodeTx" presStyleLbl="node1" presStyleIdx="0" presStyleCnt="3">
        <dgm:presLayoutVars>
          <dgm:bulletEnabled val="1"/>
        </dgm:presLayoutVars>
      </dgm:prSet>
      <dgm:spPr/>
    </dgm:pt>
    <dgm:pt modelId="{F578DD9D-792F-4C37-A171-947853AFF19B}" type="pres">
      <dgm:prSet presAssocID="{5EA41920-FBEC-4F6B-9218-3ECB997D0C9B}" presName="invisiNode" presStyleLbl="node1" presStyleIdx="0" presStyleCnt="3"/>
      <dgm:spPr/>
    </dgm:pt>
    <dgm:pt modelId="{DCC357AB-34E9-4571-8244-12063BC02808}" type="pres">
      <dgm:prSet presAssocID="{5EA41920-FBEC-4F6B-9218-3ECB997D0C9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990690-3FA0-4C25-837A-6DB7B6AA7644}" type="pres">
      <dgm:prSet presAssocID="{737D68B8-F26C-4313-97BB-84007D0B286A}" presName="sibTrans" presStyleLbl="sibTrans2D1" presStyleIdx="0" presStyleCnt="0"/>
      <dgm:spPr/>
    </dgm:pt>
    <dgm:pt modelId="{AD2A26A6-D7F7-45DA-8F58-0F0E8742BFDF}" type="pres">
      <dgm:prSet presAssocID="{52D48DEC-7E6C-4CB8-B637-C491E98EE81F}" presName="compNode" presStyleCnt="0"/>
      <dgm:spPr/>
    </dgm:pt>
    <dgm:pt modelId="{BC9B03BD-84E1-48B9-BD55-A0DCC4CBDEEC}" type="pres">
      <dgm:prSet presAssocID="{52D48DEC-7E6C-4CB8-B637-C491E98EE81F}" presName="bkgdShape" presStyleLbl="node1" presStyleIdx="1" presStyleCnt="3"/>
      <dgm:spPr/>
    </dgm:pt>
    <dgm:pt modelId="{9F6B5184-117C-4BE5-8493-EC9AED585E1C}" type="pres">
      <dgm:prSet presAssocID="{52D48DEC-7E6C-4CB8-B637-C491E98EE81F}" presName="nodeTx" presStyleLbl="node1" presStyleIdx="1" presStyleCnt="3">
        <dgm:presLayoutVars>
          <dgm:bulletEnabled val="1"/>
        </dgm:presLayoutVars>
      </dgm:prSet>
      <dgm:spPr/>
    </dgm:pt>
    <dgm:pt modelId="{1298F348-28A7-421B-833B-E5E787C8CFB9}" type="pres">
      <dgm:prSet presAssocID="{52D48DEC-7E6C-4CB8-B637-C491E98EE81F}" presName="invisiNode" presStyleLbl="node1" presStyleIdx="1" presStyleCnt="3"/>
      <dgm:spPr/>
    </dgm:pt>
    <dgm:pt modelId="{3F7E41D0-2F6E-4D78-83BE-6A1F647895C0}" type="pres">
      <dgm:prSet presAssocID="{52D48DEC-7E6C-4CB8-B637-C491E98EE81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222C956B-8846-4AD5-8C50-D451E94233E3}" type="pres">
      <dgm:prSet presAssocID="{1FD7FBA5-82B1-4BC9-94AD-A2BF09D62E73}" presName="sibTrans" presStyleLbl="sibTrans2D1" presStyleIdx="0" presStyleCnt="0"/>
      <dgm:spPr/>
    </dgm:pt>
    <dgm:pt modelId="{54F293D5-A206-4978-B602-90432B2D9DE7}" type="pres">
      <dgm:prSet presAssocID="{DFCD7D0B-F92E-415A-AD30-1A3083794768}" presName="compNode" presStyleCnt="0"/>
      <dgm:spPr/>
    </dgm:pt>
    <dgm:pt modelId="{73D84EAE-C4BA-41F8-90CE-88EC3C115B82}" type="pres">
      <dgm:prSet presAssocID="{DFCD7D0B-F92E-415A-AD30-1A3083794768}" presName="bkgdShape" presStyleLbl="node1" presStyleIdx="2" presStyleCnt="3"/>
      <dgm:spPr/>
    </dgm:pt>
    <dgm:pt modelId="{5D34838B-A5C7-412B-BA7F-1A92FBAFB500}" type="pres">
      <dgm:prSet presAssocID="{DFCD7D0B-F92E-415A-AD30-1A3083794768}" presName="nodeTx" presStyleLbl="node1" presStyleIdx="2" presStyleCnt="3">
        <dgm:presLayoutVars>
          <dgm:bulletEnabled val="1"/>
        </dgm:presLayoutVars>
      </dgm:prSet>
      <dgm:spPr/>
    </dgm:pt>
    <dgm:pt modelId="{D4AF7576-F298-40A2-AC17-97A822F24AB1}" type="pres">
      <dgm:prSet presAssocID="{DFCD7D0B-F92E-415A-AD30-1A3083794768}" presName="invisiNode" presStyleLbl="node1" presStyleIdx="2" presStyleCnt="3"/>
      <dgm:spPr/>
    </dgm:pt>
    <dgm:pt modelId="{E8B953DA-BE08-45A7-B6CA-5FB768DC9B8A}" type="pres">
      <dgm:prSet presAssocID="{DFCD7D0B-F92E-415A-AD30-1A3083794768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7BA99023-9148-4190-9392-5733B515833E}" srcId="{E764B620-DDF6-4067-8559-A6C7C5235BCC}" destId="{DFCD7D0B-F92E-415A-AD30-1A3083794768}" srcOrd="2" destOrd="0" parTransId="{841A71DC-3F00-40D9-B832-F84871A3980D}" sibTransId="{CBDC8ECF-72FB-44B0-A536-0F7DA9490704}"/>
    <dgm:cxn modelId="{7E9B383D-67B1-42D8-8DB2-2E0B54870114}" type="presOf" srcId="{DFCD7D0B-F92E-415A-AD30-1A3083794768}" destId="{5D34838B-A5C7-412B-BA7F-1A92FBAFB500}" srcOrd="1" destOrd="0" presId="urn:microsoft.com/office/officeart/2005/8/layout/hList7"/>
    <dgm:cxn modelId="{EA6CB23D-423F-4354-96DB-14BCD5DA582E}" type="presOf" srcId="{DFCD7D0B-F92E-415A-AD30-1A3083794768}" destId="{73D84EAE-C4BA-41F8-90CE-88EC3C115B82}" srcOrd="0" destOrd="0" presId="urn:microsoft.com/office/officeart/2005/8/layout/hList7"/>
    <dgm:cxn modelId="{E818AC61-3C1A-44F0-849B-06D90268BB2D}" type="presOf" srcId="{E764B620-DDF6-4067-8559-A6C7C5235BCC}" destId="{34C566B6-3DFA-4C2B-B24A-301898B9FA0A}" srcOrd="0" destOrd="0" presId="urn:microsoft.com/office/officeart/2005/8/layout/hList7"/>
    <dgm:cxn modelId="{79F24B75-6CB2-4856-B333-BD0A9DE3891C}" type="presOf" srcId="{5EA41920-FBEC-4F6B-9218-3ECB997D0C9B}" destId="{C98F27EE-25D8-4E06-AEB5-7369A0F90A43}" srcOrd="1" destOrd="0" presId="urn:microsoft.com/office/officeart/2005/8/layout/hList7"/>
    <dgm:cxn modelId="{B9F39694-E777-455B-AEDC-32982BEE460B}" type="presOf" srcId="{1FD7FBA5-82B1-4BC9-94AD-A2BF09D62E73}" destId="{222C956B-8846-4AD5-8C50-D451E94233E3}" srcOrd="0" destOrd="0" presId="urn:microsoft.com/office/officeart/2005/8/layout/hList7"/>
    <dgm:cxn modelId="{81B37AA2-9B23-444C-A981-634DF8D86FE8}" srcId="{E764B620-DDF6-4067-8559-A6C7C5235BCC}" destId="{5EA41920-FBEC-4F6B-9218-3ECB997D0C9B}" srcOrd="0" destOrd="0" parTransId="{6BCE6C9B-EB40-4AD2-AF79-A87750AAD55A}" sibTransId="{737D68B8-F26C-4313-97BB-84007D0B286A}"/>
    <dgm:cxn modelId="{2BB324B5-772E-4FFB-8F9A-452CF7D804F7}" type="presOf" srcId="{5EA41920-FBEC-4F6B-9218-3ECB997D0C9B}" destId="{4BDA7DB9-F228-461F-80EF-A8C7383F1A9A}" srcOrd="0" destOrd="0" presId="urn:microsoft.com/office/officeart/2005/8/layout/hList7"/>
    <dgm:cxn modelId="{559CBDB7-AF6E-4AAA-8C13-43B9F0572C5E}" srcId="{E764B620-DDF6-4067-8559-A6C7C5235BCC}" destId="{52D48DEC-7E6C-4CB8-B637-C491E98EE81F}" srcOrd="1" destOrd="0" parTransId="{B02D777D-D2BD-46B3-8D3E-D2A137B376D5}" sibTransId="{1FD7FBA5-82B1-4BC9-94AD-A2BF09D62E73}"/>
    <dgm:cxn modelId="{AA9AE7C8-60B9-4672-8A31-4BAEEBD18680}" type="presOf" srcId="{52D48DEC-7E6C-4CB8-B637-C491E98EE81F}" destId="{9F6B5184-117C-4BE5-8493-EC9AED585E1C}" srcOrd="1" destOrd="0" presId="urn:microsoft.com/office/officeart/2005/8/layout/hList7"/>
    <dgm:cxn modelId="{87814ACE-97DA-4853-88B0-F2A3F695AB66}" type="presOf" srcId="{737D68B8-F26C-4313-97BB-84007D0B286A}" destId="{19990690-3FA0-4C25-837A-6DB7B6AA7644}" srcOrd="0" destOrd="0" presId="urn:microsoft.com/office/officeart/2005/8/layout/hList7"/>
    <dgm:cxn modelId="{B3EC87F0-1D69-4D9B-BC99-34D54C32653A}" type="presOf" srcId="{52D48DEC-7E6C-4CB8-B637-C491E98EE81F}" destId="{BC9B03BD-84E1-48B9-BD55-A0DCC4CBDEEC}" srcOrd="0" destOrd="0" presId="urn:microsoft.com/office/officeart/2005/8/layout/hList7"/>
    <dgm:cxn modelId="{E257EBE0-391D-498F-8482-E8690DA95014}" type="presParOf" srcId="{34C566B6-3DFA-4C2B-B24A-301898B9FA0A}" destId="{B6FEFA15-2A09-4368-B8C5-A23F719BC9E5}" srcOrd="0" destOrd="0" presId="urn:microsoft.com/office/officeart/2005/8/layout/hList7"/>
    <dgm:cxn modelId="{ED415291-2EF9-4F62-9078-F54112DC1BF4}" type="presParOf" srcId="{34C566B6-3DFA-4C2B-B24A-301898B9FA0A}" destId="{A9312490-9BFF-4EAE-8744-6E69742C6B10}" srcOrd="1" destOrd="0" presId="urn:microsoft.com/office/officeart/2005/8/layout/hList7"/>
    <dgm:cxn modelId="{99F58C3D-86F2-4051-A163-05841E49275A}" type="presParOf" srcId="{A9312490-9BFF-4EAE-8744-6E69742C6B10}" destId="{2B9BA525-1C3D-45CA-B23D-412005563ED7}" srcOrd="0" destOrd="0" presId="urn:microsoft.com/office/officeart/2005/8/layout/hList7"/>
    <dgm:cxn modelId="{90D8A364-4BC5-47DF-B22C-A03ACEB4E432}" type="presParOf" srcId="{2B9BA525-1C3D-45CA-B23D-412005563ED7}" destId="{4BDA7DB9-F228-461F-80EF-A8C7383F1A9A}" srcOrd="0" destOrd="0" presId="urn:microsoft.com/office/officeart/2005/8/layout/hList7"/>
    <dgm:cxn modelId="{411B0B42-B1AF-4570-B159-25B3A7669A14}" type="presParOf" srcId="{2B9BA525-1C3D-45CA-B23D-412005563ED7}" destId="{C98F27EE-25D8-4E06-AEB5-7369A0F90A43}" srcOrd="1" destOrd="0" presId="urn:microsoft.com/office/officeart/2005/8/layout/hList7"/>
    <dgm:cxn modelId="{5FDFE9EC-4A89-417C-B50C-5E482539CC82}" type="presParOf" srcId="{2B9BA525-1C3D-45CA-B23D-412005563ED7}" destId="{F578DD9D-792F-4C37-A171-947853AFF19B}" srcOrd="2" destOrd="0" presId="urn:microsoft.com/office/officeart/2005/8/layout/hList7"/>
    <dgm:cxn modelId="{98073418-6F35-429F-881A-E3C040DA3FF3}" type="presParOf" srcId="{2B9BA525-1C3D-45CA-B23D-412005563ED7}" destId="{DCC357AB-34E9-4571-8244-12063BC02808}" srcOrd="3" destOrd="0" presId="urn:microsoft.com/office/officeart/2005/8/layout/hList7"/>
    <dgm:cxn modelId="{79111BD8-3722-449F-A332-24EED3A949DD}" type="presParOf" srcId="{A9312490-9BFF-4EAE-8744-6E69742C6B10}" destId="{19990690-3FA0-4C25-837A-6DB7B6AA7644}" srcOrd="1" destOrd="0" presId="urn:microsoft.com/office/officeart/2005/8/layout/hList7"/>
    <dgm:cxn modelId="{583B4404-4370-4B40-977D-568024BECE2B}" type="presParOf" srcId="{A9312490-9BFF-4EAE-8744-6E69742C6B10}" destId="{AD2A26A6-D7F7-45DA-8F58-0F0E8742BFDF}" srcOrd="2" destOrd="0" presId="urn:microsoft.com/office/officeart/2005/8/layout/hList7"/>
    <dgm:cxn modelId="{FB576707-36C5-45BB-BF74-2AB3E826CA00}" type="presParOf" srcId="{AD2A26A6-D7F7-45DA-8F58-0F0E8742BFDF}" destId="{BC9B03BD-84E1-48B9-BD55-A0DCC4CBDEEC}" srcOrd="0" destOrd="0" presId="urn:microsoft.com/office/officeart/2005/8/layout/hList7"/>
    <dgm:cxn modelId="{D64A1634-0110-4A43-A763-255F693084BA}" type="presParOf" srcId="{AD2A26A6-D7F7-45DA-8F58-0F0E8742BFDF}" destId="{9F6B5184-117C-4BE5-8493-EC9AED585E1C}" srcOrd="1" destOrd="0" presId="urn:microsoft.com/office/officeart/2005/8/layout/hList7"/>
    <dgm:cxn modelId="{33C22AD0-C622-4950-934D-6D71830C4867}" type="presParOf" srcId="{AD2A26A6-D7F7-45DA-8F58-0F0E8742BFDF}" destId="{1298F348-28A7-421B-833B-E5E787C8CFB9}" srcOrd="2" destOrd="0" presId="urn:microsoft.com/office/officeart/2005/8/layout/hList7"/>
    <dgm:cxn modelId="{3AF625B1-1E83-4BD7-AF4F-B3F31A42690C}" type="presParOf" srcId="{AD2A26A6-D7F7-45DA-8F58-0F0E8742BFDF}" destId="{3F7E41D0-2F6E-4D78-83BE-6A1F647895C0}" srcOrd="3" destOrd="0" presId="urn:microsoft.com/office/officeart/2005/8/layout/hList7"/>
    <dgm:cxn modelId="{57AE5650-EFC9-4C7E-81F1-B47F4D595370}" type="presParOf" srcId="{A9312490-9BFF-4EAE-8744-6E69742C6B10}" destId="{222C956B-8846-4AD5-8C50-D451E94233E3}" srcOrd="3" destOrd="0" presId="urn:microsoft.com/office/officeart/2005/8/layout/hList7"/>
    <dgm:cxn modelId="{F0683972-B2D4-4F07-9AD6-982623EC3300}" type="presParOf" srcId="{A9312490-9BFF-4EAE-8744-6E69742C6B10}" destId="{54F293D5-A206-4978-B602-90432B2D9DE7}" srcOrd="4" destOrd="0" presId="urn:microsoft.com/office/officeart/2005/8/layout/hList7"/>
    <dgm:cxn modelId="{AF2E9BF3-2487-4B4A-93D8-DA1A82CC40B6}" type="presParOf" srcId="{54F293D5-A206-4978-B602-90432B2D9DE7}" destId="{73D84EAE-C4BA-41F8-90CE-88EC3C115B82}" srcOrd="0" destOrd="0" presId="urn:microsoft.com/office/officeart/2005/8/layout/hList7"/>
    <dgm:cxn modelId="{33820052-BABA-43BC-8F08-4D12027B1961}" type="presParOf" srcId="{54F293D5-A206-4978-B602-90432B2D9DE7}" destId="{5D34838B-A5C7-412B-BA7F-1A92FBAFB500}" srcOrd="1" destOrd="0" presId="urn:microsoft.com/office/officeart/2005/8/layout/hList7"/>
    <dgm:cxn modelId="{2965D270-FD0E-4E4D-9072-7B96BFBCEBAC}" type="presParOf" srcId="{54F293D5-A206-4978-B602-90432B2D9DE7}" destId="{D4AF7576-F298-40A2-AC17-97A822F24AB1}" srcOrd="2" destOrd="0" presId="urn:microsoft.com/office/officeart/2005/8/layout/hList7"/>
    <dgm:cxn modelId="{3EF0BD77-4564-4C9E-8F9F-C9E5334EC226}" type="presParOf" srcId="{54F293D5-A206-4978-B602-90432B2D9DE7}" destId="{E8B953DA-BE08-45A7-B6CA-5FB768DC9B8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A4F8EA-6883-411B-82FE-5A8723922B8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2A964339-7C9C-4DF8-B253-436312206E13}">
      <dgm:prSet phldrT="[Texto]" custT="1"/>
      <dgm:spPr/>
      <dgm:t>
        <a:bodyPr/>
        <a:lstStyle/>
        <a:p>
          <a:r>
            <a:rPr lang="es-ES" sz="1900" u="sng" spc="-1" dirty="0">
              <a:latin typeface="+mj-lt"/>
              <a:cs typeface="+mn-cs"/>
            </a:rPr>
            <a:t>La presencia de </a:t>
          </a:r>
          <a:r>
            <a:rPr lang="es-ES" sz="1900" b="1" u="sng" spc="-1" dirty="0">
              <a:latin typeface="+mj-lt"/>
              <a:cs typeface="+mn-cs"/>
            </a:rPr>
            <a:t>síntomas de inatención</a:t>
          </a:r>
          <a:r>
            <a:rPr lang="es-ES" sz="1900" spc="-1" dirty="0">
              <a:latin typeface="+mj-lt"/>
              <a:cs typeface="+mn-cs"/>
            </a:rPr>
            <a:t>. Suelen ser </a:t>
          </a:r>
          <a:r>
            <a:rPr lang="es-ES" sz="1900" spc="-1" dirty="0" err="1">
              <a:latin typeface="+mj-lt"/>
              <a:cs typeface="+mn-cs"/>
            </a:rPr>
            <a:t>niñ@s</a:t>
          </a:r>
          <a:r>
            <a:rPr lang="es-ES" sz="1900" spc="-1" dirty="0">
              <a:latin typeface="+mj-lt"/>
              <a:cs typeface="+mn-cs"/>
            </a:rPr>
            <a:t> que no molestan, pasan desapercibidos...DIFICULTA LA DETECCIÓN PRECOZ</a:t>
          </a:r>
          <a:endParaRPr lang="es-CO" sz="1900" dirty="0">
            <a:latin typeface="+mj-lt"/>
          </a:endParaRPr>
        </a:p>
      </dgm:t>
    </dgm:pt>
    <dgm:pt modelId="{0322AA4E-3671-4EA0-8015-9924175F03C5}" type="parTrans" cxnId="{4EDD8CF2-D631-4230-9EAA-7ACDA645715F}">
      <dgm:prSet/>
      <dgm:spPr/>
      <dgm:t>
        <a:bodyPr/>
        <a:lstStyle/>
        <a:p>
          <a:endParaRPr lang="es-CO"/>
        </a:p>
      </dgm:t>
    </dgm:pt>
    <dgm:pt modelId="{1341C840-88D6-4B95-A926-2B79202F799E}" type="sibTrans" cxnId="{4EDD8CF2-D631-4230-9EAA-7ACDA645715F}">
      <dgm:prSet/>
      <dgm:spPr/>
      <dgm:t>
        <a:bodyPr/>
        <a:lstStyle/>
        <a:p>
          <a:endParaRPr lang="es-CO"/>
        </a:p>
      </dgm:t>
    </dgm:pt>
    <dgm:pt modelId="{AA16FDB6-00DC-4C57-A3D1-BE908137FC63}">
      <dgm:prSet phldrT="[Texto]" custT="1"/>
      <dgm:spPr/>
      <dgm:t>
        <a:bodyPr/>
        <a:lstStyle/>
        <a:p>
          <a:r>
            <a:rPr lang="es-ES" sz="1700" b="1" u="sng" spc="-1" dirty="0">
              <a:latin typeface="+mj-lt"/>
              <a:cs typeface="+mn-cs"/>
            </a:rPr>
            <a:t>Las niñas presentan con mayor frecuencia un perfil inatento, por lo que su detección es más tardía y complicada</a:t>
          </a:r>
          <a:r>
            <a:rPr lang="es-ES" sz="1700" spc="-1" dirty="0">
              <a:latin typeface="+mj-lt"/>
              <a:cs typeface="+mn-cs"/>
            </a:rPr>
            <a:t>; ya que suelen tener asociados síntomas internalizantes (ansiedad y depresión).</a:t>
          </a:r>
          <a:endParaRPr lang="es-CO" sz="1700" dirty="0">
            <a:latin typeface="+mj-lt"/>
          </a:endParaRPr>
        </a:p>
      </dgm:t>
    </dgm:pt>
    <dgm:pt modelId="{39C7F046-B939-4100-A35D-02173B788D90}" type="parTrans" cxnId="{AAA22066-B163-411D-A1A0-E4FB24C363E1}">
      <dgm:prSet/>
      <dgm:spPr/>
      <dgm:t>
        <a:bodyPr/>
        <a:lstStyle/>
        <a:p>
          <a:endParaRPr lang="es-CO"/>
        </a:p>
      </dgm:t>
    </dgm:pt>
    <dgm:pt modelId="{BB5E0F16-9286-4A68-9718-C37DBC2A96C3}" type="sibTrans" cxnId="{AAA22066-B163-411D-A1A0-E4FB24C363E1}">
      <dgm:prSet/>
      <dgm:spPr/>
      <dgm:t>
        <a:bodyPr/>
        <a:lstStyle/>
        <a:p>
          <a:endParaRPr lang="es-CO"/>
        </a:p>
      </dgm:t>
    </dgm:pt>
    <dgm:pt modelId="{C887A862-0B41-4212-8410-BB89FAA47190}">
      <dgm:prSet phldrT="[Texto]" custT="1"/>
      <dgm:spPr/>
      <dgm:t>
        <a:bodyPr/>
        <a:lstStyle/>
        <a:p>
          <a:r>
            <a:rPr lang="es-ES" sz="2000" spc="-1" dirty="0">
              <a:latin typeface="+mj-lt"/>
              <a:cs typeface="+mn-cs"/>
            </a:rPr>
            <a:t>Los </a:t>
          </a:r>
          <a:r>
            <a:rPr lang="es-ES" sz="2000" spc="-1" dirty="0" err="1">
              <a:latin typeface="+mj-lt"/>
              <a:cs typeface="+mn-cs"/>
            </a:rPr>
            <a:t>niñ@s</a:t>
          </a:r>
          <a:r>
            <a:rPr lang="es-ES" sz="2000" spc="-1" dirty="0">
              <a:latin typeface="+mj-lt"/>
              <a:cs typeface="+mn-cs"/>
            </a:rPr>
            <a:t> con</a:t>
          </a:r>
          <a:r>
            <a:rPr lang="es-ES" sz="2000" b="1" spc="-1" dirty="0">
              <a:latin typeface="+mj-lt"/>
              <a:cs typeface="+mn-cs"/>
            </a:rPr>
            <a:t> gran capacidad cognitiva</a:t>
          </a:r>
          <a:r>
            <a:rPr lang="es-ES" sz="2000" spc="-1" dirty="0">
              <a:latin typeface="+mj-lt"/>
              <a:cs typeface="+mn-cs"/>
            </a:rPr>
            <a:t> suelen detectarse más tardíamente</a:t>
          </a:r>
          <a:endParaRPr lang="es-CO" sz="2000" dirty="0">
            <a:latin typeface="+mj-lt"/>
          </a:endParaRPr>
        </a:p>
      </dgm:t>
    </dgm:pt>
    <dgm:pt modelId="{049E15ED-B71C-4752-BAE7-B5E65940DDFC}" type="parTrans" cxnId="{D42E1EC0-CC4C-454A-80C3-9702DC1580CF}">
      <dgm:prSet/>
      <dgm:spPr/>
      <dgm:t>
        <a:bodyPr/>
        <a:lstStyle/>
        <a:p>
          <a:endParaRPr lang="es-CO"/>
        </a:p>
      </dgm:t>
    </dgm:pt>
    <dgm:pt modelId="{9EC71B90-5192-4780-828F-72654B1D6A77}" type="sibTrans" cxnId="{D42E1EC0-CC4C-454A-80C3-9702DC1580CF}">
      <dgm:prSet/>
      <dgm:spPr/>
      <dgm:t>
        <a:bodyPr/>
        <a:lstStyle/>
        <a:p>
          <a:endParaRPr lang="es-CO"/>
        </a:p>
      </dgm:t>
    </dgm:pt>
    <dgm:pt modelId="{B24F26E2-CA4E-4E63-BE1B-CEBF33AF185B}">
      <dgm:prSet phldrT="[Texto]" custT="1"/>
      <dgm:spPr/>
      <dgm:t>
        <a:bodyPr/>
        <a:lstStyle/>
        <a:p>
          <a:r>
            <a:rPr lang="es-ES" sz="1700" spc="-1" dirty="0">
              <a:latin typeface="+mj-lt"/>
              <a:cs typeface="+mn-cs"/>
            </a:rPr>
            <a:t>Compensan los síntomas del TDAH por su inteligencia. No suelen tener problemas en la primaria pero en la Secundaria al aumentar las exigencias, viene el fracaso escolar. </a:t>
          </a:r>
          <a:endParaRPr lang="es-CO" sz="1700" dirty="0">
            <a:latin typeface="+mj-lt"/>
          </a:endParaRPr>
        </a:p>
      </dgm:t>
    </dgm:pt>
    <dgm:pt modelId="{3236B00E-84D5-4BB8-96E2-E8629D774BBF}" type="parTrans" cxnId="{40C8DF09-74E6-47B2-847B-4848CAF50D7D}">
      <dgm:prSet/>
      <dgm:spPr/>
      <dgm:t>
        <a:bodyPr/>
        <a:lstStyle/>
        <a:p>
          <a:endParaRPr lang="es-CO"/>
        </a:p>
      </dgm:t>
    </dgm:pt>
    <dgm:pt modelId="{43323F86-C932-4010-B6B6-118D62B5CFDC}" type="sibTrans" cxnId="{40C8DF09-74E6-47B2-847B-4848CAF50D7D}">
      <dgm:prSet/>
      <dgm:spPr/>
      <dgm:t>
        <a:bodyPr/>
        <a:lstStyle/>
        <a:p>
          <a:endParaRPr lang="es-CO"/>
        </a:p>
      </dgm:t>
    </dgm:pt>
    <dgm:pt modelId="{5B616951-A0B1-4998-882B-EA18DB3DDA8E}">
      <dgm:prSet phldrT="[Texto]" phldr="1" custT="1"/>
      <dgm:spPr/>
      <dgm:t>
        <a:bodyPr/>
        <a:lstStyle/>
        <a:p>
          <a:endParaRPr lang="es-CO" sz="1700" dirty="0">
            <a:latin typeface="+mj-lt"/>
          </a:endParaRPr>
        </a:p>
      </dgm:t>
    </dgm:pt>
    <dgm:pt modelId="{DD4E82D4-8ACB-4C89-B0B6-1638585EA6BE}" type="parTrans" cxnId="{7EC39D08-2AFC-4937-91BD-E0C3D0848EC5}">
      <dgm:prSet/>
      <dgm:spPr/>
      <dgm:t>
        <a:bodyPr/>
        <a:lstStyle/>
        <a:p>
          <a:endParaRPr lang="es-CO"/>
        </a:p>
      </dgm:t>
    </dgm:pt>
    <dgm:pt modelId="{D8D7E383-CB38-4D3E-9F02-F582E9AC33F0}" type="sibTrans" cxnId="{7EC39D08-2AFC-4937-91BD-E0C3D0848EC5}">
      <dgm:prSet/>
      <dgm:spPr/>
      <dgm:t>
        <a:bodyPr/>
        <a:lstStyle/>
        <a:p>
          <a:endParaRPr lang="es-CO"/>
        </a:p>
      </dgm:t>
    </dgm:pt>
    <dgm:pt modelId="{CD5D3E6E-9B17-46B4-8CB7-58453C5F2428}">
      <dgm:prSet phldrT="[Texto]" custT="1"/>
      <dgm:spPr/>
      <dgm:t>
        <a:bodyPr/>
        <a:lstStyle/>
        <a:p>
          <a:endParaRPr lang="es-CO" sz="1700" dirty="0">
            <a:latin typeface="+mj-lt"/>
          </a:endParaRPr>
        </a:p>
      </dgm:t>
    </dgm:pt>
    <dgm:pt modelId="{05BE0950-ABBA-4D68-8356-791EAB031C82}" type="parTrans" cxnId="{D63F77C4-CA0A-4283-98C9-D1C6D687C752}">
      <dgm:prSet/>
      <dgm:spPr/>
      <dgm:t>
        <a:bodyPr/>
        <a:lstStyle/>
        <a:p>
          <a:endParaRPr lang="es-ES"/>
        </a:p>
      </dgm:t>
    </dgm:pt>
    <dgm:pt modelId="{E9E8A862-9CDE-4727-9C9E-3B41DBA921CE}" type="sibTrans" cxnId="{D63F77C4-CA0A-4283-98C9-D1C6D687C752}">
      <dgm:prSet/>
      <dgm:spPr/>
      <dgm:t>
        <a:bodyPr/>
        <a:lstStyle/>
        <a:p>
          <a:endParaRPr lang="es-ES"/>
        </a:p>
      </dgm:t>
    </dgm:pt>
    <dgm:pt modelId="{3ED4D47B-3E00-4859-88D0-41C8184B393D}" type="pres">
      <dgm:prSet presAssocID="{52A4F8EA-6883-411B-82FE-5A8723922B84}" presName="linear" presStyleCnt="0">
        <dgm:presLayoutVars>
          <dgm:animLvl val="lvl"/>
          <dgm:resizeHandles val="exact"/>
        </dgm:presLayoutVars>
      </dgm:prSet>
      <dgm:spPr/>
    </dgm:pt>
    <dgm:pt modelId="{9D4AEF57-059A-448B-A171-A0AE8A17AC61}" type="pres">
      <dgm:prSet presAssocID="{2A964339-7C9C-4DF8-B253-436312206E13}" presName="parentText" presStyleLbl="node1" presStyleIdx="0" presStyleCnt="2" custLinFactNeighborY="-9074">
        <dgm:presLayoutVars>
          <dgm:chMax val="0"/>
          <dgm:bulletEnabled val="1"/>
        </dgm:presLayoutVars>
      </dgm:prSet>
      <dgm:spPr/>
    </dgm:pt>
    <dgm:pt modelId="{7726CC04-60DA-4800-99F8-1B741A7C4E22}" type="pres">
      <dgm:prSet presAssocID="{2A964339-7C9C-4DF8-B253-436312206E13}" presName="childText" presStyleLbl="revTx" presStyleIdx="0" presStyleCnt="2" custScaleY="97497" custLinFactNeighborY="14265">
        <dgm:presLayoutVars>
          <dgm:bulletEnabled val="1"/>
        </dgm:presLayoutVars>
      </dgm:prSet>
      <dgm:spPr/>
    </dgm:pt>
    <dgm:pt modelId="{FE93CC3E-0BF4-4228-81D5-227B2C0F6715}" type="pres">
      <dgm:prSet presAssocID="{C887A862-0B41-4212-8410-BB89FAA47190}" presName="parentText" presStyleLbl="node1" presStyleIdx="1" presStyleCnt="2" custLinFactNeighborY="8154">
        <dgm:presLayoutVars>
          <dgm:chMax val="0"/>
          <dgm:bulletEnabled val="1"/>
        </dgm:presLayoutVars>
      </dgm:prSet>
      <dgm:spPr/>
    </dgm:pt>
    <dgm:pt modelId="{19D8DAEF-1B1D-4807-AB1F-D63CF0F97DAC}" type="pres">
      <dgm:prSet presAssocID="{C887A862-0B41-4212-8410-BB89FAA47190}" presName="childText" presStyleLbl="revTx" presStyleIdx="1" presStyleCnt="2" custLinFactNeighborY="17552">
        <dgm:presLayoutVars>
          <dgm:bulletEnabled val="1"/>
        </dgm:presLayoutVars>
      </dgm:prSet>
      <dgm:spPr/>
    </dgm:pt>
  </dgm:ptLst>
  <dgm:cxnLst>
    <dgm:cxn modelId="{7EC39D08-2AFC-4937-91BD-E0C3D0848EC5}" srcId="{2A964339-7C9C-4DF8-B253-436312206E13}" destId="{5B616951-A0B1-4998-882B-EA18DB3DDA8E}" srcOrd="1" destOrd="0" parTransId="{DD4E82D4-8ACB-4C89-B0B6-1638585EA6BE}" sibTransId="{D8D7E383-CB38-4D3E-9F02-F582E9AC33F0}"/>
    <dgm:cxn modelId="{40C8DF09-74E6-47B2-847B-4848CAF50D7D}" srcId="{C887A862-0B41-4212-8410-BB89FAA47190}" destId="{B24F26E2-CA4E-4E63-BE1B-CEBF33AF185B}" srcOrd="1" destOrd="0" parTransId="{3236B00E-84D5-4BB8-96E2-E8629D774BBF}" sibTransId="{43323F86-C932-4010-B6B6-118D62B5CFDC}"/>
    <dgm:cxn modelId="{A0973929-A6BB-48E7-8DBC-95A13640865C}" type="presOf" srcId="{B24F26E2-CA4E-4E63-BE1B-CEBF33AF185B}" destId="{19D8DAEF-1B1D-4807-AB1F-D63CF0F97DAC}" srcOrd="0" destOrd="1" presId="urn:microsoft.com/office/officeart/2005/8/layout/vList2"/>
    <dgm:cxn modelId="{32A9E45C-8400-4D4E-A61E-AB57C8ED2D6D}" type="presOf" srcId="{AA16FDB6-00DC-4C57-A3D1-BE908137FC63}" destId="{7726CC04-60DA-4800-99F8-1B741A7C4E22}" srcOrd="0" destOrd="0" presId="urn:microsoft.com/office/officeart/2005/8/layout/vList2"/>
    <dgm:cxn modelId="{AAA22066-B163-411D-A1A0-E4FB24C363E1}" srcId="{2A964339-7C9C-4DF8-B253-436312206E13}" destId="{AA16FDB6-00DC-4C57-A3D1-BE908137FC63}" srcOrd="0" destOrd="0" parTransId="{39C7F046-B939-4100-A35D-02173B788D90}" sibTransId="{BB5E0F16-9286-4A68-9718-C37DBC2A96C3}"/>
    <dgm:cxn modelId="{B936D078-02F7-4DCB-96A8-2950B8B7E757}" type="presOf" srcId="{2A964339-7C9C-4DF8-B253-436312206E13}" destId="{9D4AEF57-059A-448B-A171-A0AE8A17AC61}" srcOrd="0" destOrd="0" presId="urn:microsoft.com/office/officeart/2005/8/layout/vList2"/>
    <dgm:cxn modelId="{6585425A-94A1-48A2-9F47-7A4A957B19C0}" type="presOf" srcId="{5B616951-A0B1-4998-882B-EA18DB3DDA8E}" destId="{7726CC04-60DA-4800-99F8-1B741A7C4E22}" srcOrd="0" destOrd="1" presId="urn:microsoft.com/office/officeart/2005/8/layout/vList2"/>
    <dgm:cxn modelId="{C73E0E8C-E8E1-445B-899A-86277CCD33B3}" type="presOf" srcId="{CD5D3E6E-9B17-46B4-8CB7-58453C5F2428}" destId="{19D8DAEF-1B1D-4807-AB1F-D63CF0F97DAC}" srcOrd="0" destOrd="0" presId="urn:microsoft.com/office/officeart/2005/8/layout/vList2"/>
    <dgm:cxn modelId="{D42E1EC0-CC4C-454A-80C3-9702DC1580CF}" srcId="{52A4F8EA-6883-411B-82FE-5A8723922B84}" destId="{C887A862-0B41-4212-8410-BB89FAA47190}" srcOrd="1" destOrd="0" parTransId="{049E15ED-B71C-4752-BAE7-B5E65940DDFC}" sibTransId="{9EC71B90-5192-4780-828F-72654B1D6A77}"/>
    <dgm:cxn modelId="{D63F77C4-CA0A-4283-98C9-D1C6D687C752}" srcId="{C887A862-0B41-4212-8410-BB89FAA47190}" destId="{CD5D3E6E-9B17-46B4-8CB7-58453C5F2428}" srcOrd="0" destOrd="0" parTransId="{05BE0950-ABBA-4D68-8356-791EAB031C82}" sibTransId="{E9E8A862-9CDE-4727-9C9E-3B41DBA921CE}"/>
    <dgm:cxn modelId="{BF0C94CE-6066-48FC-8158-08F046D3279E}" type="presOf" srcId="{C887A862-0B41-4212-8410-BB89FAA47190}" destId="{FE93CC3E-0BF4-4228-81D5-227B2C0F6715}" srcOrd="0" destOrd="0" presId="urn:microsoft.com/office/officeart/2005/8/layout/vList2"/>
    <dgm:cxn modelId="{280E9ADD-F3CE-499E-845D-6D3B277D7883}" type="presOf" srcId="{52A4F8EA-6883-411B-82FE-5A8723922B84}" destId="{3ED4D47B-3E00-4859-88D0-41C8184B393D}" srcOrd="0" destOrd="0" presId="urn:microsoft.com/office/officeart/2005/8/layout/vList2"/>
    <dgm:cxn modelId="{4EDD8CF2-D631-4230-9EAA-7ACDA645715F}" srcId="{52A4F8EA-6883-411B-82FE-5A8723922B84}" destId="{2A964339-7C9C-4DF8-B253-436312206E13}" srcOrd="0" destOrd="0" parTransId="{0322AA4E-3671-4EA0-8015-9924175F03C5}" sibTransId="{1341C840-88D6-4B95-A926-2B79202F799E}"/>
    <dgm:cxn modelId="{C765BBF5-DA93-4D32-AC25-B2AFFFFD7827}" type="presParOf" srcId="{3ED4D47B-3E00-4859-88D0-41C8184B393D}" destId="{9D4AEF57-059A-448B-A171-A0AE8A17AC61}" srcOrd="0" destOrd="0" presId="urn:microsoft.com/office/officeart/2005/8/layout/vList2"/>
    <dgm:cxn modelId="{5F00DB9D-0FA8-4074-AB65-2FE82878CBDA}" type="presParOf" srcId="{3ED4D47B-3E00-4859-88D0-41C8184B393D}" destId="{7726CC04-60DA-4800-99F8-1B741A7C4E22}" srcOrd="1" destOrd="0" presId="urn:microsoft.com/office/officeart/2005/8/layout/vList2"/>
    <dgm:cxn modelId="{46CE89F7-4C9F-4221-B7D9-0020E3DF31EB}" type="presParOf" srcId="{3ED4D47B-3E00-4859-88D0-41C8184B393D}" destId="{FE93CC3E-0BF4-4228-81D5-227B2C0F6715}" srcOrd="2" destOrd="0" presId="urn:microsoft.com/office/officeart/2005/8/layout/vList2"/>
    <dgm:cxn modelId="{D0CACFC0-4F95-4730-BAB7-FF6C61090227}" type="presParOf" srcId="{3ED4D47B-3E00-4859-88D0-41C8184B393D}" destId="{19D8DAEF-1B1D-4807-AB1F-D63CF0F97DA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0B746A-72B2-4702-BFBA-8159A36301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6EA3FA2-05AE-4CCA-A5D1-0F573428BC61}">
      <dgm:prSet phldrT="[Texto]" custT="1"/>
      <dgm:spPr/>
      <dgm:t>
        <a:bodyPr/>
        <a:lstStyle/>
        <a:p>
          <a:pPr algn="ctr"/>
          <a:r>
            <a:rPr lang="es-ES" sz="1400" b="1" spc="-1" dirty="0">
              <a:solidFill>
                <a:srgbClr val="000000"/>
              </a:solidFill>
              <a:latin typeface="+mj-lt"/>
            </a:rPr>
            <a:t>No  tienen sentido del tiempo.</a:t>
          </a:r>
          <a:endParaRPr lang="es-CO" sz="1400" dirty="0">
            <a:latin typeface="+mj-lt"/>
          </a:endParaRPr>
        </a:p>
      </dgm:t>
    </dgm:pt>
    <dgm:pt modelId="{02A83856-627E-4DF7-A310-E593E5FC42F7}" type="parTrans" cxnId="{6AA0D227-5DF7-4B41-BF18-0388320EEFE6}">
      <dgm:prSet/>
      <dgm:spPr/>
      <dgm:t>
        <a:bodyPr/>
        <a:lstStyle/>
        <a:p>
          <a:endParaRPr lang="es-CO"/>
        </a:p>
      </dgm:t>
    </dgm:pt>
    <dgm:pt modelId="{B5E24FAF-6FCB-40B1-AA6E-A0AC2D36C323}" type="sibTrans" cxnId="{6AA0D227-5DF7-4B41-BF18-0388320EEFE6}">
      <dgm:prSet/>
      <dgm:spPr/>
      <dgm:t>
        <a:bodyPr/>
        <a:lstStyle/>
        <a:p>
          <a:endParaRPr lang="es-CO"/>
        </a:p>
      </dgm:t>
    </dgm:pt>
    <dgm:pt modelId="{D7446312-B54D-4D66-A7E1-FEBDFBD5C915}">
      <dgm:prSet phldrT="[Texto]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b="1" spc="-1" dirty="0">
              <a:solidFill>
                <a:srgbClr val="000000"/>
              </a:solidFill>
              <a:latin typeface="+mj-lt"/>
            </a:rPr>
            <a:t>Esperan hasta el último minuto antes de iniciar acciones.</a:t>
          </a:r>
          <a:endParaRPr lang="es-ES" spc="-1" dirty="0">
            <a:latin typeface="+mj-lt"/>
          </a:endParaRPr>
        </a:p>
        <a:p>
          <a:pPr>
            <a:buClr>
              <a:srgbClr val="000000"/>
            </a:buClr>
            <a:buFont typeface="StarSymbol"/>
            <a:buChar char="-"/>
          </a:pPr>
          <a:endParaRPr lang="es-CO" dirty="0">
            <a:latin typeface="+mj-lt"/>
          </a:endParaRPr>
        </a:p>
      </dgm:t>
    </dgm:pt>
    <dgm:pt modelId="{F23624CC-11B4-448C-98A0-F1B4D6CD06BA}" type="parTrans" cxnId="{2851D620-7083-4F36-81B5-8D2F479F8F09}">
      <dgm:prSet/>
      <dgm:spPr/>
      <dgm:t>
        <a:bodyPr/>
        <a:lstStyle/>
        <a:p>
          <a:endParaRPr lang="es-CO"/>
        </a:p>
      </dgm:t>
    </dgm:pt>
    <dgm:pt modelId="{543454B7-88E3-4729-A75D-5955F9BBB9C3}" type="sibTrans" cxnId="{2851D620-7083-4F36-81B5-8D2F479F8F09}">
      <dgm:prSet/>
      <dgm:spPr/>
      <dgm:t>
        <a:bodyPr/>
        <a:lstStyle/>
        <a:p>
          <a:endParaRPr lang="es-CO"/>
        </a:p>
      </dgm:t>
    </dgm:pt>
    <dgm:pt modelId="{89D6499E-08E6-45F6-8D80-15CCDF9666E4}">
      <dgm:prSet phldrT="[Texto]" custT="1"/>
      <dgm:spPr/>
      <dgm:t>
        <a:bodyPr/>
        <a:lstStyle/>
        <a:p>
          <a:pPr algn="ctr"/>
          <a:r>
            <a:rPr lang="es-ES" sz="1400" b="1" spc="-1" dirty="0">
              <a:solidFill>
                <a:srgbClr val="000000"/>
              </a:solidFill>
              <a:latin typeface="+mj-lt"/>
            </a:rPr>
            <a:t>No anticipan consecuencias de sus acciones.  </a:t>
          </a:r>
          <a:endParaRPr lang="es-CO" sz="1400" dirty="0">
            <a:latin typeface="+mj-lt"/>
          </a:endParaRPr>
        </a:p>
      </dgm:t>
    </dgm:pt>
    <dgm:pt modelId="{C709286E-77EB-470B-A5AD-E3DDA0FF0308}" type="parTrans" cxnId="{E1EB1E44-BEB3-411F-9D6B-CD7045787815}">
      <dgm:prSet/>
      <dgm:spPr/>
      <dgm:t>
        <a:bodyPr/>
        <a:lstStyle/>
        <a:p>
          <a:endParaRPr lang="es-CO"/>
        </a:p>
      </dgm:t>
    </dgm:pt>
    <dgm:pt modelId="{407B61FB-DFDB-4589-8051-ADCB69114470}" type="sibTrans" cxnId="{E1EB1E44-BEB3-411F-9D6B-CD7045787815}">
      <dgm:prSet/>
      <dgm:spPr/>
      <dgm:t>
        <a:bodyPr/>
        <a:lstStyle/>
        <a:p>
          <a:endParaRPr lang="es-CO"/>
        </a:p>
      </dgm:t>
    </dgm:pt>
    <dgm:pt modelId="{60E4F8C2-2C5E-4475-80AC-F27314EF50D2}">
      <dgm:prSet phldrT="[Texto]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b="1" spc="-1" dirty="0">
              <a:solidFill>
                <a:srgbClr val="000000"/>
              </a:solidFill>
              <a:latin typeface="+mj-lt"/>
            </a:rPr>
            <a:t>Limitada capacidad de aprendizaje por observación.</a:t>
          </a:r>
          <a:endParaRPr lang="es-CO" dirty="0">
            <a:latin typeface="+mj-lt"/>
          </a:endParaRPr>
        </a:p>
      </dgm:t>
    </dgm:pt>
    <dgm:pt modelId="{7C75EEAB-9943-40B1-9F37-72019C4B264D}" type="parTrans" cxnId="{AFF913FD-BA48-485E-B3AC-F5781905FE8E}">
      <dgm:prSet/>
      <dgm:spPr/>
      <dgm:t>
        <a:bodyPr/>
        <a:lstStyle/>
        <a:p>
          <a:endParaRPr lang="es-CO"/>
        </a:p>
      </dgm:t>
    </dgm:pt>
    <dgm:pt modelId="{F4583D84-076D-4CEE-B84A-2A8697908C76}" type="sibTrans" cxnId="{AFF913FD-BA48-485E-B3AC-F5781905FE8E}">
      <dgm:prSet/>
      <dgm:spPr/>
      <dgm:t>
        <a:bodyPr/>
        <a:lstStyle/>
        <a:p>
          <a:endParaRPr lang="es-CO"/>
        </a:p>
      </dgm:t>
    </dgm:pt>
    <dgm:pt modelId="{ABE1654D-3C66-4DF8-B4C1-918BD27C5E5E}">
      <dgm:prSet phldrT="[Texto]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b="1" spc="-1" dirty="0">
              <a:solidFill>
                <a:srgbClr val="000000"/>
              </a:solidFill>
              <a:latin typeface="+mj-lt"/>
            </a:rPr>
            <a:t>Dificultades para aprender de las experiencias.</a:t>
          </a:r>
          <a:endParaRPr lang="es-CO" dirty="0">
            <a:latin typeface="+mj-lt"/>
          </a:endParaRPr>
        </a:p>
      </dgm:t>
    </dgm:pt>
    <dgm:pt modelId="{3B174979-F0A2-491F-942C-153B71822353}" type="parTrans" cxnId="{DA9B0846-BD74-4AAE-A739-5F92AB73707F}">
      <dgm:prSet/>
      <dgm:spPr/>
      <dgm:t>
        <a:bodyPr/>
        <a:lstStyle/>
        <a:p>
          <a:endParaRPr lang="es-CO"/>
        </a:p>
      </dgm:t>
    </dgm:pt>
    <dgm:pt modelId="{C8269F95-C1C0-4F61-A009-74CBEEAACEDD}" type="sibTrans" cxnId="{DA9B0846-BD74-4AAE-A739-5F92AB73707F}">
      <dgm:prSet/>
      <dgm:spPr/>
      <dgm:t>
        <a:bodyPr/>
        <a:lstStyle/>
        <a:p>
          <a:endParaRPr lang="es-CO"/>
        </a:p>
      </dgm:t>
    </dgm:pt>
    <dgm:pt modelId="{7F9B43D2-F255-4ACB-A647-8468C7F8D10B}">
      <dgm:prSet phldrT="[Texto]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b="1" spc="-1" dirty="0">
              <a:solidFill>
                <a:srgbClr val="000000"/>
              </a:solidFill>
              <a:latin typeface="+mj-lt"/>
            </a:rPr>
            <a:t>Diálogo interno escaso e inadecuado.</a:t>
          </a:r>
          <a:endParaRPr lang="es-CO" dirty="0">
            <a:latin typeface="+mj-lt"/>
          </a:endParaRPr>
        </a:p>
      </dgm:t>
    </dgm:pt>
    <dgm:pt modelId="{8BC5F82C-B21E-4599-A28A-8DE801F6878B}" type="parTrans" cxnId="{FDBBE539-A549-4D41-8B01-26D082278073}">
      <dgm:prSet/>
      <dgm:spPr/>
      <dgm:t>
        <a:bodyPr/>
        <a:lstStyle/>
        <a:p>
          <a:endParaRPr lang="es-CO"/>
        </a:p>
      </dgm:t>
    </dgm:pt>
    <dgm:pt modelId="{42FA0F6B-B0BD-48F6-94B3-D9D622A8A6B3}" type="sibTrans" cxnId="{FDBBE539-A549-4D41-8B01-26D082278073}">
      <dgm:prSet/>
      <dgm:spPr/>
      <dgm:t>
        <a:bodyPr/>
        <a:lstStyle/>
        <a:p>
          <a:endParaRPr lang="es-CO"/>
        </a:p>
      </dgm:t>
    </dgm:pt>
    <dgm:pt modelId="{F6BC422A-01CA-47B9-860E-4A515794E1D4}">
      <dgm:prSet phldrT="[Texto]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b="1" spc="-1" dirty="0">
              <a:solidFill>
                <a:srgbClr val="000000"/>
              </a:solidFill>
              <a:latin typeface="+mj-lt"/>
            </a:rPr>
            <a:t>Les cuesta seguir reglas e instrucciones.</a:t>
          </a:r>
          <a:endParaRPr lang="es-CO" dirty="0">
            <a:latin typeface="+mj-lt"/>
          </a:endParaRPr>
        </a:p>
      </dgm:t>
    </dgm:pt>
    <dgm:pt modelId="{E1445B01-BE67-43A2-A1BB-4D75E7656219}" type="parTrans" cxnId="{16964146-7097-4658-8F7C-4EF20D03F304}">
      <dgm:prSet/>
      <dgm:spPr/>
      <dgm:t>
        <a:bodyPr/>
        <a:lstStyle/>
        <a:p>
          <a:endParaRPr lang="es-CO"/>
        </a:p>
      </dgm:t>
    </dgm:pt>
    <dgm:pt modelId="{A3DE1EDB-E4CD-46F6-AEEF-211E6EC12FED}" type="sibTrans" cxnId="{16964146-7097-4658-8F7C-4EF20D03F304}">
      <dgm:prSet/>
      <dgm:spPr/>
      <dgm:t>
        <a:bodyPr/>
        <a:lstStyle/>
        <a:p>
          <a:endParaRPr lang="es-CO"/>
        </a:p>
      </dgm:t>
    </dgm:pt>
    <dgm:pt modelId="{0054EC4F-AE58-463A-B896-617AD4D000BC}">
      <dgm:prSet phldrT="[Texto]"/>
      <dgm:spPr/>
      <dgm:t>
        <a:bodyPr/>
        <a:lstStyle/>
        <a:p>
          <a:r>
            <a:rPr lang="es-ES" b="1" spc="-1" dirty="0">
              <a:solidFill>
                <a:srgbClr val="000000"/>
              </a:solidFill>
              <a:latin typeface="+mj-lt"/>
            </a:rPr>
            <a:t>Falta de planificación y respuestas poco estructuradas.</a:t>
          </a:r>
          <a:endParaRPr lang="es-CO" dirty="0">
            <a:latin typeface="+mj-lt"/>
          </a:endParaRPr>
        </a:p>
      </dgm:t>
    </dgm:pt>
    <dgm:pt modelId="{17A44E07-5C52-4FD6-AF27-2EA2B5765502}" type="parTrans" cxnId="{9A8F1289-E4AE-4A6B-88B0-4720416F6290}">
      <dgm:prSet/>
      <dgm:spPr/>
      <dgm:t>
        <a:bodyPr/>
        <a:lstStyle/>
        <a:p>
          <a:endParaRPr lang="es-CO"/>
        </a:p>
      </dgm:t>
    </dgm:pt>
    <dgm:pt modelId="{1A5A9A48-F63A-4276-99A0-B96303A6989C}" type="sibTrans" cxnId="{9A8F1289-E4AE-4A6B-88B0-4720416F6290}">
      <dgm:prSet/>
      <dgm:spPr/>
      <dgm:t>
        <a:bodyPr/>
        <a:lstStyle/>
        <a:p>
          <a:endParaRPr lang="es-CO"/>
        </a:p>
      </dgm:t>
    </dgm:pt>
    <dgm:pt modelId="{ECF00131-ED80-47D7-BDF9-AEC72C77E32E}" type="pres">
      <dgm:prSet presAssocID="{300B746A-72B2-4702-BFBA-8159A363019F}" presName="vert0" presStyleCnt="0">
        <dgm:presLayoutVars>
          <dgm:dir/>
          <dgm:animOne val="branch"/>
          <dgm:animLvl val="lvl"/>
        </dgm:presLayoutVars>
      </dgm:prSet>
      <dgm:spPr/>
    </dgm:pt>
    <dgm:pt modelId="{6899CE85-877E-4C6A-803A-8CB3616AC216}" type="pres">
      <dgm:prSet presAssocID="{16EA3FA2-05AE-4CCA-A5D1-0F573428BC61}" presName="thickLine" presStyleLbl="alignNode1" presStyleIdx="0" presStyleCnt="2"/>
      <dgm:spPr/>
    </dgm:pt>
    <dgm:pt modelId="{5F997B36-7D30-4B34-894F-2A4459541AC5}" type="pres">
      <dgm:prSet presAssocID="{16EA3FA2-05AE-4CCA-A5D1-0F573428BC61}" presName="horz1" presStyleCnt="0"/>
      <dgm:spPr/>
    </dgm:pt>
    <dgm:pt modelId="{DF8DA801-7D38-4E79-9066-373425D6792F}" type="pres">
      <dgm:prSet presAssocID="{16EA3FA2-05AE-4CCA-A5D1-0F573428BC61}" presName="tx1" presStyleLbl="revTx" presStyleIdx="0" presStyleCnt="8"/>
      <dgm:spPr/>
    </dgm:pt>
    <dgm:pt modelId="{22742087-D17F-49F2-8DE2-0672458BFBF0}" type="pres">
      <dgm:prSet presAssocID="{16EA3FA2-05AE-4CCA-A5D1-0F573428BC61}" presName="vert1" presStyleCnt="0"/>
      <dgm:spPr/>
    </dgm:pt>
    <dgm:pt modelId="{F0698BAA-ABDB-4829-8908-AEF76FCACFC3}" type="pres">
      <dgm:prSet presAssocID="{D7446312-B54D-4D66-A7E1-FEBDFBD5C915}" presName="vertSpace2a" presStyleCnt="0"/>
      <dgm:spPr/>
    </dgm:pt>
    <dgm:pt modelId="{5055C580-2ACD-4A2C-8C12-4BE828355F5D}" type="pres">
      <dgm:prSet presAssocID="{D7446312-B54D-4D66-A7E1-FEBDFBD5C915}" presName="horz2" presStyleCnt="0"/>
      <dgm:spPr/>
    </dgm:pt>
    <dgm:pt modelId="{C5B56668-4052-4972-B4E3-DBD9401BBDDC}" type="pres">
      <dgm:prSet presAssocID="{D7446312-B54D-4D66-A7E1-FEBDFBD5C915}" presName="horzSpace2" presStyleCnt="0"/>
      <dgm:spPr/>
    </dgm:pt>
    <dgm:pt modelId="{B9E6E5F9-53A4-43C1-9747-12BB766DB3A4}" type="pres">
      <dgm:prSet presAssocID="{D7446312-B54D-4D66-A7E1-FEBDFBD5C915}" presName="tx2" presStyleLbl="revTx" presStyleIdx="1" presStyleCnt="8" custScaleY="35648"/>
      <dgm:spPr/>
    </dgm:pt>
    <dgm:pt modelId="{0B5138C8-2F39-4BF3-89F3-27F42B3427EF}" type="pres">
      <dgm:prSet presAssocID="{D7446312-B54D-4D66-A7E1-FEBDFBD5C915}" presName="vert2" presStyleCnt="0"/>
      <dgm:spPr/>
    </dgm:pt>
    <dgm:pt modelId="{7FB9C692-8B4F-459B-8D6F-9B6895144D59}" type="pres">
      <dgm:prSet presAssocID="{D7446312-B54D-4D66-A7E1-FEBDFBD5C915}" presName="thinLine2b" presStyleLbl="callout" presStyleIdx="0" presStyleCnt="6" custLinFactY="-200000" custLinFactNeighborX="-18" custLinFactNeighborY="-248655"/>
      <dgm:spPr/>
    </dgm:pt>
    <dgm:pt modelId="{CD0B3B5F-2EBB-4A84-B51A-E8FCA28608BC}" type="pres">
      <dgm:prSet presAssocID="{D7446312-B54D-4D66-A7E1-FEBDFBD5C915}" presName="vertSpace2b" presStyleCnt="0"/>
      <dgm:spPr/>
    </dgm:pt>
    <dgm:pt modelId="{A710BAFB-DB53-4D78-A90F-D108ABE4696F}" type="pres">
      <dgm:prSet presAssocID="{89D6499E-08E6-45F6-8D80-15CCDF9666E4}" presName="thickLine" presStyleLbl="alignNode1" presStyleIdx="1" presStyleCnt="2" custLinFactNeighborY="-34553"/>
      <dgm:spPr/>
    </dgm:pt>
    <dgm:pt modelId="{1AC41955-6020-40B7-A3DB-3AF8AD3B15F4}" type="pres">
      <dgm:prSet presAssocID="{89D6499E-08E6-45F6-8D80-15CCDF9666E4}" presName="horz1" presStyleCnt="0"/>
      <dgm:spPr/>
    </dgm:pt>
    <dgm:pt modelId="{79B55451-002C-4E5C-8EA8-86905DA2E05E}" type="pres">
      <dgm:prSet presAssocID="{89D6499E-08E6-45F6-8D80-15CCDF9666E4}" presName="tx1" presStyleLbl="revTx" presStyleIdx="2" presStyleCnt="8" custScaleX="123384" custLinFactNeighborY="-33246"/>
      <dgm:spPr/>
    </dgm:pt>
    <dgm:pt modelId="{8070B729-E4D5-466A-9062-18697E42724C}" type="pres">
      <dgm:prSet presAssocID="{89D6499E-08E6-45F6-8D80-15CCDF9666E4}" presName="vert1" presStyleCnt="0"/>
      <dgm:spPr/>
    </dgm:pt>
    <dgm:pt modelId="{2507BEA0-0E67-4143-A40E-18EF303AB71D}" type="pres">
      <dgm:prSet presAssocID="{60E4F8C2-2C5E-4475-80AC-F27314EF50D2}" presName="vertSpace2a" presStyleCnt="0"/>
      <dgm:spPr/>
    </dgm:pt>
    <dgm:pt modelId="{43F5B4BD-3042-4B2D-A68A-15F66840A655}" type="pres">
      <dgm:prSet presAssocID="{60E4F8C2-2C5E-4475-80AC-F27314EF50D2}" presName="horz2" presStyleCnt="0"/>
      <dgm:spPr/>
    </dgm:pt>
    <dgm:pt modelId="{751C8692-B8BC-4F9D-9855-FE3C3DBD3E63}" type="pres">
      <dgm:prSet presAssocID="{60E4F8C2-2C5E-4475-80AC-F27314EF50D2}" presName="horzSpace2" presStyleCnt="0"/>
      <dgm:spPr/>
    </dgm:pt>
    <dgm:pt modelId="{10B171F7-AEB3-484E-B61D-B3E078BABBA9}" type="pres">
      <dgm:prSet presAssocID="{60E4F8C2-2C5E-4475-80AC-F27314EF50D2}" presName="tx2" presStyleLbl="revTx" presStyleIdx="3" presStyleCnt="8" custLinFactY="-59257" custLinFactNeighborY="-100000"/>
      <dgm:spPr/>
    </dgm:pt>
    <dgm:pt modelId="{26173AD8-C010-477F-A326-45BB203240FA}" type="pres">
      <dgm:prSet presAssocID="{60E4F8C2-2C5E-4475-80AC-F27314EF50D2}" presName="vert2" presStyleCnt="0"/>
      <dgm:spPr/>
    </dgm:pt>
    <dgm:pt modelId="{D154C1E0-90F9-44DE-A203-1CD035D9BEEA}" type="pres">
      <dgm:prSet presAssocID="{60E4F8C2-2C5E-4475-80AC-F27314EF50D2}" presName="thinLine2b" presStyleLbl="callout" presStyleIdx="1" presStyleCnt="6" custLinFactY="-1000000" custLinFactNeighborY="-1015046"/>
      <dgm:spPr/>
    </dgm:pt>
    <dgm:pt modelId="{11C5EC18-7F56-4D16-8D18-B3F120DA0297}" type="pres">
      <dgm:prSet presAssocID="{60E4F8C2-2C5E-4475-80AC-F27314EF50D2}" presName="vertSpace2b" presStyleCnt="0"/>
      <dgm:spPr/>
    </dgm:pt>
    <dgm:pt modelId="{2939A4CF-EE7D-4772-8600-3F03C29D9178}" type="pres">
      <dgm:prSet presAssocID="{ABE1654D-3C66-4DF8-B4C1-918BD27C5E5E}" presName="horz2" presStyleCnt="0"/>
      <dgm:spPr/>
    </dgm:pt>
    <dgm:pt modelId="{F35C3E83-43C8-47D9-A0D3-3357965A806A}" type="pres">
      <dgm:prSet presAssocID="{ABE1654D-3C66-4DF8-B4C1-918BD27C5E5E}" presName="horzSpace2" presStyleCnt="0"/>
      <dgm:spPr/>
    </dgm:pt>
    <dgm:pt modelId="{B9E3E489-0FAC-4706-B29A-DF2B886202F6}" type="pres">
      <dgm:prSet presAssocID="{ABE1654D-3C66-4DF8-B4C1-918BD27C5E5E}" presName="tx2" presStyleLbl="revTx" presStyleIdx="4" presStyleCnt="8" custLinFactY="-37656" custLinFactNeighborY="-100000"/>
      <dgm:spPr/>
    </dgm:pt>
    <dgm:pt modelId="{FD1211EE-7BEA-44D1-AA72-3317440BF805}" type="pres">
      <dgm:prSet presAssocID="{ABE1654D-3C66-4DF8-B4C1-918BD27C5E5E}" presName="vert2" presStyleCnt="0"/>
      <dgm:spPr/>
    </dgm:pt>
    <dgm:pt modelId="{56E9AE19-F08A-4AC9-A179-0965DC9BF550}" type="pres">
      <dgm:prSet presAssocID="{ABE1654D-3C66-4DF8-B4C1-918BD27C5E5E}" presName="thinLine2b" presStyleLbl="callout" presStyleIdx="2" presStyleCnt="6" custLinFactY="-969445" custLinFactNeighborX="-824" custLinFactNeighborY="-1000000"/>
      <dgm:spPr/>
    </dgm:pt>
    <dgm:pt modelId="{FDE8027B-5A57-4483-A129-5E133519A350}" type="pres">
      <dgm:prSet presAssocID="{ABE1654D-3C66-4DF8-B4C1-918BD27C5E5E}" presName="vertSpace2b" presStyleCnt="0"/>
      <dgm:spPr/>
    </dgm:pt>
    <dgm:pt modelId="{EEB49A24-3460-40C1-9691-105FE826481C}" type="pres">
      <dgm:prSet presAssocID="{7F9B43D2-F255-4ACB-A647-8468C7F8D10B}" presName="horz2" presStyleCnt="0"/>
      <dgm:spPr/>
    </dgm:pt>
    <dgm:pt modelId="{5BE7EF11-3218-4490-A744-E576F1CCEE3E}" type="pres">
      <dgm:prSet presAssocID="{7F9B43D2-F255-4ACB-A647-8468C7F8D10B}" presName="horzSpace2" presStyleCnt="0"/>
      <dgm:spPr/>
    </dgm:pt>
    <dgm:pt modelId="{2DC3C37A-5AED-48BC-B2D4-2C4C306FCB3A}" type="pres">
      <dgm:prSet presAssocID="{7F9B43D2-F255-4ACB-A647-8468C7F8D10B}" presName="tx2" presStyleLbl="revTx" presStyleIdx="5" presStyleCnt="8" custLinFactY="-34141" custLinFactNeighborY="-100000"/>
      <dgm:spPr/>
    </dgm:pt>
    <dgm:pt modelId="{5F7680E9-FDDD-4BD0-AC2E-3B5636965DC9}" type="pres">
      <dgm:prSet presAssocID="{7F9B43D2-F255-4ACB-A647-8468C7F8D10B}" presName="vert2" presStyleCnt="0"/>
      <dgm:spPr/>
    </dgm:pt>
    <dgm:pt modelId="{898374B5-1946-4807-A6EE-EE500953BF3F}" type="pres">
      <dgm:prSet presAssocID="{7F9B43D2-F255-4ACB-A647-8468C7F8D10B}" presName="thinLine2b" presStyleLbl="callout" presStyleIdx="3" presStyleCnt="6" custLinFactY="-930571" custLinFactNeighborY="-1000000"/>
      <dgm:spPr/>
    </dgm:pt>
    <dgm:pt modelId="{E739D8C1-02D9-41D8-8C64-C07F46455068}" type="pres">
      <dgm:prSet presAssocID="{7F9B43D2-F255-4ACB-A647-8468C7F8D10B}" presName="vertSpace2b" presStyleCnt="0"/>
      <dgm:spPr/>
    </dgm:pt>
    <dgm:pt modelId="{8D854451-AFD6-4A60-A2B5-05D7E463E81C}" type="pres">
      <dgm:prSet presAssocID="{F6BC422A-01CA-47B9-860E-4A515794E1D4}" presName="horz2" presStyleCnt="0"/>
      <dgm:spPr/>
    </dgm:pt>
    <dgm:pt modelId="{8A4864BE-BF3F-446E-8367-E3A14D97190D}" type="pres">
      <dgm:prSet presAssocID="{F6BC422A-01CA-47B9-860E-4A515794E1D4}" presName="horzSpace2" presStyleCnt="0"/>
      <dgm:spPr/>
    </dgm:pt>
    <dgm:pt modelId="{3EABFC99-5162-49CE-8777-84EE6B4D38B8}" type="pres">
      <dgm:prSet presAssocID="{F6BC422A-01CA-47B9-860E-4A515794E1D4}" presName="tx2" presStyleLbl="revTx" presStyleIdx="6" presStyleCnt="8" custLinFactY="-30626" custLinFactNeighborY="-100000"/>
      <dgm:spPr/>
    </dgm:pt>
    <dgm:pt modelId="{681C7796-49D6-49BF-9DAE-15FD2FA9D1C4}" type="pres">
      <dgm:prSet presAssocID="{F6BC422A-01CA-47B9-860E-4A515794E1D4}" presName="vert2" presStyleCnt="0"/>
      <dgm:spPr/>
    </dgm:pt>
    <dgm:pt modelId="{79BCB007-61CB-41F9-80FF-1C499A0F451D}" type="pres">
      <dgm:prSet presAssocID="{F6BC422A-01CA-47B9-860E-4A515794E1D4}" presName="thinLine2b" presStyleLbl="callout" presStyleIdx="4" presStyleCnt="6" custLinFactY="-1036421" custLinFactNeighborY="-1100000"/>
      <dgm:spPr/>
    </dgm:pt>
    <dgm:pt modelId="{A04052FE-6E71-4DE4-9D89-E90951708350}" type="pres">
      <dgm:prSet presAssocID="{F6BC422A-01CA-47B9-860E-4A515794E1D4}" presName="vertSpace2b" presStyleCnt="0"/>
      <dgm:spPr/>
    </dgm:pt>
    <dgm:pt modelId="{50E7DF29-EF19-456C-A5AC-0E36D58E98C6}" type="pres">
      <dgm:prSet presAssocID="{0054EC4F-AE58-463A-B896-617AD4D000BC}" presName="horz2" presStyleCnt="0"/>
      <dgm:spPr/>
    </dgm:pt>
    <dgm:pt modelId="{AC49F7AB-0361-4151-BA12-9F80C6EC26F5}" type="pres">
      <dgm:prSet presAssocID="{0054EC4F-AE58-463A-B896-617AD4D000BC}" presName="horzSpace2" presStyleCnt="0"/>
      <dgm:spPr/>
    </dgm:pt>
    <dgm:pt modelId="{8460A675-EB38-4653-AF56-86F414405245}" type="pres">
      <dgm:prSet presAssocID="{0054EC4F-AE58-463A-B896-617AD4D000BC}" presName="tx2" presStyleLbl="revTx" presStyleIdx="7" presStyleCnt="8" custLinFactY="-45197" custLinFactNeighborY="-100000"/>
      <dgm:spPr/>
    </dgm:pt>
    <dgm:pt modelId="{149C1FDF-4BE9-49C5-98CB-AE9E92720747}" type="pres">
      <dgm:prSet presAssocID="{0054EC4F-AE58-463A-B896-617AD4D000BC}" presName="vert2" presStyleCnt="0"/>
      <dgm:spPr/>
    </dgm:pt>
    <dgm:pt modelId="{1B064088-D396-4C67-89BE-A5EFBB5ED365}" type="pres">
      <dgm:prSet presAssocID="{0054EC4F-AE58-463A-B896-617AD4D000BC}" presName="thinLine2b" presStyleLbl="callout" presStyleIdx="5" presStyleCnt="6"/>
      <dgm:spPr/>
    </dgm:pt>
    <dgm:pt modelId="{335AB195-B5F3-4B0F-9C0F-C42EA2D241E5}" type="pres">
      <dgm:prSet presAssocID="{0054EC4F-AE58-463A-B896-617AD4D000BC}" presName="vertSpace2b" presStyleCnt="0"/>
      <dgm:spPr/>
    </dgm:pt>
  </dgm:ptLst>
  <dgm:cxnLst>
    <dgm:cxn modelId="{2851D620-7083-4F36-81B5-8D2F479F8F09}" srcId="{16EA3FA2-05AE-4CCA-A5D1-0F573428BC61}" destId="{D7446312-B54D-4D66-A7E1-FEBDFBD5C915}" srcOrd="0" destOrd="0" parTransId="{F23624CC-11B4-448C-98A0-F1B4D6CD06BA}" sibTransId="{543454B7-88E3-4729-A75D-5955F9BBB9C3}"/>
    <dgm:cxn modelId="{7F5CDA26-A012-4E06-96EC-61BAAD22ABE6}" type="presOf" srcId="{16EA3FA2-05AE-4CCA-A5D1-0F573428BC61}" destId="{DF8DA801-7D38-4E79-9066-373425D6792F}" srcOrd="0" destOrd="0" presId="urn:microsoft.com/office/officeart/2008/layout/LinedList"/>
    <dgm:cxn modelId="{6AA0D227-5DF7-4B41-BF18-0388320EEFE6}" srcId="{300B746A-72B2-4702-BFBA-8159A363019F}" destId="{16EA3FA2-05AE-4CCA-A5D1-0F573428BC61}" srcOrd="0" destOrd="0" parTransId="{02A83856-627E-4DF7-A310-E593E5FC42F7}" sibTransId="{B5E24FAF-6FCB-40B1-AA6E-A0AC2D36C323}"/>
    <dgm:cxn modelId="{FDBBE539-A549-4D41-8B01-26D082278073}" srcId="{89D6499E-08E6-45F6-8D80-15CCDF9666E4}" destId="{7F9B43D2-F255-4ACB-A647-8468C7F8D10B}" srcOrd="2" destOrd="0" parTransId="{8BC5F82C-B21E-4599-A28A-8DE801F6878B}" sibTransId="{42FA0F6B-B0BD-48F6-94B3-D9D622A8A6B3}"/>
    <dgm:cxn modelId="{E1EB1E44-BEB3-411F-9D6B-CD7045787815}" srcId="{300B746A-72B2-4702-BFBA-8159A363019F}" destId="{89D6499E-08E6-45F6-8D80-15CCDF9666E4}" srcOrd="1" destOrd="0" parTransId="{C709286E-77EB-470B-A5AD-E3DDA0FF0308}" sibTransId="{407B61FB-DFDB-4589-8051-ADCB69114470}"/>
    <dgm:cxn modelId="{DA9B0846-BD74-4AAE-A739-5F92AB73707F}" srcId="{89D6499E-08E6-45F6-8D80-15CCDF9666E4}" destId="{ABE1654D-3C66-4DF8-B4C1-918BD27C5E5E}" srcOrd="1" destOrd="0" parTransId="{3B174979-F0A2-491F-942C-153B71822353}" sibTransId="{C8269F95-C1C0-4F61-A009-74CBEEAACEDD}"/>
    <dgm:cxn modelId="{16964146-7097-4658-8F7C-4EF20D03F304}" srcId="{89D6499E-08E6-45F6-8D80-15CCDF9666E4}" destId="{F6BC422A-01CA-47B9-860E-4A515794E1D4}" srcOrd="3" destOrd="0" parTransId="{E1445B01-BE67-43A2-A1BB-4D75E7656219}" sibTransId="{A3DE1EDB-E4CD-46F6-AEEF-211E6EC12FED}"/>
    <dgm:cxn modelId="{9EC4766D-2F43-4046-B7AE-75ADADF16038}" type="presOf" srcId="{F6BC422A-01CA-47B9-860E-4A515794E1D4}" destId="{3EABFC99-5162-49CE-8777-84EE6B4D38B8}" srcOrd="0" destOrd="0" presId="urn:microsoft.com/office/officeart/2008/layout/LinedList"/>
    <dgm:cxn modelId="{2E00D14E-7837-41FD-8698-47CE094C35E4}" type="presOf" srcId="{0054EC4F-AE58-463A-B896-617AD4D000BC}" destId="{8460A675-EB38-4653-AF56-86F414405245}" srcOrd="0" destOrd="0" presId="urn:microsoft.com/office/officeart/2008/layout/LinedList"/>
    <dgm:cxn modelId="{CBAAA650-874B-47C1-8911-026EC6517C84}" type="presOf" srcId="{300B746A-72B2-4702-BFBA-8159A363019F}" destId="{ECF00131-ED80-47D7-BDF9-AEC72C77E32E}" srcOrd="0" destOrd="0" presId="urn:microsoft.com/office/officeart/2008/layout/LinedList"/>
    <dgm:cxn modelId="{B5F27C76-72F2-4B6A-9B32-16978C5066C1}" type="presOf" srcId="{7F9B43D2-F255-4ACB-A647-8468C7F8D10B}" destId="{2DC3C37A-5AED-48BC-B2D4-2C4C306FCB3A}" srcOrd="0" destOrd="0" presId="urn:microsoft.com/office/officeart/2008/layout/LinedList"/>
    <dgm:cxn modelId="{B0BC0659-CA78-4305-8C98-F2221F62CDA3}" type="presOf" srcId="{D7446312-B54D-4D66-A7E1-FEBDFBD5C915}" destId="{B9E6E5F9-53A4-43C1-9747-12BB766DB3A4}" srcOrd="0" destOrd="0" presId="urn:microsoft.com/office/officeart/2008/layout/LinedList"/>
    <dgm:cxn modelId="{850DBB7F-98D5-4A71-AEE9-B51A8E79912C}" type="presOf" srcId="{89D6499E-08E6-45F6-8D80-15CCDF9666E4}" destId="{79B55451-002C-4E5C-8EA8-86905DA2E05E}" srcOrd="0" destOrd="0" presId="urn:microsoft.com/office/officeart/2008/layout/LinedList"/>
    <dgm:cxn modelId="{9A8F1289-E4AE-4A6B-88B0-4720416F6290}" srcId="{89D6499E-08E6-45F6-8D80-15CCDF9666E4}" destId="{0054EC4F-AE58-463A-B896-617AD4D000BC}" srcOrd="4" destOrd="0" parTransId="{17A44E07-5C52-4FD6-AF27-2EA2B5765502}" sibTransId="{1A5A9A48-F63A-4276-99A0-B96303A6989C}"/>
    <dgm:cxn modelId="{D4ABE78C-E4C2-4935-88F7-5BBE263228A2}" type="presOf" srcId="{ABE1654D-3C66-4DF8-B4C1-918BD27C5E5E}" destId="{B9E3E489-0FAC-4706-B29A-DF2B886202F6}" srcOrd="0" destOrd="0" presId="urn:microsoft.com/office/officeart/2008/layout/LinedList"/>
    <dgm:cxn modelId="{A221C5CD-F98D-45E6-B6CC-6514FED718A4}" type="presOf" srcId="{60E4F8C2-2C5E-4475-80AC-F27314EF50D2}" destId="{10B171F7-AEB3-484E-B61D-B3E078BABBA9}" srcOrd="0" destOrd="0" presId="urn:microsoft.com/office/officeart/2008/layout/LinedList"/>
    <dgm:cxn modelId="{AFF913FD-BA48-485E-B3AC-F5781905FE8E}" srcId="{89D6499E-08E6-45F6-8D80-15CCDF9666E4}" destId="{60E4F8C2-2C5E-4475-80AC-F27314EF50D2}" srcOrd="0" destOrd="0" parTransId="{7C75EEAB-9943-40B1-9F37-72019C4B264D}" sibTransId="{F4583D84-076D-4CEE-B84A-2A8697908C76}"/>
    <dgm:cxn modelId="{1669C81E-6370-4FC0-985C-04BE70780051}" type="presParOf" srcId="{ECF00131-ED80-47D7-BDF9-AEC72C77E32E}" destId="{6899CE85-877E-4C6A-803A-8CB3616AC216}" srcOrd="0" destOrd="0" presId="urn:microsoft.com/office/officeart/2008/layout/LinedList"/>
    <dgm:cxn modelId="{153F0F29-6FF5-4D30-91FE-2A4EEAFE265B}" type="presParOf" srcId="{ECF00131-ED80-47D7-BDF9-AEC72C77E32E}" destId="{5F997B36-7D30-4B34-894F-2A4459541AC5}" srcOrd="1" destOrd="0" presId="urn:microsoft.com/office/officeart/2008/layout/LinedList"/>
    <dgm:cxn modelId="{CF554DAF-6319-45AB-9ED8-6ED029DC01F3}" type="presParOf" srcId="{5F997B36-7D30-4B34-894F-2A4459541AC5}" destId="{DF8DA801-7D38-4E79-9066-373425D6792F}" srcOrd="0" destOrd="0" presId="urn:microsoft.com/office/officeart/2008/layout/LinedList"/>
    <dgm:cxn modelId="{B8C5BA16-A65F-4F12-8915-063B5900A556}" type="presParOf" srcId="{5F997B36-7D30-4B34-894F-2A4459541AC5}" destId="{22742087-D17F-49F2-8DE2-0672458BFBF0}" srcOrd="1" destOrd="0" presId="urn:microsoft.com/office/officeart/2008/layout/LinedList"/>
    <dgm:cxn modelId="{E6170033-191F-487E-940A-EBB837202A2C}" type="presParOf" srcId="{22742087-D17F-49F2-8DE2-0672458BFBF0}" destId="{F0698BAA-ABDB-4829-8908-AEF76FCACFC3}" srcOrd="0" destOrd="0" presId="urn:microsoft.com/office/officeart/2008/layout/LinedList"/>
    <dgm:cxn modelId="{29D9EC7E-6152-45CC-B064-D716DF970534}" type="presParOf" srcId="{22742087-D17F-49F2-8DE2-0672458BFBF0}" destId="{5055C580-2ACD-4A2C-8C12-4BE828355F5D}" srcOrd="1" destOrd="0" presId="urn:microsoft.com/office/officeart/2008/layout/LinedList"/>
    <dgm:cxn modelId="{F228914A-E1E8-41A2-91B5-7DD6E93F0830}" type="presParOf" srcId="{5055C580-2ACD-4A2C-8C12-4BE828355F5D}" destId="{C5B56668-4052-4972-B4E3-DBD9401BBDDC}" srcOrd="0" destOrd="0" presId="urn:microsoft.com/office/officeart/2008/layout/LinedList"/>
    <dgm:cxn modelId="{7091A9A6-CF69-4E2A-92FF-A64FF8976E3F}" type="presParOf" srcId="{5055C580-2ACD-4A2C-8C12-4BE828355F5D}" destId="{B9E6E5F9-53A4-43C1-9747-12BB766DB3A4}" srcOrd="1" destOrd="0" presId="urn:microsoft.com/office/officeart/2008/layout/LinedList"/>
    <dgm:cxn modelId="{54C4B7F9-AC29-4BCF-813D-93B3CB065E13}" type="presParOf" srcId="{5055C580-2ACD-4A2C-8C12-4BE828355F5D}" destId="{0B5138C8-2F39-4BF3-89F3-27F42B3427EF}" srcOrd="2" destOrd="0" presId="urn:microsoft.com/office/officeart/2008/layout/LinedList"/>
    <dgm:cxn modelId="{D811D3A7-82E0-4E3C-B7B2-1400E3058B07}" type="presParOf" srcId="{22742087-D17F-49F2-8DE2-0672458BFBF0}" destId="{7FB9C692-8B4F-459B-8D6F-9B6895144D59}" srcOrd="2" destOrd="0" presId="urn:microsoft.com/office/officeart/2008/layout/LinedList"/>
    <dgm:cxn modelId="{EED04DC6-4C4F-459D-ADBC-54D78239E228}" type="presParOf" srcId="{22742087-D17F-49F2-8DE2-0672458BFBF0}" destId="{CD0B3B5F-2EBB-4A84-B51A-E8FCA28608BC}" srcOrd="3" destOrd="0" presId="urn:microsoft.com/office/officeart/2008/layout/LinedList"/>
    <dgm:cxn modelId="{3C4FBB58-9EFB-4ED2-A54B-01F24ED36517}" type="presParOf" srcId="{ECF00131-ED80-47D7-BDF9-AEC72C77E32E}" destId="{A710BAFB-DB53-4D78-A90F-D108ABE4696F}" srcOrd="2" destOrd="0" presId="urn:microsoft.com/office/officeart/2008/layout/LinedList"/>
    <dgm:cxn modelId="{D8F76B13-4CF5-49B6-8935-8D4A1205A445}" type="presParOf" srcId="{ECF00131-ED80-47D7-BDF9-AEC72C77E32E}" destId="{1AC41955-6020-40B7-A3DB-3AF8AD3B15F4}" srcOrd="3" destOrd="0" presId="urn:microsoft.com/office/officeart/2008/layout/LinedList"/>
    <dgm:cxn modelId="{378604E2-C57E-4B24-8C19-AD4DEC84BE45}" type="presParOf" srcId="{1AC41955-6020-40B7-A3DB-3AF8AD3B15F4}" destId="{79B55451-002C-4E5C-8EA8-86905DA2E05E}" srcOrd="0" destOrd="0" presId="urn:microsoft.com/office/officeart/2008/layout/LinedList"/>
    <dgm:cxn modelId="{69FC60C3-6B60-455E-9640-147B3924B4C9}" type="presParOf" srcId="{1AC41955-6020-40B7-A3DB-3AF8AD3B15F4}" destId="{8070B729-E4D5-466A-9062-18697E42724C}" srcOrd="1" destOrd="0" presId="urn:microsoft.com/office/officeart/2008/layout/LinedList"/>
    <dgm:cxn modelId="{89F1CD48-E064-4AD2-937F-96A4F8D2E5AF}" type="presParOf" srcId="{8070B729-E4D5-466A-9062-18697E42724C}" destId="{2507BEA0-0E67-4143-A40E-18EF303AB71D}" srcOrd="0" destOrd="0" presId="urn:microsoft.com/office/officeart/2008/layout/LinedList"/>
    <dgm:cxn modelId="{1EDF59F4-B7C7-406D-A00F-8FB4D3556C54}" type="presParOf" srcId="{8070B729-E4D5-466A-9062-18697E42724C}" destId="{43F5B4BD-3042-4B2D-A68A-15F66840A655}" srcOrd="1" destOrd="0" presId="urn:microsoft.com/office/officeart/2008/layout/LinedList"/>
    <dgm:cxn modelId="{1B64BFED-3CDD-47AE-9573-E66D87B015E6}" type="presParOf" srcId="{43F5B4BD-3042-4B2D-A68A-15F66840A655}" destId="{751C8692-B8BC-4F9D-9855-FE3C3DBD3E63}" srcOrd="0" destOrd="0" presId="urn:microsoft.com/office/officeart/2008/layout/LinedList"/>
    <dgm:cxn modelId="{55E93D1A-9C26-4720-B830-9BCA13BA9EF6}" type="presParOf" srcId="{43F5B4BD-3042-4B2D-A68A-15F66840A655}" destId="{10B171F7-AEB3-484E-B61D-B3E078BABBA9}" srcOrd="1" destOrd="0" presId="urn:microsoft.com/office/officeart/2008/layout/LinedList"/>
    <dgm:cxn modelId="{D4581019-663C-4CD1-B1C9-5B1AD255E369}" type="presParOf" srcId="{43F5B4BD-3042-4B2D-A68A-15F66840A655}" destId="{26173AD8-C010-477F-A326-45BB203240FA}" srcOrd="2" destOrd="0" presId="urn:microsoft.com/office/officeart/2008/layout/LinedList"/>
    <dgm:cxn modelId="{70D83399-DF80-4AB6-8CF0-0091E819E054}" type="presParOf" srcId="{8070B729-E4D5-466A-9062-18697E42724C}" destId="{D154C1E0-90F9-44DE-A203-1CD035D9BEEA}" srcOrd="2" destOrd="0" presId="urn:microsoft.com/office/officeart/2008/layout/LinedList"/>
    <dgm:cxn modelId="{599E2F49-0E20-4B6D-B3D7-BEB8C4F2F367}" type="presParOf" srcId="{8070B729-E4D5-466A-9062-18697E42724C}" destId="{11C5EC18-7F56-4D16-8D18-B3F120DA0297}" srcOrd="3" destOrd="0" presId="urn:microsoft.com/office/officeart/2008/layout/LinedList"/>
    <dgm:cxn modelId="{5113609C-4667-45E0-A0F3-177F58ED680A}" type="presParOf" srcId="{8070B729-E4D5-466A-9062-18697E42724C}" destId="{2939A4CF-EE7D-4772-8600-3F03C29D9178}" srcOrd="4" destOrd="0" presId="urn:microsoft.com/office/officeart/2008/layout/LinedList"/>
    <dgm:cxn modelId="{5BBCDED6-AB68-4C52-B23B-C3711E9EB5D8}" type="presParOf" srcId="{2939A4CF-EE7D-4772-8600-3F03C29D9178}" destId="{F35C3E83-43C8-47D9-A0D3-3357965A806A}" srcOrd="0" destOrd="0" presId="urn:microsoft.com/office/officeart/2008/layout/LinedList"/>
    <dgm:cxn modelId="{0AAF948D-2A3B-454C-9F2F-23D236CC3FF9}" type="presParOf" srcId="{2939A4CF-EE7D-4772-8600-3F03C29D9178}" destId="{B9E3E489-0FAC-4706-B29A-DF2B886202F6}" srcOrd="1" destOrd="0" presId="urn:microsoft.com/office/officeart/2008/layout/LinedList"/>
    <dgm:cxn modelId="{2981A3B3-4BDD-46B9-A1DE-F43281090864}" type="presParOf" srcId="{2939A4CF-EE7D-4772-8600-3F03C29D9178}" destId="{FD1211EE-7BEA-44D1-AA72-3317440BF805}" srcOrd="2" destOrd="0" presId="urn:microsoft.com/office/officeart/2008/layout/LinedList"/>
    <dgm:cxn modelId="{1E6C25F6-3EE5-4F77-86F4-3A70488A2DD6}" type="presParOf" srcId="{8070B729-E4D5-466A-9062-18697E42724C}" destId="{56E9AE19-F08A-4AC9-A179-0965DC9BF550}" srcOrd="5" destOrd="0" presId="urn:microsoft.com/office/officeart/2008/layout/LinedList"/>
    <dgm:cxn modelId="{9FC3B379-865B-45CC-B95D-BCBC23ED9318}" type="presParOf" srcId="{8070B729-E4D5-466A-9062-18697E42724C}" destId="{FDE8027B-5A57-4483-A129-5E133519A350}" srcOrd="6" destOrd="0" presId="urn:microsoft.com/office/officeart/2008/layout/LinedList"/>
    <dgm:cxn modelId="{38FCCF54-8C32-4FDB-B06B-7FAD034035B6}" type="presParOf" srcId="{8070B729-E4D5-466A-9062-18697E42724C}" destId="{EEB49A24-3460-40C1-9691-105FE826481C}" srcOrd="7" destOrd="0" presId="urn:microsoft.com/office/officeart/2008/layout/LinedList"/>
    <dgm:cxn modelId="{F62D7DC0-968A-44B9-A52C-87D3AF1743EE}" type="presParOf" srcId="{EEB49A24-3460-40C1-9691-105FE826481C}" destId="{5BE7EF11-3218-4490-A744-E576F1CCEE3E}" srcOrd="0" destOrd="0" presId="urn:microsoft.com/office/officeart/2008/layout/LinedList"/>
    <dgm:cxn modelId="{F57D0A70-2960-42BB-9E5D-B7B9BE626007}" type="presParOf" srcId="{EEB49A24-3460-40C1-9691-105FE826481C}" destId="{2DC3C37A-5AED-48BC-B2D4-2C4C306FCB3A}" srcOrd="1" destOrd="0" presId="urn:microsoft.com/office/officeart/2008/layout/LinedList"/>
    <dgm:cxn modelId="{880B239D-3822-4E7D-A93D-A7501F9BF53D}" type="presParOf" srcId="{EEB49A24-3460-40C1-9691-105FE826481C}" destId="{5F7680E9-FDDD-4BD0-AC2E-3B5636965DC9}" srcOrd="2" destOrd="0" presId="urn:microsoft.com/office/officeart/2008/layout/LinedList"/>
    <dgm:cxn modelId="{6432B0B5-C23C-4639-B59F-EF38AC00B524}" type="presParOf" srcId="{8070B729-E4D5-466A-9062-18697E42724C}" destId="{898374B5-1946-4807-A6EE-EE500953BF3F}" srcOrd="8" destOrd="0" presId="urn:microsoft.com/office/officeart/2008/layout/LinedList"/>
    <dgm:cxn modelId="{85487628-14DA-4363-891C-938F594447DD}" type="presParOf" srcId="{8070B729-E4D5-466A-9062-18697E42724C}" destId="{E739D8C1-02D9-41D8-8C64-C07F46455068}" srcOrd="9" destOrd="0" presId="urn:microsoft.com/office/officeart/2008/layout/LinedList"/>
    <dgm:cxn modelId="{DB7F56A8-7303-46D9-A43B-E55616805015}" type="presParOf" srcId="{8070B729-E4D5-466A-9062-18697E42724C}" destId="{8D854451-AFD6-4A60-A2B5-05D7E463E81C}" srcOrd="10" destOrd="0" presId="urn:microsoft.com/office/officeart/2008/layout/LinedList"/>
    <dgm:cxn modelId="{544A87B6-144B-4F4E-A443-5B5BAACB3453}" type="presParOf" srcId="{8D854451-AFD6-4A60-A2B5-05D7E463E81C}" destId="{8A4864BE-BF3F-446E-8367-E3A14D97190D}" srcOrd="0" destOrd="0" presId="urn:microsoft.com/office/officeart/2008/layout/LinedList"/>
    <dgm:cxn modelId="{D58497A9-A97A-4CD0-B0D2-89AF250F4A88}" type="presParOf" srcId="{8D854451-AFD6-4A60-A2B5-05D7E463E81C}" destId="{3EABFC99-5162-49CE-8777-84EE6B4D38B8}" srcOrd="1" destOrd="0" presId="urn:microsoft.com/office/officeart/2008/layout/LinedList"/>
    <dgm:cxn modelId="{C39D0B8F-4313-4C8A-83E3-36D6ED030E59}" type="presParOf" srcId="{8D854451-AFD6-4A60-A2B5-05D7E463E81C}" destId="{681C7796-49D6-49BF-9DAE-15FD2FA9D1C4}" srcOrd="2" destOrd="0" presId="urn:microsoft.com/office/officeart/2008/layout/LinedList"/>
    <dgm:cxn modelId="{A6855AE6-D99A-44E4-83D8-75B5FFFC3ED7}" type="presParOf" srcId="{8070B729-E4D5-466A-9062-18697E42724C}" destId="{79BCB007-61CB-41F9-80FF-1C499A0F451D}" srcOrd="11" destOrd="0" presId="urn:microsoft.com/office/officeart/2008/layout/LinedList"/>
    <dgm:cxn modelId="{8D1B58E3-C7A4-4A10-9C75-652D5AB0AA53}" type="presParOf" srcId="{8070B729-E4D5-466A-9062-18697E42724C}" destId="{A04052FE-6E71-4DE4-9D89-E90951708350}" srcOrd="12" destOrd="0" presId="urn:microsoft.com/office/officeart/2008/layout/LinedList"/>
    <dgm:cxn modelId="{DA66EC08-3A47-4141-B818-AD62FCBA2F1D}" type="presParOf" srcId="{8070B729-E4D5-466A-9062-18697E42724C}" destId="{50E7DF29-EF19-456C-A5AC-0E36D58E98C6}" srcOrd="13" destOrd="0" presId="urn:microsoft.com/office/officeart/2008/layout/LinedList"/>
    <dgm:cxn modelId="{B2377ECA-A694-4484-B497-86597DF692AC}" type="presParOf" srcId="{50E7DF29-EF19-456C-A5AC-0E36D58E98C6}" destId="{AC49F7AB-0361-4151-BA12-9F80C6EC26F5}" srcOrd="0" destOrd="0" presId="urn:microsoft.com/office/officeart/2008/layout/LinedList"/>
    <dgm:cxn modelId="{90D8E362-107F-44BA-8679-5E30AA998C5C}" type="presParOf" srcId="{50E7DF29-EF19-456C-A5AC-0E36D58E98C6}" destId="{8460A675-EB38-4653-AF56-86F414405245}" srcOrd="1" destOrd="0" presId="urn:microsoft.com/office/officeart/2008/layout/LinedList"/>
    <dgm:cxn modelId="{553EAAE7-0F1E-48D8-AADE-193A05FAA188}" type="presParOf" srcId="{50E7DF29-EF19-456C-A5AC-0E36D58E98C6}" destId="{149C1FDF-4BE9-49C5-98CB-AE9E92720747}" srcOrd="2" destOrd="0" presId="urn:microsoft.com/office/officeart/2008/layout/LinedList"/>
    <dgm:cxn modelId="{6F26A6F0-50D2-4F2C-9CF9-4C33BBE3A155}" type="presParOf" srcId="{8070B729-E4D5-466A-9062-18697E42724C}" destId="{1B064088-D396-4C67-89BE-A5EFBB5ED365}" srcOrd="14" destOrd="0" presId="urn:microsoft.com/office/officeart/2008/layout/LinedList"/>
    <dgm:cxn modelId="{87B1C391-0BFA-408C-853E-12C27ABE4665}" type="presParOf" srcId="{8070B729-E4D5-466A-9062-18697E42724C}" destId="{335AB195-B5F3-4B0F-9C0F-C42EA2D241E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6A8F73-2DC7-4A60-9E84-74068FFDBED2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45D9792-0B91-4D8B-8ED8-08659B74124B}">
      <dgm:prSet phldrT="[Texto]" custT="1"/>
      <dgm:spPr/>
      <dgm:t>
        <a:bodyPr/>
        <a:lstStyle/>
        <a:p>
          <a:r>
            <a:rPr lang="es-CO" sz="1400" dirty="0"/>
            <a:t>Diálogo interno </a:t>
          </a:r>
        </a:p>
      </dgm:t>
    </dgm:pt>
    <dgm:pt modelId="{36451B1C-F669-43AD-9CB5-5FDBAF5D6AC2}" type="parTrans" cxnId="{FF337311-A6ED-45C6-A388-3DA76227DB28}">
      <dgm:prSet/>
      <dgm:spPr/>
      <dgm:t>
        <a:bodyPr/>
        <a:lstStyle/>
        <a:p>
          <a:endParaRPr lang="es-CO"/>
        </a:p>
      </dgm:t>
    </dgm:pt>
    <dgm:pt modelId="{0A9618BB-72D3-4DB7-A401-D48109D4703A}" type="sibTrans" cxnId="{FF337311-A6ED-45C6-A388-3DA76227DB28}">
      <dgm:prSet/>
      <dgm:spPr/>
      <dgm:t>
        <a:bodyPr/>
        <a:lstStyle/>
        <a:p>
          <a:endParaRPr lang="es-CO"/>
        </a:p>
      </dgm:t>
    </dgm:pt>
    <dgm:pt modelId="{32273145-F5C4-4237-9ACA-A84795A6905E}">
      <dgm:prSet phldrT="[Texto]" custT="1"/>
      <dgm:spPr/>
      <dgm:t>
        <a:bodyPr/>
        <a:lstStyle/>
        <a:p>
          <a:r>
            <a:rPr lang="es-CO" sz="1400" dirty="0"/>
            <a:t>Procesos cognitivos </a:t>
          </a:r>
        </a:p>
      </dgm:t>
    </dgm:pt>
    <dgm:pt modelId="{ED6E5314-BB2D-4BE6-BDDA-5D0F151DDF90}" type="parTrans" cxnId="{FDFEB7E9-3129-4099-963A-BB6313FA6F86}">
      <dgm:prSet/>
      <dgm:spPr/>
      <dgm:t>
        <a:bodyPr/>
        <a:lstStyle/>
        <a:p>
          <a:endParaRPr lang="es-CO"/>
        </a:p>
      </dgm:t>
    </dgm:pt>
    <dgm:pt modelId="{9E3A6203-DC88-4BB5-9CAE-31B1B38D7E00}" type="sibTrans" cxnId="{FDFEB7E9-3129-4099-963A-BB6313FA6F86}">
      <dgm:prSet/>
      <dgm:spPr/>
      <dgm:t>
        <a:bodyPr/>
        <a:lstStyle/>
        <a:p>
          <a:endParaRPr lang="es-CO"/>
        </a:p>
      </dgm:t>
    </dgm:pt>
    <dgm:pt modelId="{A55E702A-C3D0-4DCC-A2D9-79E6100160C0}">
      <dgm:prSet phldrT="[Texto]" custT="1"/>
      <dgm:spPr/>
      <dgm:t>
        <a:bodyPr/>
        <a:lstStyle/>
        <a:p>
          <a:r>
            <a:rPr lang="es-CO" sz="1400" dirty="0"/>
            <a:t>Esquema Mental </a:t>
          </a:r>
        </a:p>
      </dgm:t>
    </dgm:pt>
    <dgm:pt modelId="{C03DB663-1C09-4572-8C4E-A2F98F81F836}" type="parTrans" cxnId="{DE6C9C9A-D42F-4D0A-AB48-11E7118B9A04}">
      <dgm:prSet/>
      <dgm:spPr/>
      <dgm:t>
        <a:bodyPr/>
        <a:lstStyle/>
        <a:p>
          <a:endParaRPr lang="es-CO"/>
        </a:p>
      </dgm:t>
    </dgm:pt>
    <dgm:pt modelId="{4CD47100-F611-47F6-B6DC-F26CD673EE91}" type="sibTrans" cxnId="{DE6C9C9A-D42F-4D0A-AB48-11E7118B9A04}">
      <dgm:prSet/>
      <dgm:spPr/>
      <dgm:t>
        <a:bodyPr/>
        <a:lstStyle/>
        <a:p>
          <a:endParaRPr lang="es-CO"/>
        </a:p>
      </dgm:t>
    </dgm:pt>
    <dgm:pt modelId="{5B2302ED-A99B-4991-B12E-957DE21B5ED5}">
      <dgm:prSet phldrT="[Texto]" custT="1"/>
      <dgm:spPr/>
      <dgm:t>
        <a:bodyPr/>
        <a:lstStyle/>
        <a:p>
          <a:r>
            <a:rPr lang="es-CO" sz="1400" dirty="0"/>
            <a:t>Metacognición</a:t>
          </a:r>
        </a:p>
      </dgm:t>
    </dgm:pt>
    <dgm:pt modelId="{064A4C86-0103-4DD4-943F-1BA568795303}" type="sibTrans" cxnId="{9132F809-CF9D-4ED3-B926-71656D8065A9}">
      <dgm:prSet/>
      <dgm:spPr/>
      <dgm:t>
        <a:bodyPr/>
        <a:lstStyle/>
        <a:p>
          <a:endParaRPr lang="es-CO"/>
        </a:p>
      </dgm:t>
    </dgm:pt>
    <dgm:pt modelId="{61CC5F1F-63FC-4D3F-AE2E-9D6D380D91C0}" type="parTrans" cxnId="{9132F809-CF9D-4ED3-B926-71656D8065A9}">
      <dgm:prSet/>
      <dgm:spPr/>
      <dgm:t>
        <a:bodyPr/>
        <a:lstStyle/>
        <a:p>
          <a:endParaRPr lang="es-CO"/>
        </a:p>
      </dgm:t>
    </dgm:pt>
    <dgm:pt modelId="{931DE370-0846-4A67-B11B-F83F5361C788}" type="pres">
      <dgm:prSet presAssocID="{016A8F73-2DC7-4A60-9E84-74068FFDBED2}" presName="matrix" presStyleCnt="0">
        <dgm:presLayoutVars>
          <dgm:chMax val="1"/>
          <dgm:dir/>
          <dgm:resizeHandles val="exact"/>
        </dgm:presLayoutVars>
      </dgm:prSet>
      <dgm:spPr/>
    </dgm:pt>
    <dgm:pt modelId="{517C1750-8A34-4E5C-9A15-5E1A68FF0787}" type="pres">
      <dgm:prSet presAssocID="{016A8F73-2DC7-4A60-9E84-74068FFDBED2}" presName="diamond" presStyleLbl="bgShp" presStyleIdx="0" presStyleCnt="1"/>
      <dgm:spPr/>
    </dgm:pt>
    <dgm:pt modelId="{00254BEC-2F83-4BAD-B7B0-62580334A17B}" type="pres">
      <dgm:prSet presAssocID="{016A8F73-2DC7-4A60-9E84-74068FFDBED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43B4DE-EE3C-44E4-B01C-5E9164FBCF04}" type="pres">
      <dgm:prSet presAssocID="{016A8F73-2DC7-4A60-9E84-74068FFDBED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FE68721-E99C-40C7-85E7-DB61800B2FB9}" type="pres">
      <dgm:prSet presAssocID="{016A8F73-2DC7-4A60-9E84-74068FFDBED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CB46C32-E61C-4555-9EFC-92746EB9EBFD}" type="pres">
      <dgm:prSet presAssocID="{016A8F73-2DC7-4A60-9E84-74068FFDBED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78FF008-F59A-4990-B3C3-68A8928CA2C6}" type="presOf" srcId="{5B2302ED-A99B-4991-B12E-957DE21B5ED5}" destId="{DFE68721-E99C-40C7-85E7-DB61800B2FB9}" srcOrd="0" destOrd="0" presId="urn:microsoft.com/office/officeart/2005/8/layout/matrix3"/>
    <dgm:cxn modelId="{9132F809-CF9D-4ED3-B926-71656D8065A9}" srcId="{016A8F73-2DC7-4A60-9E84-74068FFDBED2}" destId="{5B2302ED-A99B-4991-B12E-957DE21B5ED5}" srcOrd="2" destOrd="0" parTransId="{61CC5F1F-63FC-4D3F-AE2E-9D6D380D91C0}" sibTransId="{064A4C86-0103-4DD4-943F-1BA568795303}"/>
    <dgm:cxn modelId="{FF337311-A6ED-45C6-A388-3DA76227DB28}" srcId="{016A8F73-2DC7-4A60-9E84-74068FFDBED2}" destId="{645D9792-0B91-4D8B-8ED8-08659B74124B}" srcOrd="0" destOrd="0" parTransId="{36451B1C-F669-43AD-9CB5-5FDBAF5D6AC2}" sibTransId="{0A9618BB-72D3-4DB7-A401-D48109D4703A}"/>
    <dgm:cxn modelId="{8C67B581-DACA-4D08-B121-7A7B0ACAE748}" type="presOf" srcId="{A55E702A-C3D0-4DCC-A2D9-79E6100160C0}" destId="{1CB46C32-E61C-4555-9EFC-92746EB9EBFD}" srcOrd="0" destOrd="0" presId="urn:microsoft.com/office/officeart/2005/8/layout/matrix3"/>
    <dgm:cxn modelId="{DE6C9C9A-D42F-4D0A-AB48-11E7118B9A04}" srcId="{016A8F73-2DC7-4A60-9E84-74068FFDBED2}" destId="{A55E702A-C3D0-4DCC-A2D9-79E6100160C0}" srcOrd="3" destOrd="0" parTransId="{C03DB663-1C09-4572-8C4E-A2F98F81F836}" sibTransId="{4CD47100-F611-47F6-B6DC-F26CD673EE91}"/>
    <dgm:cxn modelId="{B5C7EDE5-7FCF-4988-A4AD-247B027B9F01}" type="presOf" srcId="{32273145-F5C4-4237-9ACA-A84795A6905E}" destId="{2A43B4DE-EE3C-44E4-B01C-5E9164FBCF04}" srcOrd="0" destOrd="0" presId="urn:microsoft.com/office/officeart/2005/8/layout/matrix3"/>
    <dgm:cxn modelId="{FDFEB7E9-3129-4099-963A-BB6313FA6F86}" srcId="{016A8F73-2DC7-4A60-9E84-74068FFDBED2}" destId="{32273145-F5C4-4237-9ACA-A84795A6905E}" srcOrd="1" destOrd="0" parTransId="{ED6E5314-BB2D-4BE6-BDDA-5D0F151DDF90}" sibTransId="{9E3A6203-DC88-4BB5-9CAE-31B1B38D7E00}"/>
    <dgm:cxn modelId="{CAA303F5-B41B-48E7-850E-47134F8D66BE}" type="presOf" srcId="{016A8F73-2DC7-4A60-9E84-74068FFDBED2}" destId="{931DE370-0846-4A67-B11B-F83F5361C788}" srcOrd="0" destOrd="0" presId="urn:microsoft.com/office/officeart/2005/8/layout/matrix3"/>
    <dgm:cxn modelId="{E99F0FFE-08F3-4920-AAD2-6514961D183C}" type="presOf" srcId="{645D9792-0B91-4D8B-8ED8-08659B74124B}" destId="{00254BEC-2F83-4BAD-B7B0-62580334A17B}" srcOrd="0" destOrd="0" presId="urn:microsoft.com/office/officeart/2005/8/layout/matrix3"/>
    <dgm:cxn modelId="{A1DC53D9-DF81-4830-94EE-36A1ED4EEBE9}" type="presParOf" srcId="{931DE370-0846-4A67-B11B-F83F5361C788}" destId="{517C1750-8A34-4E5C-9A15-5E1A68FF0787}" srcOrd="0" destOrd="0" presId="urn:microsoft.com/office/officeart/2005/8/layout/matrix3"/>
    <dgm:cxn modelId="{7288669C-A4B3-4F2D-9B01-055D65A475A8}" type="presParOf" srcId="{931DE370-0846-4A67-B11B-F83F5361C788}" destId="{00254BEC-2F83-4BAD-B7B0-62580334A17B}" srcOrd="1" destOrd="0" presId="urn:microsoft.com/office/officeart/2005/8/layout/matrix3"/>
    <dgm:cxn modelId="{BE9A196A-E767-4AD9-8ED5-7AD8E629BA5A}" type="presParOf" srcId="{931DE370-0846-4A67-B11B-F83F5361C788}" destId="{2A43B4DE-EE3C-44E4-B01C-5E9164FBCF04}" srcOrd="2" destOrd="0" presId="urn:microsoft.com/office/officeart/2005/8/layout/matrix3"/>
    <dgm:cxn modelId="{F7D44094-1F55-4B5B-BF13-D5F2A7AFB16F}" type="presParOf" srcId="{931DE370-0846-4A67-B11B-F83F5361C788}" destId="{DFE68721-E99C-40C7-85E7-DB61800B2FB9}" srcOrd="3" destOrd="0" presId="urn:microsoft.com/office/officeart/2005/8/layout/matrix3"/>
    <dgm:cxn modelId="{E10FA7A3-0672-4A54-89E2-4252647A0DC9}" type="presParOf" srcId="{931DE370-0846-4A67-B11B-F83F5361C788}" destId="{1CB46C32-E61C-4555-9EFC-92746EB9EB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982F35-6E1A-4BE3-A13C-7AAF0B7DDC34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78CD494-FC5F-40C0-A2ED-E539B8227C76}">
      <dgm:prSet phldrT="[Texto]" custT="1"/>
      <dgm:spPr/>
      <dgm:t>
        <a:bodyPr/>
        <a:lstStyle/>
        <a:p>
          <a:pPr algn="ctr"/>
          <a:r>
            <a:rPr lang="es-CO" sz="1600" b="1" dirty="0">
              <a:latin typeface="+mj-lt"/>
            </a:rPr>
            <a:t>Características del funcionamiento cognitivo</a:t>
          </a:r>
        </a:p>
      </dgm:t>
    </dgm:pt>
    <dgm:pt modelId="{E9B4F300-143B-4949-B2D8-C9B75BB5308B}" type="parTrans" cxnId="{30EEA322-4C2F-46B2-AB8E-CFF9F9714D6B}">
      <dgm:prSet/>
      <dgm:spPr/>
      <dgm:t>
        <a:bodyPr/>
        <a:lstStyle/>
        <a:p>
          <a:endParaRPr lang="es-CO"/>
        </a:p>
      </dgm:t>
    </dgm:pt>
    <dgm:pt modelId="{1E92C104-2573-4E6B-8A1C-252B87D43043}" type="sibTrans" cxnId="{30EEA322-4C2F-46B2-AB8E-CFF9F9714D6B}">
      <dgm:prSet/>
      <dgm:spPr/>
      <dgm:t>
        <a:bodyPr/>
        <a:lstStyle/>
        <a:p>
          <a:endParaRPr lang="es-CO"/>
        </a:p>
      </dgm:t>
    </dgm:pt>
    <dgm:pt modelId="{5CB7D28F-C55B-4370-8271-503A86AD9182}">
      <dgm:prSet phldrT="[Texto]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b="0" spc="-1">
              <a:latin typeface="+mj-lt"/>
            </a:rPr>
            <a:t>Dificultades en la resolución de problemas.</a:t>
          </a:r>
          <a:endParaRPr lang="es-CO" b="0" dirty="0">
            <a:latin typeface="+mj-lt"/>
          </a:endParaRPr>
        </a:p>
      </dgm:t>
    </dgm:pt>
    <dgm:pt modelId="{EC1E4F6B-626F-4F14-919E-4DB96A7F62DD}" type="parTrans" cxnId="{A48E5A2B-5A69-4D87-B8F6-5696EBFD0842}">
      <dgm:prSet/>
      <dgm:spPr/>
      <dgm:t>
        <a:bodyPr/>
        <a:lstStyle/>
        <a:p>
          <a:endParaRPr lang="es-CO"/>
        </a:p>
      </dgm:t>
    </dgm:pt>
    <dgm:pt modelId="{5B73321B-9D81-49B8-9C3E-CB559D3B8E0E}" type="sibTrans" cxnId="{A48E5A2B-5A69-4D87-B8F6-5696EBFD0842}">
      <dgm:prSet/>
      <dgm:spPr/>
      <dgm:t>
        <a:bodyPr/>
        <a:lstStyle/>
        <a:p>
          <a:endParaRPr lang="es-CO"/>
        </a:p>
      </dgm:t>
    </dgm:pt>
    <dgm:pt modelId="{C33B8FC6-77C1-41CD-A411-302BCCA80E23}">
      <dgm:prSet phldrT="[Texto]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b="1" spc="-1" dirty="0">
              <a:latin typeface="+mj-lt"/>
            </a:rPr>
            <a:t>Reflexión escasa sobre las reglas </a:t>
          </a:r>
          <a:r>
            <a:rPr lang="es-ES" b="0" spc="-1" dirty="0">
              <a:latin typeface="+mj-lt"/>
            </a:rPr>
            <a:t>sin la ayuda de otras personas.</a:t>
          </a:r>
          <a:endParaRPr lang="es-CO" b="0" dirty="0">
            <a:latin typeface="+mj-lt"/>
          </a:endParaRPr>
        </a:p>
      </dgm:t>
    </dgm:pt>
    <dgm:pt modelId="{B592D612-5174-4643-A438-EFC978EB1610}" type="parTrans" cxnId="{EAB2F071-94EE-4A77-9F8A-F23A85760F4F}">
      <dgm:prSet/>
      <dgm:spPr/>
      <dgm:t>
        <a:bodyPr/>
        <a:lstStyle/>
        <a:p>
          <a:endParaRPr lang="es-CO"/>
        </a:p>
      </dgm:t>
    </dgm:pt>
    <dgm:pt modelId="{AD7725CC-8882-44C7-8123-BC1A3D35DB72}" type="sibTrans" cxnId="{EAB2F071-94EE-4A77-9F8A-F23A85760F4F}">
      <dgm:prSet/>
      <dgm:spPr/>
      <dgm:t>
        <a:bodyPr/>
        <a:lstStyle/>
        <a:p>
          <a:endParaRPr lang="es-CO"/>
        </a:p>
      </dgm:t>
    </dgm:pt>
    <dgm:pt modelId="{97EA42E3-C2FC-4B32-B41F-07CB4FCD2C17}">
      <dgm:prSet phldrT="[Texto]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b="0" spc="-1" dirty="0">
              <a:latin typeface="+mj-lt"/>
            </a:rPr>
            <a:t>Problemas a la hora de dirigir su propio comportamiento.</a:t>
          </a:r>
          <a:endParaRPr lang="es-CO" b="0" dirty="0">
            <a:latin typeface="+mj-lt"/>
          </a:endParaRPr>
        </a:p>
      </dgm:t>
    </dgm:pt>
    <dgm:pt modelId="{2BC408B7-32AE-41B1-8667-F079D7D6C94B}" type="parTrans" cxnId="{585BE754-9A13-4172-A1B8-E4973753E53B}">
      <dgm:prSet/>
      <dgm:spPr/>
      <dgm:t>
        <a:bodyPr/>
        <a:lstStyle/>
        <a:p>
          <a:endParaRPr lang="es-CO"/>
        </a:p>
      </dgm:t>
    </dgm:pt>
    <dgm:pt modelId="{AC6176FF-062A-4C24-AD3D-89FBA892F28F}" type="sibTrans" cxnId="{585BE754-9A13-4172-A1B8-E4973753E53B}">
      <dgm:prSet/>
      <dgm:spPr/>
      <dgm:t>
        <a:bodyPr/>
        <a:lstStyle/>
        <a:p>
          <a:endParaRPr lang="es-CO"/>
        </a:p>
      </dgm:t>
    </dgm:pt>
    <dgm:pt modelId="{3EEB98C2-0D69-4DF5-A949-2B1F5CE48268}">
      <dgm:prSet phldrT="[Texto]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b="1" spc="-1">
              <a:latin typeface="+mj-lt"/>
            </a:rPr>
            <a:t>Insuficiente capacidad de adaptación </a:t>
          </a:r>
          <a:r>
            <a:rPr lang="es-ES" b="0" spc="-1">
              <a:latin typeface="+mj-lt"/>
            </a:rPr>
            <a:t>a situaciones nuevas.</a:t>
          </a:r>
          <a:endParaRPr lang="es-CO" b="0" dirty="0">
            <a:latin typeface="+mj-lt"/>
          </a:endParaRPr>
        </a:p>
      </dgm:t>
    </dgm:pt>
    <dgm:pt modelId="{36ECF134-41B6-4CE9-9E71-4054488ABC3C}" type="parTrans" cxnId="{A3AE2FDE-E2B8-43A9-906D-C67BB92EE9AC}">
      <dgm:prSet/>
      <dgm:spPr/>
      <dgm:t>
        <a:bodyPr/>
        <a:lstStyle/>
        <a:p>
          <a:endParaRPr lang="es-CO"/>
        </a:p>
      </dgm:t>
    </dgm:pt>
    <dgm:pt modelId="{FE048662-1AB8-4489-ADED-4A548186CD6A}" type="sibTrans" cxnId="{A3AE2FDE-E2B8-43A9-906D-C67BB92EE9AC}">
      <dgm:prSet/>
      <dgm:spPr/>
      <dgm:t>
        <a:bodyPr/>
        <a:lstStyle/>
        <a:p>
          <a:endParaRPr lang="es-CO"/>
        </a:p>
      </dgm:t>
    </dgm:pt>
    <dgm:pt modelId="{84AA1948-9378-42DE-998D-214D7B8BCC72}">
      <dgm:prSet phldrT="[Texto]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b="0" spc="-1">
              <a:latin typeface="+mj-lt"/>
            </a:rPr>
            <a:t>Tienen un </a:t>
          </a:r>
          <a:r>
            <a:rPr lang="es-ES" b="1" spc="-1">
              <a:latin typeface="+mj-lt"/>
            </a:rPr>
            <a:t>estilo cognitivo impulsivo e irreflexivo</a:t>
          </a:r>
          <a:r>
            <a:rPr lang="es-ES" b="0" spc="-1">
              <a:latin typeface="+mj-lt"/>
            </a:rPr>
            <a:t>, utilizan estrategias </a:t>
          </a:r>
          <a:r>
            <a:rPr lang="es-ES" b="1" spc="-1">
              <a:latin typeface="+mj-lt"/>
            </a:rPr>
            <a:t>de ensayo-error</a:t>
          </a:r>
          <a:r>
            <a:rPr lang="es-ES" b="0" spc="-1">
              <a:latin typeface="+mj-lt"/>
            </a:rPr>
            <a:t>.</a:t>
          </a:r>
          <a:endParaRPr lang="es-CO" b="0" dirty="0">
            <a:latin typeface="+mj-lt"/>
          </a:endParaRPr>
        </a:p>
      </dgm:t>
    </dgm:pt>
    <dgm:pt modelId="{311980BB-102F-427A-ACCD-124D99C5EDE5}" type="parTrans" cxnId="{7CF4369A-3E91-4490-B45B-83F3DFF88E8D}">
      <dgm:prSet/>
      <dgm:spPr/>
      <dgm:t>
        <a:bodyPr/>
        <a:lstStyle/>
        <a:p>
          <a:endParaRPr lang="es-CO"/>
        </a:p>
      </dgm:t>
    </dgm:pt>
    <dgm:pt modelId="{B32DEEDF-C7D4-4CA3-A137-2ED571687507}" type="sibTrans" cxnId="{7CF4369A-3E91-4490-B45B-83F3DFF88E8D}">
      <dgm:prSet/>
      <dgm:spPr/>
      <dgm:t>
        <a:bodyPr/>
        <a:lstStyle/>
        <a:p>
          <a:endParaRPr lang="es-CO"/>
        </a:p>
      </dgm:t>
    </dgm:pt>
    <dgm:pt modelId="{B97834CB-C25F-4FFC-BFDE-7DC80AFB2555}">
      <dgm:prSet phldrT="[Texto]"/>
      <dgm:spPr/>
      <dgm:t>
        <a:bodyPr/>
        <a:lstStyle/>
        <a:p>
          <a:r>
            <a:rPr lang="es-ES" b="0" spc="-1">
              <a:latin typeface="+mj-lt"/>
            </a:rPr>
            <a:t>Procesamiento </a:t>
          </a:r>
          <a:r>
            <a:rPr lang="es-ES" b="1" spc="-1">
              <a:latin typeface="+mj-lt"/>
            </a:rPr>
            <a:t>poco analítico</a:t>
          </a:r>
          <a:r>
            <a:rPr lang="es-ES" b="0" i="1" spc="-1">
              <a:latin typeface="+mj-lt"/>
            </a:rPr>
            <a:t>.</a:t>
          </a:r>
          <a:endParaRPr lang="es-CO" b="0" dirty="0">
            <a:latin typeface="+mj-lt"/>
          </a:endParaRPr>
        </a:p>
      </dgm:t>
    </dgm:pt>
    <dgm:pt modelId="{E49DAB7E-C7BC-4E2D-AEDC-778B5CAA7974}" type="parTrans" cxnId="{124C607D-310B-430B-87B3-63E6020C1383}">
      <dgm:prSet/>
      <dgm:spPr/>
      <dgm:t>
        <a:bodyPr/>
        <a:lstStyle/>
        <a:p>
          <a:endParaRPr lang="es-CO"/>
        </a:p>
      </dgm:t>
    </dgm:pt>
    <dgm:pt modelId="{27EF8580-3F75-4A5B-9B36-7F3803B7DDD0}" type="sibTrans" cxnId="{124C607D-310B-430B-87B3-63E6020C1383}">
      <dgm:prSet/>
      <dgm:spPr/>
      <dgm:t>
        <a:bodyPr/>
        <a:lstStyle/>
        <a:p>
          <a:endParaRPr lang="es-CO"/>
        </a:p>
      </dgm:t>
    </dgm:pt>
    <dgm:pt modelId="{DE6A2466-D369-48B6-B88E-6ADEF990E3E2}" type="pres">
      <dgm:prSet presAssocID="{4A982F35-6E1A-4BE3-A13C-7AAF0B7DDC34}" presName="vert0" presStyleCnt="0">
        <dgm:presLayoutVars>
          <dgm:dir/>
          <dgm:animOne val="branch"/>
          <dgm:animLvl val="lvl"/>
        </dgm:presLayoutVars>
      </dgm:prSet>
      <dgm:spPr/>
    </dgm:pt>
    <dgm:pt modelId="{2B93B1E5-DFB4-44FF-8F44-AE63E0E21727}" type="pres">
      <dgm:prSet presAssocID="{C78CD494-FC5F-40C0-A2ED-E539B8227C76}" presName="thickLine" presStyleLbl="alignNode1" presStyleIdx="0" presStyleCnt="1"/>
      <dgm:spPr/>
    </dgm:pt>
    <dgm:pt modelId="{70D6C09F-4A32-405A-BFFC-D5B412BF1FEE}" type="pres">
      <dgm:prSet presAssocID="{C78CD494-FC5F-40C0-A2ED-E539B8227C76}" presName="horz1" presStyleCnt="0"/>
      <dgm:spPr/>
    </dgm:pt>
    <dgm:pt modelId="{42C1259A-23F6-431D-8A9D-1B8F9BB5D4A3}" type="pres">
      <dgm:prSet presAssocID="{C78CD494-FC5F-40C0-A2ED-E539B8227C76}" presName="tx1" presStyleLbl="revTx" presStyleIdx="0" presStyleCnt="7" custScaleX="133218"/>
      <dgm:spPr/>
    </dgm:pt>
    <dgm:pt modelId="{BF791A43-2C99-4772-951B-A5FD8FFC91DD}" type="pres">
      <dgm:prSet presAssocID="{C78CD494-FC5F-40C0-A2ED-E539B8227C76}" presName="vert1" presStyleCnt="0"/>
      <dgm:spPr/>
    </dgm:pt>
    <dgm:pt modelId="{B1218394-C37B-4719-89E3-C13BE8AA09FF}" type="pres">
      <dgm:prSet presAssocID="{5CB7D28F-C55B-4370-8271-503A86AD9182}" presName="vertSpace2a" presStyleCnt="0"/>
      <dgm:spPr/>
    </dgm:pt>
    <dgm:pt modelId="{F79D0322-9A37-4A3B-A400-8C4400F6F972}" type="pres">
      <dgm:prSet presAssocID="{5CB7D28F-C55B-4370-8271-503A86AD9182}" presName="horz2" presStyleCnt="0"/>
      <dgm:spPr/>
    </dgm:pt>
    <dgm:pt modelId="{41E8F8ED-019F-4CF0-98C6-E945A7306FDB}" type="pres">
      <dgm:prSet presAssocID="{5CB7D28F-C55B-4370-8271-503A86AD9182}" presName="horzSpace2" presStyleCnt="0"/>
      <dgm:spPr/>
    </dgm:pt>
    <dgm:pt modelId="{9F75792D-9A88-4522-9AA5-97052744A8B6}" type="pres">
      <dgm:prSet presAssocID="{5CB7D28F-C55B-4370-8271-503A86AD9182}" presName="tx2" presStyleLbl="revTx" presStyleIdx="1" presStyleCnt="7"/>
      <dgm:spPr/>
    </dgm:pt>
    <dgm:pt modelId="{7EEFA1E6-0CFC-4AB5-A6EC-1B3983BBCD90}" type="pres">
      <dgm:prSet presAssocID="{5CB7D28F-C55B-4370-8271-503A86AD9182}" presName="vert2" presStyleCnt="0"/>
      <dgm:spPr/>
    </dgm:pt>
    <dgm:pt modelId="{9832F0A8-509D-4EE0-8AC8-563FD64775E7}" type="pres">
      <dgm:prSet presAssocID="{5CB7D28F-C55B-4370-8271-503A86AD9182}" presName="thinLine2b" presStyleLbl="callout" presStyleIdx="0" presStyleCnt="6"/>
      <dgm:spPr/>
    </dgm:pt>
    <dgm:pt modelId="{43DBC1BA-FC80-46B5-B698-B236B458AE1F}" type="pres">
      <dgm:prSet presAssocID="{5CB7D28F-C55B-4370-8271-503A86AD9182}" presName="vertSpace2b" presStyleCnt="0"/>
      <dgm:spPr/>
    </dgm:pt>
    <dgm:pt modelId="{11B1E7EF-8053-4DF3-8900-EA627CBBD3A2}" type="pres">
      <dgm:prSet presAssocID="{C33B8FC6-77C1-41CD-A411-302BCCA80E23}" presName="horz2" presStyleCnt="0"/>
      <dgm:spPr/>
    </dgm:pt>
    <dgm:pt modelId="{39FDE843-806C-43F4-9BDD-8A880BE95366}" type="pres">
      <dgm:prSet presAssocID="{C33B8FC6-77C1-41CD-A411-302BCCA80E23}" presName="horzSpace2" presStyleCnt="0"/>
      <dgm:spPr/>
    </dgm:pt>
    <dgm:pt modelId="{73F21598-6062-4261-AFD2-AB612757FD73}" type="pres">
      <dgm:prSet presAssocID="{C33B8FC6-77C1-41CD-A411-302BCCA80E23}" presName="tx2" presStyleLbl="revTx" presStyleIdx="2" presStyleCnt="7"/>
      <dgm:spPr/>
    </dgm:pt>
    <dgm:pt modelId="{35E813C7-D4CC-4921-843A-FDE1B3892812}" type="pres">
      <dgm:prSet presAssocID="{C33B8FC6-77C1-41CD-A411-302BCCA80E23}" presName="vert2" presStyleCnt="0"/>
      <dgm:spPr/>
    </dgm:pt>
    <dgm:pt modelId="{CB072630-05CE-47B4-A293-910F17A6B64F}" type="pres">
      <dgm:prSet presAssocID="{C33B8FC6-77C1-41CD-A411-302BCCA80E23}" presName="thinLine2b" presStyleLbl="callout" presStyleIdx="1" presStyleCnt="6"/>
      <dgm:spPr/>
    </dgm:pt>
    <dgm:pt modelId="{D595B15E-EFD3-4F2F-8B93-E14BB4CD3A45}" type="pres">
      <dgm:prSet presAssocID="{C33B8FC6-77C1-41CD-A411-302BCCA80E23}" presName="vertSpace2b" presStyleCnt="0"/>
      <dgm:spPr/>
    </dgm:pt>
    <dgm:pt modelId="{09B34444-562C-4ED0-8808-2B52377BC31A}" type="pres">
      <dgm:prSet presAssocID="{97EA42E3-C2FC-4B32-B41F-07CB4FCD2C17}" presName="horz2" presStyleCnt="0"/>
      <dgm:spPr/>
    </dgm:pt>
    <dgm:pt modelId="{9BF573B4-6AA5-4EBD-9121-F142090EE9BA}" type="pres">
      <dgm:prSet presAssocID="{97EA42E3-C2FC-4B32-B41F-07CB4FCD2C17}" presName="horzSpace2" presStyleCnt="0"/>
      <dgm:spPr/>
    </dgm:pt>
    <dgm:pt modelId="{5E180125-42A2-4457-9DBE-B9DEEB3AF211}" type="pres">
      <dgm:prSet presAssocID="{97EA42E3-C2FC-4B32-B41F-07CB4FCD2C17}" presName="tx2" presStyleLbl="revTx" presStyleIdx="3" presStyleCnt="7"/>
      <dgm:spPr/>
    </dgm:pt>
    <dgm:pt modelId="{B9AAE766-8EF6-492D-BD78-0977F018B13B}" type="pres">
      <dgm:prSet presAssocID="{97EA42E3-C2FC-4B32-B41F-07CB4FCD2C17}" presName="vert2" presStyleCnt="0"/>
      <dgm:spPr/>
    </dgm:pt>
    <dgm:pt modelId="{0BEA184F-5F16-4EF4-B5D8-FD1D6BDAC9D3}" type="pres">
      <dgm:prSet presAssocID="{97EA42E3-C2FC-4B32-B41F-07CB4FCD2C17}" presName="thinLine2b" presStyleLbl="callout" presStyleIdx="2" presStyleCnt="6"/>
      <dgm:spPr/>
    </dgm:pt>
    <dgm:pt modelId="{C6284B8A-1CA9-4E4F-8E5A-2826E4E2A531}" type="pres">
      <dgm:prSet presAssocID="{97EA42E3-C2FC-4B32-B41F-07CB4FCD2C17}" presName="vertSpace2b" presStyleCnt="0"/>
      <dgm:spPr/>
    </dgm:pt>
    <dgm:pt modelId="{3E4A3821-53D9-4348-B53C-02C46F9450B4}" type="pres">
      <dgm:prSet presAssocID="{3EEB98C2-0D69-4DF5-A949-2B1F5CE48268}" presName="horz2" presStyleCnt="0"/>
      <dgm:spPr/>
    </dgm:pt>
    <dgm:pt modelId="{F6817B61-7830-4495-8BF6-87AD11BAD4EB}" type="pres">
      <dgm:prSet presAssocID="{3EEB98C2-0D69-4DF5-A949-2B1F5CE48268}" presName="horzSpace2" presStyleCnt="0"/>
      <dgm:spPr/>
    </dgm:pt>
    <dgm:pt modelId="{F3F36F65-6C2C-482A-B6A3-1D4606E1E2CF}" type="pres">
      <dgm:prSet presAssocID="{3EEB98C2-0D69-4DF5-A949-2B1F5CE48268}" presName="tx2" presStyleLbl="revTx" presStyleIdx="4" presStyleCnt="7"/>
      <dgm:spPr/>
    </dgm:pt>
    <dgm:pt modelId="{864EC6B3-F947-4A21-9142-14A652ECCFCC}" type="pres">
      <dgm:prSet presAssocID="{3EEB98C2-0D69-4DF5-A949-2B1F5CE48268}" presName="vert2" presStyleCnt="0"/>
      <dgm:spPr/>
    </dgm:pt>
    <dgm:pt modelId="{99075333-C59D-4349-A844-C8CED2276EAA}" type="pres">
      <dgm:prSet presAssocID="{3EEB98C2-0D69-4DF5-A949-2B1F5CE48268}" presName="thinLine2b" presStyleLbl="callout" presStyleIdx="3" presStyleCnt="6"/>
      <dgm:spPr/>
    </dgm:pt>
    <dgm:pt modelId="{47BAD14B-0A04-4AA6-AFD1-C051A00EAA8F}" type="pres">
      <dgm:prSet presAssocID="{3EEB98C2-0D69-4DF5-A949-2B1F5CE48268}" presName="vertSpace2b" presStyleCnt="0"/>
      <dgm:spPr/>
    </dgm:pt>
    <dgm:pt modelId="{9225274D-9679-4357-80AC-05D470C7C258}" type="pres">
      <dgm:prSet presAssocID="{84AA1948-9378-42DE-998D-214D7B8BCC72}" presName="horz2" presStyleCnt="0"/>
      <dgm:spPr/>
    </dgm:pt>
    <dgm:pt modelId="{8DC7581F-5904-477A-882B-7C0D85D5E484}" type="pres">
      <dgm:prSet presAssocID="{84AA1948-9378-42DE-998D-214D7B8BCC72}" presName="horzSpace2" presStyleCnt="0"/>
      <dgm:spPr/>
    </dgm:pt>
    <dgm:pt modelId="{043BD871-D40A-4EAD-B0A0-E55810DC0673}" type="pres">
      <dgm:prSet presAssocID="{84AA1948-9378-42DE-998D-214D7B8BCC72}" presName="tx2" presStyleLbl="revTx" presStyleIdx="5" presStyleCnt="7"/>
      <dgm:spPr/>
    </dgm:pt>
    <dgm:pt modelId="{1B335DA9-1451-479B-8119-8CEBFBC73102}" type="pres">
      <dgm:prSet presAssocID="{84AA1948-9378-42DE-998D-214D7B8BCC72}" presName="vert2" presStyleCnt="0"/>
      <dgm:spPr/>
    </dgm:pt>
    <dgm:pt modelId="{52089F3B-8F0A-4F3F-832E-394566D4CEE2}" type="pres">
      <dgm:prSet presAssocID="{84AA1948-9378-42DE-998D-214D7B8BCC72}" presName="thinLine2b" presStyleLbl="callout" presStyleIdx="4" presStyleCnt="6"/>
      <dgm:spPr/>
    </dgm:pt>
    <dgm:pt modelId="{AC0D8D33-1101-40CD-82A7-554EC215DA85}" type="pres">
      <dgm:prSet presAssocID="{84AA1948-9378-42DE-998D-214D7B8BCC72}" presName="vertSpace2b" presStyleCnt="0"/>
      <dgm:spPr/>
    </dgm:pt>
    <dgm:pt modelId="{046E102C-A9BA-4E0A-8916-50EA84E55FE9}" type="pres">
      <dgm:prSet presAssocID="{B97834CB-C25F-4FFC-BFDE-7DC80AFB2555}" presName="horz2" presStyleCnt="0"/>
      <dgm:spPr/>
    </dgm:pt>
    <dgm:pt modelId="{64B348BA-7A2F-48F9-A7E6-6B6F4CF693BC}" type="pres">
      <dgm:prSet presAssocID="{B97834CB-C25F-4FFC-BFDE-7DC80AFB2555}" presName="horzSpace2" presStyleCnt="0"/>
      <dgm:spPr/>
    </dgm:pt>
    <dgm:pt modelId="{719C3B32-2702-48F6-A861-9FB17E1AB6E1}" type="pres">
      <dgm:prSet presAssocID="{B97834CB-C25F-4FFC-BFDE-7DC80AFB2555}" presName="tx2" presStyleLbl="revTx" presStyleIdx="6" presStyleCnt="7"/>
      <dgm:spPr/>
    </dgm:pt>
    <dgm:pt modelId="{4F0ADC7D-D6CC-4D8E-B2F6-E12E88800D8B}" type="pres">
      <dgm:prSet presAssocID="{B97834CB-C25F-4FFC-BFDE-7DC80AFB2555}" presName="vert2" presStyleCnt="0"/>
      <dgm:spPr/>
    </dgm:pt>
    <dgm:pt modelId="{97C224A5-0CE0-466D-A34F-7C88778C2D6A}" type="pres">
      <dgm:prSet presAssocID="{B97834CB-C25F-4FFC-BFDE-7DC80AFB2555}" presName="thinLine2b" presStyleLbl="callout" presStyleIdx="5" presStyleCnt="6"/>
      <dgm:spPr/>
    </dgm:pt>
    <dgm:pt modelId="{242D7C17-D810-45B9-AEC3-A9F9BC33DA6A}" type="pres">
      <dgm:prSet presAssocID="{B97834CB-C25F-4FFC-BFDE-7DC80AFB2555}" presName="vertSpace2b" presStyleCnt="0"/>
      <dgm:spPr/>
    </dgm:pt>
  </dgm:ptLst>
  <dgm:cxnLst>
    <dgm:cxn modelId="{FA552807-3BCD-466D-B9FC-43DAA220411B}" type="presOf" srcId="{97EA42E3-C2FC-4B32-B41F-07CB4FCD2C17}" destId="{5E180125-42A2-4457-9DBE-B9DEEB3AF211}" srcOrd="0" destOrd="0" presId="urn:microsoft.com/office/officeart/2008/layout/LinedList"/>
    <dgm:cxn modelId="{3355DE1E-3901-4FB7-A3D6-61696BF80348}" type="presOf" srcId="{C78CD494-FC5F-40C0-A2ED-E539B8227C76}" destId="{42C1259A-23F6-431D-8A9D-1B8F9BB5D4A3}" srcOrd="0" destOrd="0" presId="urn:microsoft.com/office/officeart/2008/layout/LinedList"/>
    <dgm:cxn modelId="{30EEA322-4C2F-46B2-AB8E-CFF9F9714D6B}" srcId="{4A982F35-6E1A-4BE3-A13C-7AAF0B7DDC34}" destId="{C78CD494-FC5F-40C0-A2ED-E539B8227C76}" srcOrd="0" destOrd="0" parTransId="{E9B4F300-143B-4949-B2D8-C9B75BB5308B}" sibTransId="{1E92C104-2573-4E6B-8A1C-252B87D43043}"/>
    <dgm:cxn modelId="{53EBD626-1587-4333-A496-D4B8A3DEB0AD}" type="presOf" srcId="{C33B8FC6-77C1-41CD-A411-302BCCA80E23}" destId="{73F21598-6062-4261-AFD2-AB612757FD73}" srcOrd="0" destOrd="0" presId="urn:microsoft.com/office/officeart/2008/layout/LinedList"/>
    <dgm:cxn modelId="{A48E5A2B-5A69-4D87-B8F6-5696EBFD0842}" srcId="{C78CD494-FC5F-40C0-A2ED-E539B8227C76}" destId="{5CB7D28F-C55B-4370-8271-503A86AD9182}" srcOrd="0" destOrd="0" parTransId="{EC1E4F6B-626F-4F14-919E-4DB96A7F62DD}" sibTransId="{5B73321B-9D81-49B8-9C3E-CB559D3B8E0E}"/>
    <dgm:cxn modelId="{2F611B2E-4703-44FF-8724-BA2348C478EF}" type="presOf" srcId="{5CB7D28F-C55B-4370-8271-503A86AD9182}" destId="{9F75792D-9A88-4522-9AA5-97052744A8B6}" srcOrd="0" destOrd="0" presId="urn:microsoft.com/office/officeart/2008/layout/LinedList"/>
    <dgm:cxn modelId="{BA4A4667-E4B5-48E6-841B-691A334E4BD5}" type="presOf" srcId="{84AA1948-9378-42DE-998D-214D7B8BCC72}" destId="{043BD871-D40A-4EAD-B0A0-E55810DC0673}" srcOrd="0" destOrd="0" presId="urn:microsoft.com/office/officeart/2008/layout/LinedList"/>
    <dgm:cxn modelId="{EAB2F071-94EE-4A77-9F8A-F23A85760F4F}" srcId="{C78CD494-FC5F-40C0-A2ED-E539B8227C76}" destId="{C33B8FC6-77C1-41CD-A411-302BCCA80E23}" srcOrd="1" destOrd="0" parTransId="{B592D612-5174-4643-A438-EFC978EB1610}" sibTransId="{AD7725CC-8882-44C7-8123-BC1A3D35DB72}"/>
    <dgm:cxn modelId="{585BE754-9A13-4172-A1B8-E4973753E53B}" srcId="{C78CD494-FC5F-40C0-A2ED-E539B8227C76}" destId="{97EA42E3-C2FC-4B32-B41F-07CB4FCD2C17}" srcOrd="2" destOrd="0" parTransId="{2BC408B7-32AE-41B1-8667-F079D7D6C94B}" sibTransId="{AC6176FF-062A-4C24-AD3D-89FBA892F28F}"/>
    <dgm:cxn modelId="{8690227B-5043-4660-B2DE-207006116801}" type="presOf" srcId="{4A982F35-6E1A-4BE3-A13C-7AAF0B7DDC34}" destId="{DE6A2466-D369-48B6-B88E-6ADEF990E3E2}" srcOrd="0" destOrd="0" presId="urn:microsoft.com/office/officeart/2008/layout/LinedList"/>
    <dgm:cxn modelId="{124C607D-310B-430B-87B3-63E6020C1383}" srcId="{C78CD494-FC5F-40C0-A2ED-E539B8227C76}" destId="{B97834CB-C25F-4FFC-BFDE-7DC80AFB2555}" srcOrd="5" destOrd="0" parTransId="{E49DAB7E-C7BC-4E2D-AEDC-778B5CAA7974}" sibTransId="{27EF8580-3F75-4A5B-9B36-7F3803B7DDD0}"/>
    <dgm:cxn modelId="{7CF4369A-3E91-4490-B45B-83F3DFF88E8D}" srcId="{C78CD494-FC5F-40C0-A2ED-E539B8227C76}" destId="{84AA1948-9378-42DE-998D-214D7B8BCC72}" srcOrd="4" destOrd="0" parTransId="{311980BB-102F-427A-ACCD-124D99C5EDE5}" sibTransId="{B32DEEDF-C7D4-4CA3-A137-2ED571687507}"/>
    <dgm:cxn modelId="{A3AE2FDE-E2B8-43A9-906D-C67BB92EE9AC}" srcId="{C78CD494-FC5F-40C0-A2ED-E539B8227C76}" destId="{3EEB98C2-0D69-4DF5-A949-2B1F5CE48268}" srcOrd="3" destOrd="0" parTransId="{36ECF134-41B6-4CE9-9E71-4054488ABC3C}" sibTransId="{FE048662-1AB8-4489-ADED-4A548186CD6A}"/>
    <dgm:cxn modelId="{FFDE9CE2-116B-4F75-844A-A60D99DD6C2C}" type="presOf" srcId="{3EEB98C2-0D69-4DF5-A949-2B1F5CE48268}" destId="{F3F36F65-6C2C-482A-B6A3-1D4606E1E2CF}" srcOrd="0" destOrd="0" presId="urn:microsoft.com/office/officeart/2008/layout/LinedList"/>
    <dgm:cxn modelId="{F25DF2F0-86AF-49C1-838A-69C714B2572E}" type="presOf" srcId="{B97834CB-C25F-4FFC-BFDE-7DC80AFB2555}" destId="{719C3B32-2702-48F6-A861-9FB17E1AB6E1}" srcOrd="0" destOrd="0" presId="urn:microsoft.com/office/officeart/2008/layout/LinedList"/>
    <dgm:cxn modelId="{3DF001C7-160E-491D-8AD6-34F28FAA2B68}" type="presParOf" srcId="{DE6A2466-D369-48B6-B88E-6ADEF990E3E2}" destId="{2B93B1E5-DFB4-44FF-8F44-AE63E0E21727}" srcOrd="0" destOrd="0" presId="urn:microsoft.com/office/officeart/2008/layout/LinedList"/>
    <dgm:cxn modelId="{CA08C730-81D8-4C58-815B-14EDB10E665B}" type="presParOf" srcId="{DE6A2466-D369-48B6-B88E-6ADEF990E3E2}" destId="{70D6C09F-4A32-405A-BFFC-D5B412BF1FEE}" srcOrd="1" destOrd="0" presId="urn:microsoft.com/office/officeart/2008/layout/LinedList"/>
    <dgm:cxn modelId="{042F130C-76AC-45F4-9C9D-AE4B3DA7E99B}" type="presParOf" srcId="{70D6C09F-4A32-405A-BFFC-D5B412BF1FEE}" destId="{42C1259A-23F6-431D-8A9D-1B8F9BB5D4A3}" srcOrd="0" destOrd="0" presId="urn:microsoft.com/office/officeart/2008/layout/LinedList"/>
    <dgm:cxn modelId="{13024C1B-26FF-4BDD-808F-5B337454CE7F}" type="presParOf" srcId="{70D6C09F-4A32-405A-BFFC-D5B412BF1FEE}" destId="{BF791A43-2C99-4772-951B-A5FD8FFC91DD}" srcOrd="1" destOrd="0" presId="urn:microsoft.com/office/officeart/2008/layout/LinedList"/>
    <dgm:cxn modelId="{E1888DFB-4BF6-49B2-9F6C-A67846B364E4}" type="presParOf" srcId="{BF791A43-2C99-4772-951B-A5FD8FFC91DD}" destId="{B1218394-C37B-4719-89E3-C13BE8AA09FF}" srcOrd="0" destOrd="0" presId="urn:microsoft.com/office/officeart/2008/layout/LinedList"/>
    <dgm:cxn modelId="{9B36441F-349F-49AA-BDBF-7D134EBC55D7}" type="presParOf" srcId="{BF791A43-2C99-4772-951B-A5FD8FFC91DD}" destId="{F79D0322-9A37-4A3B-A400-8C4400F6F972}" srcOrd="1" destOrd="0" presId="urn:microsoft.com/office/officeart/2008/layout/LinedList"/>
    <dgm:cxn modelId="{325AE493-CB7D-4CAA-9223-B7FEA21B7680}" type="presParOf" srcId="{F79D0322-9A37-4A3B-A400-8C4400F6F972}" destId="{41E8F8ED-019F-4CF0-98C6-E945A7306FDB}" srcOrd="0" destOrd="0" presId="urn:microsoft.com/office/officeart/2008/layout/LinedList"/>
    <dgm:cxn modelId="{1C5240D1-799B-46DF-8CD3-D97EC077CBB6}" type="presParOf" srcId="{F79D0322-9A37-4A3B-A400-8C4400F6F972}" destId="{9F75792D-9A88-4522-9AA5-97052744A8B6}" srcOrd="1" destOrd="0" presId="urn:microsoft.com/office/officeart/2008/layout/LinedList"/>
    <dgm:cxn modelId="{C0F584F9-03A3-4D9C-9CF1-749DE7535F78}" type="presParOf" srcId="{F79D0322-9A37-4A3B-A400-8C4400F6F972}" destId="{7EEFA1E6-0CFC-4AB5-A6EC-1B3983BBCD90}" srcOrd="2" destOrd="0" presId="urn:microsoft.com/office/officeart/2008/layout/LinedList"/>
    <dgm:cxn modelId="{AC1DDB1C-7270-447B-B192-91AFA6A61AA6}" type="presParOf" srcId="{BF791A43-2C99-4772-951B-A5FD8FFC91DD}" destId="{9832F0A8-509D-4EE0-8AC8-563FD64775E7}" srcOrd="2" destOrd="0" presId="urn:microsoft.com/office/officeart/2008/layout/LinedList"/>
    <dgm:cxn modelId="{0148705E-2A90-455E-9B0B-AE9F1CE8BA40}" type="presParOf" srcId="{BF791A43-2C99-4772-951B-A5FD8FFC91DD}" destId="{43DBC1BA-FC80-46B5-B698-B236B458AE1F}" srcOrd="3" destOrd="0" presId="urn:microsoft.com/office/officeart/2008/layout/LinedList"/>
    <dgm:cxn modelId="{8735100B-1228-4505-88BD-CBFC8C28176A}" type="presParOf" srcId="{BF791A43-2C99-4772-951B-A5FD8FFC91DD}" destId="{11B1E7EF-8053-4DF3-8900-EA627CBBD3A2}" srcOrd="4" destOrd="0" presId="urn:microsoft.com/office/officeart/2008/layout/LinedList"/>
    <dgm:cxn modelId="{F68AC5FF-0BFC-4F33-B855-CDA6570112F2}" type="presParOf" srcId="{11B1E7EF-8053-4DF3-8900-EA627CBBD3A2}" destId="{39FDE843-806C-43F4-9BDD-8A880BE95366}" srcOrd="0" destOrd="0" presId="urn:microsoft.com/office/officeart/2008/layout/LinedList"/>
    <dgm:cxn modelId="{0CD5E2EE-D918-4A31-844C-39F702F05049}" type="presParOf" srcId="{11B1E7EF-8053-4DF3-8900-EA627CBBD3A2}" destId="{73F21598-6062-4261-AFD2-AB612757FD73}" srcOrd="1" destOrd="0" presId="urn:microsoft.com/office/officeart/2008/layout/LinedList"/>
    <dgm:cxn modelId="{52B5AFAF-29F6-412B-A424-EB397C2B69FF}" type="presParOf" srcId="{11B1E7EF-8053-4DF3-8900-EA627CBBD3A2}" destId="{35E813C7-D4CC-4921-843A-FDE1B3892812}" srcOrd="2" destOrd="0" presId="urn:microsoft.com/office/officeart/2008/layout/LinedList"/>
    <dgm:cxn modelId="{0978CC04-836F-46FF-A1A2-64A7A0994C9A}" type="presParOf" srcId="{BF791A43-2C99-4772-951B-A5FD8FFC91DD}" destId="{CB072630-05CE-47B4-A293-910F17A6B64F}" srcOrd="5" destOrd="0" presId="urn:microsoft.com/office/officeart/2008/layout/LinedList"/>
    <dgm:cxn modelId="{5BFCB3EB-8DD4-42D7-A81F-E1DCFE7F05EA}" type="presParOf" srcId="{BF791A43-2C99-4772-951B-A5FD8FFC91DD}" destId="{D595B15E-EFD3-4F2F-8B93-E14BB4CD3A45}" srcOrd="6" destOrd="0" presId="urn:microsoft.com/office/officeart/2008/layout/LinedList"/>
    <dgm:cxn modelId="{BF6BB31E-541A-45F8-883A-EE33B2129C21}" type="presParOf" srcId="{BF791A43-2C99-4772-951B-A5FD8FFC91DD}" destId="{09B34444-562C-4ED0-8808-2B52377BC31A}" srcOrd="7" destOrd="0" presId="urn:microsoft.com/office/officeart/2008/layout/LinedList"/>
    <dgm:cxn modelId="{3E8DF83E-9BAE-4158-9518-FBC5637853D5}" type="presParOf" srcId="{09B34444-562C-4ED0-8808-2B52377BC31A}" destId="{9BF573B4-6AA5-4EBD-9121-F142090EE9BA}" srcOrd="0" destOrd="0" presId="urn:microsoft.com/office/officeart/2008/layout/LinedList"/>
    <dgm:cxn modelId="{0D8AA1E3-34C4-43F9-82E3-4D76B4A462AE}" type="presParOf" srcId="{09B34444-562C-4ED0-8808-2B52377BC31A}" destId="{5E180125-42A2-4457-9DBE-B9DEEB3AF211}" srcOrd="1" destOrd="0" presId="urn:microsoft.com/office/officeart/2008/layout/LinedList"/>
    <dgm:cxn modelId="{8FAC6C42-0250-4893-BFAD-20F990796450}" type="presParOf" srcId="{09B34444-562C-4ED0-8808-2B52377BC31A}" destId="{B9AAE766-8EF6-492D-BD78-0977F018B13B}" srcOrd="2" destOrd="0" presId="urn:microsoft.com/office/officeart/2008/layout/LinedList"/>
    <dgm:cxn modelId="{FDDD6078-05F0-42C9-812A-E1FAFB73ECD0}" type="presParOf" srcId="{BF791A43-2C99-4772-951B-A5FD8FFC91DD}" destId="{0BEA184F-5F16-4EF4-B5D8-FD1D6BDAC9D3}" srcOrd="8" destOrd="0" presId="urn:microsoft.com/office/officeart/2008/layout/LinedList"/>
    <dgm:cxn modelId="{9FCFD23B-82E7-48C5-87AD-3A1E01F1734F}" type="presParOf" srcId="{BF791A43-2C99-4772-951B-A5FD8FFC91DD}" destId="{C6284B8A-1CA9-4E4F-8E5A-2826E4E2A531}" srcOrd="9" destOrd="0" presId="urn:microsoft.com/office/officeart/2008/layout/LinedList"/>
    <dgm:cxn modelId="{D099226C-2BD2-4045-8FF1-9DF8CA7C0F58}" type="presParOf" srcId="{BF791A43-2C99-4772-951B-A5FD8FFC91DD}" destId="{3E4A3821-53D9-4348-B53C-02C46F9450B4}" srcOrd="10" destOrd="0" presId="urn:microsoft.com/office/officeart/2008/layout/LinedList"/>
    <dgm:cxn modelId="{C4B79CE7-FE66-4D7D-B1FF-98168D66BDB4}" type="presParOf" srcId="{3E4A3821-53D9-4348-B53C-02C46F9450B4}" destId="{F6817B61-7830-4495-8BF6-87AD11BAD4EB}" srcOrd="0" destOrd="0" presId="urn:microsoft.com/office/officeart/2008/layout/LinedList"/>
    <dgm:cxn modelId="{C1A0AAD5-DA5A-4B02-BD85-F2A24B760AAC}" type="presParOf" srcId="{3E4A3821-53D9-4348-B53C-02C46F9450B4}" destId="{F3F36F65-6C2C-482A-B6A3-1D4606E1E2CF}" srcOrd="1" destOrd="0" presId="urn:microsoft.com/office/officeart/2008/layout/LinedList"/>
    <dgm:cxn modelId="{CE3EC85A-94A8-4FA0-9402-D98D37F9C726}" type="presParOf" srcId="{3E4A3821-53D9-4348-B53C-02C46F9450B4}" destId="{864EC6B3-F947-4A21-9142-14A652ECCFCC}" srcOrd="2" destOrd="0" presId="urn:microsoft.com/office/officeart/2008/layout/LinedList"/>
    <dgm:cxn modelId="{2E622FB7-DA10-4269-B108-582936301F27}" type="presParOf" srcId="{BF791A43-2C99-4772-951B-A5FD8FFC91DD}" destId="{99075333-C59D-4349-A844-C8CED2276EAA}" srcOrd="11" destOrd="0" presId="urn:microsoft.com/office/officeart/2008/layout/LinedList"/>
    <dgm:cxn modelId="{84196554-AF16-4D44-B85A-E9393363411A}" type="presParOf" srcId="{BF791A43-2C99-4772-951B-A5FD8FFC91DD}" destId="{47BAD14B-0A04-4AA6-AFD1-C051A00EAA8F}" srcOrd="12" destOrd="0" presId="urn:microsoft.com/office/officeart/2008/layout/LinedList"/>
    <dgm:cxn modelId="{A2E01199-9B88-4D04-A8E1-96F132EB5466}" type="presParOf" srcId="{BF791A43-2C99-4772-951B-A5FD8FFC91DD}" destId="{9225274D-9679-4357-80AC-05D470C7C258}" srcOrd="13" destOrd="0" presId="urn:microsoft.com/office/officeart/2008/layout/LinedList"/>
    <dgm:cxn modelId="{F0D940D8-75C0-45C0-ABCF-F541B6071CB7}" type="presParOf" srcId="{9225274D-9679-4357-80AC-05D470C7C258}" destId="{8DC7581F-5904-477A-882B-7C0D85D5E484}" srcOrd="0" destOrd="0" presId="urn:microsoft.com/office/officeart/2008/layout/LinedList"/>
    <dgm:cxn modelId="{33A42965-08BE-4990-97F3-1897E80D1C3B}" type="presParOf" srcId="{9225274D-9679-4357-80AC-05D470C7C258}" destId="{043BD871-D40A-4EAD-B0A0-E55810DC0673}" srcOrd="1" destOrd="0" presId="urn:microsoft.com/office/officeart/2008/layout/LinedList"/>
    <dgm:cxn modelId="{666918D7-D02A-4F74-BBBB-2C65344A6754}" type="presParOf" srcId="{9225274D-9679-4357-80AC-05D470C7C258}" destId="{1B335DA9-1451-479B-8119-8CEBFBC73102}" srcOrd="2" destOrd="0" presId="urn:microsoft.com/office/officeart/2008/layout/LinedList"/>
    <dgm:cxn modelId="{4AD62412-EFD7-459A-97F5-8212B97E2051}" type="presParOf" srcId="{BF791A43-2C99-4772-951B-A5FD8FFC91DD}" destId="{52089F3B-8F0A-4F3F-832E-394566D4CEE2}" srcOrd="14" destOrd="0" presId="urn:microsoft.com/office/officeart/2008/layout/LinedList"/>
    <dgm:cxn modelId="{23FC263C-D898-4790-AAE8-5D76AFBD1BC0}" type="presParOf" srcId="{BF791A43-2C99-4772-951B-A5FD8FFC91DD}" destId="{AC0D8D33-1101-40CD-82A7-554EC215DA85}" srcOrd="15" destOrd="0" presId="urn:microsoft.com/office/officeart/2008/layout/LinedList"/>
    <dgm:cxn modelId="{0C25CCF9-E28B-455E-9886-1916E515FB74}" type="presParOf" srcId="{BF791A43-2C99-4772-951B-A5FD8FFC91DD}" destId="{046E102C-A9BA-4E0A-8916-50EA84E55FE9}" srcOrd="16" destOrd="0" presId="urn:microsoft.com/office/officeart/2008/layout/LinedList"/>
    <dgm:cxn modelId="{EA12FE66-1CCF-4A5A-8FC3-77A36D0CE6F6}" type="presParOf" srcId="{046E102C-A9BA-4E0A-8916-50EA84E55FE9}" destId="{64B348BA-7A2F-48F9-A7E6-6B6F4CF693BC}" srcOrd="0" destOrd="0" presId="urn:microsoft.com/office/officeart/2008/layout/LinedList"/>
    <dgm:cxn modelId="{DE4DA800-6B7A-438C-BA7B-2A41AD127AFB}" type="presParOf" srcId="{046E102C-A9BA-4E0A-8916-50EA84E55FE9}" destId="{719C3B32-2702-48F6-A861-9FB17E1AB6E1}" srcOrd="1" destOrd="0" presId="urn:microsoft.com/office/officeart/2008/layout/LinedList"/>
    <dgm:cxn modelId="{EA7F3892-3658-4A17-96D6-15792EBDC0A2}" type="presParOf" srcId="{046E102C-A9BA-4E0A-8916-50EA84E55FE9}" destId="{4F0ADC7D-D6CC-4D8E-B2F6-E12E88800D8B}" srcOrd="2" destOrd="0" presId="urn:microsoft.com/office/officeart/2008/layout/LinedList"/>
    <dgm:cxn modelId="{DBFBC433-7D6C-4DDE-9F04-CC2B656F1FBC}" type="presParOf" srcId="{BF791A43-2C99-4772-951B-A5FD8FFC91DD}" destId="{97C224A5-0CE0-466D-A34F-7C88778C2D6A}" srcOrd="17" destOrd="0" presId="urn:microsoft.com/office/officeart/2008/layout/LinedList"/>
    <dgm:cxn modelId="{6DC94B85-CDF9-4669-97D6-12D77EBBC65E}" type="presParOf" srcId="{BF791A43-2C99-4772-951B-A5FD8FFC91DD}" destId="{242D7C17-D810-45B9-AEC3-A9F9BC33DA6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B3F2D60-660E-44A3-8E67-BF15F7FEA36E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A127B31-7FC4-4DBD-834C-AD086B0AD99E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Dificultades para comprender las señales que regulan las situaciones sociales.</a:t>
          </a:r>
          <a:endParaRPr lang="es-CO" sz="1800" b="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72B11B29-A25B-478D-9DE4-938BDB3B49C9}" type="parTrans" cxnId="{43DAB86E-C01B-454F-BEF9-4E9A62D38B57}">
      <dgm:prSet/>
      <dgm:spPr/>
      <dgm:t>
        <a:bodyPr/>
        <a:lstStyle/>
        <a:p>
          <a:endParaRPr lang="es-CO" sz="2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883B485-1311-4596-8207-8B7D9DA285E7}" type="sibTrans" cxnId="{43DAB86E-C01B-454F-BEF9-4E9A62D38B57}">
      <dgm:prSet custT="1"/>
      <dgm:spPr/>
      <dgm:t>
        <a:bodyPr/>
        <a:lstStyle/>
        <a:p>
          <a:endParaRPr lang="es-CO" sz="1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E7F675C3-3488-4965-943F-483B16CC4E6A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las reglas de los juegos.</a:t>
          </a:r>
          <a:endParaRPr lang="es-CO" sz="1800" b="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F25070DB-50BC-49A8-9C9F-DDC012D158B4}" type="parTrans" cxnId="{C0976E5E-BCB3-42D9-ADEF-3516513894DB}">
      <dgm:prSet/>
      <dgm:spPr/>
      <dgm:t>
        <a:bodyPr/>
        <a:lstStyle/>
        <a:p>
          <a:endParaRPr lang="es-CO" sz="2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D813DD0-15CC-4287-8045-F5B907224103}" type="sibTrans" cxnId="{C0976E5E-BCB3-42D9-ADEF-3516513894DB}">
      <dgm:prSet custT="1"/>
      <dgm:spPr/>
      <dgm:t>
        <a:bodyPr/>
        <a:lstStyle/>
        <a:p>
          <a:endParaRPr lang="es-CO" sz="1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BCDFA6-0E3B-4DD9-A042-20FFBF7E4615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ponerse en el lugar del otro y tener en cuenta sus deseos y sentimientos.</a:t>
          </a:r>
          <a:endParaRPr lang="es-CO" sz="1800" b="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D42FAC5C-E5A8-4455-9256-D19D5CD9D89E}" type="parTrans" cxnId="{4BA2A8C9-C5ED-404F-8EB6-DA2F5CDCCD8D}">
      <dgm:prSet/>
      <dgm:spPr/>
      <dgm:t>
        <a:bodyPr/>
        <a:lstStyle/>
        <a:p>
          <a:endParaRPr lang="es-CO" sz="2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AAFF546-8707-47F1-A9BB-06B355D70644}" type="sibTrans" cxnId="{4BA2A8C9-C5ED-404F-8EB6-DA2F5CDCCD8D}">
      <dgm:prSet custT="1"/>
      <dgm:spPr/>
      <dgm:t>
        <a:bodyPr/>
        <a:lstStyle/>
        <a:p>
          <a:endParaRPr lang="es-CO" sz="1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174CDED-527A-4E89-BF23-6161D7EA294B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desmoralizan con facilidad.</a:t>
          </a:r>
          <a:endParaRPr lang="es-CO" sz="1800" b="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3F41F066-9E30-437C-8CFF-A2165B32229C}" type="parTrans" cxnId="{C04C2D1E-3878-4375-AA63-D77605A7FA7D}">
      <dgm:prSet/>
      <dgm:spPr/>
      <dgm:t>
        <a:bodyPr/>
        <a:lstStyle/>
        <a:p>
          <a:endParaRPr lang="es-CO" sz="2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CEDF178-41B9-4157-8CCA-27F19959B425}" type="sibTrans" cxnId="{C04C2D1E-3878-4375-AA63-D77605A7FA7D}">
      <dgm:prSet custT="1"/>
      <dgm:spPr/>
      <dgm:t>
        <a:bodyPr/>
        <a:lstStyle/>
        <a:p>
          <a:endParaRPr lang="es-CO" sz="1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A3E9698-9633-4AD4-8A42-9C41A4A32DA4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toleran la frustración.</a:t>
          </a:r>
          <a:endParaRPr lang="es-CO" sz="1800" b="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280585C5-E0F2-4474-A2CA-4758251637AD}" type="parTrans" cxnId="{7FD10BC3-6FFD-4315-8069-2886180C7B82}">
      <dgm:prSet/>
      <dgm:spPr/>
      <dgm:t>
        <a:bodyPr/>
        <a:lstStyle/>
        <a:p>
          <a:endParaRPr lang="es-CO" sz="2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9B6AAA6-8728-40A4-B4A5-E4C6C4F651FB}" type="sibTrans" cxnId="{7FD10BC3-6FFD-4315-8069-2886180C7B82}">
      <dgm:prSet custT="1"/>
      <dgm:spPr/>
      <dgm:t>
        <a:bodyPr/>
        <a:lstStyle/>
        <a:p>
          <a:endParaRPr lang="es-CO" sz="1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98925D5-7662-4441-B0F2-361C53BB77A6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Cambian frecuentemente de estado de ánimo.</a:t>
          </a:r>
          <a:endParaRPr lang="es-CO" sz="1800" b="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E97C67F7-BD1F-4A9D-AEE0-EA6697DA8E00}" type="parTrans" cxnId="{E1993A33-67D9-4C16-B660-C32A391111C4}">
      <dgm:prSet/>
      <dgm:spPr/>
      <dgm:t>
        <a:bodyPr/>
        <a:lstStyle/>
        <a:p>
          <a:endParaRPr lang="es-CO" sz="2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C56D395-C4E2-46DD-A2BC-F86378B4907A}" type="sibTrans" cxnId="{E1993A33-67D9-4C16-B660-C32A391111C4}">
      <dgm:prSet/>
      <dgm:spPr/>
      <dgm:t>
        <a:bodyPr/>
        <a:lstStyle/>
        <a:p>
          <a:endParaRPr lang="es-CO" sz="2400" b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FF8AB0B2-A82B-4A62-8591-B4C6A120E8C8}" type="pres">
      <dgm:prSet presAssocID="{6B3F2D60-660E-44A3-8E67-BF15F7FEA36E}" presName="diagram" presStyleCnt="0">
        <dgm:presLayoutVars>
          <dgm:dir/>
          <dgm:resizeHandles val="exact"/>
        </dgm:presLayoutVars>
      </dgm:prSet>
      <dgm:spPr/>
    </dgm:pt>
    <dgm:pt modelId="{E66A4262-0A36-4317-A322-76F364639906}" type="pres">
      <dgm:prSet presAssocID="{EA127B31-7FC4-4DBD-834C-AD086B0AD99E}" presName="node" presStyleLbl="node1" presStyleIdx="0" presStyleCnt="6" custScaleX="240718" custScaleY="255877">
        <dgm:presLayoutVars>
          <dgm:bulletEnabled val="1"/>
        </dgm:presLayoutVars>
      </dgm:prSet>
      <dgm:spPr/>
    </dgm:pt>
    <dgm:pt modelId="{38111F6F-197C-482A-8F87-FAF2A2BA5B9F}" type="pres">
      <dgm:prSet presAssocID="{8883B485-1311-4596-8207-8B7D9DA285E7}" presName="sibTrans" presStyleLbl="sibTrans2D1" presStyleIdx="0" presStyleCnt="5"/>
      <dgm:spPr/>
    </dgm:pt>
    <dgm:pt modelId="{BEA87A42-71E3-4F5E-991E-B4BD1B4E4F78}" type="pres">
      <dgm:prSet presAssocID="{8883B485-1311-4596-8207-8B7D9DA285E7}" presName="connectorText" presStyleLbl="sibTrans2D1" presStyleIdx="0" presStyleCnt="5"/>
      <dgm:spPr/>
    </dgm:pt>
    <dgm:pt modelId="{5427E5E6-1654-4744-8438-D28BACBAA8CC}" type="pres">
      <dgm:prSet presAssocID="{E7F675C3-3488-4965-943F-483B16CC4E6A}" presName="node" presStyleLbl="node1" presStyleIdx="1" presStyleCnt="6" custScaleX="240718" custScaleY="255877">
        <dgm:presLayoutVars>
          <dgm:bulletEnabled val="1"/>
        </dgm:presLayoutVars>
      </dgm:prSet>
      <dgm:spPr/>
    </dgm:pt>
    <dgm:pt modelId="{7468690B-8B54-49DE-8C66-A120FEF64551}" type="pres">
      <dgm:prSet presAssocID="{BD813DD0-15CC-4287-8045-F5B907224103}" presName="sibTrans" presStyleLbl="sibTrans2D1" presStyleIdx="1" presStyleCnt="5"/>
      <dgm:spPr/>
    </dgm:pt>
    <dgm:pt modelId="{A9000B5A-0BF1-4AA8-B928-4681EE13B07D}" type="pres">
      <dgm:prSet presAssocID="{BD813DD0-15CC-4287-8045-F5B907224103}" presName="connectorText" presStyleLbl="sibTrans2D1" presStyleIdx="1" presStyleCnt="5"/>
      <dgm:spPr/>
    </dgm:pt>
    <dgm:pt modelId="{E1678366-A36A-4464-B64A-7BBF43D42FAB}" type="pres">
      <dgm:prSet presAssocID="{86BCDFA6-0E3B-4DD9-A042-20FFBF7E4615}" presName="node" presStyleLbl="node1" presStyleIdx="2" presStyleCnt="6" custScaleX="240718" custScaleY="255877">
        <dgm:presLayoutVars>
          <dgm:bulletEnabled val="1"/>
        </dgm:presLayoutVars>
      </dgm:prSet>
      <dgm:spPr/>
    </dgm:pt>
    <dgm:pt modelId="{CC18EB98-B4FF-4232-9C46-53762F1F7AC5}" type="pres">
      <dgm:prSet presAssocID="{8AAFF546-8707-47F1-A9BB-06B355D70644}" presName="sibTrans" presStyleLbl="sibTrans2D1" presStyleIdx="2" presStyleCnt="5"/>
      <dgm:spPr/>
    </dgm:pt>
    <dgm:pt modelId="{5940D4E5-536D-4ED0-8A53-6C6F87123D4E}" type="pres">
      <dgm:prSet presAssocID="{8AAFF546-8707-47F1-A9BB-06B355D70644}" presName="connectorText" presStyleLbl="sibTrans2D1" presStyleIdx="2" presStyleCnt="5"/>
      <dgm:spPr/>
    </dgm:pt>
    <dgm:pt modelId="{8852893C-DDED-413C-A4FC-208BEBE09FE7}" type="pres">
      <dgm:prSet presAssocID="{9174CDED-527A-4E89-BF23-6161D7EA294B}" presName="node" presStyleLbl="node1" presStyleIdx="3" presStyleCnt="6" custScaleX="240718" custScaleY="255877">
        <dgm:presLayoutVars>
          <dgm:bulletEnabled val="1"/>
        </dgm:presLayoutVars>
      </dgm:prSet>
      <dgm:spPr/>
    </dgm:pt>
    <dgm:pt modelId="{6D193AE6-6DF7-4014-8011-035907EFFA46}" type="pres">
      <dgm:prSet presAssocID="{1CEDF178-41B9-4157-8CCA-27F19959B425}" presName="sibTrans" presStyleLbl="sibTrans2D1" presStyleIdx="3" presStyleCnt="5"/>
      <dgm:spPr/>
    </dgm:pt>
    <dgm:pt modelId="{51C1F4A2-0864-429F-BFCD-197F85D53903}" type="pres">
      <dgm:prSet presAssocID="{1CEDF178-41B9-4157-8CCA-27F19959B425}" presName="connectorText" presStyleLbl="sibTrans2D1" presStyleIdx="3" presStyleCnt="5"/>
      <dgm:spPr/>
    </dgm:pt>
    <dgm:pt modelId="{B03AFB1C-06CC-43A6-92BD-9AA77E5D6644}" type="pres">
      <dgm:prSet presAssocID="{7A3E9698-9633-4AD4-8A42-9C41A4A32DA4}" presName="node" presStyleLbl="node1" presStyleIdx="4" presStyleCnt="6" custScaleX="240718" custScaleY="255877">
        <dgm:presLayoutVars>
          <dgm:bulletEnabled val="1"/>
        </dgm:presLayoutVars>
      </dgm:prSet>
      <dgm:spPr/>
    </dgm:pt>
    <dgm:pt modelId="{7B3C058F-5B61-4AE2-9186-FD2249E34EA5}" type="pres">
      <dgm:prSet presAssocID="{39B6AAA6-8728-40A4-B4A5-E4C6C4F651FB}" presName="sibTrans" presStyleLbl="sibTrans2D1" presStyleIdx="4" presStyleCnt="5"/>
      <dgm:spPr/>
    </dgm:pt>
    <dgm:pt modelId="{E47AF1F4-8631-4576-9A7B-B31D337F3573}" type="pres">
      <dgm:prSet presAssocID="{39B6AAA6-8728-40A4-B4A5-E4C6C4F651FB}" presName="connectorText" presStyleLbl="sibTrans2D1" presStyleIdx="4" presStyleCnt="5"/>
      <dgm:spPr/>
    </dgm:pt>
    <dgm:pt modelId="{7BF40737-C7B6-416A-9366-5D64093708CB}" type="pres">
      <dgm:prSet presAssocID="{B98925D5-7662-4441-B0F2-361C53BB77A6}" presName="node" presStyleLbl="node1" presStyleIdx="5" presStyleCnt="6" custScaleX="240718" custScaleY="255877">
        <dgm:presLayoutVars>
          <dgm:bulletEnabled val="1"/>
        </dgm:presLayoutVars>
      </dgm:prSet>
      <dgm:spPr/>
    </dgm:pt>
  </dgm:ptLst>
  <dgm:cxnLst>
    <dgm:cxn modelId="{C04C2D1E-3878-4375-AA63-D77605A7FA7D}" srcId="{6B3F2D60-660E-44A3-8E67-BF15F7FEA36E}" destId="{9174CDED-527A-4E89-BF23-6161D7EA294B}" srcOrd="3" destOrd="0" parTransId="{3F41F066-9E30-437C-8CFF-A2165B32229C}" sibTransId="{1CEDF178-41B9-4157-8CCA-27F19959B425}"/>
    <dgm:cxn modelId="{E1993A33-67D9-4C16-B660-C32A391111C4}" srcId="{6B3F2D60-660E-44A3-8E67-BF15F7FEA36E}" destId="{B98925D5-7662-4441-B0F2-361C53BB77A6}" srcOrd="5" destOrd="0" parTransId="{E97C67F7-BD1F-4A9D-AEE0-EA6697DA8E00}" sibTransId="{3C56D395-C4E2-46DD-A2BC-F86378B4907A}"/>
    <dgm:cxn modelId="{4040B035-7CE6-42ED-99DE-8FE9A1D8511C}" type="presOf" srcId="{7A3E9698-9633-4AD4-8A42-9C41A4A32DA4}" destId="{B03AFB1C-06CC-43A6-92BD-9AA77E5D6644}" srcOrd="0" destOrd="0" presId="urn:microsoft.com/office/officeart/2005/8/layout/process5"/>
    <dgm:cxn modelId="{7C7A7639-AD4E-4DBE-B0C4-66ABF1185D65}" type="presOf" srcId="{8883B485-1311-4596-8207-8B7D9DA285E7}" destId="{38111F6F-197C-482A-8F87-FAF2A2BA5B9F}" srcOrd="0" destOrd="0" presId="urn:microsoft.com/office/officeart/2005/8/layout/process5"/>
    <dgm:cxn modelId="{9C93D339-CF41-4F1F-9CA4-BFB01E9C071C}" type="presOf" srcId="{8883B485-1311-4596-8207-8B7D9DA285E7}" destId="{BEA87A42-71E3-4F5E-991E-B4BD1B4E4F78}" srcOrd="1" destOrd="0" presId="urn:microsoft.com/office/officeart/2005/8/layout/process5"/>
    <dgm:cxn modelId="{82484B5E-6EF3-41E9-AE31-C25165D967A7}" type="presOf" srcId="{86BCDFA6-0E3B-4DD9-A042-20FFBF7E4615}" destId="{E1678366-A36A-4464-B64A-7BBF43D42FAB}" srcOrd="0" destOrd="0" presId="urn:microsoft.com/office/officeart/2005/8/layout/process5"/>
    <dgm:cxn modelId="{C0976E5E-BCB3-42D9-ADEF-3516513894DB}" srcId="{6B3F2D60-660E-44A3-8E67-BF15F7FEA36E}" destId="{E7F675C3-3488-4965-943F-483B16CC4E6A}" srcOrd="1" destOrd="0" parTransId="{F25070DB-50BC-49A8-9C9F-DDC012D158B4}" sibTransId="{BD813DD0-15CC-4287-8045-F5B907224103}"/>
    <dgm:cxn modelId="{6ADFF85E-3E41-4005-96C9-DEB5B248DA93}" type="presOf" srcId="{E7F675C3-3488-4965-943F-483B16CC4E6A}" destId="{5427E5E6-1654-4744-8438-D28BACBAA8CC}" srcOrd="0" destOrd="0" presId="urn:microsoft.com/office/officeart/2005/8/layout/process5"/>
    <dgm:cxn modelId="{AC88FE43-1293-470F-B14B-846815AE1AB8}" type="presOf" srcId="{39B6AAA6-8728-40A4-B4A5-E4C6C4F651FB}" destId="{7B3C058F-5B61-4AE2-9186-FD2249E34EA5}" srcOrd="0" destOrd="0" presId="urn:microsoft.com/office/officeart/2005/8/layout/process5"/>
    <dgm:cxn modelId="{CE72F667-F58F-4CF5-9730-3574F3C72BC5}" type="presOf" srcId="{1CEDF178-41B9-4157-8CCA-27F19959B425}" destId="{6D193AE6-6DF7-4014-8011-035907EFFA46}" srcOrd="0" destOrd="0" presId="urn:microsoft.com/office/officeart/2005/8/layout/process5"/>
    <dgm:cxn modelId="{43DAB86E-C01B-454F-BEF9-4E9A62D38B57}" srcId="{6B3F2D60-660E-44A3-8E67-BF15F7FEA36E}" destId="{EA127B31-7FC4-4DBD-834C-AD086B0AD99E}" srcOrd="0" destOrd="0" parTransId="{72B11B29-A25B-478D-9DE4-938BDB3B49C9}" sibTransId="{8883B485-1311-4596-8207-8B7D9DA285E7}"/>
    <dgm:cxn modelId="{CA34F14F-3D06-4624-82E1-A8B6E33BF879}" type="presOf" srcId="{8AAFF546-8707-47F1-A9BB-06B355D70644}" destId="{5940D4E5-536D-4ED0-8A53-6C6F87123D4E}" srcOrd="1" destOrd="0" presId="urn:microsoft.com/office/officeart/2005/8/layout/process5"/>
    <dgm:cxn modelId="{8C55F276-8C65-436E-96CC-0A348137889B}" type="presOf" srcId="{BD813DD0-15CC-4287-8045-F5B907224103}" destId="{7468690B-8B54-49DE-8C66-A120FEF64551}" srcOrd="0" destOrd="0" presId="urn:microsoft.com/office/officeart/2005/8/layout/process5"/>
    <dgm:cxn modelId="{1DADB358-35BD-4CB0-8ACE-637D1107A1E1}" type="presOf" srcId="{1CEDF178-41B9-4157-8CCA-27F19959B425}" destId="{51C1F4A2-0864-429F-BFCD-197F85D53903}" srcOrd="1" destOrd="0" presId="urn:microsoft.com/office/officeart/2005/8/layout/process5"/>
    <dgm:cxn modelId="{3366AE95-A59F-4802-B679-79BC005A97C5}" type="presOf" srcId="{8AAFF546-8707-47F1-A9BB-06B355D70644}" destId="{CC18EB98-B4FF-4232-9C46-53762F1F7AC5}" srcOrd="0" destOrd="0" presId="urn:microsoft.com/office/officeart/2005/8/layout/process5"/>
    <dgm:cxn modelId="{4ACF599C-2322-4F04-8762-21B3D750144A}" type="presOf" srcId="{BD813DD0-15CC-4287-8045-F5B907224103}" destId="{A9000B5A-0BF1-4AA8-B928-4681EE13B07D}" srcOrd="1" destOrd="0" presId="urn:microsoft.com/office/officeart/2005/8/layout/process5"/>
    <dgm:cxn modelId="{6C0DAFB5-DB87-4638-9798-B1BF374C24F0}" type="presOf" srcId="{9174CDED-527A-4E89-BF23-6161D7EA294B}" destId="{8852893C-DDED-413C-A4FC-208BEBE09FE7}" srcOrd="0" destOrd="0" presId="urn:microsoft.com/office/officeart/2005/8/layout/process5"/>
    <dgm:cxn modelId="{BC6E5FB8-0390-4B19-9BE4-282EDB16D61C}" type="presOf" srcId="{B98925D5-7662-4441-B0F2-361C53BB77A6}" destId="{7BF40737-C7B6-416A-9366-5D64093708CB}" srcOrd="0" destOrd="0" presId="urn:microsoft.com/office/officeart/2005/8/layout/process5"/>
    <dgm:cxn modelId="{7FD10BC3-6FFD-4315-8069-2886180C7B82}" srcId="{6B3F2D60-660E-44A3-8E67-BF15F7FEA36E}" destId="{7A3E9698-9633-4AD4-8A42-9C41A4A32DA4}" srcOrd="4" destOrd="0" parTransId="{280585C5-E0F2-4474-A2CA-4758251637AD}" sibTransId="{39B6AAA6-8728-40A4-B4A5-E4C6C4F651FB}"/>
    <dgm:cxn modelId="{4BA2A8C9-C5ED-404F-8EB6-DA2F5CDCCD8D}" srcId="{6B3F2D60-660E-44A3-8E67-BF15F7FEA36E}" destId="{86BCDFA6-0E3B-4DD9-A042-20FFBF7E4615}" srcOrd="2" destOrd="0" parTransId="{D42FAC5C-E5A8-4455-9256-D19D5CD9D89E}" sibTransId="{8AAFF546-8707-47F1-A9BB-06B355D70644}"/>
    <dgm:cxn modelId="{91B01FD2-B846-4EE5-9756-8383E5BC4168}" type="presOf" srcId="{39B6AAA6-8728-40A4-B4A5-E4C6C4F651FB}" destId="{E47AF1F4-8631-4576-9A7B-B31D337F3573}" srcOrd="1" destOrd="0" presId="urn:microsoft.com/office/officeart/2005/8/layout/process5"/>
    <dgm:cxn modelId="{CF2567DE-1D08-452C-B8D7-AA2AFA3120CE}" type="presOf" srcId="{EA127B31-7FC4-4DBD-834C-AD086B0AD99E}" destId="{E66A4262-0A36-4317-A322-76F364639906}" srcOrd="0" destOrd="0" presId="urn:microsoft.com/office/officeart/2005/8/layout/process5"/>
    <dgm:cxn modelId="{7500E8FD-9952-4807-888F-DF3177A572F0}" type="presOf" srcId="{6B3F2D60-660E-44A3-8E67-BF15F7FEA36E}" destId="{FF8AB0B2-A82B-4A62-8591-B4C6A120E8C8}" srcOrd="0" destOrd="0" presId="urn:microsoft.com/office/officeart/2005/8/layout/process5"/>
    <dgm:cxn modelId="{6B047545-D844-4C07-AF14-5F7E18FC13B9}" type="presParOf" srcId="{FF8AB0B2-A82B-4A62-8591-B4C6A120E8C8}" destId="{E66A4262-0A36-4317-A322-76F364639906}" srcOrd="0" destOrd="0" presId="urn:microsoft.com/office/officeart/2005/8/layout/process5"/>
    <dgm:cxn modelId="{81264EFF-7CAC-4F8B-8F7C-7C91FA98DE65}" type="presParOf" srcId="{FF8AB0B2-A82B-4A62-8591-B4C6A120E8C8}" destId="{38111F6F-197C-482A-8F87-FAF2A2BA5B9F}" srcOrd="1" destOrd="0" presId="urn:microsoft.com/office/officeart/2005/8/layout/process5"/>
    <dgm:cxn modelId="{5386C5E3-77A5-4E1D-810E-8E937FBED8F7}" type="presParOf" srcId="{38111F6F-197C-482A-8F87-FAF2A2BA5B9F}" destId="{BEA87A42-71E3-4F5E-991E-B4BD1B4E4F78}" srcOrd="0" destOrd="0" presId="urn:microsoft.com/office/officeart/2005/8/layout/process5"/>
    <dgm:cxn modelId="{37FA255D-08DF-4744-8402-8D4E4BB65736}" type="presParOf" srcId="{FF8AB0B2-A82B-4A62-8591-B4C6A120E8C8}" destId="{5427E5E6-1654-4744-8438-D28BACBAA8CC}" srcOrd="2" destOrd="0" presId="urn:microsoft.com/office/officeart/2005/8/layout/process5"/>
    <dgm:cxn modelId="{1A10B9E2-2CBC-49C0-BEA4-FC8B3FDF7A80}" type="presParOf" srcId="{FF8AB0B2-A82B-4A62-8591-B4C6A120E8C8}" destId="{7468690B-8B54-49DE-8C66-A120FEF64551}" srcOrd="3" destOrd="0" presId="urn:microsoft.com/office/officeart/2005/8/layout/process5"/>
    <dgm:cxn modelId="{AC737BA9-3407-4FEB-B43A-5710217A0E9A}" type="presParOf" srcId="{7468690B-8B54-49DE-8C66-A120FEF64551}" destId="{A9000B5A-0BF1-4AA8-B928-4681EE13B07D}" srcOrd="0" destOrd="0" presId="urn:microsoft.com/office/officeart/2005/8/layout/process5"/>
    <dgm:cxn modelId="{BBE21721-1251-4285-8580-004DD03C6F53}" type="presParOf" srcId="{FF8AB0B2-A82B-4A62-8591-B4C6A120E8C8}" destId="{E1678366-A36A-4464-B64A-7BBF43D42FAB}" srcOrd="4" destOrd="0" presId="urn:microsoft.com/office/officeart/2005/8/layout/process5"/>
    <dgm:cxn modelId="{5375F0C7-C9D1-42A8-ADFB-FE8DC8DEE21D}" type="presParOf" srcId="{FF8AB0B2-A82B-4A62-8591-B4C6A120E8C8}" destId="{CC18EB98-B4FF-4232-9C46-53762F1F7AC5}" srcOrd="5" destOrd="0" presId="urn:microsoft.com/office/officeart/2005/8/layout/process5"/>
    <dgm:cxn modelId="{8492F635-F526-41DB-816B-5117E3EEAE7D}" type="presParOf" srcId="{CC18EB98-B4FF-4232-9C46-53762F1F7AC5}" destId="{5940D4E5-536D-4ED0-8A53-6C6F87123D4E}" srcOrd="0" destOrd="0" presId="urn:microsoft.com/office/officeart/2005/8/layout/process5"/>
    <dgm:cxn modelId="{DA428453-B10A-4601-BF5C-A16F5E73F53B}" type="presParOf" srcId="{FF8AB0B2-A82B-4A62-8591-B4C6A120E8C8}" destId="{8852893C-DDED-413C-A4FC-208BEBE09FE7}" srcOrd="6" destOrd="0" presId="urn:microsoft.com/office/officeart/2005/8/layout/process5"/>
    <dgm:cxn modelId="{01075911-A66A-42A4-9972-02C3289FB4A8}" type="presParOf" srcId="{FF8AB0B2-A82B-4A62-8591-B4C6A120E8C8}" destId="{6D193AE6-6DF7-4014-8011-035907EFFA46}" srcOrd="7" destOrd="0" presId="urn:microsoft.com/office/officeart/2005/8/layout/process5"/>
    <dgm:cxn modelId="{81AA1C14-0C9D-4FDA-B85F-E8F6BF6F59C5}" type="presParOf" srcId="{6D193AE6-6DF7-4014-8011-035907EFFA46}" destId="{51C1F4A2-0864-429F-BFCD-197F85D53903}" srcOrd="0" destOrd="0" presId="urn:microsoft.com/office/officeart/2005/8/layout/process5"/>
    <dgm:cxn modelId="{4A7084F1-8329-4EA5-9426-426B44705A39}" type="presParOf" srcId="{FF8AB0B2-A82B-4A62-8591-B4C6A120E8C8}" destId="{B03AFB1C-06CC-43A6-92BD-9AA77E5D6644}" srcOrd="8" destOrd="0" presId="urn:microsoft.com/office/officeart/2005/8/layout/process5"/>
    <dgm:cxn modelId="{FDE1FC21-A04E-4192-A8CA-78D412D6A9ED}" type="presParOf" srcId="{FF8AB0B2-A82B-4A62-8591-B4C6A120E8C8}" destId="{7B3C058F-5B61-4AE2-9186-FD2249E34EA5}" srcOrd="9" destOrd="0" presId="urn:microsoft.com/office/officeart/2005/8/layout/process5"/>
    <dgm:cxn modelId="{1AC70614-0BF3-4A9B-A1A3-CA95D7122094}" type="presParOf" srcId="{7B3C058F-5B61-4AE2-9186-FD2249E34EA5}" destId="{E47AF1F4-8631-4576-9A7B-B31D337F3573}" srcOrd="0" destOrd="0" presId="urn:microsoft.com/office/officeart/2005/8/layout/process5"/>
    <dgm:cxn modelId="{E2352759-4DA7-4FCE-832C-7B1CEE8F1F28}" type="presParOf" srcId="{FF8AB0B2-A82B-4A62-8591-B4C6A120E8C8}" destId="{7BF40737-C7B6-416A-9366-5D64093708C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4B75CF-203D-4FF7-A819-7590AB07EEDD}" type="doc">
      <dgm:prSet loTypeId="urn:microsoft.com/office/officeart/2005/8/layout/process2" loCatId="process" qsTypeId="urn:microsoft.com/office/officeart/2005/8/quickstyle/simple4" qsCatId="simple" csTypeId="urn:microsoft.com/office/officeart/2005/8/colors/colorful4" csCatId="colorful" phldr="1"/>
      <dgm:spPr/>
    </dgm:pt>
    <dgm:pt modelId="{5623AE57-1DB4-48CD-B3EE-1DA6C0E73B58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600" b="1" spc="-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muestran tercos y malhumorados con frecuencia.</a:t>
          </a:r>
          <a:endParaRPr lang="es-CO" sz="1600" b="1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521FB4DB-ABFC-4BF1-BA98-4BF99F0EB573}" type="parTrans" cxnId="{498BCF4C-BA52-4738-B1A7-CE45696189FA}">
      <dgm:prSet/>
      <dgm:spPr/>
      <dgm:t>
        <a:bodyPr/>
        <a:lstStyle/>
        <a:p>
          <a:endParaRPr lang="es-CO" b="1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6050AF3-447A-40FB-B870-9AEF4E91DF16}" type="sibTrans" cxnId="{498BCF4C-BA52-4738-B1A7-CE45696189FA}">
      <dgm:prSet/>
      <dgm:spPr/>
      <dgm:t>
        <a:bodyPr/>
        <a:lstStyle/>
        <a:p>
          <a:endParaRPr lang="es-CO" b="1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E2551E7-8B49-4F3A-AA4B-0A4F9281A3BE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600" b="1" spc="-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</a:rPr>
            <a:t>A menudo son rechazados por sus compañeros.</a:t>
          </a:r>
          <a:endParaRPr lang="es-CO" sz="1600" b="1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CB1FBA7-3A7D-444F-8FD4-99D277B056D6}" type="parTrans" cxnId="{72A6CF11-6005-46BF-8E46-7C03B6771DBC}">
      <dgm:prSet/>
      <dgm:spPr/>
      <dgm:t>
        <a:bodyPr/>
        <a:lstStyle/>
        <a:p>
          <a:endParaRPr lang="es-CO" b="1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EC38183-3D0A-451A-87B9-572CE8ACC0A7}" type="sibTrans" cxnId="{72A6CF11-6005-46BF-8E46-7C03B6771DBC}">
      <dgm:prSet/>
      <dgm:spPr/>
      <dgm:t>
        <a:bodyPr/>
        <a:lstStyle/>
        <a:p>
          <a:endParaRPr lang="es-CO" b="1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AA964A3-AB4A-426C-B98E-9C599F2BE5BD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600" b="1" spc="-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</a:rPr>
            <a:t>Pueden presentar emociones extremas y desajustadas.</a:t>
          </a:r>
          <a:endParaRPr lang="es-CO" sz="1600" b="1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2716C35-6E9D-492A-BC01-215FADB5B943}" type="parTrans" cxnId="{DEF95630-C82D-469B-A5DA-33779C9EBD4E}">
      <dgm:prSet/>
      <dgm:spPr/>
      <dgm:t>
        <a:bodyPr/>
        <a:lstStyle/>
        <a:p>
          <a:endParaRPr lang="es-CO" b="1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5E57D5D4-C529-48FC-B468-10D9948D4406}" type="sibTrans" cxnId="{DEF95630-C82D-469B-A5DA-33779C9EBD4E}">
      <dgm:prSet/>
      <dgm:spPr/>
      <dgm:t>
        <a:bodyPr/>
        <a:lstStyle/>
        <a:p>
          <a:endParaRPr lang="es-CO" b="1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9E69861-6501-4EF1-8E47-6AA4D836413C}">
      <dgm:prSet phldrT="[Texto]" custT="1"/>
      <dgm:spPr/>
      <dgm:t>
        <a:bodyPr/>
        <a:lstStyle/>
        <a:p>
          <a:r>
            <a:rPr lang="es-ES" sz="1600" b="0" spc="-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</a:rPr>
            <a:t>Dependen en mayor medida de formas externas de refuerzo inmediato que les ayuden a ser perseverantes en las conductas objetivo a conseguir.</a:t>
          </a:r>
          <a:endParaRPr lang="es-CO" sz="1600" b="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5959F24-3BA3-4DA2-8ED8-7183E16B43B3}" type="parTrans" cxnId="{08B00E74-6196-4876-9CAF-6FCF8A2D2950}">
      <dgm:prSet/>
      <dgm:spPr/>
      <dgm:t>
        <a:bodyPr/>
        <a:lstStyle/>
        <a:p>
          <a:endParaRPr lang="es-CO" b="1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654BF92-9893-4892-AA1B-1101CC494C39}" type="sibTrans" cxnId="{08B00E74-6196-4876-9CAF-6FCF8A2D2950}">
      <dgm:prSet/>
      <dgm:spPr/>
      <dgm:t>
        <a:bodyPr/>
        <a:lstStyle/>
        <a:p>
          <a:endParaRPr lang="es-CO" b="1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810EBCE-E2FE-4F5C-9AE5-E30295BB9C4B}" type="pres">
      <dgm:prSet presAssocID="{234B75CF-203D-4FF7-A819-7590AB07EEDD}" presName="linearFlow" presStyleCnt="0">
        <dgm:presLayoutVars>
          <dgm:resizeHandles val="exact"/>
        </dgm:presLayoutVars>
      </dgm:prSet>
      <dgm:spPr/>
    </dgm:pt>
    <dgm:pt modelId="{310914A7-86E2-400E-81B1-DC1457EDAA55}" type="pres">
      <dgm:prSet presAssocID="{5623AE57-1DB4-48CD-B3EE-1DA6C0E73B58}" presName="node" presStyleLbl="node1" presStyleIdx="0" presStyleCnt="4" custScaleX="135768">
        <dgm:presLayoutVars>
          <dgm:bulletEnabled val="1"/>
        </dgm:presLayoutVars>
      </dgm:prSet>
      <dgm:spPr/>
    </dgm:pt>
    <dgm:pt modelId="{CC8B22C2-0D42-455B-8BF4-558866106EF9}" type="pres">
      <dgm:prSet presAssocID="{16050AF3-447A-40FB-B870-9AEF4E91DF16}" presName="sibTrans" presStyleLbl="sibTrans2D1" presStyleIdx="0" presStyleCnt="3"/>
      <dgm:spPr/>
    </dgm:pt>
    <dgm:pt modelId="{4CCC5569-3E54-4CE9-9007-650CCB879E16}" type="pres">
      <dgm:prSet presAssocID="{16050AF3-447A-40FB-B870-9AEF4E91DF16}" presName="connectorText" presStyleLbl="sibTrans2D1" presStyleIdx="0" presStyleCnt="3"/>
      <dgm:spPr/>
    </dgm:pt>
    <dgm:pt modelId="{1EEE5E07-3E2B-402A-AB3B-F7B235EBC063}" type="pres">
      <dgm:prSet presAssocID="{0E2551E7-8B49-4F3A-AA4B-0A4F9281A3BE}" presName="node" presStyleLbl="node1" presStyleIdx="1" presStyleCnt="4" custScaleX="135768">
        <dgm:presLayoutVars>
          <dgm:bulletEnabled val="1"/>
        </dgm:presLayoutVars>
      </dgm:prSet>
      <dgm:spPr/>
    </dgm:pt>
    <dgm:pt modelId="{D1323C6D-AD91-47D3-8C2D-23CF0BFCCDEE}" type="pres">
      <dgm:prSet presAssocID="{7EC38183-3D0A-451A-87B9-572CE8ACC0A7}" presName="sibTrans" presStyleLbl="sibTrans2D1" presStyleIdx="1" presStyleCnt="3"/>
      <dgm:spPr/>
    </dgm:pt>
    <dgm:pt modelId="{022B0403-4486-42C8-82C9-143202CCF4C9}" type="pres">
      <dgm:prSet presAssocID="{7EC38183-3D0A-451A-87B9-572CE8ACC0A7}" presName="connectorText" presStyleLbl="sibTrans2D1" presStyleIdx="1" presStyleCnt="3"/>
      <dgm:spPr/>
    </dgm:pt>
    <dgm:pt modelId="{6E9D8CD7-9D9E-45E7-A6FD-9A04D938329B}" type="pres">
      <dgm:prSet presAssocID="{CAA964A3-AB4A-426C-B98E-9C599F2BE5BD}" presName="node" presStyleLbl="node1" presStyleIdx="2" presStyleCnt="4" custScaleX="135768">
        <dgm:presLayoutVars>
          <dgm:bulletEnabled val="1"/>
        </dgm:presLayoutVars>
      </dgm:prSet>
      <dgm:spPr/>
    </dgm:pt>
    <dgm:pt modelId="{5D2C1F6C-5FAB-4CA8-B3FE-D89E0FDC1E42}" type="pres">
      <dgm:prSet presAssocID="{5E57D5D4-C529-48FC-B468-10D9948D4406}" presName="sibTrans" presStyleLbl="sibTrans2D1" presStyleIdx="2" presStyleCnt="3"/>
      <dgm:spPr/>
    </dgm:pt>
    <dgm:pt modelId="{35EEAB59-81C8-4BE8-861E-91A22F645922}" type="pres">
      <dgm:prSet presAssocID="{5E57D5D4-C529-48FC-B468-10D9948D4406}" presName="connectorText" presStyleLbl="sibTrans2D1" presStyleIdx="2" presStyleCnt="3"/>
      <dgm:spPr/>
    </dgm:pt>
    <dgm:pt modelId="{9B67545C-7036-41F7-A6B1-6840B5A61F2F}" type="pres">
      <dgm:prSet presAssocID="{39E69861-6501-4EF1-8E47-6AA4D836413C}" presName="node" presStyleLbl="node1" presStyleIdx="3" presStyleCnt="4" custScaleX="136151" custScaleY="152187">
        <dgm:presLayoutVars>
          <dgm:bulletEnabled val="1"/>
        </dgm:presLayoutVars>
      </dgm:prSet>
      <dgm:spPr/>
    </dgm:pt>
  </dgm:ptLst>
  <dgm:cxnLst>
    <dgm:cxn modelId="{72A6CF11-6005-46BF-8E46-7C03B6771DBC}" srcId="{234B75CF-203D-4FF7-A819-7590AB07EEDD}" destId="{0E2551E7-8B49-4F3A-AA4B-0A4F9281A3BE}" srcOrd="1" destOrd="0" parTransId="{3CB1FBA7-3A7D-444F-8FD4-99D277B056D6}" sibTransId="{7EC38183-3D0A-451A-87B9-572CE8ACC0A7}"/>
    <dgm:cxn modelId="{16877F23-9C10-4207-B81F-2F83EFD1D835}" type="presOf" srcId="{CAA964A3-AB4A-426C-B98E-9C599F2BE5BD}" destId="{6E9D8CD7-9D9E-45E7-A6FD-9A04D938329B}" srcOrd="0" destOrd="0" presId="urn:microsoft.com/office/officeart/2005/8/layout/process2"/>
    <dgm:cxn modelId="{DEF95630-C82D-469B-A5DA-33779C9EBD4E}" srcId="{234B75CF-203D-4FF7-A819-7590AB07EEDD}" destId="{CAA964A3-AB4A-426C-B98E-9C599F2BE5BD}" srcOrd="2" destOrd="0" parTransId="{C2716C35-6E9D-492A-BC01-215FADB5B943}" sibTransId="{5E57D5D4-C529-48FC-B468-10D9948D4406}"/>
    <dgm:cxn modelId="{81DBA86C-A3FD-40BF-BC76-EB64143EB47F}" type="presOf" srcId="{16050AF3-447A-40FB-B870-9AEF4E91DF16}" destId="{CC8B22C2-0D42-455B-8BF4-558866106EF9}" srcOrd="0" destOrd="0" presId="urn:microsoft.com/office/officeart/2005/8/layout/process2"/>
    <dgm:cxn modelId="{498BCF4C-BA52-4738-B1A7-CE45696189FA}" srcId="{234B75CF-203D-4FF7-A819-7590AB07EEDD}" destId="{5623AE57-1DB4-48CD-B3EE-1DA6C0E73B58}" srcOrd="0" destOrd="0" parTransId="{521FB4DB-ABFC-4BF1-BA98-4BF99F0EB573}" sibTransId="{16050AF3-447A-40FB-B870-9AEF4E91DF16}"/>
    <dgm:cxn modelId="{7EBB7351-2835-4CB3-9CFB-FDF38F5029D4}" type="presOf" srcId="{234B75CF-203D-4FF7-A819-7590AB07EEDD}" destId="{0810EBCE-E2FE-4F5C-9AE5-E30295BB9C4B}" srcOrd="0" destOrd="0" presId="urn:microsoft.com/office/officeart/2005/8/layout/process2"/>
    <dgm:cxn modelId="{08B00E74-6196-4876-9CAF-6FCF8A2D2950}" srcId="{234B75CF-203D-4FF7-A819-7590AB07EEDD}" destId="{39E69861-6501-4EF1-8E47-6AA4D836413C}" srcOrd="3" destOrd="0" parTransId="{A5959F24-3BA3-4DA2-8ED8-7183E16B43B3}" sibTransId="{C654BF92-9893-4892-AA1B-1101CC494C39}"/>
    <dgm:cxn modelId="{1B49D076-3816-4F20-9C67-BCD3817FBF4E}" type="presOf" srcId="{5623AE57-1DB4-48CD-B3EE-1DA6C0E73B58}" destId="{310914A7-86E2-400E-81B1-DC1457EDAA55}" srcOrd="0" destOrd="0" presId="urn:microsoft.com/office/officeart/2005/8/layout/process2"/>
    <dgm:cxn modelId="{CD01C090-D6B3-4C67-BFAE-49405522DAD4}" type="presOf" srcId="{5E57D5D4-C529-48FC-B468-10D9948D4406}" destId="{5D2C1F6C-5FAB-4CA8-B3FE-D89E0FDC1E42}" srcOrd="0" destOrd="0" presId="urn:microsoft.com/office/officeart/2005/8/layout/process2"/>
    <dgm:cxn modelId="{FF24DB94-C696-47EC-B480-03E3DEA26B92}" type="presOf" srcId="{39E69861-6501-4EF1-8E47-6AA4D836413C}" destId="{9B67545C-7036-41F7-A6B1-6840B5A61F2F}" srcOrd="0" destOrd="0" presId="urn:microsoft.com/office/officeart/2005/8/layout/process2"/>
    <dgm:cxn modelId="{244129A5-DDAC-47DD-9419-CB5B4992612C}" type="presOf" srcId="{16050AF3-447A-40FB-B870-9AEF4E91DF16}" destId="{4CCC5569-3E54-4CE9-9007-650CCB879E16}" srcOrd="1" destOrd="0" presId="urn:microsoft.com/office/officeart/2005/8/layout/process2"/>
    <dgm:cxn modelId="{E1502AD0-01A2-41BC-91DD-919C86A27D32}" type="presOf" srcId="{5E57D5D4-C529-48FC-B468-10D9948D4406}" destId="{35EEAB59-81C8-4BE8-861E-91A22F645922}" srcOrd="1" destOrd="0" presId="urn:microsoft.com/office/officeart/2005/8/layout/process2"/>
    <dgm:cxn modelId="{94664ED6-720F-41CC-8124-16FF7264CB6C}" type="presOf" srcId="{7EC38183-3D0A-451A-87B9-572CE8ACC0A7}" destId="{D1323C6D-AD91-47D3-8C2D-23CF0BFCCDEE}" srcOrd="0" destOrd="0" presId="urn:microsoft.com/office/officeart/2005/8/layout/process2"/>
    <dgm:cxn modelId="{64096CE8-62DF-4CDB-879A-DA2E0EFAFA97}" type="presOf" srcId="{7EC38183-3D0A-451A-87B9-572CE8ACC0A7}" destId="{022B0403-4486-42C8-82C9-143202CCF4C9}" srcOrd="1" destOrd="0" presId="urn:microsoft.com/office/officeart/2005/8/layout/process2"/>
    <dgm:cxn modelId="{F861CFF2-DC41-4727-B998-F9334DEEA991}" type="presOf" srcId="{0E2551E7-8B49-4F3A-AA4B-0A4F9281A3BE}" destId="{1EEE5E07-3E2B-402A-AB3B-F7B235EBC063}" srcOrd="0" destOrd="0" presId="urn:microsoft.com/office/officeart/2005/8/layout/process2"/>
    <dgm:cxn modelId="{6E32B3A9-863E-4825-8C71-AF8B1D9EECE9}" type="presParOf" srcId="{0810EBCE-E2FE-4F5C-9AE5-E30295BB9C4B}" destId="{310914A7-86E2-400E-81B1-DC1457EDAA55}" srcOrd="0" destOrd="0" presId="urn:microsoft.com/office/officeart/2005/8/layout/process2"/>
    <dgm:cxn modelId="{D80B5194-04A5-42DA-868E-1D95227CC86D}" type="presParOf" srcId="{0810EBCE-E2FE-4F5C-9AE5-E30295BB9C4B}" destId="{CC8B22C2-0D42-455B-8BF4-558866106EF9}" srcOrd="1" destOrd="0" presId="urn:microsoft.com/office/officeart/2005/8/layout/process2"/>
    <dgm:cxn modelId="{D9F0C2D7-18C4-46DC-97FA-AC16DACD1FA3}" type="presParOf" srcId="{CC8B22C2-0D42-455B-8BF4-558866106EF9}" destId="{4CCC5569-3E54-4CE9-9007-650CCB879E16}" srcOrd="0" destOrd="0" presId="urn:microsoft.com/office/officeart/2005/8/layout/process2"/>
    <dgm:cxn modelId="{259F8675-346A-4351-AAD5-B1948B128860}" type="presParOf" srcId="{0810EBCE-E2FE-4F5C-9AE5-E30295BB9C4B}" destId="{1EEE5E07-3E2B-402A-AB3B-F7B235EBC063}" srcOrd="2" destOrd="0" presId="urn:microsoft.com/office/officeart/2005/8/layout/process2"/>
    <dgm:cxn modelId="{9F2C31B7-8C52-432C-A138-CE0172D11BC8}" type="presParOf" srcId="{0810EBCE-E2FE-4F5C-9AE5-E30295BB9C4B}" destId="{D1323C6D-AD91-47D3-8C2D-23CF0BFCCDEE}" srcOrd="3" destOrd="0" presId="urn:microsoft.com/office/officeart/2005/8/layout/process2"/>
    <dgm:cxn modelId="{E89B1666-42AB-4F1E-8732-FBD54C6E370D}" type="presParOf" srcId="{D1323C6D-AD91-47D3-8C2D-23CF0BFCCDEE}" destId="{022B0403-4486-42C8-82C9-143202CCF4C9}" srcOrd="0" destOrd="0" presId="urn:microsoft.com/office/officeart/2005/8/layout/process2"/>
    <dgm:cxn modelId="{029A2323-BD3B-4F0A-991F-96E455950C38}" type="presParOf" srcId="{0810EBCE-E2FE-4F5C-9AE5-E30295BB9C4B}" destId="{6E9D8CD7-9D9E-45E7-A6FD-9A04D938329B}" srcOrd="4" destOrd="0" presId="urn:microsoft.com/office/officeart/2005/8/layout/process2"/>
    <dgm:cxn modelId="{E7D48191-5950-4BA8-97E1-17C228746B29}" type="presParOf" srcId="{0810EBCE-E2FE-4F5C-9AE5-E30295BB9C4B}" destId="{5D2C1F6C-5FAB-4CA8-B3FE-D89E0FDC1E42}" srcOrd="5" destOrd="0" presId="urn:microsoft.com/office/officeart/2005/8/layout/process2"/>
    <dgm:cxn modelId="{3E4038B5-2ED6-4348-9308-D1C743B7F2B5}" type="presParOf" srcId="{5D2C1F6C-5FAB-4CA8-B3FE-D89E0FDC1E42}" destId="{35EEAB59-81C8-4BE8-861E-91A22F645922}" srcOrd="0" destOrd="0" presId="urn:microsoft.com/office/officeart/2005/8/layout/process2"/>
    <dgm:cxn modelId="{0C55BD82-5823-459C-8C69-3CEC82D33D92}" type="presParOf" srcId="{0810EBCE-E2FE-4F5C-9AE5-E30295BB9C4B}" destId="{9B67545C-7036-41F7-A6B1-6840B5A61F2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A93439-B2A1-4311-BEA4-CBE3437A9F7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CC2C6B3-2842-4DF9-AE60-C65ECB041934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Preescolar </a:t>
          </a:r>
        </a:p>
      </dgm:t>
    </dgm:pt>
    <dgm:pt modelId="{AFAEB6CC-6C92-40AD-A602-E891841A542C}" type="parTrans" cxnId="{9AE9F2CA-51E6-43A5-9913-6EF28A5E959A}">
      <dgm:prSet/>
      <dgm:spPr/>
      <dgm:t>
        <a:bodyPr/>
        <a:lstStyle/>
        <a:p>
          <a:endParaRPr lang="es-CO"/>
        </a:p>
      </dgm:t>
    </dgm:pt>
    <dgm:pt modelId="{94CDC5D0-20AD-40A1-B184-3F3C110EFBBE}" type="sibTrans" cxnId="{9AE9F2CA-51E6-43A5-9913-6EF28A5E959A}">
      <dgm:prSet/>
      <dgm:spPr/>
      <dgm:t>
        <a:bodyPr/>
        <a:lstStyle/>
        <a:p>
          <a:endParaRPr lang="es-CO"/>
        </a:p>
      </dgm:t>
    </dgm:pt>
    <dgm:pt modelId="{A3F00FE8-33CA-481B-83BC-DC8F9D166A27}">
      <dgm:prSet phldrT="[Texto]" custT="1"/>
      <dgm:spPr/>
      <dgm:t>
        <a:bodyPr/>
        <a:lstStyle/>
        <a:p>
          <a:r>
            <a:rPr lang="es-CO" sz="1300" dirty="0">
              <a:latin typeface="+mj-lt"/>
            </a:rPr>
            <a:t>Alteración de la conducta </a:t>
          </a:r>
        </a:p>
      </dgm:t>
    </dgm:pt>
    <dgm:pt modelId="{A65A845D-7510-4E98-8ED3-B419EF058FC3}" type="parTrans" cxnId="{08DE44CE-8D63-4F29-A868-9A0E5E8020A8}">
      <dgm:prSet/>
      <dgm:spPr/>
      <dgm:t>
        <a:bodyPr/>
        <a:lstStyle/>
        <a:p>
          <a:endParaRPr lang="es-CO"/>
        </a:p>
      </dgm:t>
    </dgm:pt>
    <dgm:pt modelId="{0192B024-819A-4BC2-8C39-FC06B76DB7E9}" type="sibTrans" cxnId="{08DE44CE-8D63-4F29-A868-9A0E5E8020A8}">
      <dgm:prSet/>
      <dgm:spPr/>
      <dgm:t>
        <a:bodyPr/>
        <a:lstStyle/>
        <a:p>
          <a:endParaRPr lang="es-CO"/>
        </a:p>
      </dgm:t>
    </dgm:pt>
    <dgm:pt modelId="{48C67574-4C33-4D6A-B4B0-9F1C9D2AC3D1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Escolar </a:t>
          </a:r>
        </a:p>
      </dgm:t>
    </dgm:pt>
    <dgm:pt modelId="{97465D2A-8978-49DF-9560-C04AD28D15B2}" type="parTrans" cxnId="{2EFE33AA-4904-40A9-8F1F-B3F2960C20AC}">
      <dgm:prSet/>
      <dgm:spPr/>
      <dgm:t>
        <a:bodyPr/>
        <a:lstStyle/>
        <a:p>
          <a:endParaRPr lang="es-CO"/>
        </a:p>
      </dgm:t>
    </dgm:pt>
    <dgm:pt modelId="{09573B8C-EAE2-4C2B-9BCC-1745D4402F82}" type="sibTrans" cxnId="{2EFE33AA-4904-40A9-8F1F-B3F2960C20AC}">
      <dgm:prSet/>
      <dgm:spPr/>
      <dgm:t>
        <a:bodyPr/>
        <a:lstStyle/>
        <a:p>
          <a:endParaRPr lang="es-CO"/>
        </a:p>
      </dgm:t>
    </dgm:pt>
    <dgm:pt modelId="{520BEFDB-CD71-43B2-AC7D-E9D32BE8A654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Alteración de conducta</a:t>
          </a:r>
          <a:endParaRPr lang="es-CO" sz="1300" dirty="0">
            <a:latin typeface="+mj-lt"/>
          </a:endParaRPr>
        </a:p>
      </dgm:t>
    </dgm:pt>
    <dgm:pt modelId="{508B998C-C150-4D4D-A9D4-409AD9632C0C}" type="parTrans" cxnId="{0CFEC636-F12E-4529-B449-591CE51A12AA}">
      <dgm:prSet/>
      <dgm:spPr/>
      <dgm:t>
        <a:bodyPr/>
        <a:lstStyle/>
        <a:p>
          <a:endParaRPr lang="es-CO"/>
        </a:p>
      </dgm:t>
    </dgm:pt>
    <dgm:pt modelId="{982281F8-5B5F-495F-BDBE-DE25BEF94B79}" type="sibTrans" cxnId="{0CFEC636-F12E-4529-B449-591CE51A12AA}">
      <dgm:prSet/>
      <dgm:spPr/>
      <dgm:t>
        <a:bodyPr/>
        <a:lstStyle/>
        <a:p>
          <a:endParaRPr lang="es-CO"/>
        </a:p>
      </dgm:t>
    </dgm:pt>
    <dgm:pt modelId="{75B1A653-178C-4239-AAFD-D73D2EB9B5A8}">
      <dgm:prSet phldrT="[Texto]" custT="1"/>
      <dgm:spPr/>
      <dgm:t>
        <a:bodyPr/>
        <a:lstStyle/>
        <a:p>
          <a:r>
            <a:rPr lang="es-ES" sz="1300" b="1" spc="-1" dirty="0">
              <a:latin typeface="+mj-lt"/>
            </a:rPr>
            <a:t>Problemas escolares</a:t>
          </a:r>
          <a:endParaRPr lang="es-CO" sz="1300" dirty="0">
            <a:latin typeface="+mj-lt"/>
          </a:endParaRPr>
        </a:p>
      </dgm:t>
    </dgm:pt>
    <dgm:pt modelId="{4E8AA637-E5BA-4661-9164-E6192E4186CB}" type="parTrans" cxnId="{C753F150-08BE-49D2-96DF-D641E85A1CD3}">
      <dgm:prSet/>
      <dgm:spPr/>
      <dgm:t>
        <a:bodyPr/>
        <a:lstStyle/>
        <a:p>
          <a:endParaRPr lang="es-CO"/>
        </a:p>
      </dgm:t>
    </dgm:pt>
    <dgm:pt modelId="{36EC862F-C7F1-42B1-A7E0-6ADE5B8C4C9A}" type="sibTrans" cxnId="{C753F150-08BE-49D2-96DF-D641E85A1CD3}">
      <dgm:prSet/>
      <dgm:spPr/>
      <dgm:t>
        <a:bodyPr/>
        <a:lstStyle/>
        <a:p>
          <a:endParaRPr lang="es-CO"/>
        </a:p>
      </dgm:t>
    </dgm:pt>
    <dgm:pt modelId="{1A52F510-CD48-4A97-964B-AA6245F93229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Adolescente </a:t>
          </a:r>
        </a:p>
      </dgm:t>
    </dgm:pt>
    <dgm:pt modelId="{FAB490DB-9C5E-4037-8CD0-7DE17CC35E13}" type="parTrans" cxnId="{EE861FE9-B5A9-4326-908D-A50BAF091D6E}">
      <dgm:prSet/>
      <dgm:spPr/>
      <dgm:t>
        <a:bodyPr/>
        <a:lstStyle/>
        <a:p>
          <a:endParaRPr lang="es-CO"/>
        </a:p>
      </dgm:t>
    </dgm:pt>
    <dgm:pt modelId="{2A9592B6-9638-4970-89D1-D97A95A7F871}" type="sibTrans" cxnId="{EE861FE9-B5A9-4326-908D-A50BAF091D6E}">
      <dgm:prSet/>
      <dgm:spPr/>
      <dgm:t>
        <a:bodyPr/>
        <a:lstStyle/>
        <a:p>
          <a:endParaRPr lang="es-CO"/>
        </a:p>
      </dgm:t>
    </dgm:pt>
    <dgm:pt modelId="{D1945D31-6EE3-45B5-AF47-EC791F5938C5}">
      <dgm:prSet phldrT="[Texto]" custT="1"/>
      <dgm:spPr/>
      <dgm:t>
        <a:bodyPr/>
        <a:lstStyle/>
        <a:p>
          <a:r>
            <a:rPr lang="es-ES" sz="1300" b="1" spc="-1">
              <a:latin typeface="+mj-lt"/>
            </a:rPr>
            <a:t>Problemas académicos</a:t>
          </a:r>
          <a:endParaRPr lang="es-CO" sz="1300" dirty="0">
            <a:latin typeface="+mj-lt"/>
          </a:endParaRPr>
        </a:p>
      </dgm:t>
    </dgm:pt>
    <dgm:pt modelId="{A5EA5AAB-F8E8-42EC-8502-96E8D3144B72}" type="parTrans" cxnId="{CCD87F90-786A-4F72-B3A2-341AE9A7EFA7}">
      <dgm:prSet/>
      <dgm:spPr/>
      <dgm:t>
        <a:bodyPr/>
        <a:lstStyle/>
        <a:p>
          <a:endParaRPr lang="es-CO"/>
        </a:p>
      </dgm:t>
    </dgm:pt>
    <dgm:pt modelId="{7FB8BC56-CA1B-4735-AD4F-3DA1CCD5F281}" type="sibTrans" cxnId="{CCD87F90-786A-4F72-B3A2-341AE9A7EFA7}">
      <dgm:prSet/>
      <dgm:spPr/>
      <dgm:t>
        <a:bodyPr/>
        <a:lstStyle/>
        <a:p>
          <a:endParaRPr lang="es-CO"/>
        </a:p>
      </dgm:t>
    </dgm:pt>
    <dgm:pt modelId="{0B684480-A97F-4D5B-9FC7-CB28B3B83D7F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Dificultad en relacionarse, caída de la autoestima.</a:t>
          </a:r>
          <a:endParaRPr lang="es-CO" sz="1300" dirty="0">
            <a:latin typeface="+mj-lt"/>
          </a:endParaRPr>
        </a:p>
      </dgm:t>
    </dgm:pt>
    <dgm:pt modelId="{0EBD330E-3AEF-4862-8749-952B8BED4550}" type="parTrans" cxnId="{81E01C88-7380-4820-9FA5-170C8FCE39D8}">
      <dgm:prSet/>
      <dgm:spPr/>
      <dgm:t>
        <a:bodyPr/>
        <a:lstStyle/>
        <a:p>
          <a:endParaRPr lang="es-CO"/>
        </a:p>
      </dgm:t>
    </dgm:pt>
    <dgm:pt modelId="{D6D3020C-791E-4498-8852-F989CE20D5D0}" type="sibTrans" cxnId="{81E01C88-7380-4820-9FA5-170C8FCE39D8}">
      <dgm:prSet/>
      <dgm:spPr/>
      <dgm:t>
        <a:bodyPr/>
        <a:lstStyle/>
        <a:p>
          <a:endParaRPr lang="es-CO"/>
        </a:p>
      </dgm:t>
    </dgm:pt>
    <dgm:pt modelId="{50549E35-47B2-474A-A632-7AC68AF0ECAE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Universitario</a:t>
          </a:r>
        </a:p>
      </dgm:t>
    </dgm:pt>
    <dgm:pt modelId="{28C76010-B37C-4E69-B175-8A4BA6DB022A}" type="parTrans" cxnId="{55028E5A-3FF8-4108-A217-2C1580DDEECA}">
      <dgm:prSet/>
      <dgm:spPr/>
      <dgm:t>
        <a:bodyPr/>
        <a:lstStyle/>
        <a:p>
          <a:endParaRPr lang="es-CO"/>
        </a:p>
      </dgm:t>
    </dgm:pt>
    <dgm:pt modelId="{7E62918E-7240-42BD-8AC0-DE1786175D03}" type="sibTrans" cxnId="{55028E5A-3FF8-4108-A217-2C1580DDEECA}">
      <dgm:prSet/>
      <dgm:spPr/>
      <dgm:t>
        <a:bodyPr/>
        <a:lstStyle/>
        <a:p>
          <a:endParaRPr lang="es-CO"/>
        </a:p>
      </dgm:t>
    </dgm:pt>
    <dgm:pt modelId="{D816E496-3BDD-4E1C-8F3E-1A9A654EF67E}">
      <dgm:prSet phldrT="[Texto]" custT="1"/>
      <dgm:spPr/>
      <dgm:t>
        <a:bodyPr/>
        <a:lstStyle/>
        <a:p>
          <a:r>
            <a:rPr lang="es-CO" sz="1600" b="1" dirty="0">
              <a:latin typeface="+mj-lt"/>
            </a:rPr>
            <a:t>Adulto</a:t>
          </a:r>
        </a:p>
      </dgm:t>
    </dgm:pt>
    <dgm:pt modelId="{DF8EB019-6341-43C4-964F-2E11E5FD0DF2}" type="parTrans" cxnId="{C080357C-B73A-4605-B9C4-8E99ECA04840}">
      <dgm:prSet/>
      <dgm:spPr/>
      <dgm:t>
        <a:bodyPr/>
        <a:lstStyle/>
        <a:p>
          <a:endParaRPr lang="es-CO"/>
        </a:p>
      </dgm:t>
    </dgm:pt>
    <dgm:pt modelId="{A1027D59-7663-438B-A54A-68460D653BCE}" type="sibTrans" cxnId="{C080357C-B73A-4605-B9C4-8E99ECA04840}">
      <dgm:prSet/>
      <dgm:spPr/>
      <dgm:t>
        <a:bodyPr/>
        <a:lstStyle/>
        <a:p>
          <a:endParaRPr lang="es-CO"/>
        </a:p>
      </dgm:t>
    </dgm:pt>
    <dgm:pt modelId="{E757AE2F-3F59-4765-9BA1-DED57C717EBA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Dificultad en relacionarse, caída de la autoestima. </a:t>
          </a:r>
          <a:endParaRPr lang="es-CO" sz="1300" dirty="0">
            <a:latin typeface="+mj-lt"/>
          </a:endParaRPr>
        </a:p>
      </dgm:t>
    </dgm:pt>
    <dgm:pt modelId="{7E52F3A3-EFD5-4CD1-9885-3B0BD651AFE5}" type="parTrans" cxnId="{07BB36A5-3496-42E3-A9A5-A289CD725353}">
      <dgm:prSet/>
      <dgm:spPr/>
      <dgm:t>
        <a:bodyPr/>
        <a:lstStyle/>
        <a:p>
          <a:endParaRPr lang="es-CO"/>
        </a:p>
      </dgm:t>
    </dgm:pt>
    <dgm:pt modelId="{FE5632EF-8799-441E-B97F-FC1D8D341CC7}" type="sibTrans" cxnId="{07BB36A5-3496-42E3-A9A5-A289CD725353}">
      <dgm:prSet/>
      <dgm:spPr/>
      <dgm:t>
        <a:bodyPr/>
        <a:lstStyle/>
        <a:p>
          <a:endParaRPr lang="es-CO"/>
        </a:p>
      </dgm:t>
    </dgm:pt>
    <dgm:pt modelId="{A256039A-4A52-4001-9C42-FAD3D87D9985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Problemas académicos, </a:t>
          </a:r>
          <a:r>
            <a:rPr lang="es-ES" sz="1300" b="1" spc="-1">
              <a:latin typeface="+mj-lt"/>
            </a:rPr>
            <a:t>dificultades para trabajar</a:t>
          </a:r>
          <a:endParaRPr lang="es-CO" sz="1300" dirty="0">
            <a:latin typeface="+mj-lt"/>
          </a:endParaRPr>
        </a:p>
      </dgm:t>
    </dgm:pt>
    <dgm:pt modelId="{27C0F2AD-B971-452D-8F3D-0B129F4C9423}" type="parTrans" cxnId="{5953C410-CA42-449A-88F7-1FF962C6AC9D}">
      <dgm:prSet/>
      <dgm:spPr/>
      <dgm:t>
        <a:bodyPr/>
        <a:lstStyle/>
        <a:p>
          <a:endParaRPr lang="es-CO"/>
        </a:p>
      </dgm:t>
    </dgm:pt>
    <dgm:pt modelId="{F7034C70-42E9-4E38-AEC5-B54B73E278F9}" type="sibTrans" cxnId="{5953C410-CA42-449A-88F7-1FF962C6AC9D}">
      <dgm:prSet/>
      <dgm:spPr/>
      <dgm:t>
        <a:bodyPr/>
        <a:lstStyle/>
        <a:p>
          <a:endParaRPr lang="es-CO"/>
        </a:p>
      </dgm:t>
    </dgm:pt>
    <dgm:pt modelId="{B9851C54-E1F5-46AE-B60B-A7E3BB4874F2}">
      <dgm:prSet phldrT="[Texto]" custT="1"/>
      <dgm:spPr/>
      <dgm:t>
        <a:bodyPr/>
        <a:lstStyle/>
        <a:p>
          <a:r>
            <a:rPr lang="es-ES" sz="1300" b="1" spc="-1">
              <a:latin typeface="+mj-lt"/>
            </a:rPr>
            <a:t>Problemas laborales.</a:t>
          </a:r>
          <a:endParaRPr lang="es-CO" sz="1300" dirty="0">
            <a:latin typeface="+mj-lt"/>
          </a:endParaRPr>
        </a:p>
      </dgm:t>
    </dgm:pt>
    <dgm:pt modelId="{64502653-7CB4-420B-A5F9-04E966224D27}" type="parTrans" cxnId="{2F16C4B0-9AFC-4A8D-A06C-B38F76E04BA5}">
      <dgm:prSet/>
      <dgm:spPr/>
      <dgm:t>
        <a:bodyPr/>
        <a:lstStyle/>
        <a:p>
          <a:endParaRPr lang="es-CO"/>
        </a:p>
      </dgm:t>
    </dgm:pt>
    <dgm:pt modelId="{FDCE08DA-DBE5-44BE-97D8-9129B94EBDA6}" type="sibTrans" cxnId="{2F16C4B0-9AFC-4A8D-A06C-B38F76E04BA5}">
      <dgm:prSet/>
      <dgm:spPr/>
      <dgm:t>
        <a:bodyPr/>
        <a:lstStyle/>
        <a:p>
          <a:endParaRPr lang="es-CO"/>
        </a:p>
      </dgm:t>
    </dgm:pt>
    <dgm:pt modelId="{2BF2E898-CCFF-47A8-AB23-5358C439D2EC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Abuso de sustancias.</a:t>
          </a:r>
          <a:endParaRPr lang="es-CO" sz="1300" dirty="0">
            <a:latin typeface="+mj-lt"/>
          </a:endParaRPr>
        </a:p>
      </dgm:t>
    </dgm:pt>
    <dgm:pt modelId="{F86D946D-9785-48D2-9648-0998FC79B767}" type="parTrans" cxnId="{10150307-3727-44A9-9082-46812EC27D89}">
      <dgm:prSet/>
      <dgm:spPr/>
      <dgm:t>
        <a:bodyPr/>
        <a:lstStyle/>
        <a:p>
          <a:endParaRPr lang="es-CO"/>
        </a:p>
      </dgm:t>
    </dgm:pt>
    <dgm:pt modelId="{1D674004-07E0-47A2-99E5-4AA9C96A71F5}" type="sibTrans" cxnId="{10150307-3727-44A9-9082-46812EC27D89}">
      <dgm:prSet/>
      <dgm:spPr/>
      <dgm:t>
        <a:bodyPr/>
        <a:lstStyle/>
        <a:p>
          <a:endParaRPr lang="es-CO"/>
        </a:p>
      </dgm:t>
    </dgm:pt>
    <dgm:pt modelId="{2DC6237D-C1FF-4ACE-AD34-3246BACAB0AE}">
      <dgm:prSet phldrT="[Texto]" custT="1"/>
      <dgm:spPr/>
      <dgm:t>
        <a:bodyPr/>
        <a:lstStyle/>
        <a:p>
          <a:r>
            <a:rPr lang="es-ES" sz="1300" b="1" spc="-1" dirty="0">
              <a:latin typeface="+mj-lt"/>
            </a:rPr>
            <a:t>Dificultad en relacionarse</a:t>
          </a:r>
          <a:endParaRPr lang="es-CO" sz="1300" dirty="0">
            <a:latin typeface="+mj-lt"/>
          </a:endParaRPr>
        </a:p>
      </dgm:t>
    </dgm:pt>
    <dgm:pt modelId="{CD645F1D-67B6-41F2-A445-37063AA1F284}" type="parTrans" cxnId="{7B16AA29-2904-4610-9251-37E0482172CC}">
      <dgm:prSet/>
      <dgm:spPr/>
      <dgm:t>
        <a:bodyPr/>
        <a:lstStyle/>
        <a:p>
          <a:endParaRPr lang="es-CO"/>
        </a:p>
      </dgm:t>
    </dgm:pt>
    <dgm:pt modelId="{E34A1E05-22A1-4EE8-A694-F9C44AD50914}" type="sibTrans" cxnId="{7B16AA29-2904-4610-9251-37E0482172CC}">
      <dgm:prSet/>
      <dgm:spPr/>
      <dgm:t>
        <a:bodyPr/>
        <a:lstStyle/>
        <a:p>
          <a:endParaRPr lang="es-CO"/>
        </a:p>
      </dgm:t>
    </dgm:pt>
    <dgm:pt modelId="{F747635D-F28A-4B55-8B0F-BE1C4A50507B}">
      <dgm:prSet phldrT="[Texto]" custT="1"/>
      <dgm:spPr/>
      <dgm:t>
        <a:bodyPr/>
        <a:lstStyle/>
        <a:p>
          <a:r>
            <a:rPr lang="es-ES" sz="1300" b="1" spc="-1">
              <a:latin typeface="+mj-lt"/>
            </a:rPr>
            <a:t>Caída de la autoestima</a:t>
          </a:r>
          <a:endParaRPr lang="es-CO" sz="1300" dirty="0">
            <a:latin typeface="+mj-lt"/>
          </a:endParaRPr>
        </a:p>
      </dgm:t>
    </dgm:pt>
    <dgm:pt modelId="{7E28A6D5-AC16-46D5-91BE-999FD1CD2262}" type="parTrans" cxnId="{663C75BE-2250-49C0-A538-39E65D436148}">
      <dgm:prSet/>
      <dgm:spPr/>
      <dgm:t>
        <a:bodyPr/>
        <a:lstStyle/>
        <a:p>
          <a:endParaRPr lang="es-CO"/>
        </a:p>
      </dgm:t>
    </dgm:pt>
    <dgm:pt modelId="{F8B45037-3198-4050-9077-4C807362A842}" type="sibTrans" cxnId="{663C75BE-2250-49C0-A538-39E65D436148}">
      <dgm:prSet/>
      <dgm:spPr/>
      <dgm:t>
        <a:bodyPr/>
        <a:lstStyle/>
        <a:p>
          <a:endParaRPr lang="es-CO"/>
        </a:p>
      </dgm:t>
    </dgm:pt>
    <dgm:pt modelId="{875B70BE-1B97-4415-A17E-FCF11048D3C2}">
      <dgm:prSet phldrT="[Texto]" custT="1"/>
      <dgm:spPr/>
      <dgm:t>
        <a:bodyPr/>
        <a:lstStyle/>
        <a:p>
          <a:r>
            <a:rPr lang="es-ES" sz="1300" b="1" spc="-1" dirty="0">
              <a:latin typeface="+mj-lt"/>
            </a:rPr>
            <a:t>Problemas legales, agresividad, consumo de sustancias</a:t>
          </a:r>
          <a:endParaRPr lang="es-CO" sz="1300" dirty="0">
            <a:latin typeface="+mj-lt"/>
          </a:endParaRPr>
        </a:p>
      </dgm:t>
    </dgm:pt>
    <dgm:pt modelId="{53D1BDB9-473D-4D5E-B9D1-857D24D8E3FA}" type="parTrans" cxnId="{EBD4B679-C006-4A72-A8B5-1B17217E387A}">
      <dgm:prSet/>
      <dgm:spPr/>
      <dgm:t>
        <a:bodyPr/>
        <a:lstStyle/>
        <a:p>
          <a:endParaRPr lang="es-CO"/>
        </a:p>
      </dgm:t>
    </dgm:pt>
    <dgm:pt modelId="{5B4ADC4F-55DB-4221-BDAB-C51EA99FB54D}" type="sibTrans" cxnId="{EBD4B679-C006-4A72-A8B5-1B17217E387A}">
      <dgm:prSet/>
      <dgm:spPr/>
      <dgm:t>
        <a:bodyPr/>
        <a:lstStyle/>
        <a:p>
          <a:endParaRPr lang="es-CO"/>
        </a:p>
      </dgm:t>
    </dgm:pt>
    <dgm:pt modelId="{BA22626D-1BFE-4FD5-AC63-4359DE9E083B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Alteración de conducta. </a:t>
          </a:r>
          <a:endParaRPr lang="es-CO" sz="1300" dirty="0">
            <a:latin typeface="+mj-lt"/>
          </a:endParaRPr>
        </a:p>
      </dgm:t>
    </dgm:pt>
    <dgm:pt modelId="{6E1EA37F-8EC6-4C98-B7FD-BCC470D1F6FC}" type="parTrans" cxnId="{C0270FB6-666A-4447-962B-FF70D4D973B8}">
      <dgm:prSet/>
      <dgm:spPr/>
      <dgm:t>
        <a:bodyPr/>
        <a:lstStyle/>
        <a:p>
          <a:endParaRPr lang="es-CO"/>
        </a:p>
      </dgm:t>
    </dgm:pt>
    <dgm:pt modelId="{DCEFFD21-9F62-48CA-B349-63882AAB0A35}" type="sibTrans" cxnId="{C0270FB6-666A-4447-962B-FF70D4D973B8}">
      <dgm:prSet/>
      <dgm:spPr/>
      <dgm:t>
        <a:bodyPr/>
        <a:lstStyle/>
        <a:p>
          <a:endParaRPr lang="es-CO"/>
        </a:p>
      </dgm:t>
    </dgm:pt>
    <dgm:pt modelId="{15E53CFD-5B7F-4764-8C9E-CE6FBCEDFE9F}">
      <dgm:prSet phldrT="[Texto]" custT="1"/>
      <dgm:spPr/>
      <dgm:t>
        <a:bodyPr/>
        <a:lstStyle/>
        <a:p>
          <a:r>
            <a:rPr lang="es-ES" sz="1300" spc="-1" dirty="0">
              <a:latin typeface="+mj-lt"/>
            </a:rPr>
            <a:t>Abuso de sustancias. </a:t>
          </a:r>
          <a:endParaRPr lang="es-CO" sz="1300" dirty="0">
            <a:latin typeface="+mj-lt"/>
          </a:endParaRPr>
        </a:p>
      </dgm:t>
    </dgm:pt>
    <dgm:pt modelId="{E9267C9E-07D8-466F-885B-31F52547E42F}" type="parTrans" cxnId="{301D6961-E811-45C2-9306-71A80292474C}">
      <dgm:prSet/>
      <dgm:spPr/>
      <dgm:t>
        <a:bodyPr/>
        <a:lstStyle/>
        <a:p>
          <a:endParaRPr lang="es-CO"/>
        </a:p>
      </dgm:t>
    </dgm:pt>
    <dgm:pt modelId="{117D3500-61F8-4125-8C50-4F205FAE71EF}" type="sibTrans" cxnId="{301D6961-E811-45C2-9306-71A80292474C}">
      <dgm:prSet/>
      <dgm:spPr/>
      <dgm:t>
        <a:bodyPr/>
        <a:lstStyle/>
        <a:p>
          <a:endParaRPr lang="es-CO"/>
        </a:p>
      </dgm:t>
    </dgm:pt>
    <dgm:pt modelId="{8579302F-5E97-49F4-B475-A7FC93AF6A29}">
      <dgm:prSet phldrT="[Texto]" custT="1"/>
      <dgm:spPr/>
      <dgm:t>
        <a:bodyPr/>
        <a:lstStyle/>
        <a:p>
          <a:r>
            <a:rPr lang="es-CO" sz="1300" dirty="0">
              <a:latin typeface="+mj-lt"/>
            </a:rPr>
            <a:t>Accidentes, </a:t>
          </a:r>
          <a:r>
            <a:rPr lang="es-CO" sz="1300" dirty="0" err="1">
              <a:latin typeface="+mj-lt"/>
            </a:rPr>
            <a:t>etc</a:t>
          </a:r>
          <a:endParaRPr lang="es-CO" sz="1300" dirty="0">
            <a:latin typeface="+mj-lt"/>
          </a:endParaRPr>
        </a:p>
      </dgm:t>
    </dgm:pt>
    <dgm:pt modelId="{C6286BAF-5F37-4343-831C-BD3695DFA76F}" type="parTrans" cxnId="{5ADA83BD-E3D3-41B6-BFBD-03F3B098BF06}">
      <dgm:prSet/>
      <dgm:spPr/>
      <dgm:t>
        <a:bodyPr/>
        <a:lstStyle/>
        <a:p>
          <a:endParaRPr lang="es-CO"/>
        </a:p>
      </dgm:t>
    </dgm:pt>
    <dgm:pt modelId="{0B6B9B24-71E9-4B1D-B1CD-5CC075F760A7}" type="sibTrans" cxnId="{5ADA83BD-E3D3-41B6-BFBD-03F3B098BF06}">
      <dgm:prSet/>
      <dgm:spPr/>
      <dgm:t>
        <a:bodyPr/>
        <a:lstStyle/>
        <a:p>
          <a:endParaRPr lang="es-CO"/>
        </a:p>
      </dgm:t>
    </dgm:pt>
    <dgm:pt modelId="{8E74CC93-9AAB-49BC-8037-9CE5821E36D5}">
      <dgm:prSet phldrT="[Texto]" custT="1"/>
      <dgm:spPr/>
      <dgm:t>
        <a:bodyPr/>
        <a:lstStyle/>
        <a:p>
          <a:r>
            <a:rPr lang="es-ES" sz="1300" spc="-1">
              <a:latin typeface="+mj-lt"/>
            </a:rPr>
            <a:t>Dificultad en relacionarse, caída de la autoestima.</a:t>
          </a:r>
          <a:endParaRPr lang="es-CO" sz="1300" dirty="0">
            <a:latin typeface="+mj-lt"/>
          </a:endParaRPr>
        </a:p>
      </dgm:t>
    </dgm:pt>
    <dgm:pt modelId="{68DA5870-47F5-446D-BE44-F7D80FACB8E4}" type="parTrans" cxnId="{0A7AFF37-6D55-4CB9-8D80-AE8F88E81FAF}">
      <dgm:prSet/>
      <dgm:spPr/>
      <dgm:t>
        <a:bodyPr/>
        <a:lstStyle/>
        <a:p>
          <a:endParaRPr lang="es-CO"/>
        </a:p>
      </dgm:t>
    </dgm:pt>
    <dgm:pt modelId="{B49B4D70-61CB-45F5-9B28-794305DB14E2}" type="sibTrans" cxnId="{0A7AFF37-6D55-4CB9-8D80-AE8F88E81FAF}">
      <dgm:prSet/>
      <dgm:spPr/>
      <dgm:t>
        <a:bodyPr/>
        <a:lstStyle/>
        <a:p>
          <a:endParaRPr lang="es-CO"/>
        </a:p>
      </dgm:t>
    </dgm:pt>
    <dgm:pt modelId="{7F12F51C-B178-421A-9F3D-597417763547}">
      <dgm:prSet phldrT="[Texto]" custT="1"/>
      <dgm:spPr/>
      <dgm:t>
        <a:bodyPr/>
        <a:lstStyle/>
        <a:p>
          <a:r>
            <a:rPr lang="es-ES" sz="1300" spc="-1" dirty="0">
              <a:latin typeface="+mj-lt"/>
            </a:rPr>
            <a:t>Alteración de conducta.</a:t>
          </a:r>
          <a:endParaRPr lang="es-CO" sz="1300" dirty="0">
            <a:latin typeface="+mj-lt"/>
          </a:endParaRPr>
        </a:p>
      </dgm:t>
    </dgm:pt>
    <dgm:pt modelId="{9B8C5867-44F0-4A6D-9A17-861DE228C8FB}" type="parTrans" cxnId="{3D0557E7-0377-49BF-9ED3-83F1F6AFE968}">
      <dgm:prSet/>
      <dgm:spPr/>
      <dgm:t>
        <a:bodyPr/>
        <a:lstStyle/>
        <a:p>
          <a:endParaRPr lang="es-CO"/>
        </a:p>
      </dgm:t>
    </dgm:pt>
    <dgm:pt modelId="{1B7C1658-AB54-46B5-BF74-E9E07087A703}" type="sibTrans" cxnId="{3D0557E7-0377-49BF-9ED3-83F1F6AFE968}">
      <dgm:prSet/>
      <dgm:spPr/>
      <dgm:t>
        <a:bodyPr/>
        <a:lstStyle/>
        <a:p>
          <a:endParaRPr lang="es-CO"/>
        </a:p>
      </dgm:t>
    </dgm:pt>
    <dgm:pt modelId="{591F2EF5-6E4A-4A20-AECC-600DFF964D3E}" type="pres">
      <dgm:prSet presAssocID="{D5A93439-B2A1-4311-BEA4-CBE3437A9F78}" presName="Name0" presStyleCnt="0">
        <dgm:presLayoutVars>
          <dgm:dir/>
          <dgm:animLvl val="lvl"/>
          <dgm:resizeHandles val="exact"/>
        </dgm:presLayoutVars>
      </dgm:prSet>
      <dgm:spPr/>
    </dgm:pt>
    <dgm:pt modelId="{F8477FF7-CB72-4B6C-A2EB-EE861B67A7BD}" type="pres">
      <dgm:prSet presAssocID="{4CC2C6B3-2842-4DF9-AE60-C65ECB041934}" presName="linNode" presStyleCnt="0"/>
      <dgm:spPr/>
    </dgm:pt>
    <dgm:pt modelId="{DDF11A59-D5EE-495F-B7FE-5A44ED1D8DF1}" type="pres">
      <dgm:prSet presAssocID="{4CC2C6B3-2842-4DF9-AE60-C65ECB041934}" presName="parentText" presStyleLbl="node1" presStyleIdx="0" presStyleCnt="5" custScaleX="79643" custScaleY="623639">
        <dgm:presLayoutVars>
          <dgm:chMax val="1"/>
          <dgm:bulletEnabled val="1"/>
        </dgm:presLayoutVars>
      </dgm:prSet>
      <dgm:spPr/>
    </dgm:pt>
    <dgm:pt modelId="{C337E737-B901-4228-B44D-2C80D7A6D671}" type="pres">
      <dgm:prSet presAssocID="{4CC2C6B3-2842-4DF9-AE60-C65ECB041934}" presName="descendantText" presStyleLbl="alignAccFollowNode1" presStyleIdx="0" presStyleCnt="5" custScaleY="684337">
        <dgm:presLayoutVars>
          <dgm:bulletEnabled val="1"/>
        </dgm:presLayoutVars>
      </dgm:prSet>
      <dgm:spPr/>
    </dgm:pt>
    <dgm:pt modelId="{5E97F745-0FB3-464B-89D0-221542E9AC9E}" type="pres">
      <dgm:prSet presAssocID="{94CDC5D0-20AD-40A1-B184-3F3C110EFBBE}" presName="sp" presStyleCnt="0"/>
      <dgm:spPr/>
    </dgm:pt>
    <dgm:pt modelId="{48541A18-5618-4AA2-A643-91EE4A1D1781}" type="pres">
      <dgm:prSet presAssocID="{48C67574-4C33-4D6A-B4B0-9F1C9D2AC3D1}" presName="linNode" presStyleCnt="0"/>
      <dgm:spPr/>
    </dgm:pt>
    <dgm:pt modelId="{1DABBA8B-7333-4F3D-842F-63611BA68C6B}" type="pres">
      <dgm:prSet presAssocID="{48C67574-4C33-4D6A-B4B0-9F1C9D2AC3D1}" presName="parentText" presStyleLbl="node1" presStyleIdx="1" presStyleCnt="5" custScaleX="79643" custScaleY="623639">
        <dgm:presLayoutVars>
          <dgm:chMax val="1"/>
          <dgm:bulletEnabled val="1"/>
        </dgm:presLayoutVars>
      </dgm:prSet>
      <dgm:spPr/>
    </dgm:pt>
    <dgm:pt modelId="{8C07CB39-53C8-46F7-B4F9-96818696C815}" type="pres">
      <dgm:prSet presAssocID="{48C67574-4C33-4D6A-B4B0-9F1C9D2AC3D1}" presName="descendantText" presStyleLbl="alignAccFollowNode1" presStyleIdx="1" presStyleCnt="5" custScaleY="1254676">
        <dgm:presLayoutVars>
          <dgm:bulletEnabled val="1"/>
        </dgm:presLayoutVars>
      </dgm:prSet>
      <dgm:spPr/>
    </dgm:pt>
    <dgm:pt modelId="{7F6A1BCA-80B3-47E1-9E19-BD6D3F3B08A5}" type="pres">
      <dgm:prSet presAssocID="{09573B8C-EAE2-4C2B-9BCC-1745D4402F82}" presName="sp" presStyleCnt="0"/>
      <dgm:spPr/>
    </dgm:pt>
    <dgm:pt modelId="{104FA9A7-47C1-42EB-B52D-8B5BC2B998C7}" type="pres">
      <dgm:prSet presAssocID="{1A52F510-CD48-4A97-964B-AA6245F93229}" presName="linNode" presStyleCnt="0"/>
      <dgm:spPr/>
    </dgm:pt>
    <dgm:pt modelId="{CB796704-603C-4B7E-9262-685B28A8989F}" type="pres">
      <dgm:prSet presAssocID="{1A52F510-CD48-4A97-964B-AA6245F93229}" presName="parentText" presStyleLbl="node1" presStyleIdx="2" presStyleCnt="5" custScaleX="79643" custScaleY="623639">
        <dgm:presLayoutVars>
          <dgm:chMax val="1"/>
          <dgm:bulletEnabled val="1"/>
        </dgm:presLayoutVars>
      </dgm:prSet>
      <dgm:spPr/>
    </dgm:pt>
    <dgm:pt modelId="{9DB5E8F6-85E3-412B-B29A-CF2BFCF2B384}" type="pres">
      <dgm:prSet presAssocID="{1A52F510-CD48-4A97-964B-AA6245F93229}" presName="descendantText" presStyleLbl="alignAccFollowNode1" presStyleIdx="2" presStyleCnt="5" custScaleY="2000000">
        <dgm:presLayoutVars>
          <dgm:bulletEnabled val="1"/>
        </dgm:presLayoutVars>
      </dgm:prSet>
      <dgm:spPr/>
    </dgm:pt>
    <dgm:pt modelId="{77542D7A-D8A9-43B9-8587-311040C2EE5F}" type="pres">
      <dgm:prSet presAssocID="{2A9592B6-9638-4970-89D1-D97A95A7F871}" presName="sp" presStyleCnt="0"/>
      <dgm:spPr/>
    </dgm:pt>
    <dgm:pt modelId="{1BF8C5C3-DEB9-43C8-AA6A-6B6EBBCF8956}" type="pres">
      <dgm:prSet presAssocID="{50549E35-47B2-474A-A632-7AC68AF0ECAE}" presName="linNode" presStyleCnt="0"/>
      <dgm:spPr/>
    </dgm:pt>
    <dgm:pt modelId="{23830948-9827-4F03-97FC-7165865DE0FD}" type="pres">
      <dgm:prSet presAssocID="{50549E35-47B2-474A-A632-7AC68AF0ECAE}" presName="parentText" presStyleLbl="node1" presStyleIdx="3" presStyleCnt="5" custScaleX="79643" custScaleY="623639">
        <dgm:presLayoutVars>
          <dgm:chMax val="1"/>
          <dgm:bulletEnabled val="1"/>
        </dgm:presLayoutVars>
      </dgm:prSet>
      <dgm:spPr/>
    </dgm:pt>
    <dgm:pt modelId="{39ACAB33-77D3-4061-9E96-9D992AE8E3AD}" type="pres">
      <dgm:prSet presAssocID="{50549E35-47B2-474A-A632-7AC68AF0ECAE}" presName="descendantText" presStyleLbl="alignAccFollowNode1" presStyleIdx="3" presStyleCnt="5" custScaleY="2000000">
        <dgm:presLayoutVars>
          <dgm:bulletEnabled val="1"/>
        </dgm:presLayoutVars>
      </dgm:prSet>
      <dgm:spPr/>
    </dgm:pt>
    <dgm:pt modelId="{6FB373F7-5A1E-4750-AA8C-D7BC70AEA2F9}" type="pres">
      <dgm:prSet presAssocID="{7E62918E-7240-42BD-8AC0-DE1786175D03}" presName="sp" presStyleCnt="0"/>
      <dgm:spPr/>
    </dgm:pt>
    <dgm:pt modelId="{A261CE9D-BC02-4167-B7FE-810CAD60CC23}" type="pres">
      <dgm:prSet presAssocID="{D816E496-3BDD-4E1C-8F3E-1A9A654EF67E}" presName="linNode" presStyleCnt="0"/>
      <dgm:spPr/>
    </dgm:pt>
    <dgm:pt modelId="{4A7535FE-E2BA-4932-979D-0BABB2854518}" type="pres">
      <dgm:prSet presAssocID="{D816E496-3BDD-4E1C-8F3E-1A9A654EF67E}" presName="parentText" presStyleLbl="node1" presStyleIdx="4" presStyleCnt="5" custScaleX="79643" custScaleY="623639">
        <dgm:presLayoutVars>
          <dgm:chMax val="1"/>
          <dgm:bulletEnabled val="1"/>
        </dgm:presLayoutVars>
      </dgm:prSet>
      <dgm:spPr/>
    </dgm:pt>
    <dgm:pt modelId="{5C5D81CE-2933-49BA-B673-CEA0CA4412A6}" type="pres">
      <dgm:prSet presAssocID="{D816E496-3BDD-4E1C-8F3E-1A9A654EF67E}" presName="descendantText" presStyleLbl="alignAccFollowNode1" presStyleIdx="4" presStyleCnt="5" custScaleY="2000000">
        <dgm:presLayoutVars>
          <dgm:bulletEnabled val="1"/>
        </dgm:presLayoutVars>
      </dgm:prSet>
      <dgm:spPr/>
    </dgm:pt>
  </dgm:ptLst>
  <dgm:cxnLst>
    <dgm:cxn modelId="{10150307-3727-44A9-9082-46812EC27D89}" srcId="{D816E496-3BDD-4E1C-8F3E-1A9A654EF67E}" destId="{2BF2E898-CCFF-47A8-AB23-5358C439D2EC}" srcOrd="1" destOrd="0" parTransId="{F86D946D-9785-48D2-9648-0998FC79B767}" sibTransId="{1D674004-07E0-47A2-99E5-4AA9C96A71F5}"/>
    <dgm:cxn modelId="{E8014409-6434-4346-A1BB-78BAA9C69963}" type="presOf" srcId="{875B70BE-1B97-4415-A17E-FCF11048D3C2}" destId="{9DB5E8F6-85E3-412B-B29A-CF2BFCF2B384}" srcOrd="0" destOrd="2" presId="urn:microsoft.com/office/officeart/2005/8/layout/vList5"/>
    <dgm:cxn modelId="{5953C410-CA42-449A-88F7-1FF962C6AC9D}" srcId="{50549E35-47B2-474A-A632-7AC68AF0ECAE}" destId="{A256039A-4A52-4001-9C42-FAD3D87D9985}" srcOrd="0" destOrd="0" parTransId="{27C0F2AD-B971-452D-8F3D-0B129F4C9423}" sibTransId="{F7034C70-42E9-4E38-AEC5-B54B73E278F9}"/>
    <dgm:cxn modelId="{7A38C615-8F0C-4CCF-997F-AD6C2574C621}" type="presOf" srcId="{D816E496-3BDD-4E1C-8F3E-1A9A654EF67E}" destId="{4A7535FE-E2BA-4932-979D-0BABB2854518}" srcOrd="0" destOrd="0" presId="urn:microsoft.com/office/officeart/2005/8/layout/vList5"/>
    <dgm:cxn modelId="{AB56301E-563C-4530-BA09-29B9701E2AA0}" type="presOf" srcId="{BA22626D-1BFE-4FD5-AC63-4359DE9E083B}" destId="{39ACAB33-77D3-4061-9E96-9D992AE8E3AD}" srcOrd="0" destOrd="2" presId="urn:microsoft.com/office/officeart/2005/8/layout/vList5"/>
    <dgm:cxn modelId="{E372E71E-4E9C-4CB0-9B8D-2829A1DC0945}" type="presOf" srcId="{A3F00FE8-33CA-481B-83BC-DC8F9D166A27}" destId="{C337E737-B901-4228-B44D-2C80D7A6D671}" srcOrd="0" destOrd="0" presId="urn:microsoft.com/office/officeart/2005/8/layout/vList5"/>
    <dgm:cxn modelId="{7B16AA29-2904-4610-9251-37E0482172CC}" srcId="{48C67574-4C33-4D6A-B4B0-9F1C9D2AC3D1}" destId="{2DC6237D-C1FF-4ACE-AD34-3246BACAB0AE}" srcOrd="2" destOrd="0" parTransId="{CD645F1D-67B6-41F2-A445-37063AA1F284}" sibTransId="{E34A1E05-22A1-4EE8-A694-F9C44AD50914}"/>
    <dgm:cxn modelId="{EB229B32-4DE5-47BE-9E2F-C62A5D8FF19C}" type="presOf" srcId="{E757AE2F-3F59-4765-9BA1-DED57C717EBA}" destId="{39ACAB33-77D3-4061-9E96-9D992AE8E3AD}" srcOrd="0" destOrd="1" presId="urn:microsoft.com/office/officeart/2005/8/layout/vList5"/>
    <dgm:cxn modelId="{19139233-8A7E-4146-BAEE-70065946D3E1}" type="presOf" srcId="{0B684480-A97F-4D5B-9FC7-CB28B3B83D7F}" destId="{9DB5E8F6-85E3-412B-B29A-CF2BFCF2B384}" srcOrd="0" destOrd="1" presId="urn:microsoft.com/office/officeart/2005/8/layout/vList5"/>
    <dgm:cxn modelId="{0CFEC636-F12E-4529-B449-591CE51A12AA}" srcId="{48C67574-4C33-4D6A-B4B0-9F1C9D2AC3D1}" destId="{520BEFDB-CD71-43B2-AC7D-E9D32BE8A654}" srcOrd="0" destOrd="0" parTransId="{508B998C-C150-4D4D-A9D4-409AD9632C0C}" sibTransId="{982281F8-5B5F-495F-BDBE-DE25BEF94B79}"/>
    <dgm:cxn modelId="{0A7AFF37-6D55-4CB9-8D80-AE8F88E81FAF}" srcId="{D816E496-3BDD-4E1C-8F3E-1A9A654EF67E}" destId="{8E74CC93-9AAB-49BC-8037-9CE5821E36D5}" srcOrd="2" destOrd="0" parTransId="{68DA5870-47F5-446D-BE44-F7D80FACB8E4}" sibTransId="{B49B4D70-61CB-45F5-9B28-794305DB14E2}"/>
    <dgm:cxn modelId="{E93CEB3E-B342-4DD3-A671-00ADCCD62A79}" type="presOf" srcId="{7F12F51C-B178-421A-9F3D-597417763547}" destId="{5C5D81CE-2933-49BA-B673-CEA0CA4412A6}" srcOrd="0" destOrd="3" presId="urn:microsoft.com/office/officeart/2005/8/layout/vList5"/>
    <dgm:cxn modelId="{21C5DD5D-A8D0-4001-9C9B-4B2C9D419DFA}" type="presOf" srcId="{D5A93439-B2A1-4311-BEA4-CBE3437A9F78}" destId="{591F2EF5-6E4A-4A20-AECC-600DFF964D3E}" srcOrd="0" destOrd="0" presId="urn:microsoft.com/office/officeart/2005/8/layout/vList5"/>
    <dgm:cxn modelId="{301D6961-E811-45C2-9306-71A80292474C}" srcId="{50549E35-47B2-474A-A632-7AC68AF0ECAE}" destId="{15E53CFD-5B7F-4764-8C9E-CE6FBCEDFE9F}" srcOrd="3" destOrd="0" parTransId="{E9267C9E-07D8-466F-885B-31F52547E42F}" sibTransId="{117D3500-61F8-4125-8C50-4F205FAE71EF}"/>
    <dgm:cxn modelId="{ACA5DC49-5CA6-4921-B09D-27724034A382}" type="presOf" srcId="{F747635D-F28A-4B55-8B0F-BE1C4A50507B}" destId="{8C07CB39-53C8-46F7-B4F9-96818696C815}" srcOrd="0" destOrd="3" presId="urn:microsoft.com/office/officeart/2005/8/layout/vList5"/>
    <dgm:cxn modelId="{C753F150-08BE-49D2-96DF-D641E85A1CD3}" srcId="{48C67574-4C33-4D6A-B4B0-9F1C9D2AC3D1}" destId="{75B1A653-178C-4239-AAFD-D73D2EB9B5A8}" srcOrd="1" destOrd="0" parTransId="{4E8AA637-E5BA-4661-9164-E6192E4186CB}" sibTransId="{36EC862F-C7F1-42B1-A7E0-6ADE5B8C4C9A}"/>
    <dgm:cxn modelId="{24E0BA76-9CFB-49C0-B390-31AC5379ECF2}" type="presOf" srcId="{2DC6237D-C1FF-4ACE-AD34-3246BACAB0AE}" destId="{8C07CB39-53C8-46F7-B4F9-96818696C815}" srcOrd="0" destOrd="2" presId="urn:microsoft.com/office/officeart/2005/8/layout/vList5"/>
    <dgm:cxn modelId="{EBD4B679-C006-4A72-A8B5-1B17217E387A}" srcId="{1A52F510-CD48-4A97-964B-AA6245F93229}" destId="{875B70BE-1B97-4415-A17E-FCF11048D3C2}" srcOrd="2" destOrd="0" parTransId="{53D1BDB9-473D-4D5E-B9D1-857D24D8E3FA}" sibTransId="{5B4ADC4F-55DB-4221-BDAB-C51EA99FB54D}"/>
    <dgm:cxn modelId="{55028E5A-3FF8-4108-A217-2C1580DDEECA}" srcId="{D5A93439-B2A1-4311-BEA4-CBE3437A9F78}" destId="{50549E35-47B2-474A-A632-7AC68AF0ECAE}" srcOrd="3" destOrd="0" parTransId="{28C76010-B37C-4E69-B175-8A4BA6DB022A}" sibTransId="{7E62918E-7240-42BD-8AC0-DE1786175D03}"/>
    <dgm:cxn modelId="{C080357C-B73A-4605-B9C4-8E99ECA04840}" srcId="{D5A93439-B2A1-4311-BEA4-CBE3437A9F78}" destId="{D816E496-3BDD-4E1C-8F3E-1A9A654EF67E}" srcOrd="4" destOrd="0" parTransId="{DF8EB019-6341-43C4-964F-2E11E5FD0DF2}" sibTransId="{A1027D59-7663-438B-A54A-68460D653BCE}"/>
    <dgm:cxn modelId="{89A4F87D-5551-4A6C-AED7-731EB6E6D61E}" type="presOf" srcId="{48C67574-4C33-4D6A-B4B0-9F1C9D2AC3D1}" destId="{1DABBA8B-7333-4F3D-842F-63611BA68C6B}" srcOrd="0" destOrd="0" presId="urn:microsoft.com/office/officeart/2005/8/layout/vList5"/>
    <dgm:cxn modelId="{81E01C88-7380-4820-9FA5-170C8FCE39D8}" srcId="{1A52F510-CD48-4A97-964B-AA6245F93229}" destId="{0B684480-A97F-4D5B-9FC7-CB28B3B83D7F}" srcOrd="1" destOrd="0" parTransId="{0EBD330E-3AEF-4862-8749-952B8BED4550}" sibTransId="{D6D3020C-791E-4498-8852-F989CE20D5D0}"/>
    <dgm:cxn modelId="{CCD87F90-786A-4F72-B3A2-341AE9A7EFA7}" srcId="{1A52F510-CD48-4A97-964B-AA6245F93229}" destId="{D1945D31-6EE3-45B5-AF47-EC791F5938C5}" srcOrd="0" destOrd="0" parTransId="{A5EA5AAB-F8E8-42EC-8502-96E8D3144B72}" sibTransId="{7FB8BC56-CA1B-4735-AD4F-3DA1CCD5F281}"/>
    <dgm:cxn modelId="{D825D893-C502-477D-B0EA-FA5E120741E3}" type="presOf" srcId="{2BF2E898-CCFF-47A8-AB23-5358C439D2EC}" destId="{5C5D81CE-2933-49BA-B673-CEA0CA4412A6}" srcOrd="0" destOrd="1" presId="urn:microsoft.com/office/officeart/2005/8/layout/vList5"/>
    <dgm:cxn modelId="{82B33B94-E5BB-4C84-90B1-E0FF7CA9C21D}" type="presOf" srcId="{15E53CFD-5B7F-4764-8C9E-CE6FBCEDFE9F}" destId="{39ACAB33-77D3-4061-9E96-9D992AE8E3AD}" srcOrd="0" destOrd="3" presId="urn:microsoft.com/office/officeart/2005/8/layout/vList5"/>
    <dgm:cxn modelId="{02C35499-A5D2-4E9E-B7E0-24A7824EC4E3}" type="presOf" srcId="{1A52F510-CD48-4A97-964B-AA6245F93229}" destId="{CB796704-603C-4B7E-9262-685B28A8989F}" srcOrd="0" destOrd="0" presId="urn:microsoft.com/office/officeart/2005/8/layout/vList5"/>
    <dgm:cxn modelId="{07BB36A5-3496-42E3-A9A5-A289CD725353}" srcId="{50549E35-47B2-474A-A632-7AC68AF0ECAE}" destId="{E757AE2F-3F59-4765-9BA1-DED57C717EBA}" srcOrd="1" destOrd="0" parTransId="{7E52F3A3-EFD5-4CD1-9885-3B0BD651AFE5}" sibTransId="{FE5632EF-8799-441E-B97F-FC1D8D341CC7}"/>
    <dgm:cxn modelId="{4D2B8FA7-E289-4595-89D2-008EB8A67388}" type="presOf" srcId="{75B1A653-178C-4239-AAFD-D73D2EB9B5A8}" destId="{8C07CB39-53C8-46F7-B4F9-96818696C815}" srcOrd="0" destOrd="1" presId="urn:microsoft.com/office/officeart/2005/8/layout/vList5"/>
    <dgm:cxn modelId="{92BD1CA9-E27C-4032-A182-C29F4061D3CF}" type="presOf" srcId="{520BEFDB-CD71-43B2-AC7D-E9D32BE8A654}" destId="{8C07CB39-53C8-46F7-B4F9-96818696C815}" srcOrd="0" destOrd="0" presId="urn:microsoft.com/office/officeart/2005/8/layout/vList5"/>
    <dgm:cxn modelId="{2EFE33AA-4904-40A9-8F1F-B3F2960C20AC}" srcId="{D5A93439-B2A1-4311-BEA4-CBE3437A9F78}" destId="{48C67574-4C33-4D6A-B4B0-9F1C9D2AC3D1}" srcOrd="1" destOrd="0" parTransId="{97465D2A-8978-49DF-9560-C04AD28D15B2}" sibTransId="{09573B8C-EAE2-4C2B-9BCC-1745D4402F82}"/>
    <dgm:cxn modelId="{2F16C4B0-9AFC-4A8D-A06C-B38F76E04BA5}" srcId="{D816E496-3BDD-4E1C-8F3E-1A9A654EF67E}" destId="{B9851C54-E1F5-46AE-B60B-A7E3BB4874F2}" srcOrd="0" destOrd="0" parTransId="{64502653-7CB4-420B-A5F9-04E966224D27}" sibTransId="{FDCE08DA-DBE5-44BE-97D8-9129B94EBDA6}"/>
    <dgm:cxn modelId="{C0270FB6-666A-4447-962B-FF70D4D973B8}" srcId="{50549E35-47B2-474A-A632-7AC68AF0ECAE}" destId="{BA22626D-1BFE-4FD5-AC63-4359DE9E083B}" srcOrd="2" destOrd="0" parTransId="{6E1EA37F-8EC6-4C98-B7FD-BCC470D1F6FC}" sibTransId="{DCEFFD21-9F62-48CA-B349-63882AAB0A35}"/>
    <dgm:cxn modelId="{B73B2BBC-EC08-43AC-9804-5FE1B6A8A70D}" type="presOf" srcId="{8579302F-5E97-49F4-B475-A7FC93AF6A29}" destId="{39ACAB33-77D3-4061-9E96-9D992AE8E3AD}" srcOrd="0" destOrd="4" presId="urn:microsoft.com/office/officeart/2005/8/layout/vList5"/>
    <dgm:cxn modelId="{5ADA83BD-E3D3-41B6-BFBD-03F3B098BF06}" srcId="{50549E35-47B2-474A-A632-7AC68AF0ECAE}" destId="{8579302F-5E97-49F4-B475-A7FC93AF6A29}" srcOrd="4" destOrd="0" parTransId="{C6286BAF-5F37-4343-831C-BD3695DFA76F}" sibTransId="{0B6B9B24-71E9-4B1D-B1CD-5CC075F760A7}"/>
    <dgm:cxn modelId="{663C75BE-2250-49C0-A538-39E65D436148}" srcId="{48C67574-4C33-4D6A-B4B0-9F1C9D2AC3D1}" destId="{F747635D-F28A-4B55-8B0F-BE1C4A50507B}" srcOrd="3" destOrd="0" parTransId="{7E28A6D5-AC16-46D5-91BE-999FD1CD2262}" sibTransId="{F8B45037-3198-4050-9077-4C807362A842}"/>
    <dgm:cxn modelId="{BF8E51C9-4227-4CBB-8559-C114033BEEE6}" type="presOf" srcId="{4CC2C6B3-2842-4DF9-AE60-C65ECB041934}" destId="{DDF11A59-D5EE-495F-B7FE-5A44ED1D8DF1}" srcOrd="0" destOrd="0" presId="urn:microsoft.com/office/officeart/2005/8/layout/vList5"/>
    <dgm:cxn modelId="{9AE9F2CA-51E6-43A5-9913-6EF28A5E959A}" srcId="{D5A93439-B2A1-4311-BEA4-CBE3437A9F78}" destId="{4CC2C6B3-2842-4DF9-AE60-C65ECB041934}" srcOrd="0" destOrd="0" parTransId="{AFAEB6CC-6C92-40AD-A602-E891841A542C}" sibTransId="{94CDC5D0-20AD-40A1-B184-3F3C110EFBBE}"/>
    <dgm:cxn modelId="{89D43CCB-1AAB-4BF8-BCC2-DE0AEABC5816}" type="presOf" srcId="{50549E35-47B2-474A-A632-7AC68AF0ECAE}" destId="{23830948-9827-4F03-97FC-7165865DE0FD}" srcOrd="0" destOrd="0" presId="urn:microsoft.com/office/officeart/2005/8/layout/vList5"/>
    <dgm:cxn modelId="{08DE44CE-8D63-4F29-A868-9A0E5E8020A8}" srcId="{4CC2C6B3-2842-4DF9-AE60-C65ECB041934}" destId="{A3F00FE8-33CA-481B-83BC-DC8F9D166A27}" srcOrd="0" destOrd="0" parTransId="{A65A845D-7510-4E98-8ED3-B419EF058FC3}" sibTransId="{0192B024-819A-4BC2-8C39-FC06B76DB7E9}"/>
    <dgm:cxn modelId="{EBFFD1D1-B5AF-439E-A91C-DAD26BA27FB4}" type="presOf" srcId="{D1945D31-6EE3-45B5-AF47-EC791F5938C5}" destId="{9DB5E8F6-85E3-412B-B29A-CF2BFCF2B384}" srcOrd="0" destOrd="0" presId="urn:microsoft.com/office/officeart/2005/8/layout/vList5"/>
    <dgm:cxn modelId="{0EA771D7-1785-4863-B33A-05EC8485E5A9}" type="presOf" srcId="{A256039A-4A52-4001-9C42-FAD3D87D9985}" destId="{39ACAB33-77D3-4061-9E96-9D992AE8E3AD}" srcOrd="0" destOrd="0" presId="urn:microsoft.com/office/officeart/2005/8/layout/vList5"/>
    <dgm:cxn modelId="{CC64D9D7-1470-4016-9B7C-C1E436A98579}" type="presOf" srcId="{B9851C54-E1F5-46AE-B60B-A7E3BB4874F2}" destId="{5C5D81CE-2933-49BA-B673-CEA0CA4412A6}" srcOrd="0" destOrd="0" presId="urn:microsoft.com/office/officeart/2005/8/layout/vList5"/>
    <dgm:cxn modelId="{3D0557E7-0377-49BF-9ED3-83F1F6AFE968}" srcId="{D816E496-3BDD-4E1C-8F3E-1A9A654EF67E}" destId="{7F12F51C-B178-421A-9F3D-597417763547}" srcOrd="3" destOrd="0" parTransId="{9B8C5867-44F0-4A6D-9A17-861DE228C8FB}" sibTransId="{1B7C1658-AB54-46B5-BF74-E9E07087A703}"/>
    <dgm:cxn modelId="{EE861FE9-B5A9-4326-908D-A50BAF091D6E}" srcId="{D5A93439-B2A1-4311-BEA4-CBE3437A9F78}" destId="{1A52F510-CD48-4A97-964B-AA6245F93229}" srcOrd="2" destOrd="0" parTransId="{FAB490DB-9C5E-4037-8CD0-7DE17CC35E13}" sibTransId="{2A9592B6-9638-4970-89D1-D97A95A7F871}"/>
    <dgm:cxn modelId="{DBFF3EFD-8251-4705-8C98-7D1CA8BC1E17}" type="presOf" srcId="{8E74CC93-9AAB-49BC-8037-9CE5821E36D5}" destId="{5C5D81CE-2933-49BA-B673-CEA0CA4412A6}" srcOrd="0" destOrd="2" presId="urn:microsoft.com/office/officeart/2005/8/layout/vList5"/>
    <dgm:cxn modelId="{9090D90C-BF9C-4AAE-9AB4-912956821D43}" type="presParOf" srcId="{591F2EF5-6E4A-4A20-AECC-600DFF964D3E}" destId="{F8477FF7-CB72-4B6C-A2EB-EE861B67A7BD}" srcOrd="0" destOrd="0" presId="urn:microsoft.com/office/officeart/2005/8/layout/vList5"/>
    <dgm:cxn modelId="{A81C6125-23E6-42DE-88D8-985DB7243CF2}" type="presParOf" srcId="{F8477FF7-CB72-4B6C-A2EB-EE861B67A7BD}" destId="{DDF11A59-D5EE-495F-B7FE-5A44ED1D8DF1}" srcOrd="0" destOrd="0" presId="urn:microsoft.com/office/officeart/2005/8/layout/vList5"/>
    <dgm:cxn modelId="{B142A4EC-4737-41B1-83C1-3C00EAE34001}" type="presParOf" srcId="{F8477FF7-CB72-4B6C-A2EB-EE861B67A7BD}" destId="{C337E737-B901-4228-B44D-2C80D7A6D671}" srcOrd="1" destOrd="0" presId="urn:microsoft.com/office/officeart/2005/8/layout/vList5"/>
    <dgm:cxn modelId="{9AF44B50-0ABC-4698-9D27-9C82D595C1D7}" type="presParOf" srcId="{591F2EF5-6E4A-4A20-AECC-600DFF964D3E}" destId="{5E97F745-0FB3-464B-89D0-221542E9AC9E}" srcOrd="1" destOrd="0" presId="urn:microsoft.com/office/officeart/2005/8/layout/vList5"/>
    <dgm:cxn modelId="{7D0FE23A-F13B-494A-AEAA-01A15E722FB8}" type="presParOf" srcId="{591F2EF5-6E4A-4A20-AECC-600DFF964D3E}" destId="{48541A18-5618-4AA2-A643-91EE4A1D1781}" srcOrd="2" destOrd="0" presId="urn:microsoft.com/office/officeart/2005/8/layout/vList5"/>
    <dgm:cxn modelId="{F19CB6A5-2722-4354-8C01-4045299603E4}" type="presParOf" srcId="{48541A18-5618-4AA2-A643-91EE4A1D1781}" destId="{1DABBA8B-7333-4F3D-842F-63611BA68C6B}" srcOrd="0" destOrd="0" presId="urn:microsoft.com/office/officeart/2005/8/layout/vList5"/>
    <dgm:cxn modelId="{57371D71-2521-43EF-81E5-7C00298DA0EB}" type="presParOf" srcId="{48541A18-5618-4AA2-A643-91EE4A1D1781}" destId="{8C07CB39-53C8-46F7-B4F9-96818696C815}" srcOrd="1" destOrd="0" presId="urn:microsoft.com/office/officeart/2005/8/layout/vList5"/>
    <dgm:cxn modelId="{1BC43339-C114-4B2C-8793-0A614E3B20DB}" type="presParOf" srcId="{591F2EF5-6E4A-4A20-AECC-600DFF964D3E}" destId="{7F6A1BCA-80B3-47E1-9E19-BD6D3F3B08A5}" srcOrd="3" destOrd="0" presId="urn:microsoft.com/office/officeart/2005/8/layout/vList5"/>
    <dgm:cxn modelId="{6E0E5807-3DA4-42BC-AA73-836C0C180E54}" type="presParOf" srcId="{591F2EF5-6E4A-4A20-AECC-600DFF964D3E}" destId="{104FA9A7-47C1-42EB-B52D-8B5BC2B998C7}" srcOrd="4" destOrd="0" presId="urn:microsoft.com/office/officeart/2005/8/layout/vList5"/>
    <dgm:cxn modelId="{E5753CBA-8368-4CBB-8A4A-E4082026E918}" type="presParOf" srcId="{104FA9A7-47C1-42EB-B52D-8B5BC2B998C7}" destId="{CB796704-603C-4B7E-9262-685B28A8989F}" srcOrd="0" destOrd="0" presId="urn:microsoft.com/office/officeart/2005/8/layout/vList5"/>
    <dgm:cxn modelId="{3CF10CA5-A30B-4DFE-8DB2-3D159A3B877A}" type="presParOf" srcId="{104FA9A7-47C1-42EB-B52D-8B5BC2B998C7}" destId="{9DB5E8F6-85E3-412B-B29A-CF2BFCF2B384}" srcOrd="1" destOrd="0" presId="urn:microsoft.com/office/officeart/2005/8/layout/vList5"/>
    <dgm:cxn modelId="{E92F875B-9528-4F25-ABCE-1B30CD0C0D72}" type="presParOf" srcId="{591F2EF5-6E4A-4A20-AECC-600DFF964D3E}" destId="{77542D7A-D8A9-43B9-8587-311040C2EE5F}" srcOrd="5" destOrd="0" presId="urn:microsoft.com/office/officeart/2005/8/layout/vList5"/>
    <dgm:cxn modelId="{4539477C-10FE-4D12-9C71-85E49965563A}" type="presParOf" srcId="{591F2EF5-6E4A-4A20-AECC-600DFF964D3E}" destId="{1BF8C5C3-DEB9-43C8-AA6A-6B6EBBCF8956}" srcOrd="6" destOrd="0" presId="urn:microsoft.com/office/officeart/2005/8/layout/vList5"/>
    <dgm:cxn modelId="{8B81B832-EA20-4948-876D-2003A43E84A7}" type="presParOf" srcId="{1BF8C5C3-DEB9-43C8-AA6A-6B6EBBCF8956}" destId="{23830948-9827-4F03-97FC-7165865DE0FD}" srcOrd="0" destOrd="0" presId="urn:microsoft.com/office/officeart/2005/8/layout/vList5"/>
    <dgm:cxn modelId="{4DD47E0D-92D1-4620-9175-1E0BB158220C}" type="presParOf" srcId="{1BF8C5C3-DEB9-43C8-AA6A-6B6EBBCF8956}" destId="{39ACAB33-77D3-4061-9E96-9D992AE8E3AD}" srcOrd="1" destOrd="0" presId="urn:microsoft.com/office/officeart/2005/8/layout/vList5"/>
    <dgm:cxn modelId="{5C755CD7-E51B-403C-8969-B293B55D5FDA}" type="presParOf" srcId="{591F2EF5-6E4A-4A20-AECC-600DFF964D3E}" destId="{6FB373F7-5A1E-4750-AA8C-D7BC70AEA2F9}" srcOrd="7" destOrd="0" presId="urn:microsoft.com/office/officeart/2005/8/layout/vList5"/>
    <dgm:cxn modelId="{BB15D2D3-B717-4A24-8BF6-F544FC5C970F}" type="presParOf" srcId="{591F2EF5-6E4A-4A20-AECC-600DFF964D3E}" destId="{A261CE9D-BC02-4167-B7FE-810CAD60CC23}" srcOrd="8" destOrd="0" presId="urn:microsoft.com/office/officeart/2005/8/layout/vList5"/>
    <dgm:cxn modelId="{4944BCA1-7E14-4F9C-B4C6-D6E4D397A4F7}" type="presParOf" srcId="{A261CE9D-BC02-4167-B7FE-810CAD60CC23}" destId="{4A7535FE-E2BA-4932-979D-0BABB2854518}" srcOrd="0" destOrd="0" presId="urn:microsoft.com/office/officeart/2005/8/layout/vList5"/>
    <dgm:cxn modelId="{93E9015F-36FF-42FF-B931-9792317F9519}" type="presParOf" srcId="{A261CE9D-BC02-4167-B7FE-810CAD60CC23}" destId="{5C5D81CE-2933-49BA-B673-CEA0CA4412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B11E1A1-BBE4-4C4F-9BE3-50308F44ACE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B9A1573-9135-4CC5-8E35-F52C2469100C}">
      <dgm:prSet phldrT="[Texto]" custT="1"/>
      <dgm:spPr/>
      <dgm:t>
        <a:bodyPr/>
        <a:lstStyle/>
        <a:p>
          <a:pPr algn="ctr"/>
          <a:r>
            <a:rPr lang="es-CO" sz="1600" b="1" dirty="0">
              <a:latin typeface="+mj-lt"/>
            </a:rPr>
            <a:t>Informe retrospectivo y longitudinal</a:t>
          </a:r>
        </a:p>
      </dgm:t>
    </dgm:pt>
    <dgm:pt modelId="{28F2EDFD-2534-40E8-9662-B70CD709ACAE}" type="parTrans" cxnId="{8AE942AE-3178-4ECA-8464-D598E16E1FAA}">
      <dgm:prSet/>
      <dgm:spPr/>
      <dgm:t>
        <a:bodyPr/>
        <a:lstStyle/>
        <a:p>
          <a:endParaRPr lang="es-CO"/>
        </a:p>
      </dgm:t>
    </dgm:pt>
    <dgm:pt modelId="{2AED8B3F-2CAF-448D-BE89-5AC09A4E73E7}" type="sibTrans" cxnId="{8AE942AE-3178-4ECA-8464-D598E16E1FAA}">
      <dgm:prSet/>
      <dgm:spPr/>
      <dgm:t>
        <a:bodyPr/>
        <a:lstStyle/>
        <a:p>
          <a:endParaRPr lang="es-CO"/>
        </a:p>
      </dgm:t>
    </dgm:pt>
    <dgm:pt modelId="{BEE3CAAD-7583-4F7A-9C81-88BCBF62AF83}">
      <dgm:prSet phldrT="[Texto]" custT="1"/>
      <dgm:spPr/>
      <dgm:t>
        <a:bodyPr/>
        <a:lstStyle/>
        <a:p>
          <a:r>
            <a:rPr lang="es-ES" sz="1600" b="1" spc="-1" dirty="0">
              <a:solidFill>
                <a:srgbClr val="000000"/>
              </a:solidFill>
              <a:latin typeface="+mj-lt"/>
            </a:rPr>
            <a:t>Antes de los 6 años resulta controvertido realizar un </a:t>
          </a:r>
          <a:r>
            <a:rPr lang="es-ES" sz="1600" b="1" spc="-1" dirty="0" err="1">
              <a:solidFill>
                <a:srgbClr val="000000"/>
              </a:solidFill>
              <a:latin typeface="+mj-lt"/>
            </a:rPr>
            <a:t>Dx</a:t>
          </a:r>
          <a:r>
            <a:rPr lang="es-ES" sz="1600" b="1" spc="-1" dirty="0">
              <a:solidFill>
                <a:srgbClr val="000000"/>
              </a:solidFill>
              <a:latin typeface="+mj-lt"/>
            </a:rPr>
            <a:t> de TDAH</a:t>
          </a:r>
          <a:endParaRPr lang="es-CO" sz="1600" dirty="0">
            <a:latin typeface="+mj-lt"/>
          </a:endParaRPr>
        </a:p>
      </dgm:t>
    </dgm:pt>
    <dgm:pt modelId="{E5D43E29-93D7-411B-B68A-7EC8A139FD1F}" type="parTrans" cxnId="{C517DFF1-E8A4-44D4-A7EE-9C4153A5253E}">
      <dgm:prSet/>
      <dgm:spPr/>
      <dgm:t>
        <a:bodyPr/>
        <a:lstStyle/>
        <a:p>
          <a:endParaRPr lang="es-CO"/>
        </a:p>
      </dgm:t>
    </dgm:pt>
    <dgm:pt modelId="{F33739AD-AC17-44FE-98B4-3D622007FFE4}" type="sibTrans" cxnId="{C517DFF1-E8A4-44D4-A7EE-9C4153A5253E}">
      <dgm:prSet/>
      <dgm:spPr/>
      <dgm:t>
        <a:bodyPr/>
        <a:lstStyle/>
        <a:p>
          <a:endParaRPr lang="es-CO"/>
        </a:p>
      </dgm:t>
    </dgm:pt>
    <dgm:pt modelId="{9DD744B3-23F2-43AD-83A8-CE478DA43F48}">
      <dgm:prSet phldrT="[Texto]" custT="1"/>
      <dgm:spPr/>
      <dgm:t>
        <a:bodyPr/>
        <a:lstStyle/>
        <a:p>
          <a:r>
            <a:rPr lang="es-ES" sz="1600" spc="-1" dirty="0">
              <a:solidFill>
                <a:srgbClr val="000000"/>
              </a:solidFill>
              <a:latin typeface="+mj-lt"/>
            </a:rPr>
            <a:t>Informes retrospectivos y estudios longitudinales informan de que un </a:t>
          </a:r>
          <a:r>
            <a:rPr lang="es-ES" sz="1600" b="1" spc="-1" dirty="0">
              <a:solidFill>
                <a:srgbClr val="000000"/>
              </a:solidFill>
              <a:latin typeface="+mj-lt"/>
            </a:rPr>
            <a:t>elevado porcentaje de escolares con TDAH ya presentaba conductas típicas del trastorno que eran inapropiadas en cuanto su intensidad en los años preescolares</a:t>
          </a:r>
          <a:r>
            <a:rPr lang="es-ES" sz="1600" spc="-1" dirty="0">
              <a:solidFill>
                <a:srgbClr val="000000"/>
              </a:solidFill>
              <a:latin typeface="+mj-lt"/>
            </a:rPr>
            <a:t>.</a:t>
          </a:r>
        </a:p>
        <a:p>
          <a:endParaRPr lang="es-ES" sz="1600" spc="-1" dirty="0">
            <a:solidFill>
              <a:srgbClr val="000000"/>
            </a:solidFill>
            <a:latin typeface="+mj-lt"/>
          </a:endParaRPr>
        </a:p>
        <a:p>
          <a:endParaRPr lang="es-CO" sz="1600" dirty="0">
            <a:latin typeface="+mj-lt"/>
          </a:endParaRPr>
        </a:p>
      </dgm:t>
    </dgm:pt>
    <dgm:pt modelId="{CF3C62EF-2D67-406C-AE00-1FCC75177013}" type="parTrans" cxnId="{18BE95B2-CD96-4BEE-8134-663BE36C660A}">
      <dgm:prSet/>
      <dgm:spPr/>
      <dgm:t>
        <a:bodyPr/>
        <a:lstStyle/>
        <a:p>
          <a:endParaRPr lang="es-CO"/>
        </a:p>
      </dgm:t>
    </dgm:pt>
    <dgm:pt modelId="{B313761B-9272-4581-B449-62E3722D2682}" type="sibTrans" cxnId="{18BE95B2-CD96-4BEE-8134-663BE36C660A}">
      <dgm:prSet/>
      <dgm:spPr/>
      <dgm:t>
        <a:bodyPr/>
        <a:lstStyle/>
        <a:p>
          <a:endParaRPr lang="es-CO"/>
        </a:p>
      </dgm:t>
    </dgm:pt>
    <dgm:pt modelId="{FB94B486-BCCF-4016-8CB5-488B4029C2B1}">
      <dgm:prSet phldrT="[Texto]" custT="1"/>
      <dgm:spPr/>
      <dgm:t>
        <a:bodyPr/>
        <a:lstStyle/>
        <a:p>
          <a:r>
            <a:rPr lang="es-ES" sz="1600" spc="-1" dirty="0">
              <a:solidFill>
                <a:srgbClr val="000000"/>
              </a:solidFill>
              <a:latin typeface="+mj-lt"/>
            </a:rPr>
            <a:t>Se manifiesta un </a:t>
          </a:r>
          <a:r>
            <a:rPr lang="es-ES" sz="1600" b="1" u="sng" spc="-1" dirty="0">
              <a:solidFill>
                <a:srgbClr val="000000"/>
              </a:solidFill>
              <a:latin typeface="+mj-lt"/>
            </a:rPr>
            <a:t>50% menos que en la edad escolar</a:t>
          </a:r>
          <a:r>
            <a:rPr lang="es-ES" sz="1600" b="1" spc="-1" dirty="0">
              <a:solidFill>
                <a:srgbClr val="000000"/>
              </a:solidFill>
              <a:latin typeface="+mj-lt"/>
            </a:rPr>
            <a:t>. </a:t>
          </a:r>
          <a:endParaRPr lang="es-CO" sz="1600" dirty="0">
            <a:latin typeface="+mj-lt"/>
          </a:endParaRPr>
        </a:p>
      </dgm:t>
    </dgm:pt>
    <dgm:pt modelId="{563B310A-2425-4893-8E3B-41C547A01268}" type="parTrans" cxnId="{64FB6C04-35A1-4B40-BA0D-42CC84C77929}">
      <dgm:prSet/>
      <dgm:spPr/>
      <dgm:t>
        <a:bodyPr/>
        <a:lstStyle/>
        <a:p>
          <a:endParaRPr lang="es-CO"/>
        </a:p>
      </dgm:t>
    </dgm:pt>
    <dgm:pt modelId="{4D1E09D2-6A86-481D-9511-9B5F7102A2B1}" type="sibTrans" cxnId="{64FB6C04-35A1-4B40-BA0D-42CC84C77929}">
      <dgm:prSet/>
      <dgm:spPr/>
      <dgm:t>
        <a:bodyPr/>
        <a:lstStyle/>
        <a:p>
          <a:endParaRPr lang="es-CO"/>
        </a:p>
      </dgm:t>
    </dgm:pt>
    <dgm:pt modelId="{B29251EA-E30D-4937-8176-0F6F326C973E}" type="pres">
      <dgm:prSet presAssocID="{7B11E1A1-BBE4-4C4F-9BE3-50308F44ACE2}" presName="vert0" presStyleCnt="0">
        <dgm:presLayoutVars>
          <dgm:dir/>
          <dgm:animOne val="branch"/>
          <dgm:animLvl val="lvl"/>
        </dgm:presLayoutVars>
      </dgm:prSet>
      <dgm:spPr/>
    </dgm:pt>
    <dgm:pt modelId="{37775457-C717-4434-82F9-AFC5021691BA}" type="pres">
      <dgm:prSet presAssocID="{9B9A1573-9135-4CC5-8E35-F52C2469100C}" presName="thickLine" presStyleLbl="alignNode1" presStyleIdx="0" presStyleCnt="1" custLinFactNeighborX="-17585" custLinFactNeighborY="-1772"/>
      <dgm:spPr/>
    </dgm:pt>
    <dgm:pt modelId="{A839B8C9-BF0C-45B2-A733-38A59316A910}" type="pres">
      <dgm:prSet presAssocID="{9B9A1573-9135-4CC5-8E35-F52C2469100C}" presName="horz1" presStyleCnt="0"/>
      <dgm:spPr/>
    </dgm:pt>
    <dgm:pt modelId="{2BB16BC9-24CF-41B9-8DB6-9F0CB2058D3A}" type="pres">
      <dgm:prSet presAssocID="{9B9A1573-9135-4CC5-8E35-F52C2469100C}" presName="tx1" presStyleLbl="revTx" presStyleIdx="0" presStyleCnt="4"/>
      <dgm:spPr/>
    </dgm:pt>
    <dgm:pt modelId="{C5B929E6-74CC-417E-8065-816AC7AADB4E}" type="pres">
      <dgm:prSet presAssocID="{9B9A1573-9135-4CC5-8E35-F52C2469100C}" presName="vert1" presStyleCnt="0"/>
      <dgm:spPr/>
    </dgm:pt>
    <dgm:pt modelId="{7AC8B9B9-3BC2-4C00-859C-71E2094DADA8}" type="pres">
      <dgm:prSet presAssocID="{BEE3CAAD-7583-4F7A-9C81-88BCBF62AF83}" presName="vertSpace2a" presStyleCnt="0"/>
      <dgm:spPr/>
    </dgm:pt>
    <dgm:pt modelId="{3814C244-C647-4007-A39C-7A112DBFEF3D}" type="pres">
      <dgm:prSet presAssocID="{BEE3CAAD-7583-4F7A-9C81-88BCBF62AF83}" presName="horz2" presStyleCnt="0"/>
      <dgm:spPr/>
    </dgm:pt>
    <dgm:pt modelId="{38E27142-5F05-427D-8148-7649BCC6EA91}" type="pres">
      <dgm:prSet presAssocID="{BEE3CAAD-7583-4F7A-9C81-88BCBF62AF83}" presName="horzSpace2" presStyleCnt="0"/>
      <dgm:spPr/>
    </dgm:pt>
    <dgm:pt modelId="{00F5A489-EA26-4B18-9ED4-F012B9707BA1}" type="pres">
      <dgm:prSet presAssocID="{BEE3CAAD-7583-4F7A-9C81-88BCBF62AF83}" presName="tx2" presStyleLbl="revTx" presStyleIdx="1" presStyleCnt="4"/>
      <dgm:spPr/>
    </dgm:pt>
    <dgm:pt modelId="{B732ABDA-B52A-4F99-A468-0FABDF5B1B1C}" type="pres">
      <dgm:prSet presAssocID="{BEE3CAAD-7583-4F7A-9C81-88BCBF62AF83}" presName="vert2" presStyleCnt="0"/>
      <dgm:spPr/>
    </dgm:pt>
    <dgm:pt modelId="{25571999-AE04-4C6E-8B25-1DDAA2F0D590}" type="pres">
      <dgm:prSet presAssocID="{BEE3CAAD-7583-4F7A-9C81-88BCBF62AF83}" presName="thinLine2b" presStyleLbl="callout" presStyleIdx="0" presStyleCnt="3"/>
      <dgm:spPr/>
    </dgm:pt>
    <dgm:pt modelId="{467BA7EE-DDA3-407D-8533-1E366EB7B815}" type="pres">
      <dgm:prSet presAssocID="{BEE3CAAD-7583-4F7A-9C81-88BCBF62AF83}" presName="vertSpace2b" presStyleCnt="0"/>
      <dgm:spPr/>
    </dgm:pt>
    <dgm:pt modelId="{00C1EC9A-BBBD-40ED-BC5E-F1CB375C6A3D}" type="pres">
      <dgm:prSet presAssocID="{9DD744B3-23F2-43AD-83A8-CE478DA43F48}" presName="horz2" presStyleCnt="0"/>
      <dgm:spPr/>
    </dgm:pt>
    <dgm:pt modelId="{71E80510-AE3F-4726-952C-96F1A01FFA9E}" type="pres">
      <dgm:prSet presAssocID="{9DD744B3-23F2-43AD-83A8-CE478DA43F48}" presName="horzSpace2" presStyleCnt="0"/>
      <dgm:spPr/>
    </dgm:pt>
    <dgm:pt modelId="{2932D988-F0CA-49E7-84F0-D057A211A5D0}" type="pres">
      <dgm:prSet presAssocID="{9DD744B3-23F2-43AD-83A8-CE478DA43F48}" presName="tx2" presStyleLbl="revTx" presStyleIdx="2" presStyleCnt="4"/>
      <dgm:spPr/>
    </dgm:pt>
    <dgm:pt modelId="{30A7BEF6-F35C-473B-B7A1-6CF84BF0F692}" type="pres">
      <dgm:prSet presAssocID="{9DD744B3-23F2-43AD-83A8-CE478DA43F48}" presName="vert2" presStyleCnt="0"/>
      <dgm:spPr/>
    </dgm:pt>
    <dgm:pt modelId="{0F1DC6B8-87B6-4E4E-9E8B-F36EB2D09F9C}" type="pres">
      <dgm:prSet presAssocID="{9DD744B3-23F2-43AD-83A8-CE478DA43F48}" presName="thinLine2b" presStyleLbl="callout" presStyleIdx="1" presStyleCnt="3"/>
      <dgm:spPr/>
    </dgm:pt>
    <dgm:pt modelId="{FAA7CBFF-E1A3-4CE3-866C-691EFCD4E6C7}" type="pres">
      <dgm:prSet presAssocID="{9DD744B3-23F2-43AD-83A8-CE478DA43F48}" presName="vertSpace2b" presStyleCnt="0"/>
      <dgm:spPr/>
    </dgm:pt>
    <dgm:pt modelId="{581227EA-34D5-4DEB-8F67-27371891A6EE}" type="pres">
      <dgm:prSet presAssocID="{FB94B486-BCCF-4016-8CB5-488B4029C2B1}" presName="horz2" presStyleCnt="0"/>
      <dgm:spPr/>
    </dgm:pt>
    <dgm:pt modelId="{4F4C81D2-12FF-4D0E-95A0-55A51B228238}" type="pres">
      <dgm:prSet presAssocID="{FB94B486-BCCF-4016-8CB5-488B4029C2B1}" presName="horzSpace2" presStyleCnt="0"/>
      <dgm:spPr/>
    </dgm:pt>
    <dgm:pt modelId="{CBE9F5A0-5D36-4011-ABE0-23D7997E3970}" type="pres">
      <dgm:prSet presAssocID="{FB94B486-BCCF-4016-8CB5-488B4029C2B1}" presName="tx2" presStyleLbl="revTx" presStyleIdx="3" presStyleCnt="4"/>
      <dgm:spPr/>
    </dgm:pt>
    <dgm:pt modelId="{D7DC48F6-7ECF-4255-8559-4FB063469020}" type="pres">
      <dgm:prSet presAssocID="{FB94B486-BCCF-4016-8CB5-488B4029C2B1}" presName="vert2" presStyleCnt="0"/>
      <dgm:spPr/>
    </dgm:pt>
    <dgm:pt modelId="{950CCB78-CFD5-41AE-8CCE-1560185CBAE7}" type="pres">
      <dgm:prSet presAssocID="{FB94B486-BCCF-4016-8CB5-488B4029C2B1}" presName="thinLine2b" presStyleLbl="callout" presStyleIdx="2" presStyleCnt="3"/>
      <dgm:spPr/>
    </dgm:pt>
    <dgm:pt modelId="{0D99B7F0-3877-4C71-ABF7-64C73AAC65C1}" type="pres">
      <dgm:prSet presAssocID="{FB94B486-BCCF-4016-8CB5-488B4029C2B1}" presName="vertSpace2b" presStyleCnt="0"/>
      <dgm:spPr/>
    </dgm:pt>
  </dgm:ptLst>
  <dgm:cxnLst>
    <dgm:cxn modelId="{64FB6C04-35A1-4B40-BA0D-42CC84C77929}" srcId="{9B9A1573-9135-4CC5-8E35-F52C2469100C}" destId="{FB94B486-BCCF-4016-8CB5-488B4029C2B1}" srcOrd="2" destOrd="0" parTransId="{563B310A-2425-4893-8E3B-41C547A01268}" sibTransId="{4D1E09D2-6A86-481D-9511-9B5F7102A2B1}"/>
    <dgm:cxn modelId="{DDA57556-A5A3-48DF-8DE9-BF9FE11780F1}" type="presOf" srcId="{7B11E1A1-BBE4-4C4F-9BE3-50308F44ACE2}" destId="{B29251EA-E30D-4937-8176-0F6F326C973E}" srcOrd="0" destOrd="0" presId="urn:microsoft.com/office/officeart/2008/layout/LinedList"/>
    <dgm:cxn modelId="{9AD05D97-88B1-4CEB-BC91-D014F750096A}" type="presOf" srcId="{9DD744B3-23F2-43AD-83A8-CE478DA43F48}" destId="{2932D988-F0CA-49E7-84F0-D057A211A5D0}" srcOrd="0" destOrd="0" presId="urn:microsoft.com/office/officeart/2008/layout/LinedList"/>
    <dgm:cxn modelId="{8AE942AE-3178-4ECA-8464-D598E16E1FAA}" srcId="{7B11E1A1-BBE4-4C4F-9BE3-50308F44ACE2}" destId="{9B9A1573-9135-4CC5-8E35-F52C2469100C}" srcOrd="0" destOrd="0" parTransId="{28F2EDFD-2534-40E8-9662-B70CD709ACAE}" sibTransId="{2AED8B3F-2CAF-448D-BE89-5AC09A4E73E7}"/>
    <dgm:cxn modelId="{18BE95B2-CD96-4BEE-8134-663BE36C660A}" srcId="{9B9A1573-9135-4CC5-8E35-F52C2469100C}" destId="{9DD744B3-23F2-43AD-83A8-CE478DA43F48}" srcOrd="1" destOrd="0" parTransId="{CF3C62EF-2D67-406C-AE00-1FCC75177013}" sibTransId="{B313761B-9272-4581-B449-62E3722D2682}"/>
    <dgm:cxn modelId="{62F96DB6-C703-4CDC-B7A4-C90E70BFB066}" type="presOf" srcId="{BEE3CAAD-7583-4F7A-9C81-88BCBF62AF83}" destId="{00F5A489-EA26-4B18-9ED4-F012B9707BA1}" srcOrd="0" destOrd="0" presId="urn:microsoft.com/office/officeart/2008/layout/LinedList"/>
    <dgm:cxn modelId="{E708F8DA-DA5F-48C0-B19E-780748777997}" type="presOf" srcId="{9B9A1573-9135-4CC5-8E35-F52C2469100C}" destId="{2BB16BC9-24CF-41B9-8DB6-9F0CB2058D3A}" srcOrd="0" destOrd="0" presId="urn:microsoft.com/office/officeart/2008/layout/LinedList"/>
    <dgm:cxn modelId="{7AF3FCE9-6C0A-4063-8F0B-B8434BB5C7E5}" type="presOf" srcId="{FB94B486-BCCF-4016-8CB5-488B4029C2B1}" destId="{CBE9F5A0-5D36-4011-ABE0-23D7997E3970}" srcOrd="0" destOrd="0" presId="urn:microsoft.com/office/officeart/2008/layout/LinedList"/>
    <dgm:cxn modelId="{C517DFF1-E8A4-44D4-A7EE-9C4153A5253E}" srcId="{9B9A1573-9135-4CC5-8E35-F52C2469100C}" destId="{BEE3CAAD-7583-4F7A-9C81-88BCBF62AF83}" srcOrd="0" destOrd="0" parTransId="{E5D43E29-93D7-411B-B68A-7EC8A139FD1F}" sibTransId="{F33739AD-AC17-44FE-98B4-3D622007FFE4}"/>
    <dgm:cxn modelId="{6962DE14-C8E9-42B1-AC7A-9846DA0708BA}" type="presParOf" srcId="{B29251EA-E30D-4937-8176-0F6F326C973E}" destId="{37775457-C717-4434-82F9-AFC5021691BA}" srcOrd="0" destOrd="0" presId="urn:microsoft.com/office/officeart/2008/layout/LinedList"/>
    <dgm:cxn modelId="{6A5A709F-E6BA-49E7-9935-9F2B7F1D6559}" type="presParOf" srcId="{B29251EA-E30D-4937-8176-0F6F326C973E}" destId="{A839B8C9-BF0C-45B2-A733-38A59316A910}" srcOrd="1" destOrd="0" presId="urn:microsoft.com/office/officeart/2008/layout/LinedList"/>
    <dgm:cxn modelId="{254078E5-AC9D-4AF6-AFA6-0673ADAFB523}" type="presParOf" srcId="{A839B8C9-BF0C-45B2-A733-38A59316A910}" destId="{2BB16BC9-24CF-41B9-8DB6-9F0CB2058D3A}" srcOrd="0" destOrd="0" presId="urn:microsoft.com/office/officeart/2008/layout/LinedList"/>
    <dgm:cxn modelId="{D705CAC4-D597-488B-A88F-CF0799FA512D}" type="presParOf" srcId="{A839B8C9-BF0C-45B2-A733-38A59316A910}" destId="{C5B929E6-74CC-417E-8065-816AC7AADB4E}" srcOrd="1" destOrd="0" presId="urn:microsoft.com/office/officeart/2008/layout/LinedList"/>
    <dgm:cxn modelId="{4A599C4D-CC13-42E7-879B-73C3DD9D62CB}" type="presParOf" srcId="{C5B929E6-74CC-417E-8065-816AC7AADB4E}" destId="{7AC8B9B9-3BC2-4C00-859C-71E2094DADA8}" srcOrd="0" destOrd="0" presId="urn:microsoft.com/office/officeart/2008/layout/LinedList"/>
    <dgm:cxn modelId="{09DCBD65-2177-4F69-9B1D-F85C98AB5C10}" type="presParOf" srcId="{C5B929E6-74CC-417E-8065-816AC7AADB4E}" destId="{3814C244-C647-4007-A39C-7A112DBFEF3D}" srcOrd="1" destOrd="0" presId="urn:microsoft.com/office/officeart/2008/layout/LinedList"/>
    <dgm:cxn modelId="{6695CB05-1477-49CB-B699-6041C3A16671}" type="presParOf" srcId="{3814C244-C647-4007-A39C-7A112DBFEF3D}" destId="{38E27142-5F05-427D-8148-7649BCC6EA91}" srcOrd="0" destOrd="0" presId="urn:microsoft.com/office/officeart/2008/layout/LinedList"/>
    <dgm:cxn modelId="{015B1F66-4823-477C-B264-28DB822FCABC}" type="presParOf" srcId="{3814C244-C647-4007-A39C-7A112DBFEF3D}" destId="{00F5A489-EA26-4B18-9ED4-F012B9707BA1}" srcOrd="1" destOrd="0" presId="urn:microsoft.com/office/officeart/2008/layout/LinedList"/>
    <dgm:cxn modelId="{897B412A-361A-49C6-955D-0EBD53768067}" type="presParOf" srcId="{3814C244-C647-4007-A39C-7A112DBFEF3D}" destId="{B732ABDA-B52A-4F99-A468-0FABDF5B1B1C}" srcOrd="2" destOrd="0" presId="urn:microsoft.com/office/officeart/2008/layout/LinedList"/>
    <dgm:cxn modelId="{B0E2B3D2-D341-4BF1-B0BE-DEF3FC266B9A}" type="presParOf" srcId="{C5B929E6-74CC-417E-8065-816AC7AADB4E}" destId="{25571999-AE04-4C6E-8B25-1DDAA2F0D590}" srcOrd="2" destOrd="0" presId="urn:microsoft.com/office/officeart/2008/layout/LinedList"/>
    <dgm:cxn modelId="{C66FE271-31E3-4AEB-801A-D29444D9EB37}" type="presParOf" srcId="{C5B929E6-74CC-417E-8065-816AC7AADB4E}" destId="{467BA7EE-DDA3-407D-8533-1E366EB7B815}" srcOrd="3" destOrd="0" presId="urn:microsoft.com/office/officeart/2008/layout/LinedList"/>
    <dgm:cxn modelId="{91D9043C-16BD-4791-B809-0489EA73AB4C}" type="presParOf" srcId="{C5B929E6-74CC-417E-8065-816AC7AADB4E}" destId="{00C1EC9A-BBBD-40ED-BC5E-F1CB375C6A3D}" srcOrd="4" destOrd="0" presId="urn:microsoft.com/office/officeart/2008/layout/LinedList"/>
    <dgm:cxn modelId="{C49A959C-B7C5-47F7-A402-B552F7E8CF15}" type="presParOf" srcId="{00C1EC9A-BBBD-40ED-BC5E-F1CB375C6A3D}" destId="{71E80510-AE3F-4726-952C-96F1A01FFA9E}" srcOrd="0" destOrd="0" presId="urn:microsoft.com/office/officeart/2008/layout/LinedList"/>
    <dgm:cxn modelId="{A9018146-AC5E-4F8F-91BB-D019A114D6DE}" type="presParOf" srcId="{00C1EC9A-BBBD-40ED-BC5E-F1CB375C6A3D}" destId="{2932D988-F0CA-49E7-84F0-D057A211A5D0}" srcOrd="1" destOrd="0" presId="urn:microsoft.com/office/officeart/2008/layout/LinedList"/>
    <dgm:cxn modelId="{F5669F3F-C409-43F1-8D02-6B18A9C67A90}" type="presParOf" srcId="{00C1EC9A-BBBD-40ED-BC5E-F1CB375C6A3D}" destId="{30A7BEF6-F35C-473B-B7A1-6CF84BF0F692}" srcOrd="2" destOrd="0" presId="urn:microsoft.com/office/officeart/2008/layout/LinedList"/>
    <dgm:cxn modelId="{6FFB7D8F-CB21-4761-B0C4-7A181824848B}" type="presParOf" srcId="{C5B929E6-74CC-417E-8065-816AC7AADB4E}" destId="{0F1DC6B8-87B6-4E4E-9E8B-F36EB2D09F9C}" srcOrd="5" destOrd="0" presId="urn:microsoft.com/office/officeart/2008/layout/LinedList"/>
    <dgm:cxn modelId="{C50FEC4D-CC72-4471-AC37-E065BB580267}" type="presParOf" srcId="{C5B929E6-74CC-417E-8065-816AC7AADB4E}" destId="{FAA7CBFF-E1A3-4CE3-866C-691EFCD4E6C7}" srcOrd="6" destOrd="0" presId="urn:microsoft.com/office/officeart/2008/layout/LinedList"/>
    <dgm:cxn modelId="{C8A01535-242B-4941-8A0F-D2BADBE49817}" type="presParOf" srcId="{C5B929E6-74CC-417E-8065-816AC7AADB4E}" destId="{581227EA-34D5-4DEB-8F67-27371891A6EE}" srcOrd="7" destOrd="0" presId="urn:microsoft.com/office/officeart/2008/layout/LinedList"/>
    <dgm:cxn modelId="{9BF491CF-71F5-4E2C-8F74-8C7D4FE62D55}" type="presParOf" srcId="{581227EA-34D5-4DEB-8F67-27371891A6EE}" destId="{4F4C81D2-12FF-4D0E-95A0-55A51B228238}" srcOrd="0" destOrd="0" presId="urn:microsoft.com/office/officeart/2008/layout/LinedList"/>
    <dgm:cxn modelId="{D8A3B4DD-018C-440A-AD31-8903B5ED58D3}" type="presParOf" srcId="{581227EA-34D5-4DEB-8F67-27371891A6EE}" destId="{CBE9F5A0-5D36-4011-ABE0-23D7997E3970}" srcOrd="1" destOrd="0" presId="urn:microsoft.com/office/officeart/2008/layout/LinedList"/>
    <dgm:cxn modelId="{E0B8C3D4-3680-4928-B23C-8BB58B9ADE50}" type="presParOf" srcId="{581227EA-34D5-4DEB-8F67-27371891A6EE}" destId="{D7DC48F6-7ECF-4255-8559-4FB063469020}" srcOrd="2" destOrd="0" presId="urn:microsoft.com/office/officeart/2008/layout/LinedList"/>
    <dgm:cxn modelId="{C739F862-9238-4815-B416-F61AEB5129D9}" type="presParOf" srcId="{C5B929E6-74CC-417E-8065-816AC7AADB4E}" destId="{950CCB78-CFD5-41AE-8CCE-1560185CBAE7}" srcOrd="8" destOrd="0" presId="urn:microsoft.com/office/officeart/2008/layout/LinedList"/>
    <dgm:cxn modelId="{296397CE-788E-48CD-BDF2-3A16023329A4}" type="presParOf" srcId="{C5B929E6-74CC-417E-8065-816AC7AADB4E}" destId="{0D99B7F0-3877-4C71-ABF7-64C73AAC65C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458F143-C62C-4E07-8ED0-311331CE8AE1}" type="doc">
      <dgm:prSet loTypeId="urn:microsoft.com/office/officeart/2005/8/layout/vList6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5EF35885-85B8-405D-A56B-ADC091D7B788}">
      <dgm:prSet phldrT="[Texto]" custT="1"/>
      <dgm:spPr/>
      <dgm:t>
        <a:bodyPr/>
        <a:lstStyle/>
        <a:p>
          <a:r>
            <a:rPr lang="es-CO" sz="2800" dirty="0"/>
            <a:t>Signos de sospecha (Vaquerizo-Madrid, 2005)</a:t>
          </a:r>
        </a:p>
      </dgm:t>
    </dgm:pt>
    <dgm:pt modelId="{4C5F91F8-9E9F-4117-988F-D11A7191E826}" type="parTrans" cxnId="{7295B534-76F9-4EBE-85F7-ED8C3AF89693}">
      <dgm:prSet/>
      <dgm:spPr/>
      <dgm:t>
        <a:bodyPr/>
        <a:lstStyle/>
        <a:p>
          <a:endParaRPr lang="es-CO"/>
        </a:p>
      </dgm:t>
    </dgm:pt>
    <dgm:pt modelId="{B6612F8F-EBD5-4731-A899-76E8CBCC939A}" type="sibTrans" cxnId="{7295B534-76F9-4EBE-85F7-ED8C3AF89693}">
      <dgm:prSet/>
      <dgm:spPr/>
      <dgm:t>
        <a:bodyPr/>
        <a:lstStyle/>
        <a:p>
          <a:endParaRPr lang="es-CO"/>
        </a:p>
      </dgm:t>
    </dgm:pt>
    <dgm:pt modelId="{E7E65732-2B8B-4400-B351-45BB85ABE9CC}">
      <dgm:prSet phldrT="[Texto]"/>
      <dgm:spPr/>
      <dgm:t>
        <a:bodyPr/>
        <a:lstStyle/>
        <a:p>
          <a:r>
            <a:rPr lang="es-ES" b="0" spc="-1">
              <a:latin typeface="+mj-lt"/>
            </a:rPr>
            <a:t>Pobre disposición para el juego social con otros niños.</a:t>
          </a:r>
          <a:endParaRPr lang="es-CO" b="0" dirty="0"/>
        </a:p>
      </dgm:t>
    </dgm:pt>
    <dgm:pt modelId="{076524E5-1531-423D-81EA-4909AC497FDB}" type="parTrans" cxnId="{DE7308D0-9AE8-4517-8FF7-F49A0A32B966}">
      <dgm:prSet/>
      <dgm:spPr/>
      <dgm:t>
        <a:bodyPr/>
        <a:lstStyle/>
        <a:p>
          <a:endParaRPr lang="es-CO"/>
        </a:p>
      </dgm:t>
    </dgm:pt>
    <dgm:pt modelId="{489C936D-FA01-4102-A76F-0A16D6E9D6AD}" type="sibTrans" cxnId="{DE7308D0-9AE8-4517-8FF7-F49A0A32B966}">
      <dgm:prSet/>
      <dgm:spPr/>
      <dgm:t>
        <a:bodyPr/>
        <a:lstStyle/>
        <a:p>
          <a:endParaRPr lang="es-CO"/>
        </a:p>
      </dgm:t>
    </dgm:pt>
    <dgm:pt modelId="{3FB610B9-1471-4D7F-9A93-82DC7CD2133D}">
      <dgm:prSet phldrT="[Texto]"/>
      <dgm:spPr/>
      <dgm:t>
        <a:bodyPr/>
        <a:lstStyle/>
        <a:p>
          <a:r>
            <a:rPr lang="es-ES" b="0" spc="-1" dirty="0">
              <a:latin typeface="+mj-lt"/>
            </a:rPr>
            <a:t>Exceso de preferencia por los juegos deportivos sobre los educativos</a:t>
          </a:r>
          <a:endParaRPr lang="es-CO" b="0" dirty="0"/>
        </a:p>
      </dgm:t>
    </dgm:pt>
    <dgm:pt modelId="{A912CBB4-FBE7-4D43-8897-C4BB9B99AC60}" type="parTrans" cxnId="{824C603F-F91B-41B8-9A53-758279CEA1F8}">
      <dgm:prSet/>
      <dgm:spPr/>
      <dgm:t>
        <a:bodyPr/>
        <a:lstStyle/>
        <a:p>
          <a:endParaRPr lang="es-CO"/>
        </a:p>
      </dgm:t>
    </dgm:pt>
    <dgm:pt modelId="{EFD7E4A0-A421-436F-BBE4-2A1928EAF9F0}" type="sibTrans" cxnId="{824C603F-F91B-41B8-9A53-758279CEA1F8}">
      <dgm:prSet/>
      <dgm:spPr/>
      <dgm:t>
        <a:bodyPr/>
        <a:lstStyle/>
        <a:p>
          <a:endParaRPr lang="es-CO"/>
        </a:p>
      </dgm:t>
    </dgm:pt>
    <dgm:pt modelId="{F7583460-5080-460C-A0C8-98D53FF7F500}">
      <dgm:prSet phldrT="[Texto]"/>
      <dgm:spPr/>
      <dgm:t>
        <a:bodyPr/>
        <a:lstStyle/>
        <a:p>
          <a:r>
            <a:rPr lang="es-ES" b="0" spc="-1" dirty="0">
              <a:latin typeface="+mj-lt"/>
            </a:rPr>
            <a:t>Actitud desmontadora ante los juguetes y pobre interés sostenido por el juego.</a:t>
          </a:r>
          <a:endParaRPr lang="es-CO" b="0" dirty="0"/>
        </a:p>
      </dgm:t>
    </dgm:pt>
    <dgm:pt modelId="{944FB600-960A-4272-BC83-C04D7599BBCB}" type="parTrans" cxnId="{3D309669-86D0-4B77-B265-84021CD0C5D6}">
      <dgm:prSet/>
      <dgm:spPr/>
      <dgm:t>
        <a:bodyPr/>
        <a:lstStyle/>
        <a:p>
          <a:endParaRPr lang="es-CO"/>
        </a:p>
      </dgm:t>
    </dgm:pt>
    <dgm:pt modelId="{52E457A3-3F5C-42AE-9547-A3ED74A67369}" type="sibTrans" cxnId="{3D309669-86D0-4B77-B265-84021CD0C5D6}">
      <dgm:prSet/>
      <dgm:spPr/>
      <dgm:t>
        <a:bodyPr/>
        <a:lstStyle/>
        <a:p>
          <a:endParaRPr lang="es-CO"/>
        </a:p>
      </dgm:t>
    </dgm:pt>
    <dgm:pt modelId="{47604E76-D75E-480E-9029-F33A0B547DC1}">
      <dgm:prSet phldrT="[Texto]"/>
      <dgm:spPr/>
      <dgm:t>
        <a:bodyPr/>
        <a:lstStyle/>
        <a:p>
          <a:r>
            <a:rPr lang="es-ES" b="0" spc="-1">
              <a:latin typeface="+mj-lt"/>
            </a:rPr>
            <a:t>Retraso del lenguaje.</a:t>
          </a:r>
          <a:endParaRPr lang="es-CO" b="0" dirty="0"/>
        </a:p>
      </dgm:t>
    </dgm:pt>
    <dgm:pt modelId="{0B5F221B-EA32-4AEE-B0E6-B555884C67B5}" type="parTrans" cxnId="{5CE8BA3D-F0B3-4698-B7CA-3656FDE0EBF7}">
      <dgm:prSet/>
      <dgm:spPr/>
      <dgm:t>
        <a:bodyPr/>
        <a:lstStyle/>
        <a:p>
          <a:endParaRPr lang="es-CO"/>
        </a:p>
      </dgm:t>
    </dgm:pt>
    <dgm:pt modelId="{E428D503-E18F-4415-9B98-259E689D1AD8}" type="sibTrans" cxnId="{5CE8BA3D-F0B3-4698-B7CA-3656FDE0EBF7}">
      <dgm:prSet/>
      <dgm:spPr/>
      <dgm:t>
        <a:bodyPr/>
        <a:lstStyle/>
        <a:p>
          <a:endParaRPr lang="es-CO"/>
        </a:p>
      </dgm:t>
    </dgm:pt>
    <dgm:pt modelId="{8F851A6F-E13D-400E-91EB-C33DCEE3DACA}">
      <dgm:prSet phldrT="[Texto]" phldr="1"/>
      <dgm:spPr/>
      <dgm:t>
        <a:bodyPr/>
        <a:lstStyle/>
        <a:p>
          <a:endParaRPr lang="es-CO" b="0" dirty="0">
            <a:solidFill>
              <a:schemeClr val="bg1"/>
            </a:solidFill>
          </a:endParaRPr>
        </a:p>
      </dgm:t>
    </dgm:pt>
    <dgm:pt modelId="{C6AA871C-0E1D-4502-952C-ACDEDA483121}" type="parTrans" cxnId="{ECA8FC04-7E6C-49F4-891B-BC85355D206D}">
      <dgm:prSet/>
      <dgm:spPr/>
      <dgm:t>
        <a:bodyPr/>
        <a:lstStyle/>
        <a:p>
          <a:endParaRPr lang="es-CO"/>
        </a:p>
      </dgm:t>
    </dgm:pt>
    <dgm:pt modelId="{5F7634AF-B83D-44EF-9733-CF46B8F88DD1}" type="sibTrans" cxnId="{ECA8FC04-7E6C-49F4-891B-BC85355D206D}">
      <dgm:prSet/>
      <dgm:spPr/>
      <dgm:t>
        <a:bodyPr/>
        <a:lstStyle/>
        <a:p>
          <a:endParaRPr lang="es-CO"/>
        </a:p>
      </dgm:t>
    </dgm:pt>
    <dgm:pt modelId="{7AB98F63-C9A2-4F20-B205-10A2DCCD0947}">
      <dgm:prSet phldrT="[Texto]" phldr="1"/>
      <dgm:spPr/>
      <dgm:t>
        <a:bodyPr/>
        <a:lstStyle/>
        <a:p>
          <a:endParaRPr lang="es-CO" b="0" dirty="0">
            <a:solidFill>
              <a:schemeClr val="bg1"/>
            </a:solidFill>
          </a:endParaRPr>
        </a:p>
      </dgm:t>
    </dgm:pt>
    <dgm:pt modelId="{97226A91-990B-4DE7-8183-5C7A3FF71C4C}" type="parTrans" cxnId="{CE9AD000-347D-4F6E-B9B3-84A9DB9D3E58}">
      <dgm:prSet/>
      <dgm:spPr/>
      <dgm:t>
        <a:bodyPr/>
        <a:lstStyle/>
        <a:p>
          <a:endParaRPr lang="es-CO"/>
        </a:p>
      </dgm:t>
    </dgm:pt>
    <dgm:pt modelId="{21193504-8982-4058-A553-CFC3EE0C51F2}" type="sibTrans" cxnId="{CE9AD000-347D-4F6E-B9B3-84A9DB9D3E58}">
      <dgm:prSet/>
      <dgm:spPr/>
      <dgm:t>
        <a:bodyPr/>
        <a:lstStyle/>
        <a:p>
          <a:endParaRPr lang="es-CO"/>
        </a:p>
      </dgm:t>
    </dgm:pt>
    <dgm:pt modelId="{00D2D68A-AB71-4EC9-95EE-A989ED21B02F}">
      <dgm:prSet phldrT="[Texto]" phldr="1"/>
      <dgm:spPr/>
      <dgm:t>
        <a:bodyPr/>
        <a:lstStyle/>
        <a:p>
          <a:endParaRPr lang="es-CO" b="0" dirty="0">
            <a:solidFill>
              <a:schemeClr val="bg1"/>
            </a:solidFill>
          </a:endParaRPr>
        </a:p>
      </dgm:t>
    </dgm:pt>
    <dgm:pt modelId="{438FEA78-4328-4FB4-AC5E-FFBCF597B20D}" type="parTrans" cxnId="{DFD5803D-DE9B-4E94-9D64-E1972A9DB773}">
      <dgm:prSet/>
      <dgm:spPr/>
      <dgm:t>
        <a:bodyPr/>
        <a:lstStyle/>
        <a:p>
          <a:endParaRPr lang="es-CO"/>
        </a:p>
      </dgm:t>
    </dgm:pt>
    <dgm:pt modelId="{BDD44D89-A604-449B-A642-A1267DB0DC29}" type="sibTrans" cxnId="{DFD5803D-DE9B-4E94-9D64-E1972A9DB773}">
      <dgm:prSet/>
      <dgm:spPr/>
      <dgm:t>
        <a:bodyPr/>
        <a:lstStyle/>
        <a:p>
          <a:endParaRPr lang="es-CO"/>
        </a:p>
      </dgm:t>
    </dgm:pt>
    <dgm:pt modelId="{81B5EFBA-B665-4C30-A39D-962074EC902E}" type="pres">
      <dgm:prSet presAssocID="{6458F143-C62C-4E07-8ED0-311331CE8AE1}" presName="Name0" presStyleCnt="0">
        <dgm:presLayoutVars>
          <dgm:dir/>
          <dgm:animLvl val="lvl"/>
          <dgm:resizeHandles/>
        </dgm:presLayoutVars>
      </dgm:prSet>
      <dgm:spPr/>
    </dgm:pt>
    <dgm:pt modelId="{7FAA40C1-242A-4788-9DE1-CF62C5D1D9C7}" type="pres">
      <dgm:prSet presAssocID="{5EF35885-85B8-405D-A56B-ADC091D7B788}" presName="linNode" presStyleCnt="0"/>
      <dgm:spPr/>
    </dgm:pt>
    <dgm:pt modelId="{FA7C2D27-5BA8-47D7-8374-7C430F80B7E9}" type="pres">
      <dgm:prSet presAssocID="{5EF35885-85B8-405D-A56B-ADC091D7B788}" presName="parentShp" presStyleLbl="node1" presStyleIdx="0" presStyleCnt="1" custScaleX="74226" custScaleY="58111" custLinFactNeighborX="-1564" custLinFactNeighborY="-1442">
        <dgm:presLayoutVars>
          <dgm:bulletEnabled val="1"/>
        </dgm:presLayoutVars>
      </dgm:prSet>
      <dgm:spPr/>
    </dgm:pt>
    <dgm:pt modelId="{36F58A5C-F9C4-41B5-BFC4-CF74616644C0}" type="pres">
      <dgm:prSet presAssocID="{5EF35885-85B8-405D-A56B-ADC091D7B788}" presName="childShp" presStyleLbl="bgAccFollowNode1" presStyleIdx="0" presStyleCnt="1" custScaleY="89369" custLinFactNeighborX="-1862" custLinFactNeighborY="-2559">
        <dgm:presLayoutVars>
          <dgm:bulletEnabled val="1"/>
        </dgm:presLayoutVars>
      </dgm:prSet>
      <dgm:spPr/>
    </dgm:pt>
  </dgm:ptLst>
  <dgm:cxnLst>
    <dgm:cxn modelId="{CE9AD000-347D-4F6E-B9B3-84A9DB9D3E58}" srcId="{5EF35885-85B8-405D-A56B-ADC091D7B788}" destId="{7AB98F63-C9A2-4F20-B205-10A2DCCD0947}" srcOrd="3" destOrd="0" parTransId="{97226A91-990B-4DE7-8183-5C7A3FF71C4C}" sibTransId="{21193504-8982-4058-A553-CFC3EE0C51F2}"/>
    <dgm:cxn modelId="{ECA8FC04-7E6C-49F4-891B-BC85355D206D}" srcId="{5EF35885-85B8-405D-A56B-ADC091D7B788}" destId="{8F851A6F-E13D-400E-91EB-C33DCEE3DACA}" srcOrd="1" destOrd="0" parTransId="{C6AA871C-0E1D-4502-952C-ACDEDA483121}" sibTransId="{5F7634AF-B83D-44EF-9733-CF46B8F88DD1}"/>
    <dgm:cxn modelId="{F8928A0B-A56F-4ADF-A1E7-D118D1DD76D7}" type="presOf" srcId="{7AB98F63-C9A2-4F20-B205-10A2DCCD0947}" destId="{36F58A5C-F9C4-41B5-BFC4-CF74616644C0}" srcOrd="0" destOrd="3" presId="urn:microsoft.com/office/officeart/2005/8/layout/vList6"/>
    <dgm:cxn modelId="{0104FC27-6A6A-4DDD-B38F-5F4CB4414E72}" type="presOf" srcId="{00D2D68A-AB71-4EC9-95EE-A989ED21B02F}" destId="{36F58A5C-F9C4-41B5-BFC4-CF74616644C0}" srcOrd="0" destOrd="5" presId="urn:microsoft.com/office/officeart/2005/8/layout/vList6"/>
    <dgm:cxn modelId="{7295B534-76F9-4EBE-85F7-ED8C3AF89693}" srcId="{6458F143-C62C-4E07-8ED0-311331CE8AE1}" destId="{5EF35885-85B8-405D-A56B-ADC091D7B788}" srcOrd="0" destOrd="0" parTransId="{4C5F91F8-9E9F-4117-988F-D11A7191E826}" sibTransId="{B6612F8F-EBD5-4731-A899-76E8CBCC939A}"/>
    <dgm:cxn modelId="{01E89D38-EB64-44CB-ACC6-DF03D7FAD940}" type="presOf" srcId="{F7583460-5080-460C-A0C8-98D53FF7F500}" destId="{36F58A5C-F9C4-41B5-BFC4-CF74616644C0}" srcOrd="0" destOrd="4" presId="urn:microsoft.com/office/officeart/2005/8/layout/vList6"/>
    <dgm:cxn modelId="{4CDCF33C-B321-4828-8A17-D1EB63C202BC}" type="presOf" srcId="{47604E76-D75E-480E-9029-F33A0B547DC1}" destId="{36F58A5C-F9C4-41B5-BFC4-CF74616644C0}" srcOrd="0" destOrd="6" presId="urn:microsoft.com/office/officeart/2005/8/layout/vList6"/>
    <dgm:cxn modelId="{DFD5803D-DE9B-4E94-9D64-E1972A9DB773}" srcId="{5EF35885-85B8-405D-A56B-ADC091D7B788}" destId="{00D2D68A-AB71-4EC9-95EE-A989ED21B02F}" srcOrd="5" destOrd="0" parTransId="{438FEA78-4328-4FB4-AC5E-FFBCF597B20D}" sibTransId="{BDD44D89-A604-449B-A642-A1267DB0DC29}"/>
    <dgm:cxn modelId="{5CE8BA3D-F0B3-4698-B7CA-3656FDE0EBF7}" srcId="{5EF35885-85B8-405D-A56B-ADC091D7B788}" destId="{47604E76-D75E-480E-9029-F33A0B547DC1}" srcOrd="6" destOrd="0" parTransId="{0B5F221B-EA32-4AEE-B0E6-B555884C67B5}" sibTransId="{E428D503-E18F-4415-9B98-259E689D1AD8}"/>
    <dgm:cxn modelId="{824C603F-F91B-41B8-9A53-758279CEA1F8}" srcId="{5EF35885-85B8-405D-A56B-ADC091D7B788}" destId="{3FB610B9-1471-4D7F-9A93-82DC7CD2133D}" srcOrd="2" destOrd="0" parTransId="{A912CBB4-FBE7-4D43-8897-C4BB9B99AC60}" sibTransId="{EFD7E4A0-A421-436F-BBE4-2A1928EAF9F0}"/>
    <dgm:cxn modelId="{CED0A848-06E6-4CE9-A217-CC3B4D2F4569}" type="presOf" srcId="{6458F143-C62C-4E07-8ED0-311331CE8AE1}" destId="{81B5EFBA-B665-4C30-A39D-962074EC902E}" srcOrd="0" destOrd="0" presId="urn:microsoft.com/office/officeart/2005/8/layout/vList6"/>
    <dgm:cxn modelId="{3D309669-86D0-4B77-B265-84021CD0C5D6}" srcId="{5EF35885-85B8-405D-A56B-ADC091D7B788}" destId="{F7583460-5080-460C-A0C8-98D53FF7F500}" srcOrd="4" destOrd="0" parTransId="{944FB600-960A-4272-BC83-C04D7599BBCB}" sibTransId="{52E457A3-3F5C-42AE-9547-A3ED74A67369}"/>
    <dgm:cxn modelId="{5482B27E-2B53-433E-89FE-AF3F12CDFCA8}" type="presOf" srcId="{E7E65732-2B8B-4400-B351-45BB85ABE9CC}" destId="{36F58A5C-F9C4-41B5-BFC4-CF74616644C0}" srcOrd="0" destOrd="0" presId="urn:microsoft.com/office/officeart/2005/8/layout/vList6"/>
    <dgm:cxn modelId="{1E216D94-12C8-46F9-B611-0E625F80DAE1}" type="presOf" srcId="{3FB610B9-1471-4D7F-9A93-82DC7CD2133D}" destId="{36F58A5C-F9C4-41B5-BFC4-CF74616644C0}" srcOrd="0" destOrd="2" presId="urn:microsoft.com/office/officeart/2005/8/layout/vList6"/>
    <dgm:cxn modelId="{DE7308D0-9AE8-4517-8FF7-F49A0A32B966}" srcId="{5EF35885-85B8-405D-A56B-ADC091D7B788}" destId="{E7E65732-2B8B-4400-B351-45BB85ABE9CC}" srcOrd="0" destOrd="0" parTransId="{076524E5-1531-423D-81EA-4909AC497FDB}" sibTransId="{489C936D-FA01-4102-A76F-0A16D6E9D6AD}"/>
    <dgm:cxn modelId="{7841CFF9-0829-44FA-98A9-FFDA44B0EBC8}" type="presOf" srcId="{8F851A6F-E13D-400E-91EB-C33DCEE3DACA}" destId="{36F58A5C-F9C4-41B5-BFC4-CF74616644C0}" srcOrd="0" destOrd="1" presId="urn:microsoft.com/office/officeart/2005/8/layout/vList6"/>
    <dgm:cxn modelId="{FED883FC-BB4C-42F7-AEBB-0DD44F08B37A}" type="presOf" srcId="{5EF35885-85B8-405D-A56B-ADC091D7B788}" destId="{FA7C2D27-5BA8-47D7-8374-7C430F80B7E9}" srcOrd="0" destOrd="0" presId="urn:microsoft.com/office/officeart/2005/8/layout/vList6"/>
    <dgm:cxn modelId="{F4F220EC-3AB4-49BC-B152-4A0E96BD6CA8}" type="presParOf" srcId="{81B5EFBA-B665-4C30-A39D-962074EC902E}" destId="{7FAA40C1-242A-4788-9DE1-CF62C5D1D9C7}" srcOrd="0" destOrd="0" presId="urn:microsoft.com/office/officeart/2005/8/layout/vList6"/>
    <dgm:cxn modelId="{4BEC3ADB-C9AE-4689-9CDA-22B5F64FCEE7}" type="presParOf" srcId="{7FAA40C1-242A-4788-9DE1-CF62C5D1D9C7}" destId="{FA7C2D27-5BA8-47D7-8374-7C430F80B7E9}" srcOrd="0" destOrd="0" presId="urn:microsoft.com/office/officeart/2005/8/layout/vList6"/>
    <dgm:cxn modelId="{0F411C37-950C-4478-8CB9-52AEE204BCC8}" type="presParOf" srcId="{7FAA40C1-242A-4788-9DE1-CF62C5D1D9C7}" destId="{36F58A5C-F9C4-41B5-BFC4-CF74616644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458F143-C62C-4E07-8ED0-311331CE8AE1}" type="doc">
      <dgm:prSet loTypeId="urn:microsoft.com/office/officeart/2005/8/layout/vList6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5EF35885-85B8-405D-A56B-ADC091D7B788}">
      <dgm:prSet phldrT="[Texto]" custT="1"/>
      <dgm:spPr/>
      <dgm:t>
        <a:bodyPr/>
        <a:lstStyle/>
        <a:p>
          <a:r>
            <a:rPr lang="es-CO" sz="2400" b="0" dirty="0">
              <a:latin typeface="+mj-lt"/>
            </a:rPr>
            <a:t>Signos de sospecha (Vaquerizo-Madrid, 2005)</a:t>
          </a:r>
        </a:p>
      </dgm:t>
    </dgm:pt>
    <dgm:pt modelId="{4C5F91F8-9E9F-4117-988F-D11A7191E826}" type="parTrans" cxnId="{7295B534-76F9-4EBE-85F7-ED8C3AF89693}">
      <dgm:prSet/>
      <dgm:spPr/>
      <dgm:t>
        <a:bodyPr/>
        <a:lstStyle/>
        <a:p>
          <a:endParaRPr lang="es-CO"/>
        </a:p>
      </dgm:t>
    </dgm:pt>
    <dgm:pt modelId="{B6612F8F-EBD5-4731-A899-76E8CBCC939A}" type="sibTrans" cxnId="{7295B534-76F9-4EBE-85F7-ED8C3AF89693}">
      <dgm:prSet/>
      <dgm:spPr/>
      <dgm:t>
        <a:bodyPr/>
        <a:lstStyle/>
        <a:p>
          <a:endParaRPr lang="es-CO"/>
        </a:p>
      </dgm:t>
    </dgm:pt>
    <dgm:pt modelId="{E7E65732-2B8B-4400-B351-45BB85ABE9CC}">
      <dgm:prSet phldrT="[Texto]" custT="1"/>
      <dgm:spPr/>
      <dgm:t>
        <a:bodyPr/>
        <a:lstStyle/>
        <a:p>
          <a:r>
            <a:rPr lang="es-ES" sz="1600" b="0" spc="-1" dirty="0">
              <a:solidFill>
                <a:srgbClr val="000000"/>
              </a:solidFill>
              <a:latin typeface="+mj-lt"/>
            </a:rPr>
            <a:t>Retraso y torpeza en el desarrollo de la motricidad fina adaptativa.</a:t>
          </a:r>
          <a:endParaRPr lang="es-CO" sz="1600" b="0" dirty="0">
            <a:latin typeface="+mj-lt"/>
          </a:endParaRPr>
        </a:p>
      </dgm:t>
    </dgm:pt>
    <dgm:pt modelId="{076524E5-1531-423D-81EA-4909AC497FDB}" type="parTrans" cxnId="{DE7308D0-9AE8-4517-8FF7-F49A0A32B966}">
      <dgm:prSet/>
      <dgm:spPr/>
      <dgm:t>
        <a:bodyPr/>
        <a:lstStyle/>
        <a:p>
          <a:endParaRPr lang="es-CO"/>
        </a:p>
      </dgm:t>
    </dgm:pt>
    <dgm:pt modelId="{489C936D-FA01-4102-A76F-0A16D6E9D6AD}" type="sibTrans" cxnId="{DE7308D0-9AE8-4517-8FF7-F49A0A32B966}">
      <dgm:prSet/>
      <dgm:spPr/>
      <dgm:t>
        <a:bodyPr/>
        <a:lstStyle/>
        <a:p>
          <a:endParaRPr lang="es-CO"/>
        </a:p>
      </dgm:t>
    </dgm:pt>
    <dgm:pt modelId="{3FB610B9-1471-4D7F-9A93-82DC7CD2133D}">
      <dgm:prSet phldrT="[Texto]" custT="1"/>
      <dgm:spPr/>
      <dgm:t>
        <a:bodyPr/>
        <a:lstStyle/>
        <a:p>
          <a:r>
            <a:rPr lang="es-ES" sz="1600" b="0" spc="-1" dirty="0">
              <a:solidFill>
                <a:srgbClr val="000000"/>
              </a:solidFill>
              <a:latin typeface="+mj-lt"/>
            </a:rPr>
            <a:t>Dificultades para el aprendizaje de los colores, los números y las letras.</a:t>
          </a:r>
          <a:endParaRPr lang="es-CO" sz="1600" b="0" dirty="0">
            <a:latin typeface="+mj-lt"/>
          </a:endParaRPr>
        </a:p>
      </dgm:t>
    </dgm:pt>
    <dgm:pt modelId="{A912CBB4-FBE7-4D43-8897-C4BB9B99AC60}" type="parTrans" cxnId="{824C603F-F91B-41B8-9A53-758279CEA1F8}">
      <dgm:prSet/>
      <dgm:spPr/>
      <dgm:t>
        <a:bodyPr/>
        <a:lstStyle/>
        <a:p>
          <a:endParaRPr lang="es-CO"/>
        </a:p>
      </dgm:t>
    </dgm:pt>
    <dgm:pt modelId="{EFD7E4A0-A421-436F-BBE4-2A1928EAF9F0}" type="sibTrans" cxnId="{824C603F-F91B-41B8-9A53-758279CEA1F8}">
      <dgm:prSet/>
      <dgm:spPr/>
      <dgm:t>
        <a:bodyPr/>
        <a:lstStyle/>
        <a:p>
          <a:endParaRPr lang="es-CO"/>
        </a:p>
      </dgm:t>
    </dgm:pt>
    <dgm:pt modelId="{F7583460-5080-460C-A0C8-98D53FF7F500}">
      <dgm:prSet phldrT="[Texto]" custT="1"/>
      <dgm:spPr/>
      <dgm:t>
        <a:bodyPr/>
        <a:lstStyle/>
        <a:p>
          <a:r>
            <a:rPr lang="es-ES" sz="1600" b="0" spc="-1" dirty="0">
              <a:solidFill>
                <a:srgbClr val="000000"/>
              </a:solidFill>
              <a:latin typeface="+mj-lt"/>
            </a:rPr>
            <a:t>Dificultades para el desarrollo gráfico y para la  comprensión de la figura humana.</a:t>
          </a:r>
          <a:endParaRPr lang="es-CO" sz="1600" b="0" dirty="0">
            <a:latin typeface="+mj-lt"/>
          </a:endParaRPr>
        </a:p>
      </dgm:t>
    </dgm:pt>
    <dgm:pt modelId="{944FB600-960A-4272-BC83-C04D7599BBCB}" type="parTrans" cxnId="{3D309669-86D0-4B77-B265-84021CD0C5D6}">
      <dgm:prSet/>
      <dgm:spPr/>
      <dgm:t>
        <a:bodyPr/>
        <a:lstStyle/>
        <a:p>
          <a:endParaRPr lang="es-CO"/>
        </a:p>
      </dgm:t>
    </dgm:pt>
    <dgm:pt modelId="{52E457A3-3F5C-42AE-9547-A3ED74A67369}" type="sibTrans" cxnId="{3D309669-86D0-4B77-B265-84021CD0C5D6}">
      <dgm:prSet/>
      <dgm:spPr/>
      <dgm:t>
        <a:bodyPr/>
        <a:lstStyle/>
        <a:p>
          <a:endParaRPr lang="es-CO"/>
        </a:p>
      </dgm:t>
    </dgm:pt>
    <dgm:pt modelId="{47604E76-D75E-480E-9029-F33A0B547DC1}">
      <dgm:prSet phldrT="[Texto]" custT="1"/>
      <dgm:spPr/>
      <dgm:t>
        <a:bodyPr/>
        <a:lstStyle/>
        <a:p>
          <a:r>
            <a:rPr lang="es-ES" sz="1600" b="0" spc="-1" dirty="0">
              <a:solidFill>
                <a:srgbClr val="000000"/>
              </a:solidFill>
              <a:latin typeface="+mj-lt"/>
            </a:rPr>
            <a:t>Inmadurez emocional.</a:t>
          </a:r>
          <a:endParaRPr lang="es-CO" sz="1600" b="0" dirty="0">
            <a:latin typeface="+mj-lt"/>
          </a:endParaRPr>
        </a:p>
      </dgm:t>
    </dgm:pt>
    <dgm:pt modelId="{0B5F221B-EA32-4AEE-B0E6-B555884C67B5}" type="parTrans" cxnId="{5CE8BA3D-F0B3-4698-B7CA-3656FDE0EBF7}">
      <dgm:prSet/>
      <dgm:spPr/>
      <dgm:t>
        <a:bodyPr/>
        <a:lstStyle/>
        <a:p>
          <a:endParaRPr lang="es-CO"/>
        </a:p>
      </dgm:t>
    </dgm:pt>
    <dgm:pt modelId="{E428D503-E18F-4415-9B98-259E689D1AD8}" type="sibTrans" cxnId="{5CE8BA3D-F0B3-4698-B7CA-3656FDE0EBF7}">
      <dgm:prSet/>
      <dgm:spPr/>
      <dgm:t>
        <a:bodyPr/>
        <a:lstStyle/>
        <a:p>
          <a:endParaRPr lang="es-CO"/>
        </a:p>
      </dgm:t>
    </dgm:pt>
    <dgm:pt modelId="{8F851A6F-E13D-400E-91EB-C33DCEE3DACA}">
      <dgm:prSet phldrT="[Texto]" phldr="1" custT="1"/>
      <dgm:spPr/>
      <dgm:t>
        <a:bodyPr/>
        <a:lstStyle/>
        <a:p>
          <a:endParaRPr lang="es-CO" sz="1600" b="0" dirty="0">
            <a:solidFill>
              <a:schemeClr val="bg1"/>
            </a:solidFill>
            <a:latin typeface="+mj-lt"/>
          </a:endParaRPr>
        </a:p>
      </dgm:t>
    </dgm:pt>
    <dgm:pt modelId="{C6AA871C-0E1D-4502-952C-ACDEDA483121}" type="parTrans" cxnId="{ECA8FC04-7E6C-49F4-891B-BC85355D206D}">
      <dgm:prSet/>
      <dgm:spPr/>
      <dgm:t>
        <a:bodyPr/>
        <a:lstStyle/>
        <a:p>
          <a:endParaRPr lang="es-CO"/>
        </a:p>
      </dgm:t>
    </dgm:pt>
    <dgm:pt modelId="{5F7634AF-B83D-44EF-9733-CF46B8F88DD1}" type="sibTrans" cxnId="{ECA8FC04-7E6C-49F4-891B-BC85355D206D}">
      <dgm:prSet/>
      <dgm:spPr/>
      <dgm:t>
        <a:bodyPr/>
        <a:lstStyle/>
        <a:p>
          <a:endParaRPr lang="es-CO"/>
        </a:p>
      </dgm:t>
    </dgm:pt>
    <dgm:pt modelId="{7AB98F63-C9A2-4F20-B205-10A2DCCD0947}">
      <dgm:prSet phldrT="[Texto]" phldr="1" custT="1"/>
      <dgm:spPr/>
      <dgm:t>
        <a:bodyPr/>
        <a:lstStyle/>
        <a:p>
          <a:endParaRPr lang="es-CO" sz="1600" b="0" dirty="0">
            <a:solidFill>
              <a:schemeClr val="bg1"/>
            </a:solidFill>
            <a:latin typeface="+mj-lt"/>
          </a:endParaRPr>
        </a:p>
      </dgm:t>
    </dgm:pt>
    <dgm:pt modelId="{97226A91-990B-4DE7-8183-5C7A3FF71C4C}" type="parTrans" cxnId="{CE9AD000-347D-4F6E-B9B3-84A9DB9D3E58}">
      <dgm:prSet/>
      <dgm:spPr/>
      <dgm:t>
        <a:bodyPr/>
        <a:lstStyle/>
        <a:p>
          <a:endParaRPr lang="es-CO"/>
        </a:p>
      </dgm:t>
    </dgm:pt>
    <dgm:pt modelId="{21193504-8982-4058-A553-CFC3EE0C51F2}" type="sibTrans" cxnId="{CE9AD000-347D-4F6E-B9B3-84A9DB9D3E58}">
      <dgm:prSet/>
      <dgm:spPr/>
      <dgm:t>
        <a:bodyPr/>
        <a:lstStyle/>
        <a:p>
          <a:endParaRPr lang="es-CO"/>
        </a:p>
      </dgm:t>
    </dgm:pt>
    <dgm:pt modelId="{00D2D68A-AB71-4EC9-95EE-A989ED21B02F}">
      <dgm:prSet phldrT="[Texto]" phldr="1" custT="1"/>
      <dgm:spPr/>
      <dgm:t>
        <a:bodyPr/>
        <a:lstStyle/>
        <a:p>
          <a:endParaRPr lang="es-CO" sz="1600" b="0" dirty="0">
            <a:solidFill>
              <a:schemeClr val="bg1"/>
            </a:solidFill>
            <a:latin typeface="+mj-lt"/>
          </a:endParaRPr>
        </a:p>
      </dgm:t>
    </dgm:pt>
    <dgm:pt modelId="{438FEA78-4328-4FB4-AC5E-FFBCF597B20D}" type="parTrans" cxnId="{DFD5803D-DE9B-4E94-9D64-E1972A9DB773}">
      <dgm:prSet/>
      <dgm:spPr/>
      <dgm:t>
        <a:bodyPr/>
        <a:lstStyle/>
        <a:p>
          <a:endParaRPr lang="es-CO"/>
        </a:p>
      </dgm:t>
    </dgm:pt>
    <dgm:pt modelId="{BDD44D89-A604-449B-A642-A1267DB0DC29}" type="sibTrans" cxnId="{DFD5803D-DE9B-4E94-9D64-E1972A9DB773}">
      <dgm:prSet/>
      <dgm:spPr/>
      <dgm:t>
        <a:bodyPr/>
        <a:lstStyle/>
        <a:p>
          <a:endParaRPr lang="es-CO"/>
        </a:p>
      </dgm:t>
    </dgm:pt>
    <dgm:pt modelId="{891047D6-9EBA-47F2-BC4E-044E68DF3ECF}">
      <dgm:prSet phldrT="[Texto]" phldr="1" custT="1"/>
      <dgm:spPr/>
      <dgm:t>
        <a:bodyPr/>
        <a:lstStyle/>
        <a:p>
          <a:endParaRPr lang="es-CO" sz="1600" b="0" dirty="0">
            <a:solidFill>
              <a:schemeClr val="bg1"/>
            </a:solidFill>
            <a:latin typeface="+mj-lt"/>
          </a:endParaRPr>
        </a:p>
      </dgm:t>
    </dgm:pt>
    <dgm:pt modelId="{5F92B3C7-3149-41ED-86BE-03F1588A3909}" type="parTrans" cxnId="{C484D955-5808-4FD3-8C08-498B4530882E}">
      <dgm:prSet/>
      <dgm:spPr/>
      <dgm:t>
        <a:bodyPr/>
        <a:lstStyle/>
        <a:p>
          <a:endParaRPr lang="es-CO"/>
        </a:p>
      </dgm:t>
    </dgm:pt>
    <dgm:pt modelId="{D067F99B-7F2F-4D40-9CF7-C06E2139F07D}" type="sibTrans" cxnId="{C484D955-5808-4FD3-8C08-498B4530882E}">
      <dgm:prSet/>
      <dgm:spPr/>
      <dgm:t>
        <a:bodyPr/>
        <a:lstStyle/>
        <a:p>
          <a:endParaRPr lang="es-CO"/>
        </a:p>
      </dgm:t>
    </dgm:pt>
    <dgm:pt modelId="{CF0D7DA7-EAF9-46D8-ADF5-8E22D35D7F09}">
      <dgm:prSet phldrT="[Texto]" custT="1"/>
      <dgm:spPr/>
      <dgm:t>
        <a:bodyPr/>
        <a:lstStyle/>
        <a:p>
          <a:r>
            <a:rPr lang="es-ES" sz="1600" b="0" spc="-1" dirty="0">
              <a:solidFill>
                <a:srgbClr val="000000"/>
              </a:solidFill>
              <a:latin typeface="+mj-lt"/>
            </a:rPr>
            <a:t>Constantes rabietas y más accidentes que los niños de su  edad.</a:t>
          </a:r>
          <a:endParaRPr lang="es-CO" sz="1600" b="0" dirty="0">
            <a:latin typeface="+mj-lt"/>
          </a:endParaRPr>
        </a:p>
      </dgm:t>
    </dgm:pt>
    <dgm:pt modelId="{54343794-6E32-46BE-976B-CF5B9BB0F42D}" type="parTrans" cxnId="{5BEA64C8-4556-455B-BB0B-871D006BDC7D}">
      <dgm:prSet/>
      <dgm:spPr/>
      <dgm:t>
        <a:bodyPr/>
        <a:lstStyle/>
        <a:p>
          <a:endParaRPr lang="es-CO"/>
        </a:p>
      </dgm:t>
    </dgm:pt>
    <dgm:pt modelId="{A6B0CA6B-3906-4F7B-BB51-27914E912A9C}" type="sibTrans" cxnId="{5BEA64C8-4556-455B-BB0B-871D006BDC7D}">
      <dgm:prSet/>
      <dgm:spPr/>
      <dgm:t>
        <a:bodyPr/>
        <a:lstStyle/>
        <a:p>
          <a:endParaRPr lang="es-CO"/>
        </a:p>
      </dgm:t>
    </dgm:pt>
    <dgm:pt modelId="{81B5EFBA-B665-4C30-A39D-962074EC902E}" type="pres">
      <dgm:prSet presAssocID="{6458F143-C62C-4E07-8ED0-311331CE8AE1}" presName="Name0" presStyleCnt="0">
        <dgm:presLayoutVars>
          <dgm:dir/>
          <dgm:animLvl val="lvl"/>
          <dgm:resizeHandles/>
        </dgm:presLayoutVars>
      </dgm:prSet>
      <dgm:spPr/>
    </dgm:pt>
    <dgm:pt modelId="{7FAA40C1-242A-4788-9DE1-CF62C5D1D9C7}" type="pres">
      <dgm:prSet presAssocID="{5EF35885-85B8-405D-A56B-ADC091D7B788}" presName="linNode" presStyleCnt="0"/>
      <dgm:spPr/>
    </dgm:pt>
    <dgm:pt modelId="{FA7C2D27-5BA8-47D7-8374-7C430F80B7E9}" type="pres">
      <dgm:prSet presAssocID="{5EF35885-85B8-405D-A56B-ADC091D7B788}" presName="parentShp" presStyleLbl="node1" presStyleIdx="0" presStyleCnt="1" custScaleX="74226" custScaleY="58111" custLinFactNeighborX="-1564" custLinFactNeighborY="-1442">
        <dgm:presLayoutVars>
          <dgm:bulletEnabled val="1"/>
        </dgm:presLayoutVars>
      </dgm:prSet>
      <dgm:spPr/>
    </dgm:pt>
    <dgm:pt modelId="{36F58A5C-F9C4-41B5-BFC4-CF74616644C0}" type="pres">
      <dgm:prSet presAssocID="{5EF35885-85B8-405D-A56B-ADC091D7B788}" presName="childShp" presStyleLbl="bgAccFollowNode1" presStyleIdx="0" presStyleCnt="1" custScaleY="89369" custLinFactNeighborX="-1862" custLinFactNeighborY="-2559">
        <dgm:presLayoutVars>
          <dgm:bulletEnabled val="1"/>
        </dgm:presLayoutVars>
      </dgm:prSet>
      <dgm:spPr/>
    </dgm:pt>
  </dgm:ptLst>
  <dgm:cxnLst>
    <dgm:cxn modelId="{CE9AD000-347D-4F6E-B9B3-84A9DB9D3E58}" srcId="{5EF35885-85B8-405D-A56B-ADC091D7B788}" destId="{7AB98F63-C9A2-4F20-B205-10A2DCCD0947}" srcOrd="3" destOrd="0" parTransId="{97226A91-990B-4DE7-8183-5C7A3FF71C4C}" sibTransId="{21193504-8982-4058-A553-CFC3EE0C51F2}"/>
    <dgm:cxn modelId="{ECA8FC04-7E6C-49F4-891B-BC85355D206D}" srcId="{5EF35885-85B8-405D-A56B-ADC091D7B788}" destId="{8F851A6F-E13D-400E-91EB-C33DCEE3DACA}" srcOrd="1" destOrd="0" parTransId="{C6AA871C-0E1D-4502-952C-ACDEDA483121}" sibTransId="{5F7634AF-B83D-44EF-9733-CF46B8F88DD1}"/>
    <dgm:cxn modelId="{F8928A0B-A56F-4ADF-A1E7-D118D1DD76D7}" type="presOf" srcId="{7AB98F63-C9A2-4F20-B205-10A2DCCD0947}" destId="{36F58A5C-F9C4-41B5-BFC4-CF74616644C0}" srcOrd="0" destOrd="3" presId="urn:microsoft.com/office/officeart/2005/8/layout/vList6"/>
    <dgm:cxn modelId="{0104FC27-6A6A-4DDD-B38F-5F4CB4414E72}" type="presOf" srcId="{00D2D68A-AB71-4EC9-95EE-A989ED21B02F}" destId="{36F58A5C-F9C4-41B5-BFC4-CF74616644C0}" srcOrd="0" destOrd="5" presId="urn:microsoft.com/office/officeart/2005/8/layout/vList6"/>
    <dgm:cxn modelId="{7295B534-76F9-4EBE-85F7-ED8C3AF89693}" srcId="{6458F143-C62C-4E07-8ED0-311331CE8AE1}" destId="{5EF35885-85B8-405D-A56B-ADC091D7B788}" srcOrd="0" destOrd="0" parTransId="{4C5F91F8-9E9F-4117-988F-D11A7191E826}" sibTransId="{B6612F8F-EBD5-4731-A899-76E8CBCC939A}"/>
    <dgm:cxn modelId="{01E89D38-EB64-44CB-ACC6-DF03D7FAD940}" type="presOf" srcId="{F7583460-5080-460C-A0C8-98D53FF7F500}" destId="{36F58A5C-F9C4-41B5-BFC4-CF74616644C0}" srcOrd="0" destOrd="4" presId="urn:microsoft.com/office/officeart/2005/8/layout/vList6"/>
    <dgm:cxn modelId="{4CDCF33C-B321-4828-8A17-D1EB63C202BC}" type="presOf" srcId="{47604E76-D75E-480E-9029-F33A0B547DC1}" destId="{36F58A5C-F9C4-41B5-BFC4-CF74616644C0}" srcOrd="0" destOrd="6" presId="urn:microsoft.com/office/officeart/2005/8/layout/vList6"/>
    <dgm:cxn modelId="{DFD5803D-DE9B-4E94-9D64-E1972A9DB773}" srcId="{5EF35885-85B8-405D-A56B-ADC091D7B788}" destId="{00D2D68A-AB71-4EC9-95EE-A989ED21B02F}" srcOrd="5" destOrd="0" parTransId="{438FEA78-4328-4FB4-AC5E-FFBCF597B20D}" sibTransId="{BDD44D89-A604-449B-A642-A1267DB0DC29}"/>
    <dgm:cxn modelId="{5CE8BA3D-F0B3-4698-B7CA-3656FDE0EBF7}" srcId="{5EF35885-85B8-405D-A56B-ADC091D7B788}" destId="{47604E76-D75E-480E-9029-F33A0B547DC1}" srcOrd="6" destOrd="0" parTransId="{0B5F221B-EA32-4AEE-B0E6-B555884C67B5}" sibTransId="{E428D503-E18F-4415-9B98-259E689D1AD8}"/>
    <dgm:cxn modelId="{824C603F-F91B-41B8-9A53-758279CEA1F8}" srcId="{5EF35885-85B8-405D-A56B-ADC091D7B788}" destId="{3FB610B9-1471-4D7F-9A93-82DC7CD2133D}" srcOrd="2" destOrd="0" parTransId="{A912CBB4-FBE7-4D43-8897-C4BB9B99AC60}" sibTransId="{EFD7E4A0-A421-436F-BBE4-2A1928EAF9F0}"/>
    <dgm:cxn modelId="{5123D05F-9C03-4B01-973B-B12220D2AE00}" type="presOf" srcId="{891047D6-9EBA-47F2-BC4E-044E68DF3ECF}" destId="{36F58A5C-F9C4-41B5-BFC4-CF74616644C0}" srcOrd="0" destOrd="7" presId="urn:microsoft.com/office/officeart/2005/8/layout/vList6"/>
    <dgm:cxn modelId="{CED0A848-06E6-4CE9-A217-CC3B4D2F4569}" type="presOf" srcId="{6458F143-C62C-4E07-8ED0-311331CE8AE1}" destId="{81B5EFBA-B665-4C30-A39D-962074EC902E}" srcOrd="0" destOrd="0" presId="urn:microsoft.com/office/officeart/2005/8/layout/vList6"/>
    <dgm:cxn modelId="{3D309669-86D0-4B77-B265-84021CD0C5D6}" srcId="{5EF35885-85B8-405D-A56B-ADC091D7B788}" destId="{F7583460-5080-460C-A0C8-98D53FF7F500}" srcOrd="4" destOrd="0" parTransId="{944FB600-960A-4272-BC83-C04D7599BBCB}" sibTransId="{52E457A3-3F5C-42AE-9547-A3ED74A67369}"/>
    <dgm:cxn modelId="{C484D955-5808-4FD3-8C08-498B4530882E}" srcId="{5EF35885-85B8-405D-A56B-ADC091D7B788}" destId="{891047D6-9EBA-47F2-BC4E-044E68DF3ECF}" srcOrd="7" destOrd="0" parTransId="{5F92B3C7-3149-41ED-86BE-03F1588A3909}" sibTransId="{D067F99B-7F2F-4D40-9CF7-C06E2139F07D}"/>
    <dgm:cxn modelId="{5482B27E-2B53-433E-89FE-AF3F12CDFCA8}" type="presOf" srcId="{E7E65732-2B8B-4400-B351-45BB85ABE9CC}" destId="{36F58A5C-F9C4-41B5-BFC4-CF74616644C0}" srcOrd="0" destOrd="0" presId="urn:microsoft.com/office/officeart/2005/8/layout/vList6"/>
    <dgm:cxn modelId="{1E216D94-12C8-46F9-B611-0E625F80DAE1}" type="presOf" srcId="{3FB610B9-1471-4D7F-9A93-82DC7CD2133D}" destId="{36F58A5C-F9C4-41B5-BFC4-CF74616644C0}" srcOrd="0" destOrd="2" presId="urn:microsoft.com/office/officeart/2005/8/layout/vList6"/>
    <dgm:cxn modelId="{007719BF-D4B8-4E53-87F5-254CA66C5402}" type="presOf" srcId="{CF0D7DA7-EAF9-46D8-ADF5-8E22D35D7F09}" destId="{36F58A5C-F9C4-41B5-BFC4-CF74616644C0}" srcOrd="0" destOrd="8" presId="urn:microsoft.com/office/officeart/2005/8/layout/vList6"/>
    <dgm:cxn modelId="{5BEA64C8-4556-455B-BB0B-871D006BDC7D}" srcId="{5EF35885-85B8-405D-A56B-ADC091D7B788}" destId="{CF0D7DA7-EAF9-46D8-ADF5-8E22D35D7F09}" srcOrd="8" destOrd="0" parTransId="{54343794-6E32-46BE-976B-CF5B9BB0F42D}" sibTransId="{A6B0CA6B-3906-4F7B-BB51-27914E912A9C}"/>
    <dgm:cxn modelId="{DE7308D0-9AE8-4517-8FF7-F49A0A32B966}" srcId="{5EF35885-85B8-405D-A56B-ADC091D7B788}" destId="{E7E65732-2B8B-4400-B351-45BB85ABE9CC}" srcOrd="0" destOrd="0" parTransId="{076524E5-1531-423D-81EA-4909AC497FDB}" sibTransId="{489C936D-FA01-4102-A76F-0A16D6E9D6AD}"/>
    <dgm:cxn modelId="{7841CFF9-0829-44FA-98A9-FFDA44B0EBC8}" type="presOf" srcId="{8F851A6F-E13D-400E-91EB-C33DCEE3DACA}" destId="{36F58A5C-F9C4-41B5-BFC4-CF74616644C0}" srcOrd="0" destOrd="1" presId="urn:microsoft.com/office/officeart/2005/8/layout/vList6"/>
    <dgm:cxn modelId="{FED883FC-BB4C-42F7-AEBB-0DD44F08B37A}" type="presOf" srcId="{5EF35885-85B8-405D-A56B-ADC091D7B788}" destId="{FA7C2D27-5BA8-47D7-8374-7C430F80B7E9}" srcOrd="0" destOrd="0" presId="urn:microsoft.com/office/officeart/2005/8/layout/vList6"/>
    <dgm:cxn modelId="{F4F220EC-3AB4-49BC-B152-4A0E96BD6CA8}" type="presParOf" srcId="{81B5EFBA-B665-4C30-A39D-962074EC902E}" destId="{7FAA40C1-242A-4788-9DE1-CF62C5D1D9C7}" srcOrd="0" destOrd="0" presId="urn:microsoft.com/office/officeart/2005/8/layout/vList6"/>
    <dgm:cxn modelId="{4BEC3ADB-C9AE-4689-9CDA-22B5F64FCEE7}" type="presParOf" srcId="{7FAA40C1-242A-4788-9DE1-CF62C5D1D9C7}" destId="{FA7C2D27-5BA8-47D7-8374-7C430F80B7E9}" srcOrd="0" destOrd="0" presId="urn:microsoft.com/office/officeart/2005/8/layout/vList6"/>
    <dgm:cxn modelId="{0F411C37-950C-4478-8CB9-52AEE204BCC8}" type="presParOf" srcId="{7FAA40C1-242A-4788-9DE1-CF62C5D1D9C7}" destId="{36F58A5C-F9C4-41B5-BFC4-CF74616644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1BA9A-2AD6-4579-B54B-60734B5E3D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4FA89BBB-58EF-4925-8119-B3DA3531727E}">
      <dgm:prSet phldrT="[Texto]" custT="1"/>
      <dgm:spPr/>
      <dgm:t>
        <a:bodyPr/>
        <a:lstStyle/>
        <a:p>
          <a:r>
            <a:rPr lang="es-ES" sz="2000" b="1" u="sng" spc="-1" dirty="0">
              <a:latin typeface="+mj-lt"/>
              <a:cs typeface="+mn-cs"/>
            </a:rPr>
            <a:t>Escuela agente principal en la detección del TDAH</a:t>
          </a:r>
          <a:r>
            <a:rPr lang="es-ES" sz="2000" spc="-1" dirty="0">
              <a:latin typeface="+mj-lt"/>
              <a:cs typeface="+mn-cs"/>
            </a:rPr>
            <a:t>. </a:t>
          </a:r>
          <a:endParaRPr lang="es-CO" sz="2000" dirty="0">
            <a:latin typeface="+mj-lt"/>
          </a:endParaRPr>
        </a:p>
      </dgm:t>
    </dgm:pt>
    <dgm:pt modelId="{A193D735-4771-4774-9908-D4BB88072D08}" type="parTrans" cxnId="{86415E23-788F-4F12-AC6B-F6E9B35A53BD}">
      <dgm:prSet/>
      <dgm:spPr/>
      <dgm:t>
        <a:bodyPr/>
        <a:lstStyle/>
        <a:p>
          <a:endParaRPr lang="es-CO"/>
        </a:p>
      </dgm:t>
    </dgm:pt>
    <dgm:pt modelId="{C910B13B-897A-4675-8234-47E2AADD7A13}" type="sibTrans" cxnId="{86415E23-788F-4F12-AC6B-F6E9B35A53BD}">
      <dgm:prSet/>
      <dgm:spPr/>
      <dgm:t>
        <a:bodyPr/>
        <a:lstStyle/>
        <a:p>
          <a:endParaRPr lang="es-CO"/>
        </a:p>
      </dgm:t>
    </dgm:pt>
    <dgm:pt modelId="{EDB1CAB0-A784-4506-A180-CAA22C2C6307}">
      <dgm:prSet phldrT="[Texto]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SzPct val="45000"/>
            <a:buFont typeface="Wingdings" charset="2"/>
            <a:buChar char=""/>
          </a:pPr>
          <a:r>
            <a:rPr lang="es-ES" sz="2000" spc="-1" dirty="0">
              <a:latin typeface="+mj-lt"/>
              <a:cs typeface="+mn-cs"/>
            </a:rPr>
            <a:t>Suele ser quien dé la primera voz de alarma.</a:t>
          </a:r>
          <a:endParaRPr lang="es-CO" sz="2000" dirty="0">
            <a:latin typeface="+mj-lt"/>
          </a:endParaRPr>
        </a:p>
      </dgm:t>
    </dgm:pt>
    <dgm:pt modelId="{31BECF35-A438-44B9-A431-AFAFDD595A25}" type="parTrans" cxnId="{0B47CD6D-E792-49F3-8516-5F274D62E4DC}">
      <dgm:prSet/>
      <dgm:spPr/>
      <dgm:t>
        <a:bodyPr/>
        <a:lstStyle/>
        <a:p>
          <a:endParaRPr lang="es-CO"/>
        </a:p>
      </dgm:t>
    </dgm:pt>
    <dgm:pt modelId="{DDAB96D0-D379-4C6A-9228-B39BBC96F4CC}" type="sibTrans" cxnId="{0B47CD6D-E792-49F3-8516-5F274D62E4DC}">
      <dgm:prSet/>
      <dgm:spPr/>
      <dgm:t>
        <a:bodyPr/>
        <a:lstStyle/>
        <a:p>
          <a:endParaRPr lang="es-CO"/>
        </a:p>
      </dgm:t>
    </dgm:pt>
    <dgm:pt modelId="{F55DBEFF-9642-4E61-A697-8ED596E9F4F6}">
      <dgm:prSet phldrT="[Texto]" custT="1"/>
      <dgm:spPr/>
      <dgm:t>
        <a:bodyPr/>
        <a:lstStyle/>
        <a:p>
          <a:r>
            <a:rPr lang="es-ES" sz="2000" b="1" u="sng" spc="-1" dirty="0">
              <a:latin typeface="+mj-lt"/>
              <a:cs typeface="+mn-cs"/>
            </a:rPr>
            <a:t>Profesores/as tienen una posición privilegiada para observar el comportamiento de los </a:t>
          </a:r>
          <a:r>
            <a:rPr lang="es-ES" sz="2000" b="1" u="sng" spc="-1" dirty="0" err="1">
              <a:latin typeface="+mj-lt"/>
              <a:cs typeface="+mn-cs"/>
              <a:hlinkClick xmlns:r="http://schemas.openxmlformats.org/officeDocument/2006/relationships" r:id="rId1"/>
            </a:rPr>
            <a:t>alumn@s</a:t>
          </a:r>
          <a:r>
            <a:rPr lang="es-ES" sz="2000" b="1" u="sng" spc="-1" dirty="0">
              <a:latin typeface="+mj-lt"/>
              <a:cs typeface="+mn-cs"/>
            </a:rPr>
            <a:t>.</a:t>
          </a:r>
          <a:endParaRPr lang="es-CO" sz="2000" dirty="0">
            <a:latin typeface="+mj-lt"/>
          </a:endParaRPr>
        </a:p>
      </dgm:t>
    </dgm:pt>
    <dgm:pt modelId="{1F8CEB83-B40F-4106-98FB-F491A3DFFE60}" type="parTrans" cxnId="{E14AC157-AD34-496F-B976-69B82292BB22}">
      <dgm:prSet/>
      <dgm:spPr/>
      <dgm:t>
        <a:bodyPr/>
        <a:lstStyle/>
        <a:p>
          <a:endParaRPr lang="es-CO"/>
        </a:p>
      </dgm:t>
    </dgm:pt>
    <dgm:pt modelId="{D740F4B2-07E4-43C6-92A2-94EFCCC99AFC}" type="sibTrans" cxnId="{E14AC157-AD34-496F-B976-69B82292BB22}">
      <dgm:prSet/>
      <dgm:spPr/>
      <dgm:t>
        <a:bodyPr/>
        <a:lstStyle/>
        <a:p>
          <a:endParaRPr lang="es-CO"/>
        </a:p>
      </dgm:t>
    </dgm:pt>
    <dgm:pt modelId="{FB918605-ACD1-4719-B2E8-78A2B10BCDF6}">
      <dgm:prSet phldrT="[Texto]" custT="1"/>
      <dgm:spPr/>
      <dgm:t>
        <a:bodyPr/>
        <a:lstStyle/>
        <a:p>
          <a:pPr>
            <a:buClr>
              <a:srgbClr val="000000"/>
            </a:buClr>
            <a:buSzPct val="45000"/>
            <a:buFont typeface="Wingdings" charset="2"/>
            <a:buChar char=""/>
          </a:pPr>
          <a:r>
            <a:rPr lang="es-ES" sz="2000" spc="-1" dirty="0">
              <a:latin typeface="+mj-lt"/>
              <a:cs typeface="+mn-cs"/>
            </a:rPr>
            <a:t>Comparan la conducta y el funcionamiento cognitivo con sus pares. Avisando así en caso de indicios de posibles problemas.</a:t>
          </a:r>
          <a:endParaRPr lang="es-CO" sz="2000" dirty="0">
            <a:latin typeface="+mj-lt"/>
          </a:endParaRPr>
        </a:p>
      </dgm:t>
    </dgm:pt>
    <dgm:pt modelId="{44B827D1-EA00-4727-BDC1-A8C356DF2E55}" type="parTrans" cxnId="{42292AF1-F1EF-4584-8005-12209196D2CA}">
      <dgm:prSet/>
      <dgm:spPr/>
      <dgm:t>
        <a:bodyPr/>
        <a:lstStyle/>
        <a:p>
          <a:endParaRPr lang="es-CO"/>
        </a:p>
      </dgm:t>
    </dgm:pt>
    <dgm:pt modelId="{650D5107-8C83-4A7A-8C1D-C6313989AB82}" type="sibTrans" cxnId="{42292AF1-F1EF-4584-8005-12209196D2CA}">
      <dgm:prSet/>
      <dgm:spPr/>
      <dgm:t>
        <a:bodyPr/>
        <a:lstStyle/>
        <a:p>
          <a:endParaRPr lang="es-CO"/>
        </a:p>
      </dgm:t>
    </dgm:pt>
    <dgm:pt modelId="{6B957F9C-7E08-482A-8CB2-7FEAA353490F}">
      <dgm:prSet phldrT="[Texto]" phldr="1"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SzPct val="45000"/>
            <a:buFont typeface="Wingdings" charset="2"/>
            <a:buChar char=""/>
          </a:pPr>
          <a:endParaRPr lang="es-CO" sz="2000" dirty="0">
            <a:solidFill>
              <a:schemeClr val="bg1"/>
            </a:solidFill>
            <a:latin typeface="+mj-lt"/>
          </a:endParaRPr>
        </a:p>
      </dgm:t>
    </dgm:pt>
    <dgm:pt modelId="{6CAE3B08-D399-41FD-AFE8-12300E8FFAD3}" type="parTrans" cxnId="{F6AFE415-5FFF-40D5-BA04-B74A87035AF4}">
      <dgm:prSet/>
      <dgm:spPr/>
      <dgm:t>
        <a:bodyPr/>
        <a:lstStyle/>
        <a:p>
          <a:endParaRPr lang="es-CO"/>
        </a:p>
      </dgm:t>
    </dgm:pt>
    <dgm:pt modelId="{BD4CCADA-FE76-480D-B93E-2C508E04CE8D}" type="sibTrans" cxnId="{F6AFE415-5FFF-40D5-BA04-B74A87035AF4}">
      <dgm:prSet/>
      <dgm:spPr/>
      <dgm:t>
        <a:bodyPr/>
        <a:lstStyle/>
        <a:p>
          <a:endParaRPr lang="es-CO"/>
        </a:p>
      </dgm:t>
    </dgm:pt>
    <dgm:pt modelId="{870DD517-DC97-4679-B09C-84287325CA50}" type="pres">
      <dgm:prSet presAssocID="{A041BA9A-2AD6-4579-B54B-60734B5E3DB5}" presName="linear" presStyleCnt="0">
        <dgm:presLayoutVars>
          <dgm:animLvl val="lvl"/>
          <dgm:resizeHandles val="exact"/>
        </dgm:presLayoutVars>
      </dgm:prSet>
      <dgm:spPr/>
    </dgm:pt>
    <dgm:pt modelId="{591B4E9F-3833-45BA-9507-9B397A6FD233}" type="pres">
      <dgm:prSet presAssocID="{4FA89BBB-58EF-4925-8119-B3DA353172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25C4FCF-0FA1-4707-A820-2AE7F02FB843}" type="pres">
      <dgm:prSet presAssocID="{4FA89BBB-58EF-4925-8119-B3DA3531727E}" presName="childText" presStyleLbl="revTx" presStyleIdx="0" presStyleCnt="2">
        <dgm:presLayoutVars>
          <dgm:bulletEnabled val="1"/>
        </dgm:presLayoutVars>
      </dgm:prSet>
      <dgm:spPr/>
    </dgm:pt>
    <dgm:pt modelId="{42529475-17D8-4A18-9F58-18A103E26EB2}" type="pres">
      <dgm:prSet presAssocID="{F55DBEFF-9642-4E61-A697-8ED596E9F4F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341D934-8E16-4AD3-95BC-A73AB72EC28F}" type="pres">
      <dgm:prSet presAssocID="{F55DBEFF-9642-4E61-A697-8ED596E9F4F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F27E0B-ADE6-4E21-82D7-2C5B9E2F3FA7}" type="presOf" srcId="{A041BA9A-2AD6-4579-B54B-60734B5E3DB5}" destId="{870DD517-DC97-4679-B09C-84287325CA50}" srcOrd="0" destOrd="0" presId="urn:microsoft.com/office/officeart/2005/8/layout/vList2"/>
    <dgm:cxn modelId="{F6AFE415-5FFF-40D5-BA04-B74A87035AF4}" srcId="{4FA89BBB-58EF-4925-8119-B3DA3531727E}" destId="{6B957F9C-7E08-482A-8CB2-7FEAA353490F}" srcOrd="1" destOrd="0" parTransId="{6CAE3B08-D399-41FD-AFE8-12300E8FFAD3}" sibTransId="{BD4CCADA-FE76-480D-B93E-2C508E04CE8D}"/>
    <dgm:cxn modelId="{86415E23-788F-4F12-AC6B-F6E9B35A53BD}" srcId="{A041BA9A-2AD6-4579-B54B-60734B5E3DB5}" destId="{4FA89BBB-58EF-4925-8119-B3DA3531727E}" srcOrd="0" destOrd="0" parTransId="{A193D735-4771-4774-9908-D4BB88072D08}" sibTransId="{C910B13B-897A-4675-8234-47E2AADD7A13}"/>
    <dgm:cxn modelId="{0B47CD6D-E792-49F3-8516-5F274D62E4DC}" srcId="{4FA89BBB-58EF-4925-8119-B3DA3531727E}" destId="{EDB1CAB0-A784-4506-A180-CAA22C2C6307}" srcOrd="0" destOrd="0" parTransId="{31BECF35-A438-44B9-A431-AFAFDD595A25}" sibTransId="{DDAB96D0-D379-4C6A-9228-B39BBC96F4CC}"/>
    <dgm:cxn modelId="{E14AC157-AD34-496F-B976-69B82292BB22}" srcId="{A041BA9A-2AD6-4579-B54B-60734B5E3DB5}" destId="{F55DBEFF-9642-4E61-A697-8ED596E9F4F6}" srcOrd="1" destOrd="0" parTransId="{1F8CEB83-B40F-4106-98FB-F491A3DFFE60}" sibTransId="{D740F4B2-07E4-43C6-92A2-94EFCCC99AFC}"/>
    <dgm:cxn modelId="{5DF25E80-749E-4274-8F27-31228F92CFBA}" type="presOf" srcId="{EDB1CAB0-A784-4506-A180-CAA22C2C6307}" destId="{125C4FCF-0FA1-4707-A820-2AE7F02FB843}" srcOrd="0" destOrd="0" presId="urn:microsoft.com/office/officeart/2005/8/layout/vList2"/>
    <dgm:cxn modelId="{5603998E-EC86-43EC-8646-927FEDDA095F}" type="presOf" srcId="{FB918605-ACD1-4719-B2E8-78A2B10BCDF6}" destId="{3341D934-8E16-4AD3-95BC-A73AB72EC28F}" srcOrd="0" destOrd="0" presId="urn:microsoft.com/office/officeart/2005/8/layout/vList2"/>
    <dgm:cxn modelId="{4F4CF29F-C54F-4E28-B529-DE285EB7339C}" type="presOf" srcId="{4FA89BBB-58EF-4925-8119-B3DA3531727E}" destId="{591B4E9F-3833-45BA-9507-9B397A6FD233}" srcOrd="0" destOrd="0" presId="urn:microsoft.com/office/officeart/2005/8/layout/vList2"/>
    <dgm:cxn modelId="{4A5140D7-733F-4381-9B24-92E57B5E98AC}" type="presOf" srcId="{6B957F9C-7E08-482A-8CB2-7FEAA353490F}" destId="{125C4FCF-0FA1-4707-A820-2AE7F02FB843}" srcOrd="0" destOrd="1" presId="urn:microsoft.com/office/officeart/2005/8/layout/vList2"/>
    <dgm:cxn modelId="{42292AF1-F1EF-4584-8005-12209196D2CA}" srcId="{F55DBEFF-9642-4E61-A697-8ED596E9F4F6}" destId="{FB918605-ACD1-4719-B2E8-78A2B10BCDF6}" srcOrd="0" destOrd="0" parTransId="{44B827D1-EA00-4727-BDC1-A8C356DF2E55}" sibTransId="{650D5107-8C83-4A7A-8C1D-C6313989AB82}"/>
    <dgm:cxn modelId="{46DD60F3-7F07-43DB-BE17-92DFBABF31AC}" type="presOf" srcId="{F55DBEFF-9642-4E61-A697-8ED596E9F4F6}" destId="{42529475-17D8-4A18-9F58-18A103E26EB2}" srcOrd="0" destOrd="0" presId="urn:microsoft.com/office/officeart/2005/8/layout/vList2"/>
    <dgm:cxn modelId="{A1ACCE88-2773-450E-B4D8-6104CF2631B3}" type="presParOf" srcId="{870DD517-DC97-4679-B09C-84287325CA50}" destId="{591B4E9F-3833-45BA-9507-9B397A6FD233}" srcOrd="0" destOrd="0" presId="urn:microsoft.com/office/officeart/2005/8/layout/vList2"/>
    <dgm:cxn modelId="{5E20E1A3-95B3-4D6B-A22C-F60689349AEB}" type="presParOf" srcId="{870DD517-DC97-4679-B09C-84287325CA50}" destId="{125C4FCF-0FA1-4707-A820-2AE7F02FB843}" srcOrd="1" destOrd="0" presId="urn:microsoft.com/office/officeart/2005/8/layout/vList2"/>
    <dgm:cxn modelId="{CCFFDC1A-292C-4A3F-B669-0E2203814B79}" type="presParOf" srcId="{870DD517-DC97-4679-B09C-84287325CA50}" destId="{42529475-17D8-4A18-9F58-18A103E26EB2}" srcOrd="2" destOrd="0" presId="urn:microsoft.com/office/officeart/2005/8/layout/vList2"/>
    <dgm:cxn modelId="{2090B12D-276E-48ED-9F1B-E980B777EDAC}" type="presParOf" srcId="{870DD517-DC97-4679-B09C-84287325CA50}" destId="{3341D934-8E16-4AD3-95BC-A73AB72EC2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1231CA-2ADB-49B5-AEB6-EA3974D890E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205C84F-D7D3-4DF5-9F9B-02009EE72D69}">
      <dgm:prSet phldrT="[Texto]"/>
      <dgm:spPr/>
      <dgm:t>
        <a:bodyPr/>
        <a:lstStyle/>
        <a:p>
          <a:r>
            <a:rPr lang="es-ES" b="1" spc="-1" dirty="0">
              <a:latin typeface="+mj-lt"/>
            </a:rPr>
            <a:t>Presenta problemas en actividades rutinarias como la alimentación.</a:t>
          </a:r>
          <a:endParaRPr lang="es-CO" b="1" dirty="0">
            <a:latin typeface="+mj-lt"/>
          </a:endParaRPr>
        </a:p>
      </dgm:t>
    </dgm:pt>
    <dgm:pt modelId="{06C786ED-8295-4020-9F75-6B31146A873F}" type="parTrans" cxnId="{660A7BA2-41D1-473B-A4DA-1FF8C3282F36}">
      <dgm:prSet/>
      <dgm:spPr/>
      <dgm:t>
        <a:bodyPr/>
        <a:lstStyle/>
        <a:p>
          <a:endParaRPr lang="es-CO"/>
        </a:p>
      </dgm:t>
    </dgm:pt>
    <dgm:pt modelId="{0E02C584-251E-4F6D-93CE-024F56EDA1E8}" type="sibTrans" cxnId="{660A7BA2-41D1-473B-A4DA-1FF8C3282F36}">
      <dgm:prSet/>
      <dgm:spPr/>
      <dgm:t>
        <a:bodyPr/>
        <a:lstStyle/>
        <a:p>
          <a:endParaRPr lang="es-CO"/>
        </a:p>
      </dgm:t>
    </dgm:pt>
    <dgm:pt modelId="{65B5CCE7-ABF1-4179-9BE2-789058C76658}">
      <dgm:prSet phldrT="[Texto]"/>
      <dgm:spPr/>
      <dgm:t>
        <a:bodyPr/>
        <a:lstStyle/>
        <a:p>
          <a:r>
            <a:rPr lang="es-ES" b="1" spc="-1" dirty="0">
              <a:latin typeface="+mj-lt"/>
            </a:rPr>
            <a:t>Presenta problemas para acostarse a su hora.</a:t>
          </a:r>
          <a:endParaRPr lang="es-CO" b="1" dirty="0">
            <a:latin typeface="+mj-lt"/>
          </a:endParaRPr>
        </a:p>
      </dgm:t>
    </dgm:pt>
    <dgm:pt modelId="{F205099F-E8C8-4E53-B0E4-EC7CFAEDA393}" type="parTrans" cxnId="{81C335B4-CC21-4639-A546-123CEE8E0B8F}">
      <dgm:prSet/>
      <dgm:spPr/>
      <dgm:t>
        <a:bodyPr/>
        <a:lstStyle/>
        <a:p>
          <a:endParaRPr lang="es-CO"/>
        </a:p>
      </dgm:t>
    </dgm:pt>
    <dgm:pt modelId="{41E8CFE0-910A-4312-9DA4-6D89AD1AF47F}" type="sibTrans" cxnId="{81C335B4-CC21-4639-A546-123CEE8E0B8F}">
      <dgm:prSet/>
      <dgm:spPr/>
      <dgm:t>
        <a:bodyPr/>
        <a:lstStyle/>
        <a:p>
          <a:endParaRPr lang="es-CO"/>
        </a:p>
      </dgm:t>
    </dgm:pt>
    <dgm:pt modelId="{BA22A5A2-2043-4204-8788-58576C274CCA}">
      <dgm:prSet phldrT="[Texto]"/>
      <dgm:spPr/>
      <dgm:t>
        <a:bodyPr/>
        <a:lstStyle/>
        <a:p>
          <a:r>
            <a:rPr lang="es-ES" b="1" spc="-1">
              <a:latin typeface="+mj-lt"/>
            </a:rPr>
            <a:t>Tiene problemas de sueño.</a:t>
          </a:r>
          <a:endParaRPr lang="es-CO" b="1" dirty="0">
            <a:latin typeface="+mj-lt"/>
          </a:endParaRPr>
        </a:p>
      </dgm:t>
    </dgm:pt>
    <dgm:pt modelId="{D568E7D6-908F-41EA-8520-57816592B861}" type="parTrans" cxnId="{6D9EB2F2-F63B-4FA3-8902-C493BAC63E4A}">
      <dgm:prSet/>
      <dgm:spPr/>
      <dgm:t>
        <a:bodyPr/>
        <a:lstStyle/>
        <a:p>
          <a:endParaRPr lang="es-CO"/>
        </a:p>
      </dgm:t>
    </dgm:pt>
    <dgm:pt modelId="{A9DBECBC-766F-44B2-9418-647933AB6016}" type="sibTrans" cxnId="{6D9EB2F2-F63B-4FA3-8902-C493BAC63E4A}">
      <dgm:prSet/>
      <dgm:spPr/>
      <dgm:t>
        <a:bodyPr/>
        <a:lstStyle/>
        <a:p>
          <a:endParaRPr lang="es-CO"/>
        </a:p>
      </dgm:t>
    </dgm:pt>
    <dgm:pt modelId="{C793FAE0-ABE2-4B9F-BC3B-FE9B50F7082C}">
      <dgm:prSet phldrT="[Texto]"/>
      <dgm:spPr/>
      <dgm:t>
        <a:bodyPr/>
        <a:lstStyle/>
        <a:p>
          <a:r>
            <a:rPr lang="es-ES" b="1" spc="-1">
              <a:latin typeface="+mj-lt"/>
            </a:rPr>
            <a:t>Se niega a dar besos la mayoría de las veces y cuando lo hace, pone la cara e incluso se limpia cuando se los dan. </a:t>
          </a:r>
          <a:endParaRPr lang="es-CO" b="1" dirty="0">
            <a:latin typeface="+mj-lt"/>
          </a:endParaRPr>
        </a:p>
      </dgm:t>
    </dgm:pt>
    <dgm:pt modelId="{1C6536BA-4B67-4B5D-AC24-217442C68BCC}" type="parTrans" cxnId="{07CDB0F6-7B61-4360-826F-D944AEC4516B}">
      <dgm:prSet/>
      <dgm:spPr/>
      <dgm:t>
        <a:bodyPr/>
        <a:lstStyle/>
        <a:p>
          <a:endParaRPr lang="es-CO"/>
        </a:p>
      </dgm:t>
    </dgm:pt>
    <dgm:pt modelId="{6986A181-19D1-4195-A323-53A60E793347}" type="sibTrans" cxnId="{07CDB0F6-7B61-4360-826F-D944AEC4516B}">
      <dgm:prSet/>
      <dgm:spPr/>
      <dgm:t>
        <a:bodyPr/>
        <a:lstStyle/>
        <a:p>
          <a:endParaRPr lang="es-CO"/>
        </a:p>
      </dgm:t>
    </dgm:pt>
    <dgm:pt modelId="{5492C422-5854-457F-AC10-F0ACDC2D51FA}">
      <dgm:prSet phldrT="[Texto]"/>
      <dgm:spPr/>
      <dgm:t>
        <a:bodyPr/>
        <a:lstStyle/>
        <a:p>
          <a:r>
            <a:rPr lang="es-ES" b="1" spc="-1">
              <a:latin typeface="+mj-lt"/>
            </a:rPr>
            <a:t>Puede presentar cierta obsesión con el dibujo.</a:t>
          </a:r>
          <a:endParaRPr lang="es-CO" b="1" dirty="0">
            <a:latin typeface="+mj-lt"/>
          </a:endParaRPr>
        </a:p>
      </dgm:t>
    </dgm:pt>
    <dgm:pt modelId="{C50D21EC-0CE9-44F6-B819-4ECC237909EB}" type="parTrans" cxnId="{88B2F74D-1851-4667-8D2C-DFBF02D48BA0}">
      <dgm:prSet/>
      <dgm:spPr/>
      <dgm:t>
        <a:bodyPr/>
        <a:lstStyle/>
        <a:p>
          <a:endParaRPr lang="es-CO"/>
        </a:p>
      </dgm:t>
    </dgm:pt>
    <dgm:pt modelId="{54370B0C-8ADA-4411-B60E-BBDDA1C66446}" type="sibTrans" cxnId="{88B2F74D-1851-4667-8D2C-DFBF02D48BA0}">
      <dgm:prSet/>
      <dgm:spPr/>
      <dgm:t>
        <a:bodyPr/>
        <a:lstStyle/>
        <a:p>
          <a:endParaRPr lang="es-CO"/>
        </a:p>
      </dgm:t>
    </dgm:pt>
    <dgm:pt modelId="{5BAF2D74-DEDF-4FFA-967C-0B77E8DE7245}">
      <dgm:prSet phldrT="[Texto]"/>
      <dgm:spPr/>
      <dgm:t>
        <a:bodyPr/>
        <a:lstStyle/>
        <a:p>
          <a:r>
            <a:rPr lang="es-ES" b="1" spc="-1">
              <a:latin typeface="+mj-lt"/>
            </a:rPr>
            <a:t>Se aburre fácilmente, no se entretiene con nada ni con nadie.</a:t>
          </a:r>
          <a:endParaRPr lang="es-CO" b="1" dirty="0">
            <a:latin typeface="+mj-lt"/>
          </a:endParaRPr>
        </a:p>
      </dgm:t>
    </dgm:pt>
    <dgm:pt modelId="{EB7D7469-A2BE-463B-AF52-D006DC36DB8F}" type="parTrans" cxnId="{7F1B5107-CD59-40B1-834F-2824C1A91F1F}">
      <dgm:prSet/>
      <dgm:spPr/>
      <dgm:t>
        <a:bodyPr/>
        <a:lstStyle/>
        <a:p>
          <a:endParaRPr lang="es-CO"/>
        </a:p>
      </dgm:t>
    </dgm:pt>
    <dgm:pt modelId="{926D34E9-80A5-4D4E-A1C0-34EADA9E3718}" type="sibTrans" cxnId="{7F1B5107-CD59-40B1-834F-2824C1A91F1F}">
      <dgm:prSet/>
      <dgm:spPr/>
      <dgm:t>
        <a:bodyPr/>
        <a:lstStyle/>
        <a:p>
          <a:endParaRPr lang="es-CO"/>
        </a:p>
      </dgm:t>
    </dgm:pt>
    <dgm:pt modelId="{19C24230-30DF-4739-9CAF-0A34C6AA0C99}" type="pres">
      <dgm:prSet presAssocID="{851231CA-2ADB-49B5-AEB6-EA3974D890E5}" presName="diagram" presStyleCnt="0">
        <dgm:presLayoutVars>
          <dgm:dir/>
          <dgm:resizeHandles val="exact"/>
        </dgm:presLayoutVars>
      </dgm:prSet>
      <dgm:spPr/>
    </dgm:pt>
    <dgm:pt modelId="{144F2EB9-BE9E-4893-8589-B5C839EBAB6A}" type="pres">
      <dgm:prSet presAssocID="{B205C84F-D7D3-4DF5-9F9B-02009EE72D69}" presName="node" presStyleLbl="node1" presStyleIdx="0" presStyleCnt="6">
        <dgm:presLayoutVars>
          <dgm:bulletEnabled val="1"/>
        </dgm:presLayoutVars>
      </dgm:prSet>
      <dgm:spPr/>
    </dgm:pt>
    <dgm:pt modelId="{BC758BE4-A5D7-4126-8A8E-03BF0B4C9B63}" type="pres">
      <dgm:prSet presAssocID="{0E02C584-251E-4F6D-93CE-024F56EDA1E8}" presName="sibTrans" presStyleCnt="0"/>
      <dgm:spPr/>
    </dgm:pt>
    <dgm:pt modelId="{BEE762DF-32DC-44EC-A78A-B67F21637DF8}" type="pres">
      <dgm:prSet presAssocID="{65B5CCE7-ABF1-4179-9BE2-789058C76658}" presName="node" presStyleLbl="node1" presStyleIdx="1" presStyleCnt="6" custLinFactNeighborX="249" custLinFactNeighborY="-5273">
        <dgm:presLayoutVars>
          <dgm:bulletEnabled val="1"/>
        </dgm:presLayoutVars>
      </dgm:prSet>
      <dgm:spPr/>
    </dgm:pt>
    <dgm:pt modelId="{35E65431-D13D-4856-99C2-E455CD39E1CB}" type="pres">
      <dgm:prSet presAssocID="{41E8CFE0-910A-4312-9DA4-6D89AD1AF47F}" presName="sibTrans" presStyleCnt="0"/>
      <dgm:spPr/>
    </dgm:pt>
    <dgm:pt modelId="{1862AC8D-555E-4CFA-ADFD-C3B84CB8635E}" type="pres">
      <dgm:prSet presAssocID="{BA22A5A2-2043-4204-8788-58576C274CCA}" presName="node" presStyleLbl="node1" presStyleIdx="2" presStyleCnt="6">
        <dgm:presLayoutVars>
          <dgm:bulletEnabled val="1"/>
        </dgm:presLayoutVars>
      </dgm:prSet>
      <dgm:spPr/>
    </dgm:pt>
    <dgm:pt modelId="{88811DFA-4C7F-4F2E-8009-0AF7CD4C8FF7}" type="pres">
      <dgm:prSet presAssocID="{A9DBECBC-766F-44B2-9418-647933AB6016}" presName="sibTrans" presStyleCnt="0"/>
      <dgm:spPr/>
    </dgm:pt>
    <dgm:pt modelId="{77C547B5-3045-42C4-854A-4540A13BB82B}" type="pres">
      <dgm:prSet presAssocID="{C793FAE0-ABE2-4B9F-BC3B-FE9B50F7082C}" presName="node" presStyleLbl="node1" presStyleIdx="3" presStyleCnt="6">
        <dgm:presLayoutVars>
          <dgm:bulletEnabled val="1"/>
        </dgm:presLayoutVars>
      </dgm:prSet>
      <dgm:spPr/>
    </dgm:pt>
    <dgm:pt modelId="{EDCD2D66-C456-4E04-955D-C7D772A6047C}" type="pres">
      <dgm:prSet presAssocID="{6986A181-19D1-4195-A323-53A60E793347}" presName="sibTrans" presStyleCnt="0"/>
      <dgm:spPr/>
    </dgm:pt>
    <dgm:pt modelId="{EFFCAC7F-500E-43D5-9989-BB99B0540138}" type="pres">
      <dgm:prSet presAssocID="{5492C422-5854-457F-AC10-F0ACDC2D51FA}" presName="node" presStyleLbl="node1" presStyleIdx="4" presStyleCnt="6">
        <dgm:presLayoutVars>
          <dgm:bulletEnabled val="1"/>
        </dgm:presLayoutVars>
      </dgm:prSet>
      <dgm:spPr/>
    </dgm:pt>
    <dgm:pt modelId="{3482597B-1E7D-4541-879B-F59D94AD4E0A}" type="pres">
      <dgm:prSet presAssocID="{54370B0C-8ADA-4411-B60E-BBDDA1C66446}" presName="sibTrans" presStyleCnt="0"/>
      <dgm:spPr/>
    </dgm:pt>
    <dgm:pt modelId="{6FFE44A2-4E29-4DE9-B4CC-DEBF69AD38E9}" type="pres">
      <dgm:prSet presAssocID="{5BAF2D74-DEDF-4FFA-967C-0B77E8DE7245}" presName="node" presStyleLbl="node1" presStyleIdx="5" presStyleCnt="6">
        <dgm:presLayoutVars>
          <dgm:bulletEnabled val="1"/>
        </dgm:presLayoutVars>
      </dgm:prSet>
      <dgm:spPr/>
    </dgm:pt>
  </dgm:ptLst>
  <dgm:cxnLst>
    <dgm:cxn modelId="{7F1B5107-CD59-40B1-834F-2824C1A91F1F}" srcId="{851231CA-2ADB-49B5-AEB6-EA3974D890E5}" destId="{5BAF2D74-DEDF-4FFA-967C-0B77E8DE7245}" srcOrd="5" destOrd="0" parTransId="{EB7D7469-A2BE-463B-AF52-D006DC36DB8F}" sibTransId="{926D34E9-80A5-4D4E-A1C0-34EADA9E3718}"/>
    <dgm:cxn modelId="{97093B10-3F57-47B4-B757-F8D010ED5A64}" type="presOf" srcId="{B205C84F-D7D3-4DF5-9F9B-02009EE72D69}" destId="{144F2EB9-BE9E-4893-8589-B5C839EBAB6A}" srcOrd="0" destOrd="0" presId="urn:microsoft.com/office/officeart/2005/8/layout/default"/>
    <dgm:cxn modelId="{301A1F15-7FBF-4FE1-965C-B12FEA5A3119}" type="presOf" srcId="{65B5CCE7-ABF1-4179-9BE2-789058C76658}" destId="{BEE762DF-32DC-44EC-A78A-B67F21637DF8}" srcOrd="0" destOrd="0" presId="urn:microsoft.com/office/officeart/2005/8/layout/default"/>
    <dgm:cxn modelId="{35C2C239-721E-4485-9AE6-C41DDA0352C8}" type="presOf" srcId="{C793FAE0-ABE2-4B9F-BC3B-FE9B50F7082C}" destId="{77C547B5-3045-42C4-854A-4540A13BB82B}" srcOrd="0" destOrd="0" presId="urn:microsoft.com/office/officeart/2005/8/layout/default"/>
    <dgm:cxn modelId="{E51A603D-FF7B-444F-8FF8-C15190EDBCAF}" type="presOf" srcId="{851231CA-2ADB-49B5-AEB6-EA3974D890E5}" destId="{19C24230-30DF-4739-9CAF-0A34C6AA0C99}" srcOrd="0" destOrd="0" presId="urn:microsoft.com/office/officeart/2005/8/layout/default"/>
    <dgm:cxn modelId="{9D902E61-DBA3-4E9A-A815-5E4AE3B7564A}" type="presOf" srcId="{5492C422-5854-457F-AC10-F0ACDC2D51FA}" destId="{EFFCAC7F-500E-43D5-9989-BB99B0540138}" srcOrd="0" destOrd="0" presId="urn:microsoft.com/office/officeart/2005/8/layout/default"/>
    <dgm:cxn modelId="{88B2F74D-1851-4667-8D2C-DFBF02D48BA0}" srcId="{851231CA-2ADB-49B5-AEB6-EA3974D890E5}" destId="{5492C422-5854-457F-AC10-F0ACDC2D51FA}" srcOrd="4" destOrd="0" parTransId="{C50D21EC-0CE9-44F6-B819-4ECC237909EB}" sibTransId="{54370B0C-8ADA-4411-B60E-BBDDA1C66446}"/>
    <dgm:cxn modelId="{660A7BA2-41D1-473B-A4DA-1FF8C3282F36}" srcId="{851231CA-2ADB-49B5-AEB6-EA3974D890E5}" destId="{B205C84F-D7D3-4DF5-9F9B-02009EE72D69}" srcOrd="0" destOrd="0" parTransId="{06C786ED-8295-4020-9F75-6B31146A873F}" sibTransId="{0E02C584-251E-4F6D-93CE-024F56EDA1E8}"/>
    <dgm:cxn modelId="{81C335B4-CC21-4639-A546-123CEE8E0B8F}" srcId="{851231CA-2ADB-49B5-AEB6-EA3974D890E5}" destId="{65B5CCE7-ABF1-4179-9BE2-789058C76658}" srcOrd="1" destOrd="0" parTransId="{F205099F-E8C8-4E53-B0E4-EC7CFAEDA393}" sibTransId="{41E8CFE0-910A-4312-9DA4-6D89AD1AF47F}"/>
    <dgm:cxn modelId="{3884EEEC-1DD5-4132-87EE-7F8DF2868066}" type="presOf" srcId="{5BAF2D74-DEDF-4FFA-967C-0B77E8DE7245}" destId="{6FFE44A2-4E29-4DE9-B4CC-DEBF69AD38E9}" srcOrd="0" destOrd="0" presId="urn:microsoft.com/office/officeart/2005/8/layout/default"/>
    <dgm:cxn modelId="{40F4D1EE-2854-4A84-AA5C-F7DE42FE6B6C}" type="presOf" srcId="{BA22A5A2-2043-4204-8788-58576C274CCA}" destId="{1862AC8D-555E-4CFA-ADFD-C3B84CB8635E}" srcOrd="0" destOrd="0" presId="urn:microsoft.com/office/officeart/2005/8/layout/default"/>
    <dgm:cxn modelId="{6D9EB2F2-F63B-4FA3-8902-C493BAC63E4A}" srcId="{851231CA-2ADB-49B5-AEB6-EA3974D890E5}" destId="{BA22A5A2-2043-4204-8788-58576C274CCA}" srcOrd="2" destOrd="0" parTransId="{D568E7D6-908F-41EA-8520-57816592B861}" sibTransId="{A9DBECBC-766F-44B2-9418-647933AB6016}"/>
    <dgm:cxn modelId="{07CDB0F6-7B61-4360-826F-D944AEC4516B}" srcId="{851231CA-2ADB-49B5-AEB6-EA3974D890E5}" destId="{C793FAE0-ABE2-4B9F-BC3B-FE9B50F7082C}" srcOrd="3" destOrd="0" parTransId="{1C6536BA-4B67-4B5D-AC24-217442C68BCC}" sibTransId="{6986A181-19D1-4195-A323-53A60E793347}"/>
    <dgm:cxn modelId="{5A6D2BB0-4DFA-4BFB-89A6-4B3F806D4BFD}" type="presParOf" srcId="{19C24230-30DF-4739-9CAF-0A34C6AA0C99}" destId="{144F2EB9-BE9E-4893-8589-B5C839EBAB6A}" srcOrd="0" destOrd="0" presId="urn:microsoft.com/office/officeart/2005/8/layout/default"/>
    <dgm:cxn modelId="{A3DA408E-1D5F-4CC6-ACA7-26721FB435F6}" type="presParOf" srcId="{19C24230-30DF-4739-9CAF-0A34C6AA0C99}" destId="{BC758BE4-A5D7-4126-8A8E-03BF0B4C9B63}" srcOrd="1" destOrd="0" presId="urn:microsoft.com/office/officeart/2005/8/layout/default"/>
    <dgm:cxn modelId="{709569C9-F3BC-4968-99AA-56EC990F2AA8}" type="presParOf" srcId="{19C24230-30DF-4739-9CAF-0A34C6AA0C99}" destId="{BEE762DF-32DC-44EC-A78A-B67F21637DF8}" srcOrd="2" destOrd="0" presId="urn:microsoft.com/office/officeart/2005/8/layout/default"/>
    <dgm:cxn modelId="{5632D4AD-16BE-4FC1-837D-4D3F0893D51B}" type="presParOf" srcId="{19C24230-30DF-4739-9CAF-0A34C6AA0C99}" destId="{35E65431-D13D-4856-99C2-E455CD39E1CB}" srcOrd="3" destOrd="0" presId="urn:microsoft.com/office/officeart/2005/8/layout/default"/>
    <dgm:cxn modelId="{7E4ECD96-0C15-4ECA-9D17-5AD696EE5A5F}" type="presParOf" srcId="{19C24230-30DF-4739-9CAF-0A34C6AA0C99}" destId="{1862AC8D-555E-4CFA-ADFD-C3B84CB8635E}" srcOrd="4" destOrd="0" presId="urn:microsoft.com/office/officeart/2005/8/layout/default"/>
    <dgm:cxn modelId="{10EDE622-B0D3-4033-A562-492D166A08CC}" type="presParOf" srcId="{19C24230-30DF-4739-9CAF-0A34C6AA0C99}" destId="{88811DFA-4C7F-4F2E-8009-0AF7CD4C8FF7}" srcOrd="5" destOrd="0" presId="urn:microsoft.com/office/officeart/2005/8/layout/default"/>
    <dgm:cxn modelId="{1BAEAF92-8C9C-4AE6-A23B-5DAEB99BC776}" type="presParOf" srcId="{19C24230-30DF-4739-9CAF-0A34C6AA0C99}" destId="{77C547B5-3045-42C4-854A-4540A13BB82B}" srcOrd="6" destOrd="0" presId="urn:microsoft.com/office/officeart/2005/8/layout/default"/>
    <dgm:cxn modelId="{C211A399-FAD6-40CC-BDE1-A89559D9CE55}" type="presParOf" srcId="{19C24230-30DF-4739-9CAF-0A34C6AA0C99}" destId="{EDCD2D66-C456-4E04-955D-C7D772A6047C}" srcOrd="7" destOrd="0" presId="urn:microsoft.com/office/officeart/2005/8/layout/default"/>
    <dgm:cxn modelId="{CF811279-FABA-4678-AD8C-ECADD358F55B}" type="presParOf" srcId="{19C24230-30DF-4739-9CAF-0A34C6AA0C99}" destId="{EFFCAC7F-500E-43D5-9989-BB99B0540138}" srcOrd="8" destOrd="0" presId="urn:microsoft.com/office/officeart/2005/8/layout/default"/>
    <dgm:cxn modelId="{30B6CA72-255B-4D3C-BCAC-C404412A80AF}" type="presParOf" srcId="{19C24230-30DF-4739-9CAF-0A34C6AA0C99}" destId="{3482597B-1E7D-4541-879B-F59D94AD4E0A}" srcOrd="9" destOrd="0" presId="urn:microsoft.com/office/officeart/2005/8/layout/default"/>
    <dgm:cxn modelId="{731D8014-C323-49BF-809D-0D121F4C58D5}" type="presParOf" srcId="{19C24230-30DF-4739-9CAF-0A34C6AA0C99}" destId="{6FFE44A2-4E29-4DE9-B4CC-DEBF69AD38E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CED791C-01AA-4C56-A86E-55CD25B6DD4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1A0769DE-1E94-4E7B-B9FC-918A8C725AB0}">
      <dgm:prSet phldrT="[Texto]" custT="1"/>
      <dgm:spPr/>
      <dgm:t>
        <a:bodyPr/>
        <a:lstStyle/>
        <a:p>
          <a:r>
            <a:rPr lang="es-ES" sz="1800" b="1" spc="-1" dirty="0">
              <a:solidFill>
                <a:schemeClr val="bg1"/>
              </a:solidFill>
              <a:latin typeface="+mj-lt"/>
            </a:rPr>
            <a:t>Es “destructor” en el juego.</a:t>
          </a:r>
          <a:endParaRPr lang="es-CO" sz="1800" dirty="0">
            <a:solidFill>
              <a:schemeClr val="bg1"/>
            </a:solidFill>
          </a:endParaRPr>
        </a:p>
      </dgm:t>
    </dgm:pt>
    <dgm:pt modelId="{277A8991-5CC9-4C12-BF47-FDDFC286F5C8}" type="parTrans" cxnId="{F3B9FD80-74CB-4FE3-8D51-748B919CB49C}">
      <dgm:prSet/>
      <dgm:spPr/>
      <dgm:t>
        <a:bodyPr/>
        <a:lstStyle/>
        <a:p>
          <a:endParaRPr lang="es-CO"/>
        </a:p>
      </dgm:t>
    </dgm:pt>
    <dgm:pt modelId="{92543076-4CF9-4041-837D-E22AE794242B}" type="sibTrans" cxnId="{F3B9FD80-74CB-4FE3-8D51-748B919CB49C}">
      <dgm:prSet/>
      <dgm:spPr/>
      <dgm:t>
        <a:bodyPr/>
        <a:lstStyle/>
        <a:p>
          <a:endParaRPr lang="es-CO"/>
        </a:p>
      </dgm:t>
    </dgm:pt>
    <dgm:pt modelId="{9515B6BA-0179-4D2C-87A0-7F53B4CF6A7E}">
      <dgm:prSet phldrT="[Texto]" custT="1"/>
      <dgm:spPr/>
      <dgm:t>
        <a:bodyPr/>
        <a:lstStyle/>
        <a:p>
          <a:r>
            <a:rPr lang="es-ES" sz="1800" b="1" spc="-1" dirty="0">
              <a:solidFill>
                <a:schemeClr val="bg1"/>
              </a:solidFill>
              <a:latin typeface="+mj-lt"/>
            </a:rPr>
            <a:t>Muestra gran timidez.</a:t>
          </a:r>
          <a:endParaRPr lang="es-CO" sz="1800" dirty="0">
            <a:solidFill>
              <a:schemeClr val="bg1"/>
            </a:solidFill>
          </a:endParaRPr>
        </a:p>
      </dgm:t>
    </dgm:pt>
    <dgm:pt modelId="{5128D03A-0CBC-4C72-A578-C6818ADC0A58}" type="parTrans" cxnId="{D5290468-E59A-4C8C-8C12-A73220F2819A}">
      <dgm:prSet/>
      <dgm:spPr/>
      <dgm:t>
        <a:bodyPr/>
        <a:lstStyle/>
        <a:p>
          <a:endParaRPr lang="es-CO"/>
        </a:p>
      </dgm:t>
    </dgm:pt>
    <dgm:pt modelId="{FDDA9D21-12F0-4982-A445-F6798A052DF0}" type="sibTrans" cxnId="{D5290468-E59A-4C8C-8C12-A73220F2819A}">
      <dgm:prSet/>
      <dgm:spPr/>
      <dgm:t>
        <a:bodyPr/>
        <a:lstStyle/>
        <a:p>
          <a:endParaRPr lang="es-CO"/>
        </a:p>
      </dgm:t>
    </dgm:pt>
    <dgm:pt modelId="{BC086243-8C4F-4C10-99FA-EF1A2C05FF35}">
      <dgm:prSet phldrT="[Texto]" custT="1"/>
      <dgm:spPr/>
      <dgm:t>
        <a:bodyPr/>
        <a:lstStyle/>
        <a:p>
          <a:r>
            <a:rPr lang="es-ES" sz="1800" b="1" spc="-1" dirty="0">
              <a:solidFill>
                <a:schemeClr val="bg1"/>
              </a:solidFill>
              <a:latin typeface="+mj-lt"/>
            </a:rPr>
            <a:t>No recoge los juguetes.</a:t>
          </a:r>
          <a:endParaRPr lang="es-CO" sz="1800" dirty="0">
            <a:solidFill>
              <a:schemeClr val="bg1"/>
            </a:solidFill>
          </a:endParaRPr>
        </a:p>
      </dgm:t>
    </dgm:pt>
    <dgm:pt modelId="{CFC1F5B1-FDBE-402F-AAA7-38727477F44B}" type="parTrans" cxnId="{3E6893EE-AC9F-48F6-8450-820F5AA1EC7B}">
      <dgm:prSet/>
      <dgm:spPr/>
      <dgm:t>
        <a:bodyPr/>
        <a:lstStyle/>
        <a:p>
          <a:endParaRPr lang="es-CO"/>
        </a:p>
      </dgm:t>
    </dgm:pt>
    <dgm:pt modelId="{2808463C-42E8-4129-8B19-20154123F411}" type="sibTrans" cxnId="{3E6893EE-AC9F-48F6-8450-820F5AA1EC7B}">
      <dgm:prSet/>
      <dgm:spPr/>
      <dgm:t>
        <a:bodyPr/>
        <a:lstStyle/>
        <a:p>
          <a:endParaRPr lang="es-CO"/>
        </a:p>
      </dgm:t>
    </dgm:pt>
    <dgm:pt modelId="{16627D98-A2CA-4616-9922-54DEAD7FAFF3}">
      <dgm:prSet phldrT="[Texto]" custT="1"/>
      <dgm:spPr/>
      <dgm:t>
        <a:bodyPr/>
        <a:lstStyle/>
        <a:p>
          <a:r>
            <a:rPr lang="es-ES" sz="1800" b="1" spc="-1" dirty="0">
              <a:solidFill>
                <a:schemeClr val="bg1"/>
              </a:solidFill>
              <a:latin typeface="+mj-lt"/>
            </a:rPr>
            <a:t>Cambia de juego constantemente.</a:t>
          </a:r>
          <a:endParaRPr lang="es-CO" sz="1800" dirty="0">
            <a:solidFill>
              <a:schemeClr val="bg1"/>
            </a:solidFill>
          </a:endParaRPr>
        </a:p>
      </dgm:t>
    </dgm:pt>
    <dgm:pt modelId="{DCAEC9BE-5A2C-4806-83FB-5294A1BBEAFB}" type="parTrans" cxnId="{8E32E95F-205A-4359-A940-D70FFCF39A5D}">
      <dgm:prSet/>
      <dgm:spPr/>
      <dgm:t>
        <a:bodyPr/>
        <a:lstStyle/>
        <a:p>
          <a:endParaRPr lang="es-CO"/>
        </a:p>
      </dgm:t>
    </dgm:pt>
    <dgm:pt modelId="{EA06E048-CA9C-4385-990F-45CE90FA7CB8}" type="sibTrans" cxnId="{8E32E95F-205A-4359-A940-D70FFCF39A5D}">
      <dgm:prSet/>
      <dgm:spPr/>
      <dgm:t>
        <a:bodyPr/>
        <a:lstStyle/>
        <a:p>
          <a:endParaRPr lang="es-CO"/>
        </a:p>
      </dgm:t>
    </dgm:pt>
    <dgm:pt modelId="{CEB8D898-2F44-407F-889E-CB6B29C34BFB}">
      <dgm:prSet phldrT="[Texto]" custT="1"/>
      <dgm:spPr/>
      <dgm:t>
        <a:bodyPr/>
        <a:lstStyle/>
        <a:p>
          <a:r>
            <a:rPr lang="es-ES" sz="1800" b="1" spc="-1" dirty="0">
              <a:solidFill>
                <a:schemeClr val="bg1"/>
              </a:solidFill>
              <a:latin typeface="+mj-lt"/>
            </a:rPr>
            <a:t>Muestra preferencias por determinadas cosas.</a:t>
          </a:r>
          <a:endParaRPr lang="es-CO" sz="1800" dirty="0">
            <a:solidFill>
              <a:schemeClr val="bg1"/>
            </a:solidFill>
          </a:endParaRPr>
        </a:p>
      </dgm:t>
    </dgm:pt>
    <dgm:pt modelId="{5735D68A-C2E5-4774-9E11-138A88CCBF2D}" type="parTrans" cxnId="{BA3F5E17-0BB2-4196-9AE6-333F644061E3}">
      <dgm:prSet/>
      <dgm:spPr/>
      <dgm:t>
        <a:bodyPr/>
        <a:lstStyle/>
        <a:p>
          <a:endParaRPr lang="es-CO"/>
        </a:p>
      </dgm:t>
    </dgm:pt>
    <dgm:pt modelId="{C7DEB7EC-16DD-44B5-AA2D-06B834D2D58B}" type="sibTrans" cxnId="{BA3F5E17-0BB2-4196-9AE6-333F644061E3}">
      <dgm:prSet/>
      <dgm:spPr/>
      <dgm:t>
        <a:bodyPr/>
        <a:lstStyle/>
        <a:p>
          <a:endParaRPr lang="es-CO"/>
        </a:p>
      </dgm:t>
    </dgm:pt>
    <dgm:pt modelId="{EB645910-5E41-4DBE-8A65-88CBA4D8C667}">
      <dgm:prSet phldrT="[Texto]" custT="1"/>
      <dgm:spPr/>
      <dgm:t>
        <a:bodyPr/>
        <a:lstStyle/>
        <a:p>
          <a:r>
            <a:rPr lang="es-ES" sz="1800" b="1" spc="-1" dirty="0">
              <a:solidFill>
                <a:schemeClr val="bg1"/>
              </a:solidFill>
              <a:latin typeface="+mj-lt"/>
            </a:rPr>
            <a:t>No es consciente de que es molesto.</a:t>
          </a:r>
          <a:endParaRPr lang="es-CO" sz="1800" dirty="0">
            <a:solidFill>
              <a:schemeClr val="bg1"/>
            </a:solidFill>
          </a:endParaRPr>
        </a:p>
      </dgm:t>
    </dgm:pt>
    <dgm:pt modelId="{3B529EC2-ECB1-4C0D-8F3F-1EE3C82975F0}" type="parTrans" cxnId="{78376CBC-ADE0-493E-BD58-7046D0A3640C}">
      <dgm:prSet/>
      <dgm:spPr/>
      <dgm:t>
        <a:bodyPr/>
        <a:lstStyle/>
        <a:p>
          <a:endParaRPr lang="es-CO"/>
        </a:p>
      </dgm:t>
    </dgm:pt>
    <dgm:pt modelId="{FB20A742-9277-4DA2-B7BB-525C83296A68}" type="sibTrans" cxnId="{78376CBC-ADE0-493E-BD58-7046D0A3640C}">
      <dgm:prSet/>
      <dgm:spPr/>
      <dgm:t>
        <a:bodyPr/>
        <a:lstStyle/>
        <a:p>
          <a:endParaRPr lang="es-CO"/>
        </a:p>
      </dgm:t>
    </dgm:pt>
    <dgm:pt modelId="{8E776E54-2CE3-4A99-8F8A-BF1E3283B342}">
      <dgm:prSet phldrT="[Texto]" custT="1"/>
      <dgm:spPr/>
      <dgm:t>
        <a:bodyPr/>
        <a:lstStyle/>
        <a:p>
          <a:r>
            <a:rPr lang="es-ES" sz="1400" b="1" spc="-1" dirty="0">
              <a:solidFill>
                <a:schemeClr val="bg1"/>
              </a:solidFill>
              <a:latin typeface="+mj-lt"/>
            </a:rPr>
            <a:t>Se aprende los diálogos de sus películas preferidas, incluso el tono de voz y suele ser el único periodo largo que se mantiene en una misma actividad. </a:t>
          </a:r>
          <a:endParaRPr lang="es-CO" sz="1400" dirty="0">
            <a:solidFill>
              <a:schemeClr val="bg1"/>
            </a:solidFill>
          </a:endParaRPr>
        </a:p>
      </dgm:t>
    </dgm:pt>
    <dgm:pt modelId="{01C5F7BE-6ABE-465A-8059-5279B232899E}" type="parTrans" cxnId="{727E890D-8BD4-4570-A6E2-C9E2DCD4EDE4}">
      <dgm:prSet/>
      <dgm:spPr/>
      <dgm:t>
        <a:bodyPr/>
        <a:lstStyle/>
        <a:p>
          <a:endParaRPr lang="es-CO"/>
        </a:p>
      </dgm:t>
    </dgm:pt>
    <dgm:pt modelId="{9E80ADFB-2649-42A1-B301-AAA7CCCAFE97}" type="sibTrans" cxnId="{727E890D-8BD4-4570-A6E2-C9E2DCD4EDE4}">
      <dgm:prSet/>
      <dgm:spPr/>
      <dgm:t>
        <a:bodyPr/>
        <a:lstStyle/>
        <a:p>
          <a:endParaRPr lang="es-CO"/>
        </a:p>
      </dgm:t>
    </dgm:pt>
    <dgm:pt modelId="{2926180C-0A7D-4D08-9EC5-CEFA9F135959}" type="pres">
      <dgm:prSet presAssocID="{CCED791C-01AA-4C56-A86E-55CD25B6DD4A}" presName="diagram" presStyleCnt="0">
        <dgm:presLayoutVars>
          <dgm:dir/>
          <dgm:resizeHandles val="exact"/>
        </dgm:presLayoutVars>
      </dgm:prSet>
      <dgm:spPr/>
    </dgm:pt>
    <dgm:pt modelId="{C96C27B3-6994-4AB6-8E78-3143D362E4CD}" type="pres">
      <dgm:prSet presAssocID="{1A0769DE-1E94-4E7B-B9FC-918A8C725AB0}" presName="node" presStyleLbl="node1" presStyleIdx="0" presStyleCnt="7">
        <dgm:presLayoutVars>
          <dgm:bulletEnabled val="1"/>
        </dgm:presLayoutVars>
      </dgm:prSet>
      <dgm:spPr/>
    </dgm:pt>
    <dgm:pt modelId="{A50056E3-829C-417B-8ACB-231B46203B3A}" type="pres">
      <dgm:prSet presAssocID="{92543076-4CF9-4041-837D-E22AE794242B}" presName="sibTrans" presStyleCnt="0"/>
      <dgm:spPr/>
    </dgm:pt>
    <dgm:pt modelId="{FDAE2E05-F104-43A3-8FCD-2DDE9AB1EA5B}" type="pres">
      <dgm:prSet presAssocID="{EB645910-5E41-4DBE-8A65-88CBA4D8C667}" presName="node" presStyleLbl="node1" presStyleIdx="1" presStyleCnt="7">
        <dgm:presLayoutVars>
          <dgm:bulletEnabled val="1"/>
        </dgm:presLayoutVars>
      </dgm:prSet>
      <dgm:spPr/>
    </dgm:pt>
    <dgm:pt modelId="{BE535E20-8E6F-4012-9BF6-EE619B12293B}" type="pres">
      <dgm:prSet presAssocID="{FB20A742-9277-4DA2-B7BB-525C83296A68}" presName="sibTrans" presStyleCnt="0"/>
      <dgm:spPr/>
    </dgm:pt>
    <dgm:pt modelId="{7D33B21E-DD6F-47E3-BBFA-C3797FBAB533}" type="pres">
      <dgm:prSet presAssocID="{9515B6BA-0179-4D2C-87A0-7F53B4CF6A7E}" presName="node" presStyleLbl="node1" presStyleIdx="2" presStyleCnt="7">
        <dgm:presLayoutVars>
          <dgm:bulletEnabled val="1"/>
        </dgm:presLayoutVars>
      </dgm:prSet>
      <dgm:spPr/>
    </dgm:pt>
    <dgm:pt modelId="{58089692-E50D-40A9-B805-EF371E0241EE}" type="pres">
      <dgm:prSet presAssocID="{FDDA9D21-12F0-4982-A445-F6798A052DF0}" presName="sibTrans" presStyleCnt="0"/>
      <dgm:spPr/>
    </dgm:pt>
    <dgm:pt modelId="{A99F399F-7CD9-42EF-8C21-D7F8A1B9EEEA}" type="pres">
      <dgm:prSet presAssocID="{BC086243-8C4F-4C10-99FA-EF1A2C05FF35}" presName="node" presStyleLbl="node1" presStyleIdx="3" presStyleCnt="7">
        <dgm:presLayoutVars>
          <dgm:bulletEnabled val="1"/>
        </dgm:presLayoutVars>
      </dgm:prSet>
      <dgm:spPr/>
    </dgm:pt>
    <dgm:pt modelId="{809D32B2-18ED-47B9-8783-6FE56C0BD6AF}" type="pres">
      <dgm:prSet presAssocID="{2808463C-42E8-4129-8B19-20154123F411}" presName="sibTrans" presStyleCnt="0"/>
      <dgm:spPr/>
    </dgm:pt>
    <dgm:pt modelId="{8DF7072F-D9B7-4781-A912-DDE574A86EAD}" type="pres">
      <dgm:prSet presAssocID="{16627D98-A2CA-4616-9922-54DEAD7FAFF3}" presName="node" presStyleLbl="node1" presStyleIdx="4" presStyleCnt="7">
        <dgm:presLayoutVars>
          <dgm:bulletEnabled val="1"/>
        </dgm:presLayoutVars>
      </dgm:prSet>
      <dgm:spPr/>
    </dgm:pt>
    <dgm:pt modelId="{DDD0DB0B-6B20-4583-A75F-2507EC9376E6}" type="pres">
      <dgm:prSet presAssocID="{EA06E048-CA9C-4385-990F-45CE90FA7CB8}" presName="sibTrans" presStyleCnt="0"/>
      <dgm:spPr/>
    </dgm:pt>
    <dgm:pt modelId="{555056A4-9DEC-4DB3-B383-2D148EC6D200}" type="pres">
      <dgm:prSet presAssocID="{CEB8D898-2F44-407F-889E-CB6B29C34BFB}" presName="node" presStyleLbl="node1" presStyleIdx="5" presStyleCnt="7">
        <dgm:presLayoutVars>
          <dgm:bulletEnabled val="1"/>
        </dgm:presLayoutVars>
      </dgm:prSet>
      <dgm:spPr/>
    </dgm:pt>
    <dgm:pt modelId="{96BF3A23-3F17-4F76-8808-E4932CEC26E1}" type="pres">
      <dgm:prSet presAssocID="{C7DEB7EC-16DD-44B5-AA2D-06B834D2D58B}" presName="sibTrans" presStyleCnt="0"/>
      <dgm:spPr/>
    </dgm:pt>
    <dgm:pt modelId="{6BA6A736-9448-4173-98E9-75D9F04DB32F}" type="pres">
      <dgm:prSet presAssocID="{8E776E54-2CE3-4A99-8F8A-BF1E3283B342}" presName="node" presStyleLbl="node1" presStyleIdx="6" presStyleCnt="7" custScaleX="112582" custScaleY="118099">
        <dgm:presLayoutVars>
          <dgm:bulletEnabled val="1"/>
        </dgm:presLayoutVars>
      </dgm:prSet>
      <dgm:spPr/>
    </dgm:pt>
  </dgm:ptLst>
  <dgm:cxnLst>
    <dgm:cxn modelId="{727E890D-8BD4-4570-A6E2-C9E2DCD4EDE4}" srcId="{CCED791C-01AA-4C56-A86E-55CD25B6DD4A}" destId="{8E776E54-2CE3-4A99-8F8A-BF1E3283B342}" srcOrd="6" destOrd="0" parTransId="{01C5F7BE-6ABE-465A-8059-5279B232899E}" sibTransId="{9E80ADFB-2649-42A1-B301-AAA7CCCAFE97}"/>
    <dgm:cxn modelId="{BA3F5E17-0BB2-4196-9AE6-333F644061E3}" srcId="{CCED791C-01AA-4C56-A86E-55CD25B6DD4A}" destId="{CEB8D898-2F44-407F-889E-CB6B29C34BFB}" srcOrd="5" destOrd="0" parTransId="{5735D68A-C2E5-4774-9E11-138A88CCBF2D}" sibTransId="{C7DEB7EC-16DD-44B5-AA2D-06B834D2D58B}"/>
    <dgm:cxn modelId="{928E3B25-8EF6-4F00-95C5-BB8B6C3F59DA}" type="presOf" srcId="{9515B6BA-0179-4D2C-87A0-7F53B4CF6A7E}" destId="{7D33B21E-DD6F-47E3-BBFA-C3797FBAB533}" srcOrd="0" destOrd="0" presId="urn:microsoft.com/office/officeart/2005/8/layout/default"/>
    <dgm:cxn modelId="{8E32E95F-205A-4359-A940-D70FFCF39A5D}" srcId="{CCED791C-01AA-4C56-A86E-55CD25B6DD4A}" destId="{16627D98-A2CA-4616-9922-54DEAD7FAFF3}" srcOrd="4" destOrd="0" parTransId="{DCAEC9BE-5A2C-4806-83FB-5294A1BBEAFB}" sibTransId="{EA06E048-CA9C-4385-990F-45CE90FA7CB8}"/>
    <dgm:cxn modelId="{D5290468-E59A-4C8C-8C12-A73220F2819A}" srcId="{CCED791C-01AA-4C56-A86E-55CD25B6DD4A}" destId="{9515B6BA-0179-4D2C-87A0-7F53B4CF6A7E}" srcOrd="2" destOrd="0" parTransId="{5128D03A-0CBC-4C72-A578-C6818ADC0A58}" sibTransId="{FDDA9D21-12F0-4982-A445-F6798A052DF0}"/>
    <dgm:cxn modelId="{B4B9446A-CE44-4F4E-A5BE-5B4F5281AB85}" type="presOf" srcId="{1A0769DE-1E94-4E7B-B9FC-918A8C725AB0}" destId="{C96C27B3-6994-4AB6-8E78-3143D362E4CD}" srcOrd="0" destOrd="0" presId="urn:microsoft.com/office/officeart/2005/8/layout/default"/>
    <dgm:cxn modelId="{93DB4F53-17ED-4317-AEAF-205FA106D600}" type="presOf" srcId="{CCED791C-01AA-4C56-A86E-55CD25B6DD4A}" destId="{2926180C-0A7D-4D08-9EC5-CEFA9F135959}" srcOrd="0" destOrd="0" presId="urn:microsoft.com/office/officeart/2005/8/layout/default"/>
    <dgm:cxn modelId="{1C122678-513E-40D6-AA6D-B6F103F31A6F}" type="presOf" srcId="{16627D98-A2CA-4616-9922-54DEAD7FAFF3}" destId="{8DF7072F-D9B7-4781-A912-DDE574A86EAD}" srcOrd="0" destOrd="0" presId="urn:microsoft.com/office/officeart/2005/8/layout/default"/>
    <dgm:cxn modelId="{F3B9FD80-74CB-4FE3-8D51-748B919CB49C}" srcId="{CCED791C-01AA-4C56-A86E-55CD25B6DD4A}" destId="{1A0769DE-1E94-4E7B-B9FC-918A8C725AB0}" srcOrd="0" destOrd="0" parTransId="{277A8991-5CC9-4C12-BF47-FDDFC286F5C8}" sibTransId="{92543076-4CF9-4041-837D-E22AE794242B}"/>
    <dgm:cxn modelId="{3B718BA1-E8F7-4FBB-8A12-83A629DC003A}" type="presOf" srcId="{8E776E54-2CE3-4A99-8F8A-BF1E3283B342}" destId="{6BA6A736-9448-4173-98E9-75D9F04DB32F}" srcOrd="0" destOrd="0" presId="urn:microsoft.com/office/officeart/2005/8/layout/default"/>
    <dgm:cxn modelId="{E295ACA1-B450-4315-A1E9-DCF6AE402894}" type="presOf" srcId="{BC086243-8C4F-4C10-99FA-EF1A2C05FF35}" destId="{A99F399F-7CD9-42EF-8C21-D7F8A1B9EEEA}" srcOrd="0" destOrd="0" presId="urn:microsoft.com/office/officeart/2005/8/layout/default"/>
    <dgm:cxn modelId="{33BBC7AF-D7FD-4DEC-ADEA-FF3A89C3C266}" type="presOf" srcId="{CEB8D898-2F44-407F-889E-CB6B29C34BFB}" destId="{555056A4-9DEC-4DB3-B383-2D148EC6D200}" srcOrd="0" destOrd="0" presId="urn:microsoft.com/office/officeart/2005/8/layout/default"/>
    <dgm:cxn modelId="{78376CBC-ADE0-493E-BD58-7046D0A3640C}" srcId="{CCED791C-01AA-4C56-A86E-55CD25B6DD4A}" destId="{EB645910-5E41-4DBE-8A65-88CBA4D8C667}" srcOrd="1" destOrd="0" parTransId="{3B529EC2-ECB1-4C0D-8F3F-1EE3C82975F0}" sibTransId="{FB20A742-9277-4DA2-B7BB-525C83296A68}"/>
    <dgm:cxn modelId="{C69DD3D5-2FCA-42A1-8D59-70CFEE4741C3}" type="presOf" srcId="{EB645910-5E41-4DBE-8A65-88CBA4D8C667}" destId="{FDAE2E05-F104-43A3-8FCD-2DDE9AB1EA5B}" srcOrd="0" destOrd="0" presId="urn:microsoft.com/office/officeart/2005/8/layout/default"/>
    <dgm:cxn modelId="{3E6893EE-AC9F-48F6-8450-820F5AA1EC7B}" srcId="{CCED791C-01AA-4C56-A86E-55CD25B6DD4A}" destId="{BC086243-8C4F-4C10-99FA-EF1A2C05FF35}" srcOrd="3" destOrd="0" parTransId="{CFC1F5B1-FDBE-402F-AAA7-38727477F44B}" sibTransId="{2808463C-42E8-4129-8B19-20154123F411}"/>
    <dgm:cxn modelId="{C07FF195-E6C9-4E81-B236-6905946E4C40}" type="presParOf" srcId="{2926180C-0A7D-4D08-9EC5-CEFA9F135959}" destId="{C96C27B3-6994-4AB6-8E78-3143D362E4CD}" srcOrd="0" destOrd="0" presId="urn:microsoft.com/office/officeart/2005/8/layout/default"/>
    <dgm:cxn modelId="{90B45F10-9482-4821-8F58-3FCF7FC986EA}" type="presParOf" srcId="{2926180C-0A7D-4D08-9EC5-CEFA9F135959}" destId="{A50056E3-829C-417B-8ACB-231B46203B3A}" srcOrd="1" destOrd="0" presId="urn:microsoft.com/office/officeart/2005/8/layout/default"/>
    <dgm:cxn modelId="{69568EFE-F5B7-477A-81EA-1F08C7D9D4DB}" type="presParOf" srcId="{2926180C-0A7D-4D08-9EC5-CEFA9F135959}" destId="{FDAE2E05-F104-43A3-8FCD-2DDE9AB1EA5B}" srcOrd="2" destOrd="0" presId="urn:microsoft.com/office/officeart/2005/8/layout/default"/>
    <dgm:cxn modelId="{644B430A-FD41-4547-877E-D0486C6DF20C}" type="presParOf" srcId="{2926180C-0A7D-4D08-9EC5-CEFA9F135959}" destId="{BE535E20-8E6F-4012-9BF6-EE619B12293B}" srcOrd="3" destOrd="0" presId="urn:microsoft.com/office/officeart/2005/8/layout/default"/>
    <dgm:cxn modelId="{00F59E1A-947F-433D-A450-3834FFB5FD28}" type="presParOf" srcId="{2926180C-0A7D-4D08-9EC5-CEFA9F135959}" destId="{7D33B21E-DD6F-47E3-BBFA-C3797FBAB533}" srcOrd="4" destOrd="0" presId="urn:microsoft.com/office/officeart/2005/8/layout/default"/>
    <dgm:cxn modelId="{FB718F86-16B2-4D4E-9EF8-D6FF25CB63F1}" type="presParOf" srcId="{2926180C-0A7D-4D08-9EC5-CEFA9F135959}" destId="{58089692-E50D-40A9-B805-EF371E0241EE}" srcOrd="5" destOrd="0" presId="urn:microsoft.com/office/officeart/2005/8/layout/default"/>
    <dgm:cxn modelId="{BBF4A769-BB66-435E-BD94-90E9525B1D7A}" type="presParOf" srcId="{2926180C-0A7D-4D08-9EC5-CEFA9F135959}" destId="{A99F399F-7CD9-42EF-8C21-D7F8A1B9EEEA}" srcOrd="6" destOrd="0" presId="urn:microsoft.com/office/officeart/2005/8/layout/default"/>
    <dgm:cxn modelId="{1812722B-1524-4459-9CBE-F939D07251FF}" type="presParOf" srcId="{2926180C-0A7D-4D08-9EC5-CEFA9F135959}" destId="{809D32B2-18ED-47B9-8783-6FE56C0BD6AF}" srcOrd="7" destOrd="0" presId="urn:microsoft.com/office/officeart/2005/8/layout/default"/>
    <dgm:cxn modelId="{DF941EE5-3A0E-4706-8010-231CFB21442B}" type="presParOf" srcId="{2926180C-0A7D-4D08-9EC5-CEFA9F135959}" destId="{8DF7072F-D9B7-4781-A912-DDE574A86EAD}" srcOrd="8" destOrd="0" presId="urn:microsoft.com/office/officeart/2005/8/layout/default"/>
    <dgm:cxn modelId="{78EE4922-A019-488B-9B80-8AF98A93EBBD}" type="presParOf" srcId="{2926180C-0A7D-4D08-9EC5-CEFA9F135959}" destId="{DDD0DB0B-6B20-4583-A75F-2507EC9376E6}" srcOrd="9" destOrd="0" presId="urn:microsoft.com/office/officeart/2005/8/layout/default"/>
    <dgm:cxn modelId="{5173B505-116F-47B6-9FEF-B2130F6B19B5}" type="presParOf" srcId="{2926180C-0A7D-4D08-9EC5-CEFA9F135959}" destId="{555056A4-9DEC-4DB3-B383-2D148EC6D200}" srcOrd="10" destOrd="0" presId="urn:microsoft.com/office/officeart/2005/8/layout/default"/>
    <dgm:cxn modelId="{1C08288D-7090-47AE-BC7C-9362E6D6CDF9}" type="presParOf" srcId="{2926180C-0A7D-4D08-9EC5-CEFA9F135959}" destId="{96BF3A23-3F17-4F76-8808-E4932CEC26E1}" srcOrd="11" destOrd="0" presId="urn:microsoft.com/office/officeart/2005/8/layout/default"/>
    <dgm:cxn modelId="{CEDD39A0-42AD-4DC9-A8BC-055A5D63E00D}" type="presParOf" srcId="{2926180C-0A7D-4D08-9EC5-CEFA9F135959}" destId="{6BA6A736-9448-4173-98E9-75D9F04DB32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92BC0AB-BEC6-4834-BA36-AAF53A53D319}" type="doc">
      <dgm:prSet loTypeId="urn:microsoft.com/office/officeart/2005/8/layout/vList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195BC15-6093-40BE-B966-E990AD322245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Aparición temprana de los síntomas </a:t>
          </a:r>
        </a:p>
      </dgm:t>
    </dgm:pt>
    <dgm:pt modelId="{9FF181CF-ADE3-4D6F-B377-BE4FFBFAEA80}" type="parTrans" cxnId="{ABF63DE0-FEB8-44C3-A3C5-BF5EE00DDE6D}">
      <dgm:prSet/>
      <dgm:spPr/>
      <dgm:t>
        <a:bodyPr/>
        <a:lstStyle/>
        <a:p>
          <a:endParaRPr lang="es-CO"/>
        </a:p>
      </dgm:t>
    </dgm:pt>
    <dgm:pt modelId="{06FD3AA7-2219-4ABE-8751-3BDA9D5DAEB4}" type="sibTrans" cxnId="{ABF63DE0-FEB8-44C3-A3C5-BF5EE00DDE6D}">
      <dgm:prSet/>
      <dgm:spPr/>
      <dgm:t>
        <a:bodyPr/>
        <a:lstStyle/>
        <a:p>
          <a:endParaRPr lang="es-CO"/>
        </a:p>
      </dgm:t>
    </dgm:pt>
    <dgm:pt modelId="{4CE303EF-EA10-43A1-89A6-2BCF7D66ED57}">
      <dgm:prSet phldrT="[Texto]" custT="1"/>
      <dgm:spPr/>
      <dgm:t>
        <a:bodyPr/>
        <a:lstStyle/>
        <a:p>
          <a:r>
            <a:rPr lang="es-ES" sz="1800" b="1" u="sng" spc="-1" dirty="0">
              <a:latin typeface="+mj-lt"/>
              <a:cs typeface="Calibri" pitchFamily="34" charset="0"/>
            </a:rPr>
            <a:t>Si antes de los seis años aparecen al menos seis síntomas</a:t>
          </a:r>
          <a:r>
            <a:rPr lang="es-ES" sz="1800" spc="-1" dirty="0">
              <a:latin typeface="+mj-lt"/>
              <a:cs typeface="Calibri" pitchFamily="34" charset="0"/>
            </a:rPr>
            <a:t>: impulsividad, no guardar el turno en el juego, perder las cosas, no organizarse, no mantenerse sentado, contestar antes de que le pregunten... </a:t>
          </a:r>
          <a:r>
            <a:rPr lang="es-ES" sz="1800" b="1" u="sng" spc="-1" dirty="0">
              <a:latin typeface="+mj-lt"/>
              <a:cs typeface="Calibri" pitchFamily="34" charset="0"/>
            </a:rPr>
            <a:t>entonces puede existir un déficit de atención.</a:t>
          </a:r>
          <a:endParaRPr lang="es-CO" sz="1800" dirty="0">
            <a:latin typeface="+mj-lt"/>
          </a:endParaRPr>
        </a:p>
      </dgm:t>
    </dgm:pt>
    <dgm:pt modelId="{A77B1BC6-DE26-4FBD-A773-819704CA6620}" type="parTrans" cxnId="{8626C29E-85C4-4100-B56B-B8CBE7317CC8}">
      <dgm:prSet/>
      <dgm:spPr/>
      <dgm:t>
        <a:bodyPr/>
        <a:lstStyle/>
        <a:p>
          <a:endParaRPr lang="es-CO"/>
        </a:p>
      </dgm:t>
    </dgm:pt>
    <dgm:pt modelId="{510BC811-B052-4160-959E-77A90169913C}" type="sibTrans" cxnId="{8626C29E-85C4-4100-B56B-B8CBE7317CC8}">
      <dgm:prSet/>
      <dgm:spPr/>
      <dgm:t>
        <a:bodyPr/>
        <a:lstStyle/>
        <a:p>
          <a:endParaRPr lang="es-CO"/>
        </a:p>
      </dgm:t>
    </dgm:pt>
    <dgm:pt modelId="{A68C5BD1-A369-4064-B71C-8887C7B13DCA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Se manifiesta en diferentes entornos</a:t>
          </a:r>
        </a:p>
      </dgm:t>
    </dgm:pt>
    <dgm:pt modelId="{E494FCB2-EBE5-47E6-AF3E-A5C15D544CC7}" type="parTrans" cxnId="{3B51AE18-2314-4FE9-B517-C13307EEFC08}">
      <dgm:prSet/>
      <dgm:spPr/>
      <dgm:t>
        <a:bodyPr/>
        <a:lstStyle/>
        <a:p>
          <a:endParaRPr lang="es-CO"/>
        </a:p>
      </dgm:t>
    </dgm:pt>
    <dgm:pt modelId="{42D5A875-FCDF-4010-B5E0-74A24CEDC93C}" type="sibTrans" cxnId="{3B51AE18-2314-4FE9-B517-C13307EEFC08}">
      <dgm:prSet/>
      <dgm:spPr/>
      <dgm:t>
        <a:bodyPr/>
        <a:lstStyle/>
        <a:p>
          <a:endParaRPr lang="es-CO"/>
        </a:p>
      </dgm:t>
    </dgm:pt>
    <dgm:pt modelId="{691B7955-C576-43E0-841C-2971D4B90EDA}">
      <dgm:prSet phldrT="[Texto]" custT="1"/>
      <dgm:spPr/>
      <dgm:t>
        <a:bodyPr/>
        <a:lstStyle/>
        <a:p>
          <a:r>
            <a:rPr lang="es-ES" sz="1800" b="1" i="1" u="sng" spc="-1" dirty="0">
              <a:latin typeface="+mj-lt"/>
              <a:cs typeface="Calibri" pitchFamily="34" charset="0"/>
            </a:rPr>
            <a:t>"Debe pasar en casa y en el colegio, porque si no podría ser un problema de adaptación" (Vaquerizo Madrid, 2005).</a:t>
          </a:r>
          <a:endParaRPr lang="es-CO" sz="1800" dirty="0">
            <a:latin typeface="+mj-lt"/>
          </a:endParaRPr>
        </a:p>
      </dgm:t>
    </dgm:pt>
    <dgm:pt modelId="{75FF23C6-706F-4EC9-9650-B024E436C3F2}" type="parTrans" cxnId="{ECD8C0E8-4F69-4B5F-A0EC-70D6A5E3C173}">
      <dgm:prSet/>
      <dgm:spPr/>
      <dgm:t>
        <a:bodyPr/>
        <a:lstStyle/>
        <a:p>
          <a:endParaRPr lang="es-CO"/>
        </a:p>
      </dgm:t>
    </dgm:pt>
    <dgm:pt modelId="{73A66B44-8A88-412E-844C-34E6A3654C5E}" type="sibTrans" cxnId="{ECD8C0E8-4F69-4B5F-A0EC-70D6A5E3C173}">
      <dgm:prSet/>
      <dgm:spPr/>
      <dgm:t>
        <a:bodyPr/>
        <a:lstStyle/>
        <a:p>
          <a:endParaRPr lang="es-CO"/>
        </a:p>
      </dgm:t>
    </dgm:pt>
    <dgm:pt modelId="{A7044522-6E6E-46DB-B408-144D41AF07D8}" type="pres">
      <dgm:prSet presAssocID="{392BC0AB-BEC6-4834-BA36-AAF53A53D319}" presName="linear" presStyleCnt="0">
        <dgm:presLayoutVars>
          <dgm:dir/>
          <dgm:resizeHandles val="exact"/>
        </dgm:presLayoutVars>
      </dgm:prSet>
      <dgm:spPr/>
    </dgm:pt>
    <dgm:pt modelId="{505740C5-8AC8-4488-9CD7-5D89D7EBD7DB}" type="pres">
      <dgm:prSet presAssocID="{E195BC15-6093-40BE-B966-E990AD322245}" presName="comp" presStyleCnt="0"/>
      <dgm:spPr/>
    </dgm:pt>
    <dgm:pt modelId="{E1DA368A-8E5C-4983-9EEC-FC093C041018}" type="pres">
      <dgm:prSet presAssocID="{E195BC15-6093-40BE-B966-E990AD322245}" presName="box" presStyleLbl="node1" presStyleIdx="0" presStyleCnt="2"/>
      <dgm:spPr/>
    </dgm:pt>
    <dgm:pt modelId="{A79544E2-26B5-475C-9D11-0CD96CCCD4C8}" type="pres">
      <dgm:prSet presAssocID="{E195BC15-6093-40BE-B966-E990AD322245}" presName="img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6ED36DB8-30BE-496E-B6BA-023C1D117752}" type="pres">
      <dgm:prSet presAssocID="{E195BC15-6093-40BE-B966-E990AD322245}" presName="text" presStyleLbl="node1" presStyleIdx="0" presStyleCnt="2">
        <dgm:presLayoutVars>
          <dgm:bulletEnabled val="1"/>
        </dgm:presLayoutVars>
      </dgm:prSet>
      <dgm:spPr/>
    </dgm:pt>
    <dgm:pt modelId="{38316913-4A98-4215-AA3B-AB2787C3145E}" type="pres">
      <dgm:prSet presAssocID="{06FD3AA7-2219-4ABE-8751-3BDA9D5DAEB4}" presName="spacer" presStyleCnt="0"/>
      <dgm:spPr/>
    </dgm:pt>
    <dgm:pt modelId="{12A531F4-4E5F-4EF2-9B63-8069638B5F56}" type="pres">
      <dgm:prSet presAssocID="{A68C5BD1-A369-4064-B71C-8887C7B13DCA}" presName="comp" presStyleCnt="0"/>
      <dgm:spPr/>
    </dgm:pt>
    <dgm:pt modelId="{73E1FE3A-0392-46A7-A9A0-583EB70D7A14}" type="pres">
      <dgm:prSet presAssocID="{A68C5BD1-A369-4064-B71C-8887C7B13DCA}" presName="box" presStyleLbl="node1" presStyleIdx="1" presStyleCnt="2"/>
      <dgm:spPr/>
    </dgm:pt>
    <dgm:pt modelId="{14BC68EE-28FE-49B0-8A1E-A79ED18AC104}" type="pres">
      <dgm:prSet presAssocID="{A68C5BD1-A369-4064-B71C-8887C7B13DCA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D7D3B9-D871-4214-942F-BD73D8D4E9EA}" type="pres">
      <dgm:prSet presAssocID="{A68C5BD1-A369-4064-B71C-8887C7B13DCA}" presName="text" presStyleLbl="node1" presStyleIdx="1" presStyleCnt="2">
        <dgm:presLayoutVars>
          <dgm:bulletEnabled val="1"/>
        </dgm:presLayoutVars>
      </dgm:prSet>
      <dgm:spPr/>
    </dgm:pt>
  </dgm:ptLst>
  <dgm:cxnLst>
    <dgm:cxn modelId="{3B51AE18-2314-4FE9-B517-C13307EEFC08}" srcId="{392BC0AB-BEC6-4834-BA36-AAF53A53D319}" destId="{A68C5BD1-A369-4064-B71C-8887C7B13DCA}" srcOrd="1" destOrd="0" parTransId="{E494FCB2-EBE5-47E6-AF3E-A5C15D544CC7}" sibTransId="{42D5A875-FCDF-4010-B5E0-74A24CEDC93C}"/>
    <dgm:cxn modelId="{AB09FB1A-266A-48D5-9430-C42138651B57}" type="presOf" srcId="{392BC0AB-BEC6-4834-BA36-AAF53A53D319}" destId="{A7044522-6E6E-46DB-B408-144D41AF07D8}" srcOrd="0" destOrd="0" presId="urn:microsoft.com/office/officeart/2005/8/layout/vList4"/>
    <dgm:cxn modelId="{0B428028-DA6E-4AC4-9BC1-BEE318598912}" type="presOf" srcId="{691B7955-C576-43E0-841C-2971D4B90EDA}" destId="{DED7D3B9-D871-4214-942F-BD73D8D4E9EA}" srcOrd="1" destOrd="1" presId="urn:microsoft.com/office/officeart/2005/8/layout/vList4"/>
    <dgm:cxn modelId="{50AC5634-EF3F-40BB-9E59-D919EAA6A76C}" type="presOf" srcId="{691B7955-C576-43E0-841C-2971D4B90EDA}" destId="{73E1FE3A-0392-46A7-A9A0-583EB70D7A14}" srcOrd="0" destOrd="1" presId="urn:microsoft.com/office/officeart/2005/8/layout/vList4"/>
    <dgm:cxn modelId="{B019CD3F-B5DC-4CB0-AEDF-FB3818AC214E}" type="presOf" srcId="{A68C5BD1-A369-4064-B71C-8887C7B13DCA}" destId="{73E1FE3A-0392-46A7-A9A0-583EB70D7A14}" srcOrd="0" destOrd="0" presId="urn:microsoft.com/office/officeart/2005/8/layout/vList4"/>
    <dgm:cxn modelId="{E38B0153-16D4-42FC-9FCA-6E57DE80C094}" type="presOf" srcId="{A68C5BD1-A369-4064-B71C-8887C7B13DCA}" destId="{DED7D3B9-D871-4214-942F-BD73D8D4E9EA}" srcOrd="1" destOrd="0" presId="urn:microsoft.com/office/officeart/2005/8/layout/vList4"/>
    <dgm:cxn modelId="{ED62E682-2D75-4795-965A-1A4FAEFE92E9}" type="presOf" srcId="{4CE303EF-EA10-43A1-89A6-2BCF7D66ED57}" destId="{E1DA368A-8E5C-4983-9EEC-FC093C041018}" srcOrd="0" destOrd="1" presId="urn:microsoft.com/office/officeart/2005/8/layout/vList4"/>
    <dgm:cxn modelId="{4B6E449E-D727-40E9-9470-42FBE5070537}" type="presOf" srcId="{E195BC15-6093-40BE-B966-E990AD322245}" destId="{6ED36DB8-30BE-496E-B6BA-023C1D117752}" srcOrd="1" destOrd="0" presId="urn:microsoft.com/office/officeart/2005/8/layout/vList4"/>
    <dgm:cxn modelId="{8626C29E-85C4-4100-B56B-B8CBE7317CC8}" srcId="{E195BC15-6093-40BE-B966-E990AD322245}" destId="{4CE303EF-EA10-43A1-89A6-2BCF7D66ED57}" srcOrd="0" destOrd="0" parTransId="{A77B1BC6-DE26-4FBD-A773-819704CA6620}" sibTransId="{510BC811-B052-4160-959E-77A90169913C}"/>
    <dgm:cxn modelId="{E88D32A9-4F3C-47C6-ABB3-2F9B9B2F5373}" type="presOf" srcId="{E195BC15-6093-40BE-B966-E990AD322245}" destId="{E1DA368A-8E5C-4983-9EEC-FC093C041018}" srcOrd="0" destOrd="0" presId="urn:microsoft.com/office/officeart/2005/8/layout/vList4"/>
    <dgm:cxn modelId="{077904BE-98F4-4D7D-B74A-86766A3C854B}" type="presOf" srcId="{4CE303EF-EA10-43A1-89A6-2BCF7D66ED57}" destId="{6ED36DB8-30BE-496E-B6BA-023C1D117752}" srcOrd="1" destOrd="1" presId="urn:microsoft.com/office/officeart/2005/8/layout/vList4"/>
    <dgm:cxn modelId="{ABF63DE0-FEB8-44C3-A3C5-BF5EE00DDE6D}" srcId="{392BC0AB-BEC6-4834-BA36-AAF53A53D319}" destId="{E195BC15-6093-40BE-B966-E990AD322245}" srcOrd="0" destOrd="0" parTransId="{9FF181CF-ADE3-4D6F-B377-BE4FFBFAEA80}" sibTransId="{06FD3AA7-2219-4ABE-8751-3BDA9D5DAEB4}"/>
    <dgm:cxn modelId="{ECD8C0E8-4F69-4B5F-A0EC-70D6A5E3C173}" srcId="{A68C5BD1-A369-4064-B71C-8887C7B13DCA}" destId="{691B7955-C576-43E0-841C-2971D4B90EDA}" srcOrd="0" destOrd="0" parTransId="{75FF23C6-706F-4EC9-9650-B024E436C3F2}" sibTransId="{73A66B44-8A88-412E-844C-34E6A3654C5E}"/>
    <dgm:cxn modelId="{E3FA9A8D-016E-4EF4-82A2-800F0FF77267}" type="presParOf" srcId="{A7044522-6E6E-46DB-B408-144D41AF07D8}" destId="{505740C5-8AC8-4488-9CD7-5D89D7EBD7DB}" srcOrd="0" destOrd="0" presId="urn:microsoft.com/office/officeart/2005/8/layout/vList4"/>
    <dgm:cxn modelId="{055DF58D-7890-4424-9A78-B4BBE9117F52}" type="presParOf" srcId="{505740C5-8AC8-4488-9CD7-5D89D7EBD7DB}" destId="{E1DA368A-8E5C-4983-9EEC-FC093C041018}" srcOrd="0" destOrd="0" presId="urn:microsoft.com/office/officeart/2005/8/layout/vList4"/>
    <dgm:cxn modelId="{274D065D-01C4-46EC-8A05-5B6E67DB95D2}" type="presParOf" srcId="{505740C5-8AC8-4488-9CD7-5D89D7EBD7DB}" destId="{A79544E2-26B5-475C-9D11-0CD96CCCD4C8}" srcOrd="1" destOrd="0" presId="urn:microsoft.com/office/officeart/2005/8/layout/vList4"/>
    <dgm:cxn modelId="{9BE75D6F-4DB9-4EF2-BB1C-EA544CE604B3}" type="presParOf" srcId="{505740C5-8AC8-4488-9CD7-5D89D7EBD7DB}" destId="{6ED36DB8-30BE-496E-B6BA-023C1D117752}" srcOrd="2" destOrd="0" presId="urn:microsoft.com/office/officeart/2005/8/layout/vList4"/>
    <dgm:cxn modelId="{43353630-11BC-495C-B85C-9C840FD43EE8}" type="presParOf" srcId="{A7044522-6E6E-46DB-B408-144D41AF07D8}" destId="{38316913-4A98-4215-AA3B-AB2787C3145E}" srcOrd="1" destOrd="0" presId="urn:microsoft.com/office/officeart/2005/8/layout/vList4"/>
    <dgm:cxn modelId="{702DB98D-1F17-4124-A6DD-0379E6BF0C3C}" type="presParOf" srcId="{A7044522-6E6E-46DB-B408-144D41AF07D8}" destId="{12A531F4-4E5F-4EF2-9B63-8069638B5F56}" srcOrd="2" destOrd="0" presId="urn:microsoft.com/office/officeart/2005/8/layout/vList4"/>
    <dgm:cxn modelId="{2B1737AB-9182-4599-A133-AECC543E3430}" type="presParOf" srcId="{12A531F4-4E5F-4EF2-9B63-8069638B5F56}" destId="{73E1FE3A-0392-46A7-A9A0-583EB70D7A14}" srcOrd="0" destOrd="0" presId="urn:microsoft.com/office/officeart/2005/8/layout/vList4"/>
    <dgm:cxn modelId="{9CE30FC8-DB07-4E97-977E-56381728403A}" type="presParOf" srcId="{12A531F4-4E5F-4EF2-9B63-8069638B5F56}" destId="{14BC68EE-28FE-49B0-8A1E-A79ED18AC104}" srcOrd="1" destOrd="0" presId="urn:microsoft.com/office/officeart/2005/8/layout/vList4"/>
    <dgm:cxn modelId="{0046BFB7-92DD-493F-A976-7947A8A184DF}" type="presParOf" srcId="{12A531F4-4E5F-4EF2-9B63-8069638B5F56}" destId="{DED7D3B9-D871-4214-942F-BD73D8D4E9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9316576-8956-4EE0-AD40-DA30190D6527}" type="doc">
      <dgm:prSet loTypeId="urn:microsoft.com/office/officeart/2005/8/layout/vList4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8530DBE-E658-482E-922E-5E45C89D7F13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Sobre los síntomas</a:t>
          </a:r>
        </a:p>
      </dgm:t>
    </dgm:pt>
    <dgm:pt modelId="{92796B76-C1FC-402C-9900-8A2C11A95274}" type="parTrans" cxnId="{722AF22F-0095-4628-ACF1-49007898CEA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6E7B2BA-18A5-422E-9E6C-D06DD268E102}" type="sibTrans" cxnId="{722AF22F-0095-4628-ACF1-49007898CEA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47EFBDD8-1DED-4703-B9DE-6F36D53403EB}">
      <dgm:prSet phldrT="[Texto]" custT="1"/>
      <dgm:spPr/>
      <dgm:t>
        <a:bodyPr/>
        <a:lstStyle/>
        <a:p>
          <a:r>
            <a:rPr lang="es-ES" sz="1600" b="1" u="sng" spc="-1" dirty="0">
              <a:latin typeface="+mj-lt"/>
              <a:cs typeface="Calibri" pitchFamily="34" charset="0"/>
            </a:rPr>
            <a:t>Los síntomas son desproporcionados para lo esperable a su edad y deben de darse por lo menos en dos ambientes.</a:t>
          </a:r>
          <a:endParaRPr lang="es-CO" sz="1600" dirty="0">
            <a:latin typeface="+mj-lt"/>
          </a:endParaRPr>
        </a:p>
      </dgm:t>
    </dgm:pt>
    <dgm:pt modelId="{506895D0-6C18-406B-BE85-4851B69B1FEB}" type="parTrans" cxnId="{E71660E6-9DB9-46B5-8A4F-B3D39F10E115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AFB5C369-C465-4A28-848C-F1A1BF8F9C93}" type="sibTrans" cxnId="{E71660E6-9DB9-46B5-8A4F-B3D39F10E115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60419D8-EDCA-4586-BE13-8D614E8EFFF7}">
      <dgm:prSet phldrT="[Texto]" custT="1"/>
      <dgm:spPr/>
      <dgm:t>
        <a:bodyPr/>
        <a:lstStyle/>
        <a:p>
          <a:r>
            <a:rPr lang="es-ES" sz="1600" spc="-1" dirty="0">
              <a:latin typeface="+mj-lt"/>
              <a:cs typeface="Calibri" pitchFamily="34" charset="0"/>
            </a:rPr>
            <a:t>Por ejemplo, en casa y en el colegio.</a:t>
          </a:r>
          <a:endParaRPr lang="es-CO" sz="1600" dirty="0">
            <a:latin typeface="+mj-lt"/>
          </a:endParaRPr>
        </a:p>
      </dgm:t>
    </dgm:pt>
    <dgm:pt modelId="{FBF93DD9-9166-46BD-AA72-7A20B1197206}" type="parTrans" cxnId="{59C65988-27BD-4588-BEC8-BAB08810D5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0B2F0574-C689-4D72-BF68-0470EFF112C4}" type="sibTrans" cxnId="{59C65988-27BD-4588-BEC8-BAB08810D5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FADBC080-29BC-4093-AE63-C296E554D1C7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Sobre la inatención</a:t>
          </a:r>
        </a:p>
      </dgm:t>
    </dgm:pt>
    <dgm:pt modelId="{4FF4E09E-BEF5-4D53-8D0F-0A62C9F7074F}" type="parTrans" cxnId="{43437863-C778-4825-A9D7-6AC69D59D5F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9CE33C62-CA22-4053-9561-726E044FD077}" type="sibTrans" cxnId="{43437863-C778-4825-A9D7-6AC69D59D5F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81B18137-9A6F-40FF-8EF8-3A31FC27219F}">
      <dgm:prSet phldrT="[Texto]" custT="1"/>
      <dgm:spPr/>
      <dgm:t>
        <a:bodyPr/>
        <a:lstStyle/>
        <a:p>
          <a:r>
            <a:rPr lang="es-ES" sz="1600" b="1" u="sng" spc="-1" dirty="0">
              <a:latin typeface="+mj-lt"/>
              <a:cs typeface="Calibri" pitchFamily="34" charset="0"/>
            </a:rPr>
            <a:t>Los niños con TDAH inatentos son más difíciles de identificar porque pasan más desapercibidos. </a:t>
          </a:r>
          <a:endParaRPr lang="es-CO" sz="1600" dirty="0">
            <a:latin typeface="+mj-lt"/>
          </a:endParaRPr>
        </a:p>
      </dgm:t>
    </dgm:pt>
    <dgm:pt modelId="{7C258A8A-6C44-4D2E-A059-B812427447E0}" type="parTrans" cxnId="{F4FB5587-A75A-44F5-818B-C82A6471739B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C944068D-E744-47CA-9E6E-10C1A14F7214}" type="sibTrans" cxnId="{F4FB5587-A75A-44F5-818B-C82A6471739B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871EC01A-D16E-4B79-B49F-27A31DAD78D6}">
      <dgm:prSet phldrT="[Texto]" custT="1"/>
      <dgm:spPr/>
      <dgm:t>
        <a:bodyPr/>
        <a:lstStyle/>
        <a:p>
          <a:r>
            <a:rPr lang="es-ES" sz="1600" spc="-1" dirty="0">
              <a:latin typeface="+mj-lt"/>
              <a:cs typeface="Calibri" pitchFamily="34" charset="0"/>
            </a:rPr>
            <a:t>Al no ser tan conflictivos, "van a su aire" y hacen poco caso a los demás.  Sacan los juguetes de su sitio pero luego no les hacen caso.</a:t>
          </a:r>
          <a:endParaRPr lang="es-CO" sz="1600" dirty="0">
            <a:latin typeface="+mj-lt"/>
          </a:endParaRPr>
        </a:p>
      </dgm:t>
    </dgm:pt>
    <dgm:pt modelId="{05534195-2CE0-4059-9E50-7AACB8FD48F1}" type="parTrans" cxnId="{B5972549-61F6-4685-A4A2-CEB9E17D624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C5B64C74-DBD1-442C-88E8-7CFE3E75644D}" type="sibTrans" cxnId="{B5972549-61F6-4685-A4A2-CEB9E17D624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61E5573B-9B37-4438-A662-31A5AC2929E1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El ritmo en clases</a:t>
          </a:r>
        </a:p>
      </dgm:t>
    </dgm:pt>
    <dgm:pt modelId="{F308EED5-74E1-4ABD-98C2-75966EBC8A34}" type="parTrans" cxnId="{BF5C5CFE-C368-42FC-A826-AF45A3A142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3DDA2BD-C102-4432-BE7D-6388EA3C7F97}" type="sibTrans" cxnId="{BF5C5CFE-C368-42FC-A826-AF45A3A142D1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BF9B4735-B907-429D-8A02-04EBD3710C68}">
      <dgm:prSet phldrT="[Texto]" custT="1"/>
      <dgm:spPr/>
      <dgm:t>
        <a:bodyPr/>
        <a:lstStyle/>
        <a:p>
          <a:r>
            <a:rPr lang="es-ES" sz="1600" spc="-1" dirty="0">
              <a:latin typeface="+mj-lt"/>
              <a:cs typeface="Calibri" pitchFamily="34" charset="0"/>
            </a:rPr>
            <a:t>En clase no siguen el ritmo de los demás, se olvidan de sus tareas y organizan peor sus actividades.</a:t>
          </a:r>
          <a:endParaRPr lang="es-CO" sz="1600" dirty="0">
            <a:latin typeface="+mj-lt"/>
          </a:endParaRPr>
        </a:p>
      </dgm:t>
    </dgm:pt>
    <dgm:pt modelId="{F4F5FC58-C7CB-4DF6-BD79-DD338611CB84}" type="parTrans" cxnId="{B9BFC4D3-9117-489E-ABB9-B7ACC9309470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5372AC44-B002-427B-BDC9-658153691D15}" type="sibTrans" cxnId="{B9BFC4D3-9117-489E-ABB9-B7ACC9309470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792366F9-EF4B-4FE3-9692-740490EF4B50}">
      <dgm:prSet phldrT="[Texto]" phldr="1" custT="1"/>
      <dgm:spPr/>
      <dgm:t>
        <a:bodyPr/>
        <a:lstStyle/>
        <a:p>
          <a:endParaRPr lang="es-CO" sz="1600" dirty="0">
            <a:latin typeface="+mj-lt"/>
          </a:endParaRPr>
        </a:p>
      </dgm:t>
    </dgm:pt>
    <dgm:pt modelId="{A74F1B5C-499D-46DD-81DD-E6FD85969FA7}" type="parTrans" cxnId="{70A46201-5CFB-4432-A96F-717D99F653DB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883F59E1-1B60-42DE-8566-C9A90DF1ACC6}" type="sibTrans" cxnId="{70A46201-5CFB-4432-A96F-717D99F653DB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1F7ADB0-86C0-4F78-B799-1FBFCAACB6F9}" type="pres">
      <dgm:prSet presAssocID="{99316576-8956-4EE0-AD40-DA30190D6527}" presName="linear" presStyleCnt="0">
        <dgm:presLayoutVars>
          <dgm:dir/>
          <dgm:resizeHandles val="exact"/>
        </dgm:presLayoutVars>
      </dgm:prSet>
      <dgm:spPr/>
    </dgm:pt>
    <dgm:pt modelId="{1B641525-7CB8-4174-85F5-431DFC4D1C37}" type="pres">
      <dgm:prSet presAssocID="{58530DBE-E658-482E-922E-5E45C89D7F13}" presName="comp" presStyleCnt="0"/>
      <dgm:spPr/>
    </dgm:pt>
    <dgm:pt modelId="{2A97D9FF-EB47-41BF-9441-96B84296546A}" type="pres">
      <dgm:prSet presAssocID="{58530DBE-E658-482E-922E-5E45C89D7F13}" presName="box" presStyleLbl="node1" presStyleIdx="0" presStyleCnt="3" custLinFactNeighborX="-50176" custLinFactNeighborY="-21437"/>
      <dgm:spPr/>
    </dgm:pt>
    <dgm:pt modelId="{FC6F2711-F210-4DCF-89DA-AF7751F0744B}" type="pres">
      <dgm:prSet presAssocID="{58530DBE-E658-482E-922E-5E45C89D7F1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9204F507-D23C-4719-ADE5-1021145F0573}" type="pres">
      <dgm:prSet presAssocID="{58530DBE-E658-482E-922E-5E45C89D7F13}" presName="text" presStyleLbl="node1" presStyleIdx="0" presStyleCnt="3">
        <dgm:presLayoutVars>
          <dgm:bulletEnabled val="1"/>
        </dgm:presLayoutVars>
      </dgm:prSet>
      <dgm:spPr/>
    </dgm:pt>
    <dgm:pt modelId="{5316953E-2925-402E-A30E-1122C8D02ABF}" type="pres">
      <dgm:prSet presAssocID="{26E7B2BA-18A5-422E-9E6C-D06DD268E102}" presName="spacer" presStyleCnt="0"/>
      <dgm:spPr/>
    </dgm:pt>
    <dgm:pt modelId="{2343DAA9-3C1B-4C5B-96D6-C37C341587B8}" type="pres">
      <dgm:prSet presAssocID="{FADBC080-29BC-4093-AE63-C296E554D1C7}" presName="comp" presStyleCnt="0"/>
      <dgm:spPr/>
    </dgm:pt>
    <dgm:pt modelId="{0DA88261-2271-469B-BFE1-FB73453B1C1A}" type="pres">
      <dgm:prSet presAssocID="{FADBC080-29BC-4093-AE63-C296E554D1C7}" presName="box" presStyleLbl="node1" presStyleIdx="1" presStyleCnt="3"/>
      <dgm:spPr/>
    </dgm:pt>
    <dgm:pt modelId="{72CEA252-ED95-41A1-94E9-08D51AA7EBEA}" type="pres">
      <dgm:prSet presAssocID="{FADBC080-29BC-4093-AE63-C296E554D1C7}" presName="img" presStyleLbl="fgImgPlace1" presStyleIdx="1" presStyleCnt="3" custLinFactNeighborX="-158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B2606093-F776-49B5-B44E-5DFB33949F84}" type="pres">
      <dgm:prSet presAssocID="{FADBC080-29BC-4093-AE63-C296E554D1C7}" presName="text" presStyleLbl="node1" presStyleIdx="1" presStyleCnt="3">
        <dgm:presLayoutVars>
          <dgm:bulletEnabled val="1"/>
        </dgm:presLayoutVars>
      </dgm:prSet>
      <dgm:spPr/>
    </dgm:pt>
    <dgm:pt modelId="{44A93F9C-A78D-4DA2-AC19-4D94B3E67227}" type="pres">
      <dgm:prSet presAssocID="{9CE33C62-CA22-4053-9561-726E044FD077}" presName="spacer" presStyleCnt="0"/>
      <dgm:spPr/>
    </dgm:pt>
    <dgm:pt modelId="{2E24C118-789C-4AED-A981-4F72B432E8DA}" type="pres">
      <dgm:prSet presAssocID="{61E5573B-9B37-4438-A662-31A5AC2929E1}" presName="comp" presStyleCnt="0"/>
      <dgm:spPr/>
    </dgm:pt>
    <dgm:pt modelId="{6DFDCA7D-806F-4FE0-A795-C57E351C1B2C}" type="pres">
      <dgm:prSet presAssocID="{61E5573B-9B37-4438-A662-31A5AC2929E1}" presName="box" presStyleLbl="node1" presStyleIdx="2" presStyleCnt="3" custLinFactNeighborY="8267"/>
      <dgm:spPr/>
    </dgm:pt>
    <dgm:pt modelId="{1D68905F-0E11-45FD-8317-08E6E6692D95}" type="pres">
      <dgm:prSet presAssocID="{61E5573B-9B37-4438-A662-31A5AC2929E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8DD78CC-FDF1-485D-8477-5C647C5184D9}" type="pres">
      <dgm:prSet presAssocID="{61E5573B-9B37-4438-A662-31A5AC2929E1}" presName="text" presStyleLbl="node1" presStyleIdx="2" presStyleCnt="3">
        <dgm:presLayoutVars>
          <dgm:bulletEnabled val="1"/>
        </dgm:presLayoutVars>
      </dgm:prSet>
      <dgm:spPr/>
    </dgm:pt>
  </dgm:ptLst>
  <dgm:cxnLst>
    <dgm:cxn modelId="{70A46201-5CFB-4432-A96F-717D99F653DB}" srcId="{FADBC080-29BC-4093-AE63-C296E554D1C7}" destId="{792366F9-EF4B-4FE3-9692-740490EF4B50}" srcOrd="1" destOrd="0" parTransId="{A74F1B5C-499D-46DD-81DD-E6FD85969FA7}" sibTransId="{883F59E1-1B60-42DE-8566-C9A90DF1ACC6}"/>
    <dgm:cxn modelId="{03BD4E11-BE0B-4152-8EBD-24F54A9627BB}" type="presOf" srcId="{58530DBE-E658-482E-922E-5E45C89D7F13}" destId="{9204F507-D23C-4719-ADE5-1021145F0573}" srcOrd="1" destOrd="0" presId="urn:microsoft.com/office/officeart/2005/8/layout/vList4"/>
    <dgm:cxn modelId="{EAF05620-2E68-43DC-98E9-E20594991C84}" type="presOf" srcId="{BF9B4735-B907-429D-8A02-04EBD3710C68}" destId="{C8DD78CC-FDF1-485D-8477-5C647C5184D9}" srcOrd="1" destOrd="1" presId="urn:microsoft.com/office/officeart/2005/8/layout/vList4"/>
    <dgm:cxn modelId="{3596EC2F-4C6A-4318-9158-9A3C0AB1AD96}" type="presOf" srcId="{81B18137-9A6F-40FF-8EF8-3A31FC27219F}" destId="{B2606093-F776-49B5-B44E-5DFB33949F84}" srcOrd="1" destOrd="1" presId="urn:microsoft.com/office/officeart/2005/8/layout/vList4"/>
    <dgm:cxn modelId="{722AF22F-0095-4628-ACF1-49007898CEA2}" srcId="{99316576-8956-4EE0-AD40-DA30190D6527}" destId="{58530DBE-E658-482E-922E-5E45C89D7F13}" srcOrd="0" destOrd="0" parTransId="{92796B76-C1FC-402C-9900-8A2C11A95274}" sibTransId="{26E7B2BA-18A5-422E-9E6C-D06DD268E102}"/>
    <dgm:cxn modelId="{10498C3A-BD68-4209-BC29-3B3FEBCB5D33}" type="presOf" srcId="{47EFBDD8-1DED-4703-B9DE-6F36D53403EB}" destId="{2A97D9FF-EB47-41BF-9441-96B84296546A}" srcOrd="0" destOrd="1" presId="urn:microsoft.com/office/officeart/2005/8/layout/vList4"/>
    <dgm:cxn modelId="{43437863-C778-4825-A9D7-6AC69D59D5F7}" srcId="{99316576-8956-4EE0-AD40-DA30190D6527}" destId="{FADBC080-29BC-4093-AE63-C296E554D1C7}" srcOrd="1" destOrd="0" parTransId="{4FF4E09E-BEF5-4D53-8D0F-0A62C9F7074F}" sibTransId="{9CE33C62-CA22-4053-9561-726E044FD077}"/>
    <dgm:cxn modelId="{B5972549-61F6-4685-A4A2-CEB9E17D6241}" srcId="{FADBC080-29BC-4093-AE63-C296E554D1C7}" destId="{871EC01A-D16E-4B79-B49F-27A31DAD78D6}" srcOrd="2" destOrd="0" parTransId="{05534195-2CE0-4059-9E50-7AACB8FD48F1}" sibTransId="{C5B64C74-DBD1-442C-88E8-7CFE3E75644D}"/>
    <dgm:cxn modelId="{F021F54B-1235-45E8-88E4-C2DC926E87DB}" type="presOf" srcId="{58530DBE-E658-482E-922E-5E45C89D7F13}" destId="{2A97D9FF-EB47-41BF-9441-96B84296546A}" srcOrd="0" destOrd="0" presId="urn:microsoft.com/office/officeart/2005/8/layout/vList4"/>
    <dgm:cxn modelId="{E2754373-B5EF-41DA-8DF2-81CBDEC16F87}" type="presOf" srcId="{BF9B4735-B907-429D-8A02-04EBD3710C68}" destId="{6DFDCA7D-806F-4FE0-A795-C57E351C1B2C}" srcOrd="0" destOrd="1" presId="urn:microsoft.com/office/officeart/2005/8/layout/vList4"/>
    <dgm:cxn modelId="{98F84355-7190-4D9F-B30B-2773784541B8}" type="presOf" srcId="{FADBC080-29BC-4093-AE63-C296E554D1C7}" destId="{0DA88261-2271-469B-BFE1-FB73453B1C1A}" srcOrd="0" destOrd="0" presId="urn:microsoft.com/office/officeart/2005/8/layout/vList4"/>
    <dgm:cxn modelId="{10068657-860A-4FCD-92EE-3FA3C53CA163}" type="presOf" srcId="{871EC01A-D16E-4B79-B49F-27A31DAD78D6}" destId="{B2606093-F776-49B5-B44E-5DFB33949F84}" srcOrd="1" destOrd="3" presId="urn:microsoft.com/office/officeart/2005/8/layout/vList4"/>
    <dgm:cxn modelId="{20B1515A-AEA2-4E5A-9607-7C11EB5D076E}" type="presOf" srcId="{792366F9-EF4B-4FE3-9692-740490EF4B50}" destId="{B2606093-F776-49B5-B44E-5DFB33949F84}" srcOrd="1" destOrd="2" presId="urn:microsoft.com/office/officeart/2005/8/layout/vList4"/>
    <dgm:cxn modelId="{F4FB5587-A75A-44F5-818B-C82A6471739B}" srcId="{FADBC080-29BC-4093-AE63-C296E554D1C7}" destId="{81B18137-9A6F-40FF-8EF8-3A31FC27219F}" srcOrd="0" destOrd="0" parTransId="{7C258A8A-6C44-4D2E-A059-B812427447E0}" sibTransId="{C944068D-E744-47CA-9E6E-10C1A14F7214}"/>
    <dgm:cxn modelId="{59C65988-27BD-4588-BEC8-BAB08810D5D1}" srcId="{58530DBE-E658-482E-922E-5E45C89D7F13}" destId="{260419D8-EDCA-4586-BE13-8D614E8EFFF7}" srcOrd="1" destOrd="0" parTransId="{FBF93DD9-9166-46BD-AA72-7A20B1197206}" sibTransId="{0B2F0574-C689-4D72-BF68-0470EFF112C4}"/>
    <dgm:cxn modelId="{FED31DA4-29D0-49E7-AD0F-A1A0821CC1A6}" type="presOf" srcId="{99316576-8956-4EE0-AD40-DA30190D6527}" destId="{21F7ADB0-86C0-4F78-B799-1FBFCAACB6F9}" srcOrd="0" destOrd="0" presId="urn:microsoft.com/office/officeart/2005/8/layout/vList4"/>
    <dgm:cxn modelId="{24DE5AA6-283E-497B-958A-467F87CDEBB5}" type="presOf" srcId="{871EC01A-D16E-4B79-B49F-27A31DAD78D6}" destId="{0DA88261-2271-469B-BFE1-FB73453B1C1A}" srcOrd="0" destOrd="3" presId="urn:microsoft.com/office/officeart/2005/8/layout/vList4"/>
    <dgm:cxn modelId="{B8884FB4-F5C3-4974-BC43-38BE28174513}" type="presOf" srcId="{81B18137-9A6F-40FF-8EF8-3A31FC27219F}" destId="{0DA88261-2271-469B-BFE1-FB73453B1C1A}" srcOrd="0" destOrd="1" presId="urn:microsoft.com/office/officeart/2005/8/layout/vList4"/>
    <dgm:cxn modelId="{53ABBCBB-E6AE-4177-BADD-D222E48B2582}" type="presOf" srcId="{260419D8-EDCA-4586-BE13-8D614E8EFFF7}" destId="{9204F507-D23C-4719-ADE5-1021145F0573}" srcOrd="1" destOrd="2" presId="urn:microsoft.com/office/officeart/2005/8/layout/vList4"/>
    <dgm:cxn modelId="{388A21C4-498E-462D-9014-A4AFC9FBC57A}" type="presOf" srcId="{47EFBDD8-1DED-4703-B9DE-6F36D53403EB}" destId="{9204F507-D23C-4719-ADE5-1021145F0573}" srcOrd="1" destOrd="1" presId="urn:microsoft.com/office/officeart/2005/8/layout/vList4"/>
    <dgm:cxn modelId="{B9BFC4D3-9117-489E-ABB9-B7ACC9309470}" srcId="{61E5573B-9B37-4438-A662-31A5AC2929E1}" destId="{BF9B4735-B907-429D-8A02-04EBD3710C68}" srcOrd="0" destOrd="0" parTransId="{F4F5FC58-C7CB-4DF6-BD79-DD338611CB84}" sibTransId="{5372AC44-B002-427B-BDC9-658153691D15}"/>
    <dgm:cxn modelId="{A4DF68D9-04B2-457A-89F1-356AA447E3CF}" type="presOf" srcId="{61E5573B-9B37-4438-A662-31A5AC2929E1}" destId="{C8DD78CC-FDF1-485D-8477-5C647C5184D9}" srcOrd="1" destOrd="0" presId="urn:microsoft.com/office/officeart/2005/8/layout/vList4"/>
    <dgm:cxn modelId="{470D90DE-174A-4501-8E9C-F36F0947F585}" type="presOf" srcId="{61E5573B-9B37-4438-A662-31A5AC2929E1}" destId="{6DFDCA7D-806F-4FE0-A795-C57E351C1B2C}" srcOrd="0" destOrd="0" presId="urn:microsoft.com/office/officeart/2005/8/layout/vList4"/>
    <dgm:cxn modelId="{2F3391E5-2BAA-42EC-8211-15BEB50FAB5B}" type="presOf" srcId="{FADBC080-29BC-4093-AE63-C296E554D1C7}" destId="{B2606093-F776-49B5-B44E-5DFB33949F84}" srcOrd="1" destOrd="0" presId="urn:microsoft.com/office/officeart/2005/8/layout/vList4"/>
    <dgm:cxn modelId="{E71660E6-9DB9-46B5-8A4F-B3D39F10E115}" srcId="{58530DBE-E658-482E-922E-5E45C89D7F13}" destId="{47EFBDD8-1DED-4703-B9DE-6F36D53403EB}" srcOrd="0" destOrd="0" parTransId="{506895D0-6C18-406B-BE85-4851B69B1FEB}" sibTransId="{AFB5C369-C465-4A28-848C-F1A1BF8F9C93}"/>
    <dgm:cxn modelId="{C2272AF0-2FB3-4ECA-BF88-176CE6EE0D19}" type="presOf" srcId="{792366F9-EF4B-4FE3-9692-740490EF4B50}" destId="{0DA88261-2271-469B-BFE1-FB73453B1C1A}" srcOrd="0" destOrd="2" presId="urn:microsoft.com/office/officeart/2005/8/layout/vList4"/>
    <dgm:cxn modelId="{7C9725F1-81D6-45C7-B1D3-3A44B5E28FB8}" type="presOf" srcId="{260419D8-EDCA-4586-BE13-8D614E8EFFF7}" destId="{2A97D9FF-EB47-41BF-9441-96B84296546A}" srcOrd="0" destOrd="2" presId="urn:microsoft.com/office/officeart/2005/8/layout/vList4"/>
    <dgm:cxn modelId="{BF5C5CFE-C368-42FC-A826-AF45A3A142D1}" srcId="{99316576-8956-4EE0-AD40-DA30190D6527}" destId="{61E5573B-9B37-4438-A662-31A5AC2929E1}" srcOrd="2" destOrd="0" parTransId="{F308EED5-74E1-4ABD-98C2-75966EBC8A34}" sibTransId="{23DDA2BD-C102-4432-BE7D-6388EA3C7F97}"/>
    <dgm:cxn modelId="{B2E57FDA-C5CC-4C51-9BBB-BDEA130810EF}" type="presParOf" srcId="{21F7ADB0-86C0-4F78-B799-1FBFCAACB6F9}" destId="{1B641525-7CB8-4174-85F5-431DFC4D1C37}" srcOrd="0" destOrd="0" presId="urn:microsoft.com/office/officeart/2005/8/layout/vList4"/>
    <dgm:cxn modelId="{D4F0ADC9-C721-460E-A347-8A81307CC1AC}" type="presParOf" srcId="{1B641525-7CB8-4174-85F5-431DFC4D1C37}" destId="{2A97D9FF-EB47-41BF-9441-96B84296546A}" srcOrd="0" destOrd="0" presId="urn:microsoft.com/office/officeart/2005/8/layout/vList4"/>
    <dgm:cxn modelId="{11F033D8-021B-4A00-81A7-2EA6CC1CEBE9}" type="presParOf" srcId="{1B641525-7CB8-4174-85F5-431DFC4D1C37}" destId="{FC6F2711-F210-4DCF-89DA-AF7751F0744B}" srcOrd="1" destOrd="0" presId="urn:microsoft.com/office/officeart/2005/8/layout/vList4"/>
    <dgm:cxn modelId="{99A6EB8E-22FF-4DA7-82DD-C4904AC7DB48}" type="presParOf" srcId="{1B641525-7CB8-4174-85F5-431DFC4D1C37}" destId="{9204F507-D23C-4719-ADE5-1021145F0573}" srcOrd="2" destOrd="0" presId="urn:microsoft.com/office/officeart/2005/8/layout/vList4"/>
    <dgm:cxn modelId="{EFA2D6E4-DB20-4E8D-9510-B9687BA2ADA4}" type="presParOf" srcId="{21F7ADB0-86C0-4F78-B799-1FBFCAACB6F9}" destId="{5316953E-2925-402E-A30E-1122C8D02ABF}" srcOrd="1" destOrd="0" presId="urn:microsoft.com/office/officeart/2005/8/layout/vList4"/>
    <dgm:cxn modelId="{F51DD81E-F249-4D55-BAF8-1E101B813CC7}" type="presParOf" srcId="{21F7ADB0-86C0-4F78-B799-1FBFCAACB6F9}" destId="{2343DAA9-3C1B-4C5B-96D6-C37C341587B8}" srcOrd="2" destOrd="0" presId="urn:microsoft.com/office/officeart/2005/8/layout/vList4"/>
    <dgm:cxn modelId="{BE0C7286-4359-46D9-B940-B26C4ADF4226}" type="presParOf" srcId="{2343DAA9-3C1B-4C5B-96D6-C37C341587B8}" destId="{0DA88261-2271-469B-BFE1-FB73453B1C1A}" srcOrd="0" destOrd="0" presId="urn:microsoft.com/office/officeart/2005/8/layout/vList4"/>
    <dgm:cxn modelId="{A02AD543-FED1-4455-B912-93FCB7E61E58}" type="presParOf" srcId="{2343DAA9-3C1B-4C5B-96D6-C37C341587B8}" destId="{72CEA252-ED95-41A1-94E9-08D51AA7EBEA}" srcOrd="1" destOrd="0" presId="urn:microsoft.com/office/officeart/2005/8/layout/vList4"/>
    <dgm:cxn modelId="{466C3307-C36C-443C-800F-7FFFE4266424}" type="presParOf" srcId="{2343DAA9-3C1B-4C5B-96D6-C37C341587B8}" destId="{B2606093-F776-49B5-B44E-5DFB33949F84}" srcOrd="2" destOrd="0" presId="urn:microsoft.com/office/officeart/2005/8/layout/vList4"/>
    <dgm:cxn modelId="{7CFB2E3C-864B-4C5D-8DFC-651FDBA22EFD}" type="presParOf" srcId="{21F7ADB0-86C0-4F78-B799-1FBFCAACB6F9}" destId="{44A93F9C-A78D-4DA2-AC19-4D94B3E67227}" srcOrd="3" destOrd="0" presId="urn:microsoft.com/office/officeart/2005/8/layout/vList4"/>
    <dgm:cxn modelId="{57940C5B-27A4-40B6-A486-52B116CA9FD0}" type="presParOf" srcId="{21F7ADB0-86C0-4F78-B799-1FBFCAACB6F9}" destId="{2E24C118-789C-4AED-A981-4F72B432E8DA}" srcOrd="4" destOrd="0" presId="urn:microsoft.com/office/officeart/2005/8/layout/vList4"/>
    <dgm:cxn modelId="{A26D4F95-C79C-4874-909E-2249F5433279}" type="presParOf" srcId="{2E24C118-789C-4AED-A981-4F72B432E8DA}" destId="{6DFDCA7D-806F-4FE0-A795-C57E351C1B2C}" srcOrd="0" destOrd="0" presId="urn:microsoft.com/office/officeart/2005/8/layout/vList4"/>
    <dgm:cxn modelId="{1A0179B5-091B-4864-9AC5-475889F88898}" type="presParOf" srcId="{2E24C118-789C-4AED-A981-4F72B432E8DA}" destId="{1D68905F-0E11-45FD-8317-08E6E6692D95}" srcOrd="1" destOrd="0" presId="urn:microsoft.com/office/officeart/2005/8/layout/vList4"/>
    <dgm:cxn modelId="{CEF5D39B-18F2-4E92-AF12-4DD09D3A2E99}" type="presParOf" srcId="{2E24C118-789C-4AED-A981-4F72B432E8DA}" destId="{C8DD78CC-FDF1-485D-8477-5C647C5184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FCF4F87-FD09-4962-BD2E-CFD4EFB825A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49079E0-B22E-4837-AB5E-0FFBFE7DAEAB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TDAH Combinado </a:t>
          </a:r>
        </a:p>
      </dgm:t>
    </dgm:pt>
    <dgm:pt modelId="{80BD2004-7CB7-40F4-8610-0BE63CF0F233}" type="parTrans" cxnId="{C8905FBE-023E-4A89-A7AA-DA4912E3C366}">
      <dgm:prSet/>
      <dgm:spPr/>
      <dgm:t>
        <a:bodyPr/>
        <a:lstStyle/>
        <a:p>
          <a:endParaRPr lang="es-CO"/>
        </a:p>
      </dgm:t>
    </dgm:pt>
    <dgm:pt modelId="{A26EC938-50CB-4F00-876B-46F1BDB03EB8}" type="sibTrans" cxnId="{C8905FBE-023E-4A89-A7AA-DA4912E3C366}">
      <dgm:prSet/>
      <dgm:spPr/>
      <dgm:t>
        <a:bodyPr/>
        <a:lstStyle/>
        <a:p>
          <a:endParaRPr lang="es-CO"/>
        </a:p>
      </dgm:t>
    </dgm:pt>
    <dgm:pt modelId="{E89B0B0C-FD99-4A2B-B7AD-2CE1DA4EBA9E}">
      <dgm:prSet phldrT="[Texto]" custT="1"/>
      <dgm:spPr/>
      <dgm:t>
        <a:bodyPr/>
        <a:lstStyle/>
        <a:p>
          <a:r>
            <a:rPr lang="es-ES" sz="1400" spc="-1" dirty="0">
              <a:latin typeface="+mj-lt"/>
              <a:cs typeface="Calibri" pitchFamily="34" charset="0"/>
            </a:rPr>
            <a:t>El </a:t>
          </a:r>
          <a:r>
            <a:rPr lang="es-ES" sz="1400" b="1" u="sng" spc="-1" dirty="0">
              <a:latin typeface="+mj-lt"/>
              <a:cs typeface="Calibri" pitchFamily="34" charset="0"/>
            </a:rPr>
            <a:t>TDAH subtipo combinado, presenta precozmente una conducta disruptiva y alteraciones de la regulación emocional </a:t>
          </a:r>
          <a:r>
            <a:rPr lang="es-ES" sz="1400" spc="-1" dirty="0">
              <a:latin typeface="+mj-lt"/>
              <a:cs typeface="Calibri" pitchFamily="34" charset="0"/>
            </a:rPr>
            <a:t>para su edad correspondiente.</a:t>
          </a:r>
          <a:endParaRPr lang="es-CO" sz="1400" dirty="0">
            <a:latin typeface="+mj-lt"/>
          </a:endParaRPr>
        </a:p>
      </dgm:t>
    </dgm:pt>
    <dgm:pt modelId="{DCB02CDA-16AD-4353-9383-E30600D45795}" type="parTrans" cxnId="{E4B5A2F6-932A-4381-8098-42B31A09ABED}">
      <dgm:prSet/>
      <dgm:spPr/>
      <dgm:t>
        <a:bodyPr/>
        <a:lstStyle/>
        <a:p>
          <a:endParaRPr lang="es-CO"/>
        </a:p>
      </dgm:t>
    </dgm:pt>
    <dgm:pt modelId="{4BE99FE3-B0C9-452B-9370-605213BF7187}" type="sibTrans" cxnId="{E4B5A2F6-932A-4381-8098-42B31A09ABED}">
      <dgm:prSet/>
      <dgm:spPr/>
      <dgm:t>
        <a:bodyPr/>
        <a:lstStyle/>
        <a:p>
          <a:endParaRPr lang="es-CO"/>
        </a:p>
      </dgm:t>
    </dgm:pt>
    <dgm:pt modelId="{AC42C457-013D-4570-9DAF-753F1497CD88}">
      <dgm:prSet phldrT="[Texto]" custT="1"/>
      <dgm:spPr/>
      <dgm:t>
        <a:bodyPr/>
        <a:lstStyle/>
        <a:p>
          <a:r>
            <a:rPr lang="es-ES" sz="1400" b="0" u="sng" spc="-1" dirty="0">
              <a:latin typeface="+mj-lt"/>
              <a:cs typeface="Calibri" pitchFamily="34" charset="0"/>
            </a:rPr>
            <a:t>Lo que repercute en una limitada  interacción social  e incluso  una difícil relación con sus padres.</a:t>
          </a:r>
          <a:endParaRPr lang="es-CO" sz="1400" b="0" u="sng" dirty="0">
            <a:latin typeface="+mj-lt"/>
          </a:endParaRPr>
        </a:p>
      </dgm:t>
    </dgm:pt>
    <dgm:pt modelId="{E562AB9E-AFB9-4DBE-A78E-B6F0D5348A42}" type="parTrans" cxnId="{1C0EDC29-1F27-4476-83ED-695A4011BCCB}">
      <dgm:prSet/>
      <dgm:spPr/>
      <dgm:t>
        <a:bodyPr/>
        <a:lstStyle/>
        <a:p>
          <a:endParaRPr lang="es-CO"/>
        </a:p>
      </dgm:t>
    </dgm:pt>
    <dgm:pt modelId="{5F4D883B-8BFD-49DE-9CF4-3A195B4BFD25}" type="sibTrans" cxnId="{1C0EDC29-1F27-4476-83ED-695A4011BCCB}">
      <dgm:prSet/>
      <dgm:spPr/>
      <dgm:t>
        <a:bodyPr/>
        <a:lstStyle/>
        <a:p>
          <a:endParaRPr lang="es-CO"/>
        </a:p>
      </dgm:t>
    </dgm:pt>
    <dgm:pt modelId="{B4E82FCA-C252-49E3-99D7-1E1899E36FB2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Menor aceptación de normas </a:t>
          </a:r>
        </a:p>
      </dgm:t>
    </dgm:pt>
    <dgm:pt modelId="{734A3027-ADE4-4153-9657-1AC401BF08BF}" type="parTrans" cxnId="{1A972C01-3C93-43AC-951C-CA8AA10F3671}">
      <dgm:prSet/>
      <dgm:spPr/>
      <dgm:t>
        <a:bodyPr/>
        <a:lstStyle/>
        <a:p>
          <a:endParaRPr lang="es-CO"/>
        </a:p>
      </dgm:t>
    </dgm:pt>
    <dgm:pt modelId="{E9901EBA-4001-4C06-A827-B470DFEC4C15}" type="sibTrans" cxnId="{1A972C01-3C93-43AC-951C-CA8AA10F3671}">
      <dgm:prSet/>
      <dgm:spPr/>
      <dgm:t>
        <a:bodyPr/>
        <a:lstStyle/>
        <a:p>
          <a:endParaRPr lang="es-CO"/>
        </a:p>
      </dgm:t>
    </dgm:pt>
    <dgm:pt modelId="{614F5232-E6CC-4E49-AC7E-934171C6A300}">
      <dgm:prSet phldrT="[Texto]" custT="1"/>
      <dgm:spPr/>
      <dgm:t>
        <a:bodyPr/>
        <a:lstStyle/>
        <a:p>
          <a:r>
            <a:rPr lang="es-ES" sz="1400" spc="-1" dirty="0">
              <a:latin typeface="+mj-lt"/>
              <a:cs typeface="Calibri" pitchFamily="34" charset="0"/>
            </a:rPr>
            <a:t>Estos niños, </a:t>
          </a:r>
          <a:r>
            <a:rPr lang="es-ES" sz="1400" b="1" u="sng" spc="-1" dirty="0">
              <a:latin typeface="+mj-lt"/>
              <a:cs typeface="Calibri" pitchFamily="34" charset="0"/>
            </a:rPr>
            <a:t>entre los 3 y 6 años, tienen de forma progresiva un menor nivel para la aceptación de las normas que los demás</a:t>
          </a:r>
          <a:endParaRPr lang="es-CO" sz="1400" dirty="0">
            <a:latin typeface="+mj-lt"/>
          </a:endParaRPr>
        </a:p>
      </dgm:t>
    </dgm:pt>
    <dgm:pt modelId="{641D00B0-094D-4913-B918-BCADB425AB28}" type="parTrans" cxnId="{2D3E043F-FD60-4001-A86B-A4A4412A0AD3}">
      <dgm:prSet/>
      <dgm:spPr/>
      <dgm:t>
        <a:bodyPr/>
        <a:lstStyle/>
        <a:p>
          <a:endParaRPr lang="es-CO"/>
        </a:p>
      </dgm:t>
    </dgm:pt>
    <dgm:pt modelId="{39248E8F-4CBF-4B48-B0DA-E3231F16ED1D}" type="sibTrans" cxnId="{2D3E043F-FD60-4001-A86B-A4A4412A0AD3}">
      <dgm:prSet/>
      <dgm:spPr/>
      <dgm:t>
        <a:bodyPr/>
        <a:lstStyle/>
        <a:p>
          <a:endParaRPr lang="es-CO"/>
        </a:p>
      </dgm:t>
    </dgm:pt>
    <dgm:pt modelId="{44ACA89F-9476-49FE-9C9F-B731CB4F7568}">
      <dgm:prSet phldrT="[Texto]" custT="1"/>
      <dgm:spPr/>
      <dgm:t>
        <a:bodyPr/>
        <a:lstStyle/>
        <a:p>
          <a:r>
            <a:rPr lang="es-ES" sz="1400" b="0" u="none" spc="-1" dirty="0">
              <a:latin typeface="+mj-lt"/>
              <a:cs typeface="Calibri" pitchFamily="34" charset="0"/>
            </a:rPr>
            <a:t>Tienen rabietas frecuentes, presentan más  conflictos con sus compañeros.</a:t>
          </a:r>
          <a:endParaRPr lang="es-CO" sz="1400" b="0" u="none" dirty="0">
            <a:latin typeface="+mj-lt"/>
          </a:endParaRPr>
        </a:p>
      </dgm:t>
    </dgm:pt>
    <dgm:pt modelId="{C444DD69-8419-4192-93BF-648219585509}" type="parTrans" cxnId="{175F0E32-4738-422B-AA40-486227780A2D}">
      <dgm:prSet/>
      <dgm:spPr/>
      <dgm:t>
        <a:bodyPr/>
        <a:lstStyle/>
        <a:p>
          <a:endParaRPr lang="es-CO"/>
        </a:p>
      </dgm:t>
    </dgm:pt>
    <dgm:pt modelId="{108A4E41-6EF0-4A72-9DFB-8F34276A4E19}" type="sibTrans" cxnId="{175F0E32-4738-422B-AA40-486227780A2D}">
      <dgm:prSet/>
      <dgm:spPr/>
      <dgm:t>
        <a:bodyPr/>
        <a:lstStyle/>
        <a:p>
          <a:endParaRPr lang="es-CO"/>
        </a:p>
      </dgm:t>
    </dgm:pt>
    <dgm:pt modelId="{10AE355F-9532-4C76-AD39-5149FFB6A26F}">
      <dgm:prSet phldrT="[Texto]" custT="1"/>
      <dgm:spPr/>
      <dgm:t>
        <a:bodyPr/>
        <a:lstStyle/>
        <a:p>
          <a:r>
            <a:rPr lang="es-CO" sz="2000" dirty="0">
              <a:latin typeface="+mj-lt"/>
            </a:rPr>
            <a:t>Comportamiento con los pares </a:t>
          </a:r>
        </a:p>
      </dgm:t>
    </dgm:pt>
    <dgm:pt modelId="{8D11CBCC-7577-4752-8CFB-E6AD07396030}" type="parTrans" cxnId="{E9122508-5618-4D3E-B1CE-43BCBB36902B}">
      <dgm:prSet/>
      <dgm:spPr/>
      <dgm:t>
        <a:bodyPr/>
        <a:lstStyle/>
        <a:p>
          <a:endParaRPr lang="es-CO"/>
        </a:p>
      </dgm:t>
    </dgm:pt>
    <dgm:pt modelId="{9AA7DDAD-43CE-42E4-A14C-1F4AABE2C542}" type="sibTrans" cxnId="{E9122508-5618-4D3E-B1CE-43BCBB36902B}">
      <dgm:prSet/>
      <dgm:spPr/>
      <dgm:t>
        <a:bodyPr/>
        <a:lstStyle/>
        <a:p>
          <a:endParaRPr lang="es-CO"/>
        </a:p>
      </dgm:t>
    </dgm:pt>
    <dgm:pt modelId="{6AC02759-888A-4DC2-A77C-1B005A9F605F}">
      <dgm:prSet phldrT="[Texto]" custT="1"/>
      <dgm:spPr/>
      <dgm:t>
        <a:bodyPr/>
        <a:lstStyle/>
        <a:p>
          <a:r>
            <a:rPr lang="es-ES" sz="1400" spc="-1" dirty="0">
              <a:latin typeface="+mj-lt"/>
              <a:cs typeface="Calibri" pitchFamily="34" charset="0"/>
            </a:rPr>
            <a:t>Se pegan más con sus pares  y son intrépidos sin ver el peligro porque además tienen gran actividad motora y curiosidad por todo</a:t>
          </a:r>
          <a:r>
            <a:rPr lang="es-ES" sz="1400" spc="-1" dirty="0">
              <a:latin typeface="+mj-lt"/>
              <a:cs typeface="+mn-cs"/>
            </a:rPr>
            <a:t>.</a:t>
          </a:r>
          <a:endParaRPr lang="es-CO" sz="1400" dirty="0">
            <a:latin typeface="+mj-lt"/>
          </a:endParaRPr>
        </a:p>
      </dgm:t>
    </dgm:pt>
    <dgm:pt modelId="{F99C9416-C188-49FE-BCAE-916B8C5ED019}" type="parTrans" cxnId="{269AA755-01D4-4282-AE07-61A1B9A5712B}">
      <dgm:prSet/>
      <dgm:spPr/>
      <dgm:t>
        <a:bodyPr/>
        <a:lstStyle/>
        <a:p>
          <a:endParaRPr lang="es-CO"/>
        </a:p>
      </dgm:t>
    </dgm:pt>
    <dgm:pt modelId="{EC60CCD6-85C5-4E0A-B73E-91E6949070B9}" type="sibTrans" cxnId="{269AA755-01D4-4282-AE07-61A1B9A5712B}">
      <dgm:prSet/>
      <dgm:spPr/>
      <dgm:t>
        <a:bodyPr/>
        <a:lstStyle/>
        <a:p>
          <a:endParaRPr lang="es-CO"/>
        </a:p>
      </dgm:t>
    </dgm:pt>
    <dgm:pt modelId="{15982DDB-4D9F-429E-BC7A-F91743E936E9}">
      <dgm:prSet phldrT="[Texto]" phldr="1" custT="1"/>
      <dgm:spPr/>
      <dgm:t>
        <a:bodyPr/>
        <a:lstStyle/>
        <a:p>
          <a:endParaRPr lang="es-CO" sz="1400" dirty="0">
            <a:solidFill>
              <a:schemeClr val="bg1"/>
            </a:solidFill>
            <a:latin typeface="+mj-lt"/>
          </a:endParaRPr>
        </a:p>
      </dgm:t>
    </dgm:pt>
    <dgm:pt modelId="{99755051-1D0D-49EF-848F-8E47C145008A}" type="parTrans" cxnId="{0617C495-FAC7-4295-86AD-C9C0C9E63545}">
      <dgm:prSet/>
      <dgm:spPr/>
      <dgm:t>
        <a:bodyPr/>
        <a:lstStyle/>
        <a:p>
          <a:endParaRPr lang="es-ES"/>
        </a:p>
      </dgm:t>
    </dgm:pt>
    <dgm:pt modelId="{55BD2C04-558E-4F2D-8406-D3C93D395EFF}" type="sibTrans" cxnId="{0617C495-FAC7-4295-86AD-C9C0C9E63545}">
      <dgm:prSet/>
      <dgm:spPr/>
      <dgm:t>
        <a:bodyPr/>
        <a:lstStyle/>
        <a:p>
          <a:endParaRPr lang="es-ES"/>
        </a:p>
      </dgm:t>
    </dgm:pt>
    <dgm:pt modelId="{8208A327-8DFB-41BA-8252-9963FB755276}">
      <dgm:prSet phldrT="[Texto]" phldr="1" custT="1"/>
      <dgm:spPr/>
      <dgm:t>
        <a:bodyPr/>
        <a:lstStyle/>
        <a:p>
          <a:endParaRPr lang="es-CO" sz="1400" dirty="0">
            <a:solidFill>
              <a:schemeClr val="bg1"/>
            </a:solidFill>
            <a:latin typeface="+mj-lt"/>
          </a:endParaRPr>
        </a:p>
      </dgm:t>
    </dgm:pt>
    <dgm:pt modelId="{2D2573F8-314C-48E1-B264-21393E2AB4AF}" type="parTrans" cxnId="{78CA15E4-1679-412E-8DDA-AC9675082588}">
      <dgm:prSet/>
      <dgm:spPr/>
      <dgm:t>
        <a:bodyPr/>
        <a:lstStyle/>
        <a:p>
          <a:endParaRPr lang="es-ES"/>
        </a:p>
      </dgm:t>
    </dgm:pt>
    <dgm:pt modelId="{4566DE4B-333D-4764-A6D8-235FF78D5BAB}" type="sibTrans" cxnId="{78CA15E4-1679-412E-8DDA-AC9675082588}">
      <dgm:prSet/>
      <dgm:spPr/>
      <dgm:t>
        <a:bodyPr/>
        <a:lstStyle/>
        <a:p>
          <a:endParaRPr lang="es-ES"/>
        </a:p>
      </dgm:t>
    </dgm:pt>
    <dgm:pt modelId="{2829EA4C-8BE9-4601-9A66-B1981A5E9106}" type="pres">
      <dgm:prSet presAssocID="{5FCF4F87-FD09-4962-BD2E-CFD4EFB825A6}" presName="Name0" presStyleCnt="0">
        <dgm:presLayoutVars>
          <dgm:dir/>
          <dgm:animLvl val="lvl"/>
          <dgm:resizeHandles val="exact"/>
        </dgm:presLayoutVars>
      </dgm:prSet>
      <dgm:spPr/>
    </dgm:pt>
    <dgm:pt modelId="{9C728610-4CB0-4016-B399-78F310A03694}" type="pres">
      <dgm:prSet presAssocID="{049079E0-B22E-4837-AB5E-0FFBFE7DAEAB}" presName="linNode" presStyleCnt="0"/>
      <dgm:spPr/>
    </dgm:pt>
    <dgm:pt modelId="{B20F5749-F16E-4C76-8A89-413032F0DFBF}" type="pres">
      <dgm:prSet presAssocID="{049079E0-B22E-4837-AB5E-0FFBFE7DAEAB}" presName="parentText" presStyleLbl="node1" presStyleIdx="0" presStyleCnt="3" custScaleX="77774" custScaleY="26861">
        <dgm:presLayoutVars>
          <dgm:chMax val="1"/>
          <dgm:bulletEnabled val="1"/>
        </dgm:presLayoutVars>
      </dgm:prSet>
      <dgm:spPr/>
    </dgm:pt>
    <dgm:pt modelId="{3E828D3A-F918-40B7-BE46-AB472A48E7B6}" type="pres">
      <dgm:prSet presAssocID="{049079E0-B22E-4837-AB5E-0FFBFE7DAEAB}" presName="descendantText" presStyleLbl="alignAccFollowNode1" presStyleIdx="0" presStyleCnt="3" custScaleY="44877">
        <dgm:presLayoutVars>
          <dgm:bulletEnabled val="1"/>
        </dgm:presLayoutVars>
      </dgm:prSet>
      <dgm:spPr/>
    </dgm:pt>
    <dgm:pt modelId="{F22958A9-61A9-45A8-A735-8A9EDA3B09B0}" type="pres">
      <dgm:prSet presAssocID="{A26EC938-50CB-4F00-876B-46F1BDB03EB8}" presName="sp" presStyleCnt="0"/>
      <dgm:spPr/>
    </dgm:pt>
    <dgm:pt modelId="{6CE01277-527F-45E7-B22D-473453C491E1}" type="pres">
      <dgm:prSet presAssocID="{B4E82FCA-C252-49E3-99D7-1E1899E36FB2}" presName="linNode" presStyleCnt="0"/>
      <dgm:spPr/>
    </dgm:pt>
    <dgm:pt modelId="{FED03A47-0277-4C8A-B597-7DD4D5208683}" type="pres">
      <dgm:prSet presAssocID="{B4E82FCA-C252-49E3-99D7-1E1899E36FB2}" presName="parentText" presStyleLbl="node1" presStyleIdx="1" presStyleCnt="3" custScaleX="77774" custScaleY="26861">
        <dgm:presLayoutVars>
          <dgm:chMax val="1"/>
          <dgm:bulletEnabled val="1"/>
        </dgm:presLayoutVars>
      </dgm:prSet>
      <dgm:spPr/>
    </dgm:pt>
    <dgm:pt modelId="{A36B0EBB-6718-4A3E-BB1A-C4D139CCDB8E}" type="pres">
      <dgm:prSet presAssocID="{B4E82FCA-C252-49E3-99D7-1E1899E36FB2}" presName="descendantText" presStyleLbl="alignAccFollowNode1" presStyleIdx="1" presStyleCnt="3" custScaleY="44877">
        <dgm:presLayoutVars>
          <dgm:bulletEnabled val="1"/>
        </dgm:presLayoutVars>
      </dgm:prSet>
      <dgm:spPr/>
    </dgm:pt>
    <dgm:pt modelId="{F3E57A11-C4AA-4CEA-BA1B-E0A7464DBB66}" type="pres">
      <dgm:prSet presAssocID="{E9901EBA-4001-4C06-A827-B470DFEC4C15}" presName="sp" presStyleCnt="0"/>
      <dgm:spPr/>
    </dgm:pt>
    <dgm:pt modelId="{EA416898-F458-459E-9156-DDB6E423406D}" type="pres">
      <dgm:prSet presAssocID="{10AE355F-9532-4C76-AD39-5149FFB6A26F}" presName="linNode" presStyleCnt="0"/>
      <dgm:spPr/>
    </dgm:pt>
    <dgm:pt modelId="{720EBFBC-9B5C-4A47-A3E5-A492FA617693}" type="pres">
      <dgm:prSet presAssocID="{10AE355F-9532-4C76-AD39-5149FFB6A26F}" presName="parentText" presStyleLbl="node1" presStyleIdx="2" presStyleCnt="3" custScaleX="77774" custScaleY="26861">
        <dgm:presLayoutVars>
          <dgm:chMax val="1"/>
          <dgm:bulletEnabled val="1"/>
        </dgm:presLayoutVars>
      </dgm:prSet>
      <dgm:spPr/>
    </dgm:pt>
    <dgm:pt modelId="{2E12567A-9757-4642-B2FF-CB9A2C08E909}" type="pres">
      <dgm:prSet presAssocID="{10AE355F-9532-4C76-AD39-5149FFB6A26F}" presName="descendantText" presStyleLbl="alignAccFollowNode1" presStyleIdx="2" presStyleCnt="3" custScaleY="44877">
        <dgm:presLayoutVars>
          <dgm:bulletEnabled val="1"/>
        </dgm:presLayoutVars>
      </dgm:prSet>
      <dgm:spPr/>
    </dgm:pt>
  </dgm:ptLst>
  <dgm:cxnLst>
    <dgm:cxn modelId="{0361F300-5EAB-4457-A99F-57EEE911D3AA}" type="presOf" srcId="{15982DDB-4D9F-429E-BC7A-F91743E936E9}" destId="{3E828D3A-F918-40B7-BE46-AB472A48E7B6}" srcOrd="0" destOrd="1" presId="urn:microsoft.com/office/officeart/2005/8/layout/vList5"/>
    <dgm:cxn modelId="{1A972C01-3C93-43AC-951C-CA8AA10F3671}" srcId="{5FCF4F87-FD09-4962-BD2E-CFD4EFB825A6}" destId="{B4E82FCA-C252-49E3-99D7-1E1899E36FB2}" srcOrd="1" destOrd="0" parTransId="{734A3027-ADE4-4153-9657-1AC401BF08BF}" sibTransId="{E9901EBA-4001-4C06-A827-B470DFEC4C15}"/>
    <dgm:cxn modelId="{E9122508-5618-4D3E-B1CE-43BCBB36902B}" srcId="{5FCF4F87-FD09-4962-BD2E-CFD4EFB825A6}" destId="{10AE355F-9532-4C76-AD39-5149FFB6A26F}" srcOrd="2" destOrd="0" parTransId="{8D11CBCC-7577-4752-8CFB-E6AD07396030}" sibTransId="{9AA7DDAD-43CE-42E4-A14C-1F4AABE2C542}"/>
    <dgm:cxn modelId="{CF89C31E-D5EF-4B30-AA14-689BCB291197}" type="presOf" srcId="{B4E82FCA-C252-49E3-99D7-1E1899E36FB2}" destId="{FED03A47-0277-4C8A-B597-7DD4D5208683}" srcOrd="0" destOrd="0" presId="urn:microsoft.com/office/officeart/2005/8/layout/vList5"/>
    <dgm:cxn modelId="{1C0EDC29-1F27-4476-83ED-695A4011BCCB}" srcId="{049079E0-B22E-4837-AB5E-0FFBFE7DAEAB}" destId="{AC42C457-013D-4570-9DAF-753F1497CD88}" srcOrd="2" destOrd="0" parTransId="{E562AB9E-AFB9-4DBE-A78E-B6F0D5348A42}" sibTransId="{5F4D883B-8BFD-49DE-9CF4-3A195B4BFD25}"/>
    <dgm:cxn modelId="{175F0E32-4738-422B-AA40-486227780A2D}" srcId="{B4E82FCA-C252-49E3-99D7-1E1899E36FB2}" destId="{44ACA89F-9476-49FE-9C9F-B731CB4F7568}" srcOrd="2" destOrd="0" parTransId="{C444DD69-8419-4192-93BF-648219585509}" sibTransId="{108A4E41-6EF0-4A72-9DFB-8F34276A4E19}"/>
    <dgm:cxn modelId="{4F6BB334-0B38-4419-92E2-6671897ACF31}" type="presOf" srcId="{AC42C457-013D-4570-9DAF-753F1497CD88}" destId="{3E828D3A-F918-40B7-BE46-AB472A48E7B6}" srcOrd="0" destOrd="2" presId="urn:microsoft.com/office/officeart/2005/8/layout/vList5"/>
    <dgm:cxn modelId="{6F2F8537-4C38-4757-966C-B43D64A373FB}" type="presOf" srcId="{614F5232-E6CC-4E49-AC7E-934171C6A300}" destId="{A36B0EBB-6718-4A3E-BB1A-C4D139CCDB8E}" srcOrd="0" destOrd="0" presId="urn:microsoft.com/office/officeart/2005/8/layout/vList5"/>
    <dgm:cxn modelId="{889B6D38-6CFD-44D0-8B13-67A479F26340}" type="presOf" srcId="{049079E0-B22E-4837-AB5E-0FFBFE7DAEAB}" destId="{B20F5749-F16E-4C76-8A89-413032F0DFBF}" srcOrd="0" destOrd="0" presId="urn:microsoft.com/office/officeart/2005/8/layout/vList5"/>
    <dgm:cxn modelId="{2D3E043F-FD60-4001-A86B-A4A4412A0AD3}" srcId="{B4E82FCA-C252-49E3-99D7-1E1899E36FB2}" destId="{614F5232-E6CC-4E49-AC7E-934171C6A300}" srcOrd="0" destOrd="0" parTransId="{641D00B0-094D-4913-B918-BCADB425AB28}" sibTransId="{39248E8F-4CBF-4B48-B0DA-E3231F16ED1D}"/>
    <dgm:cxn modelId="{965EFF40-829E-4486-9775-DB2ACD45FC69}" type="presOf" srcId="{6AC02759-888A-4DC2-A77C-1B005A9F605F}" destId="{2E12567A-9757-4642-B2FF-CB9A2C08E909}" srcOrd="0" destOrd="0" presId="urn:microsoft.com/office/officeart/2005/8/layout/vList5"/>
    <dgm:cxn modelId="{A7473063-4232-4965-BC8C-25A5E6C8FC18}" type="presOf" srcId="{E89B0B0C-FD99-4A2B-B7AD-2CE1DA4EBA9E}" destId="{3E828D3A-F918-40B7-BE46-AB472A48E7B6}" srcOrd="0" destOrd="0" presId="urn:microsoft.com/office/officeart/2005/8/layout/vList5"/>
    <dgm:cxn modelId="{269AA755-01D4-4282-AE07-61A1B9A5712B}" srcId="{10AE355F-9532-4C76-AD39-5149FFB6A26F}" destId="{6AC02759-888A-4DC2-A77C-1B005A9F605F}" srcOrd="0" destOrd="0" parTransId="{F99C9416-C188-49FE-BCAE-916B8C5ED019}" sibTransId="{EC60CCD6-85C5-4E0A-B73E-91E6949070B9}"/>
    <dgm:cxn modelId="{417F5D81-EFB1-4A15-B1D5-FD98397CB388}" type="presOf" srcId="{10AE355F-9532-4C76-AD39-5149FFB6A26F}" destId="{720EBFBC-9B5C-4A47-A3E5-A492FA617693}" srcOrd="0" destOrd="0" presId="urn:microsoft.com/office/officeart/2005/8/layout/vList5"/>
    <dgm:cxn modelId="{0617C495-FAC7-4295-86AD-C9C0C9E63545}" srcId="{049079E0-B22E-4837-AB5E-0FFBFE7DAEAB}" destId="{15982DDB-4D9F-429E-BC7A-F91743E936E9}" srcOrd="1" destOrd="0" parTransId="{99755051-1D0D-49EF-848F-8E47C145008A}" sibTransId="{55BD2C04-558E-4F2D-8406-D3C93D395EFF}"/>
    <dgm:cxn modelId="{7327D1BC-9399-4438-94FD-17CA78C52282}" type="presOf" srcId="{44ACA89F-9476-49FE-9C9F-B731CB4F7568}" destId="{A36B0EBB-6718-4A3E-BB1A-C4D139CCDB8E}" srcOrd="0" destOrd="2" presId="urn:microsoft.com/office/officeart/2005/8/layout/vList5"/>
    <dgm:cxn modelId="{C8905FBE-023E-4A89-A7AA-DA4912E3C366}" srcId="{5FCF4F87-FD09-4962-BD2E-CFD4EFB825A6}" destId="{049079E0-B22E-4837-AB5E-0FFBFE7DAEAB}" srcOrd="0" destOrd="0" parTransId="{80BD2004-7CB7-40F4-8610-0BE63CF0F233}" sibTransId="{A26EC938-50CB-4F00-876B-46F1BDB03EB8}"/>
    <dgm:cxn modelId="{3483C3BE-A413-41E2-BEC7-975041B70DE1}" type="presOf" srcId="{8208A327-8DFB-41BA-8252-9963FB755276}" destId="{A36B0EBB-6718-4A3E-BB1A-C4D139CCDB8E}" srcOrd="0" destOrd="1" presId="urn:microsoft.com/office/officeart/2005/8/layout/vList5"/>
    <dgm:cxn modelId="{78CA15E4-1679-412E-8DDA-AC9675082588}" srcId="{B4E82FCA-C252-49E3-99D7-1E1899E36FB2}" destId="{8208A327-8DFB-41BA-8252-9963FB755276}" srcOrd="1" destOrd="0" parTransId="{2D2573F8-314C-48E1-B264-21393E2AB4AF}" sibTransId="{4566DE4B-333D-4764-A6D8-235FF78D5BAB}"/>
    <dgm:cxn modelId="{036C1CED-90F2-4243-826A-95921B56AB01}" type="presOf" srcId="{5FCF4F87-FD09-4962-BD2E-CFD4EFB825A6}" destId="{2829EA4C-8BE9-4601-9A66-B1981A5E9106}" srcOrd="0" destOrd="0" presId="urn:microsoft.com/office/officeart/2005/8/layout/vList5"/>
    <dgm:cxn modelId="{E4B5A2F6-932A-4381-8098-42B31A09ABED}" srcId="{049079E0-B22E-4837-AB5E-0FFBFE7DAEAB}" destId="{E89B0B0C-FD99-4A2B-B7AD-2CE1DA4EBA9E}" srcOrd="0" destOrd="0" parTransId="{DCB02CDA-16AD-4353-9383-E30600D45795}" sibTransId="{4BE99FE3-B0C9-452B-9370-605213BF7187}"/>
    <dgm:cxn modelId="{A0D9BB13-30DC-4BAE-BB5C-ABCA64192716}" type="presParOf" srcId="{2829EA4C-8BE9-4601-9A66-B1981A5E9106}" destId="{9C728610-4CB0-4016-B399-78F310A03694}" srcOrd="0" destOrd="0" presId="urn:microsoft.com/office/officeart/2005/8/layout/vList5"/>
    <dgm:cxn modelId="{603ACD0D-5BCB-42A6-8F86-F6329A7B40C1}" type="presParOf" srcId="{9C728610-4CB0-4016-B399-78F310A03694}" destId="{B20F5749-F16E-4C76-8A89-413032F0DFBF}" srcOrd="0" destOrd="0" presId="urn:microsoft.com/office/officeart/2005/8/layout/vList5"/>
    <dgm:cxn modelId="{A240DE1E-4E16-490B-84D2-F6464BE7C4F4}" type="presParOf" srcId="{9C728610-4CB0-4016-B399-78F310A03694}" destId="{3E828D3A-F918-40B7-BE46-AB472A48E7B6}" srcOrd="1" destOrd="0" presId="urn:microsoft.com/office/officeart/2005/8/layout/vList5"/>
    <dgm:cxn modelId="{DC93439C-B96E-498B-9AB5-405CDFF7B0B2}" type="presParOf" srcId="{2829EA4C-8BE9-4601-9A66-B1981A5E9106}" destId="{F22958A9-61A9-45A8-A735-8A9EDA3B09B0}" srcOrd="1" destOrd="0" presId="urn:microsoft.com/office/officeart/2005/8/layout/vList5"/>
    <dgm:cxn modelId="{EDFE19CB-0A7E-4DFA-B4DB-2B066A484086}" type="presParOf" srcId="{2829EA4C-8BE9-4601-9A66-B1981A5E9106}" destId="{6CE01277-527F-45E7-B22D-473453C491E1}" srcOrd="2" destOrd="0" presId="urn:microsoft.com/office/officeart/2005/8/layout/vList5"/>
    <dgm:cxn modelId="{AE1AD4F2-0DD2-41A3-A65F-7BFCAEFFF59B}" type="presParOf" srcId="{6CE01277-527F-45E7-B22D-473453C491E1}" destId="{FED03A47-0277-4C8A-B597-7DD4D5208683}" srcOrd="0" destOrd="0" presId="urn:microsoft.com/office/officeart/2005/8/layout/vList5"/>
    <dgm:cxn modelId="{C24993AC-F8A2-453A-90D9-649EC0DC7176}" type="presParOf" srcId="{6CE01277-527F-45E7-B22D-473453C491E1}" destId="{A36B0EBB-6718-4A3E-BB1A-C4D139CCDB8E}" srcOrd="1" destOrd="0" presId="urn:microsoft.com/office/officeart/2005/8/layout/vList5"/>
    <dgm:cxn modelId="{0FAC9EE9-8C5B-41C8-8B73-7B1A3D61BCBD}" type="presParOf" srcId="{2829EA4C-8BE9-4601-9A66-B1981A5E9106}" destId="{F3E57A11-C4AA-4CEA-BA1B-E0A7464DBB66}" srcOrd="3" destOrd="0" presId="urn:microsoft.com/office/officeart/2005/8/layout/vList5"/>
    <dgm:cxn modelId="{86119F7D-4DC6-4A34-872E-CF4F9D2770CD}" type="presParOf" srcId="{2829EA4C-8BE9-4601-9A66-B1981A5E9106}" destId="{EA416898-F458-459E-9156-DDB6E423406D}" srcOrd="4" destOrd="0" presId="urn:microsoft.com/office/officeart/2005/8/layout/vList5"/>
    <dgm:cxn modelId="{7C4997B9-6A76-4899-8DA1-B9DA2B9DC77B}" type="presParOf" srcId="{EA416898-F458-459E-9156-DDB6E423406D}" destId="{720EBFBC-9B5C-4A47-A3E5-A492FA617693}" srcOrd="0" destOrd="0" presId="urn:microsoft.com/office/officeart/2005/8/layout/vList5"/>
    <dgm:cxn modelId="{01CFD08A-1F93-4806-BB98-4E797E9628A6}" type="presParOf" srcId="{EA416898-F458-459E-9156-DDB6E423406D}" destId="{2E12567A-9757-4642-B2FF-CB9A2C08E9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FE65B-D499-439D-B067-941AAFB1723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D9040E4-76DA-4920-9336-EF566D259F2F}">
      <dgm:prSet phldrT="[Texto]" custT="1"/>
      <dgm:spPr/>
      <dgm:t>
        <a:bodyPr/>
        <a:lstStyle/>
        <a:p>
          <a:r>
            <a:rPr lang="es-ES" sz="2000" b="1" u="sng" spc="-1" dirty="0">
              <a:latin typeface="+mj-lt"/>
              <a:cs typeface="+mn-cs"/>
            </a:rPr>
            <a:t>El que algún/a profesor/a haya tenido algún/a </a:t>
          </a:r>
          <a:r>
            <a:rPr lang="es-ES" sz="2000" b="1" u="sng" spc="-1" dirty="0" err="1">
              <a:latin typeface="+mj-lt"/>
              <a:cs typeface="+mn-cs"/>
            </a:rPr>
            <a:t>alumn</a:t>
          </a:r>
          <a:r>
            <a:rPr lang="es-ES" sz="2000" b="1" u="sng" spc="-1" dirty="0">
              <a:latin typeface="+mj-lt"/>
              <a:cs typeface="+mn-cs"/>
            </a:rPr>
            <a:t>@ con TDAH facilita la detección de nuevos casos.</a:t>
          </a:r>
          <a:endParaRPr lang="es-CO" sz="2000" dirty="0">
            <a:latin typeface="+mj-lt"/>
          </a:endParaRPr>
        </a:p>
      </dgm:t>
    </dgm:pt>
    <dgm:pt modelId="{7482961E-0D35-4529-9576-479424CAC7D5}" type="parTrans" cxnId="{16FF5229-659A-4789-AAA1-D98F8E4681CF}">
      <dgm:prSet/>
      <dgm:spPr/>
      <dgm:t>
        <a:bodyPr/>
        <a:lstStyle/>
        <a:p>
          <a:endParaRPr lang="es-CO"/>
        </a:p>
      </dgm:t>
    </dgm:pt>
    <dgm:pt modelId="{C6B3A80C-3180-4839-97DD-6087BEA7CEDA}" type="sibTrans" cxnId="{16FF5229-659A-4789-AAA1-D98F8E4681CF}">
      <dgm:prSet/>
      <dgm:spPr/>
      <dgm:t>
        <a:bodyPr/>
        <a:lstStyle/>
        <a:p>
          <a:endParaRPr lang="es-CO"/>
        </a:p>
      </dgm:t>
    </dgm:pt>
    <dgm:pt modelId="{8BA035DB-F661-45AF-B5FF-3AD6D06F0DC2}">
      <dgm:prSet phldrT="[Texto]" custT="1"/>
      <dgm:spPr/>
      <dgm:t>
        <a:bodyPr/>
        <a:lstStyle/>
        <a:p>
          <a:pPr>
            <a:buClr>
              <a:srgbClr val="000000"/>
            </a:buClr>
            <a:buSzPct val="45000"/>
            <a:buFont typeface="Wingdings" charset="2"/>
            <a:buChar char=""/>
          </a:pPr>
          <a:r>
            <a:rPr lang="es-ES" sz="2000" spc="-1" dirty="0">
              <a:latin typeface="+mj-lt"/>
              <a:cs typeface="+mn-cs"/>
            </a:rPr>
            <a:t>(familiarización con la sintomatología)</a:t>
          </a:r>
          <a:endParaRPr lang="es-CO" sz="2000" dirty="0">
            <a:latin typeface="+mj-lt"/>
          </a:endParaRPr>
        </a:p>
      </dgm:t>
    </dgm:pt>
    <dgm:pt modelId="{46392455-B541-499E-9B97-C0957F3EB671}" type="parTrans" cxnId="{7DEC2AAD-A583-4752-A836-76F205A42BF6}">
      <dgm:prSet/>
      <dgm:spPr/>
      <dgm:t>
        <a:bodyPr/>
        <a:lstStyle/>
        <a:p>
          <a:endParaRPr lang="es-CO"/>
        </a:p>
      </dgm:t>
    </dgm:pt>
    <dgm:pt modelId="{1581014C-1513-44E5-AB40-F8AEBD0F500A}" type="sibTrans" cxnId="{7DEC2AAD-A583-4752-A836-76F205A42BF6}">
      <dgm:prSet/>
      <dgm:spPr/>
      <dgm:t>
        <a:bodyPr/>
        <a:lstStyle/>
        <a:p>
          <a:endParaRPr lang="es-CO"/>
        </a:p>
      </dgm:t>
    </dgm:pt>
    <dgm:pt modelId="{AC563C31-50C5-4FB8-A811-83B9D1532BEA}">
      <dgm:prSet phldrT="[Texto]" custT="1"/>
      <dgm:spPr/>
      <dgm:t>
        <a:bodyPr/>
        <a:lstStyle/>
        <a:p>
          <a:r>
            <a:rPr lang="es-ES" sz="2000" b="1" u="sng" spc="-1" dirty="0">
              <a:latin typeface="+mj-lt"/>
              <a:cs typeface="+mn-cs"/>
            </a:rPr>
            <a:t>Los comportamientos de </a:t>
          </a:r>
          <a:r>
            <a:rPr lang="es-ES" sz="2000" b="1" u="sng" spc="-1" dirty="0" err="1">
              <a:solidFill>
                <a:schemeClr val="bg1"/>
              </a:solidFill>
              <a:latin typeface="+mj-lt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l@s</a:t>
          </a:r>
          <a:r>
            <a:rPr lang="es-ES" sz="2000" b="1" u="sng" spc="-1" dirty="0">
              <a:solidFill>
                <a:schemeClr val="bg1"/>
              </a:solidFill>
              <a:latin typeface="+mj-lt"/>
              <a:cs typeface="+mn-cs"/>
            </a:rPr>
            <a:t> </a:t>
          </a:r>
          <a:r>
            <a:rPr lang="es-ES" sz="2000" b="1" u="sng" spc="-1" dirty="0" err="1">
              <a:latin typeface="+mj-lt"/>
              <a:cs typeface="+mn-cs"/>
            </a:rPr>
            <a:t>niñ@s</a:t>
          </a:r>
          <a:r>
            <a:rPr lang="es-ES" sz="2000" b="1" u="sng" spc="-1" dirty="0">
              <a:latin typeface="+mj-lt"/>
              <a:cs typeface="+mn-cs"/>
            </a:rPr>
            <a:t> con TDAH son iguales a los de sus pares. Se diferencian en la intensidad y en la frecuencia</a:t>
          </a:r>
          <a:endParaRPr lang="es-CO" sz="2000" dirty="0">
            <a:latin typeface="+mj-lt"/>
          </a:endParaRPr>
        </a:p>
      </dgm:t>
    </dgm:pt>
    <dgm:pt modelId="{BA273F6F-60D5-4087-9D5A-154053886C25}" type="parTrans" cxnId="{C5BD9106-55DF-4147-883A-4B34E99207DB}">
      <dgm:prSet/>
      <dgm:spPr/>
      <dgm:t>
        <a:bodyPr/>
        <a:lstStyle/>
        <a:p>
          <a:endParaRPr lang="es-CO"/>
        </a:p>
      </dgm:t>
    </dgm:pt>
    <dgm:pt modelId="{5545F6AD-E2E9-4CFF-9EFE-EFE3EC35F869}" type="sibTrans" cxnId="{C5BD9106-55DF-4147-883A-4B34E99207DB}">
      <dgm:prSet/>
      <dgm:spPr/>
      <dgm:t>
        <a:bodyPr/>
        <a:lstStyle/>
        <a:p>
          <a:endParaRPr lang="es-CO"/>
        </a:p>
      </dgm:t>
    </dgm:pt>
    <dgm:pt modelId="{7C2B44D4-7585-46E7-B17D-A3D3E2EC5F8C}">
      <dgm:prSet phldrT="[Texto]" custT="1"/>
      <dgm:spPr/>
      <dgm:t>
        <a:bodyPr/>
        <a:lstStyle/>
        <a:p>
          <a:r>
            <a:rPr lang="es-ES" sz="2000" spc="-1" dirty="0">
              <a:latin typeface="+mj-lt"/>
              <a:cs typeface="+mn-cs"/>
            </a:rPr>
            <a:t>Importante consultar y contrastar información con orientación antes de dar la voz de alarma (</a:t>
          </a:r>
          <a:r>
            <a:rPr lang="es-ES" sz="2000" spc="-1" dirty="0" err="1">
              <a:latin typeface="+mj-lt"/>
              <a:cs typeface="+mn-cs"/>
            </a:rPr>
            <a:t>p.e</a:t>
          </a:r>
          <a:r>
            <a:rPr lang="es-ES" sz="2000" spc="-1" dirty="0">
              <a:latin typeface="+mj-lt"/>
              <a:cs typeface="+mn-cs"/>
            </a:rPr>
            <a:t>. para descartar otros problemas de conducta o psicológicos).</a:t>
          </a:r>
          <a:endParaRPr lang="es-CO" sz="2000" dirty="0">
            <a:latin typeface="+mj-lt"/>
          </a:endParaRPr>
        </a:p>
      </dgm:t>
    </dgm:pt>
    <dgm:pt modelId="{2585D5DE-A54C-4324-9344-89C9C6CC3029}" type="parTrans" cxnId="{32BBF509-30AF-4719-B391-99BA28264442}">
      <dgm:prSet/>
      <dgm:spPr/>
      <dgm:t>
        <a:bodyPr/>
        <a:lstStyle/>
        <a:p>
          <a:endParaRPr lang="es-CO"/>
        </a:p>
      </dgm:t>
    </dgm:pt>
    <dgm:pt modelId="{20FBDC97-7D0C-4D09-8E09-244A4051E70C}" type="sibTrans" cxnId="{32BBF509-30AF-4719-B391-99BA28264442}">
      <dgm:prSet/>
      <dgm:spPr/>
      <dgm:t>
        <a:bodyPr/>
        <a:lstStyle/>
        <a:p>
          <a:endParaRPr lang="es-CO"/>
        </a:p>
      </dgm:t>
    </dgm:pt>
    <dgm:pt modelId="{E505FDAA-2A4E-4E68-A0D9-7EE525745A03}">
      <dgm:prSet phldrT="[Texto]" phldr="1" custT="1"/>
      <dgm:spPr/>
      <dgm:t>
        <a:bodyPr/>
        <a:lstStyle/>
        <a:p>
          <a:pPr>
            <a:buClr>
              <a:srgbClr val="000000"/>
            </a:buClr>
            <a:buSzPct val="45000"/>
            <a:buFont typeface="Wingdings" charset="2"/>
            <a:buChar char=""/>
          </a:pPr>
          <a:endParaRPr lang="es-CO" sz="2000" dirty="0">
            <a:latin typeface="+mj-lt"/>
          </a:endParaRPr>
        </a:p>
      </dgm:t>
    </dgm:pt>
    <dgm:pt modelId="{BC712C66-0A86-40A6-BDF8-76631A938602}" type="parTrans" cxnId="{8C9D5B40-EA44-4179-897B-8325E214C453}">
      <dgm:prSet/>
      <dgm:spPr/>
      <dgm:t>
        <a:bodyPr/>
        <a:lstStyle/>
        <a:p>
          <a:endParaRPr lang="es-ES"/>
        </a:p>
      </dgm:t>
    </dgm:pt>
    <dgm:pt modelId="{18B6A0C1-E5D4-4A87-AE93-16BED5FCEE2D}" type="sibTrans" cxnId="{8C9D5B40-EA44-4179-897B-8325E214C453}">
      <dgm:prSet/>
      <dgm:spPr/>
      <dgm:t>
        <a:bodyPr/>
        <a:lstStyle/>
        <a:p>
          <a:endParaRPr lang="es-ES"/>
        </a:p>
      </dgm:t>
    </dgm:pt>
    <dgm:pt modelId="{768F13F9-97A9-47F4-A3FD-D5CAF5849A58}" type="pres">
      <dgm:prSet presAssocID="{29BFE65B-D499-439D-B067-941AAFB17230}" presName="linear" presStyleCnt="0">
        <dgm:presLayoutVars>
          <dgm:animLvl val="lvl"/>
          <dgm:resizeHandles val="exact"/>
        </dgm:presLayoutVars>
      </dgm:prSet>
      <dgm:spPr/>
    </dgm:pt>
    <dgm:pt modelId="{CF9AF935-6189-4C2D-8C0C-2B3E48FF6FD1}" type="pres">
      <dgm:prSet presAssocID="{1D9040E4-76DA-4920-9336-EF566D259F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260EA3-1D9D-44BB-BBEA-C9F8E06319B3}" type="pres">
      <dgm:prSet presAssocID="{1D9040E4-76DA-4920-9336-EF566D259F2F}" presName="childText" presStyleLbl="revTx" presStyleIdx="0" presStyleCnt="2">
        <dgm:presLayoutVars>
          <dgm:bulletEnabled val="1"/>
        </dgm:presLayoutVars>
      </dgm:prSet>
      <dgm:spPr/>
    </dgm:pt>
    <dgm:pt modelId="{5425F604-42DD-4106-844C-3FFB71C4C96C}" type="pres">
      <dgm:prSet presAssocID="{AC563C31-50C5-4FB8-A811-83B9D1532BE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5834723-A3A4-49A7-B891-4BB25DC4CEF0}" type="pres">
      <dgm:prSet presAssocID="{AC563C31-50C5-4FB8-A811-83B9D1532BE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BD9106-55DF-4147-883A-4B34E99207DB}" srcId="{29BFE65B-D499-439D-B067-941AAFB17230}" destId="{AC563C31-50C5-4FB8-A811-83B9D1532BEA}" srcOrd="1" destOrd="0" parTransId="{BA273F6F-60D5-4087-9D5A-154053886C25}" sibTransId="{5545F6AD-E2E9-4CFF-9EFE-EFE3EC35F869}"/>
    <dgm:cxn modelId="{32BBF509-30AF-4719-B391-99BA28264442}" srcId="{AC563C31-50C5-4FB8-A811-83B9D1532BEA}" destId="{7C2B44D4-7585-46E7-B17D-A3D3E2EC5F8C}" srcOrd="0" destOrd="0" parTransId="{2585D5DE-A54C-4324-9344-89C9C6CC3029}" sibTransId="{20FBDC97-7D0C-4D09-8E09-244A4051E70C}"/>
    <dgm:cxn modelId="{8BA12D21-A861-4EB6-9389-561B9FDB1F5D}" type="presOf" srcId="{E505FDAA-2A4E-4E68-A0D9-7EE525745A03}" destId="{C1260EA3-1D9D-44BB-BBEA-C9F8E06319B3}" srcOrd="0" destOrd="1" presId="urn:microsoft.com/office/officeart/2005/8/layout/vList2"/>
    <dgm:cxn modelId="{16FF5229-659A-4789-AAA1-D98F8E4681CF}" srcId="{29BFE65B-D499-439D-B067-941AAFB17230}" destId="{1D9040E4-76DA-4920-9336-EF566D259F2F}" srcOrd="0" destOrd="0" parTransId="{7482961E-0D35-4529-9576-479424CAC7D5}" sibTransId="{C6B3A80C-3180-4839-97DD-6087BEA7CEDA}"/>
    <dgm:cxn modelId="{D1DEF43D-B1A9-46E1-AE15-36BA6CA582B2}" type="presOf" srcId="{1D9040E4-76DA-4920-9336-EF566D259F2F}" destId="{CF9AF935-6189-4C2D-8C0C-2B3E48FF6FD1}" srcOrd="0" destOrd="0" presId="urn:microsoft.com/office/officeart/2005/8/layout/vList2"/>
    <dgm:cxn modelId="{8C9D5B40-EA44-4179-897B-8325E214C453}" srcId="{1D9040E4-76DA-4920-9336-EF566D259F2F}" destId="{E505FDAA-2A4E-4E68-A0D9-7EE525745A03}" srcOrd="1" destOrd="0" parTransId="{BC712C66-0A86-40A6-BDF8-76631A938602}" sibTransId="{18B6A0C1-E5D4-4A87-AE93-16BED5FCEE2D}"/>
    <dgm:cxn modelId="{3BFF1250-4B73-4B47-8E8B-B6CF78671A52}" type="presOf" srcId="{8BA035DB-F661-45AF-B5FF-3AD6D06F0DC2}" destId="{C1260EA3-1D9D-44BB-BBEA-C9F8E06319B3}" srcOrd="0" destOrd="0" presId="urn:microsoft.com/office/officeart/2005/8/layout/vList2"/>
    <dgm:cxn modelId="{DBEF28A6-AA5C-4DFD-8B88-30361D5B400B}" type="presOf" srcId="{AC563C31-50C5-4FB8-A811-83B9D1532BEA}" destId="{5425F604-42DD-4106-844C-3FFB71C4C96C}" srcOrd="0" destOrd="0" presId="urn:microsoft.com/office/officeart/2005/8/layout/vList2"/>
    <dgm:cxn modelId="{7DEC2AAD-A583-4752-A836-76F205A42BF6}" srcId="{1D9040E4-76DA-4920-9336-EF566D259F2F}" destId="{8BA035DB-F661-45AF-B5FF-3AD6D06F0DC2}" srcOrd="0" destOrd="0" parTransId="{46392455-B541-499E-9B97-C0957F3EB671}" sibTransId="{1581014C-1513-44E5-AB40-F8AEBD0F500A}"/>
    <dgm:cxn modelId="{8314A3AD-33A4-4012-B00A-4835AA729673}" type="presOf" srcId="{29BFE65B-D499-439D-B067-941AAFB17230}" destId="{768F13F9-97A9-47F4-A3FD-D5CAF5849A58}" srcOrd="0" destOrd="0" presId="urn:microsoft.com/office/officeart/2005/8/layout/vList2"/>
    <dgm:cxn modelId="{C66E0CD2-0073-47E6-9790-6810F133CB3F}" type="presOf" srcId="{7C2B44D4-7585-46E7-B17D-A3D3E2EC5F8C}" destId="{75834723-A3A4-49A7-B891-4BB25DC4CEF0}" srcOrd="0" destOrd="0" presId="urn:microsoft.com/office/officeart/2005/8/layout/vList2"/>
    <dgm:cxn modelId="{270181E3-E342-498F-A914-61674A1C92B0}" type="presParOf" srcId="{768F13F9-97A9-47F4-A3FD-D5CAF5849A58}" destId="{CF9AF935-6189-4C2D-8C0C-2B3E48FF6FD1}" srcOrd="0" destOrd="0" presId="urn:microsoft.com/office/officeart/2005/8/layout/vList2"/>
    <dgm:cxn modelId="{2A48D1E3-6BB3-46FA-A77E-68F9D823B2E8}" type="presParOf" srcId="{768F13F9-97A9-47F4-A3FD-D5CAF5849A58}" destId="{C1260EA3-1D9D-44BB-BBEA-C9F8E06319B3}" srcOrd="1" destOrd="0" presId="urn:microsoft.com/office/officeart/2005/8/layout/vList2"/>
    <dgm:cxn modelId="{74FA47D6-7F85-4422-8C86-6C415C6E7C0F}" type="presParOf" srcId="{768F13F9-97A9-47F4-A3FD-D5CAF5849A58}" destId="{5425F604-42DD-4106-844C-3FFB71C4C96C}" srcOrd="2" destOrd="0" presId="urn:microsoft.com/office/officeart/2005/8/layout/vList2"/>
    <dgm:cxn modelId="{6A5F03E9-C38A-4DC3-BCAD-C809E4C4DBFE}" type="presParOf" srcId="{768F13F9-97A9-47F4-A3FD-D5CAF5849A58}" destId="{75834723-A3A4-49A7-B891-4BB25DC4CE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Rendimiento variable e inconsistente </a:t>
          </a: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Desorganización</a:t>
          </a: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completan tareas </a:t>
          </a: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distraen con facilidad </a:t>
          </a: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D5D9552E-7779-424A-B9F5-519B876F1257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“Ponerse en Marcha”</a:t>
          </a:r>
        </a:p>
      </dgm:t>
    </dgm:pt>
    <dgm:pt modelId="{2EDB3963-433B-458B-B67F-5268BD0B3171}" type="par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1AAA8BB0-FCB9-4349-82E6-6AABAF608969}" type="sib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0512BCB8-665C-43CA-955B-07F15AB0238D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establecen prioridades </a:t>
          </a:r>
        </a:p>
      </dgm:t>
    </dgm:pt>
    <dgm:pt modelId="{9058B945-FFD1-416C-BE87-2DD54D2E9B80}" type="par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816D7FD9-C1E0-4F02-8C92-304226642A1E}" type="sib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F2CAF805-98E6-4CCE-941A-9C00607D21A4}">
      <dgm:prSet phldrT="[Texto]" custT="1"/>
      <dgm:spPr/>
      <dgm:t>
        <a:bodyPr/>
        <a:lstStyle/>
        <a:p>
          <a:r>
            <a:rPr lang="es-CO" sz="2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planifican las </a:t>
          </a:r>
          <a:r>
            <a:rPr lang="es-CO" sz="1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tareas </a:t>
          </a:r>
        </a:p>
      </dgm:t>
    </dgm:pt>
    <dgm:pt modelId="{A311FA65-77C1-4BAF-85A7-D3AA12CAB608}" type="par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95131DE-E266-4125-B91B-D77DB55B6792}" type="sib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7" custScaleX="200928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6"/>
      <dgm:spPr/>
    </dgm:pt>
    <dgm:pt modelId="{671C6D33-D709-4320-9D41-26AE239186EE}" type="pres">
      <dgm:prSet presAssocID="{56D6A39E-BC14-42D9-B60A-801ED868CA26}" presName="connectorText" presStyleLbl="sibTrans2D1" presStyleIdx="0" presStyleCnt="6"/>
      <dgm:spPr/>
    </dgm:pt>
    <dgm:pt modelId="{688C5282-CDF6-4CF2-B20D-0E9E5C39DE5D}" type="pres">
      <dgm:prSet presAssocID="{B934638F-8B96-4AAD-973C-FA6D0171E11B}" presName="node" presStyleLbl="node1" presStyleIdx="1" presStyleCnt="7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6"/>
      <dgm:spPr/>
    </dgm:pt>
    <dgm:pt modelId="{2E05B796-F87D-4644-B0AF-3B2CE0503133}" type="pres">
      <dgm:prSet presAssocID="{BC0B5E7E-E123-46AC-A000-630A06013F67}" presName="connectorText" presStyleLbl="sibTrans2D1" presStyleIdx="1" presStyleCnt="6"/>
      <dgm:spPr/>
    </dgm:pt>
    <dgm:pt modelId="{284DAD05-CDF2-46A4-9859-1E8D8B59D26A}" type="pres">
      <dgm:prSet presAssocID="{267246E4-2B64-4BA2-BD95-6DC4A7544EA9}" presName="node" presStyleLbl="node1" presStyleIdx="2" presStyleCnt="7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6"/>
      <dgm:spPr/>
    </dgm:pt>
    <dgm:pt modelId="{C23865AF-3053-49A8-9275-D8768EF60F31}" type="pres">
      <dgm:prSet presAssocID="{81881CB4-76BF-48A3-8C19-95E4110338D2}" presName="connectorText" presStyleLbl="sibTrans2D1" presStyleIdx="2" presStyleCnt="6"/>
      <dgm:spPr/>
    </dgm:pt>
    <dgm:pt modelId="{12417413-2640-44E8-BE50-7D1107BA5048}" type="pres">
      <dgm:prSet presAssocID="{3EA635A7-A705-43C4-8A55-531911A917D1}" presName="node" presStyleLbl="node1" presStyleIdx="3" presStyleCnt="7" custScaleX="200928">
        <dgm:presLayoutVars>
          <dgm:bulletEnabled val="1"/>
        </dgm:presLayoutVars>
      </dgm:prSet>
      <dgm:spPr/>
    </dgm:pt>
    <dgm:pt modelId="{A60B9C40-A9AD-449E-82DE-761BCAF10CDD}" type="pres">
      <dgm:prSet presAssocID="{D37F288F-970D-4E8A-B55B-C97396A48185}" presName="sibTrans" presStyleLbl="sibTrans2D1" presStyleIdx="3" presStyleCnt="6"/>
      <dgm:spPr/>
    </dgm:pt>
    <dgm:pt modelId="{1B6085A4-16D4-4C0C-A726-7D96C0B530C4}" type="pres">
      <dgm:prSet presAssocID="{D37F288F-970D-4E8A-B55B-C97396A48185}" presName="connectorText" presStyleLbl="sibTrans2D1" presStyleIdx="3" presStyleCnt="6"/>
      <dgm:spPr/>
    </dgm:pt>
    <dgm:pt modelId="{3A8853D2-DF9D-4F06-ABE7-5AD3A0D6C0BF}" type="pres">
      <dgm:prSet presAssocID="{D5D9552E-7779-424A-B9F5-519B876F1257}" presName="node" presStyleLbl="node1" presStyleIdx="4" presStyleCnt="7" custScaleX="200928">
        <dgm:presLayoutVars>
          <dgm:bulletEnabled val="1"/>
        </dgm:presLayoutVars>
      </dgm:prSet>
      <dgm:spPr/>
    </dgm:pt>
    <dgm:pt modelId="{B7977521-0D28-4EE0-AFD0-581F209D2B99}" type="pres">
      <dgm:prSet presAssocID="{1AAA8BB0-FCB9-4349-82E6-6AABAF608969}" presName="sibTrans" presStyleLbl="sibTrans2D1" presStyleIdx="4" presStyleCnt="6"/>
      <dgm:spPr/>
    </dgm:pt>
    <dgm:pt modelId="{9434E504-C42D-463B-B7DC-9D2104190DFA}" type="pres">
      <dgm:prSet presAssocID="{1AAA8BB0-FCB9-4349-82E6-6AABAF608969}" presName="connectorText" presStyleLbl="sibTrans2D1" presStyleIdx="4" presStyleCnt="6"/>
      <dgm:spPr/>
    </dgm:pt>
    <dgm:pt modelId="{50F3C3B6-A5B0-48FF-92F2-33C46317DA94}" type="pres">
      <dgm:prSet presAssocID="{0512BCB8-665C-43CA-955B-07F15AB0238D}" presName="node" presStyleLbl="node1" presStyleIdx="5" presStyleCnt="7" custScaleX="200928">
        <dgm:presLayoutVars>
          <dgm:bulletEnabled val="1"/>
        </dgm:presLayoutVars>
      </dgm:prSet>
      <dgm:spPr/>
    </dgm:pt>
    <dgm:pt modelId="{867850A2-345A-4068-8A8A-08824DA1029D}" type="pres">
      <dgm:prSet presAssocID="{816D7FD9-C1E0-4F02-8C92-304226642A1E}" presName="sibTrans" presStyleLbl="sibTrans2D1" presStyleIdx="5" presStyleCnt="6"/>
      <dgm:spPr/>
    </dgm:pt>
    <dgm:pt modelId="{C4F0FCA1-153D-4EAC-B963-56CFF09EB70D}" type="pres">
      <dgm:prSet presAssocID="{816D7FD9-C1E0-4F02-8C92-304226642A1E}" presName="connectorText" presStyleLbl="sibTrans2D1" presStyleIdx="5" presStyleCnt="6"/>
      <dgm:spPr/>
    </dgm:pt>
    <dgm:pt modelId="{C80991F3-8E5C-4A91-942E-CDBBDCE823E2}" type="pres">
      <dgm:prSet presAssocID="{F2CAF805-98E6-4CCE-941A-9C00607D21A4}" presName="node" presStyleLbl="node1" presStyleIdx="6" presStyleCnt="7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064BF917-5D1C-47B5-95ED-014B9B473E12}" srcId="{714FF3D0-32FD-4553-86F8-94D1DCCA748E}" destId="{F2CAF805-98E6-4CCE-941A-9C00607D21A4}" srcOrd="6" destOrd="0" parTransId="{A311FA65-77C1-4BAF-85A7-D3AA12CAB608}" sibTransId="{995131DE-E266-4125-B91B-D77DB55B6792}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C937F341-0631-44FE-9378-B57411D703B3}" type="presOf" srcId="{816D7FD9-C1E0-4F02-8C92-304226642A1E}" destId="{C4F0FCA1-153D-4EAC-B963-56CFF09EB70D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A7526153-C11F-44F9-856F-8CD30A500ADD}" type="presOf" srcId="{0512BCB8-665C-43CA-955B-07F15AB0238D}" destId="{50F3C3B6-A5B0-48FF-92F2-33C46317DA94}" srcOrd="0" destOrd="0" presId="urn:microsoft.com/office/officeart/2005/8/layout/process2"/>
    <dgm:cxn modelId="{9A44577C-0F45-4EF1-B503-CDD8F51817E6}" srcId="{714FF3D0-32FD-4553-86F8-94D1DCCA748E}" destId="{D5D9552E-7779-424A-B9F5-519B876F1257}" srcOrd="4" destOrd="0" parTransId="{2EDB3963-433B-458B-B67F-5268BD0B3171}" sibTransId="{1AAA8BB0-FCB9-4349-82E6-6AABAF608969}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7F9D5897-FF00-4488-A303-3D4B8A6DCFBD}" type="presOf" srcId="{816D7FD9-C1E0-4F02-8C92-304226642A1E}" destId="{867850A2-345A-4068-8A8A-08824DA1029D}" srcOrd="0" destOrd="0" presId="urn:microsoft.com/office/officeart/2005/8/layout/process2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350E83A8-BCBE-4E50-8522-4027B8608C18}" type="presOf" srcId="{1AAA8BB0-FCB9-4349-82E6-6AABAF608969}" destId="{9434E504-C42D-463B-B7DC-9D2104190DFA}" srcOrd="1" destOrd="0" presId="urn:microsoft.com/office/officeart/2005/8/layout/process2"/>
    <dgm:cxn modelId="{38959BA8-F9C5-4349-9788-8C82E38E9DAD}" type="presOf" srcId="{1AAA8BB0-FCB9-4349-82E6-6AABAF608969}" destId="{B7977521-0D28-4EE0-AFD0-581F209D2B99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58A956D3-3545-4CA1-8925-7E55B8CC120F}" type="presOf" srcId="{D5D9552E-7779-424A-B9F5-519B876F1257}" destId="{3A8853D2-DF9D-4F06-ABE7-5AD3A0D6C0BF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FFCEA9E1-4046-4709-93EF-8F8D3225C041}" type="presOf" srcId="{F2CAF805-98E6-4CCE-941A-9C00607D21A4}" destId="{C80991F3-8E5C-4A91-942E-CDBBDCE823E2}" srcOrd="0" destOrd="0" presId="urn:microsoft.com/office/officeart/2005/8/layout/process2"/>
    <dgm:cxn modelId="{E2C515E2-D3C9-45A1-9065-2EE48B0EED1B}" srcId="{714FF3D0-32FD-4553-86F8-94D1DCCA748E}" destId="{0512BCB8-665C-43CA-955B-07F15AB0238D}" srcOrd="5" destOrd="0" parTransId="{9058B945-FFD1-416C-BE87-2DD54D2E9B80}" sibTransId="{816D7FD9-C1E0-4F02-8C92-304226642A1E}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E51FD0FD-F559-4BAB-AE96-90365AF7DE04}" type="presOf" srcId="{D37F288F-970D-4E8A-B55B-C97396A48185}" destId="{1B6085A4-16D4-4C0C-A726-7D96C0B530C4}" srcOrd="1" destOrd="0" presId="urn:microsoft.com/office/officeart/2005/8/layout/process2"/>
    <dgm:cxn modelId="{FD0C37FE-10AC-471C-9B56-2DFF4129C510}" type="presOf" srcId="{D37F288F-970D-4E8A-B55B-C97396A48185}" destId="{A60B9C40-A9AD-449E-82DE-761BCAF10CDD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  <dgm:cxn modelId="{FC47342C-C0DE-4D32-92FC-4EA14B46676F}" type="presParOf" srcId="{AF11C31A-B08F-4354-BE92-A0468017BB12}" destId="{A60B9C40-A9AD-449E-82DE-761BCAF10CDD}" srcOrd="7" destOrd="0" presId="urn:microsoft.com/office/officeart/2005/8/layout/process2"/>
    <dgm:cxn modelId="{96AF443A-3311-4CE7-865E-E4CEEF395449}" type="presParOf" srcId="{A60B9C40-A9AD-449E-82DE-761BCAF10CDD}" destId="{1B6085A4-16D4-4C0C-A726-7D96C0B530C4}" srcOrd="0" destOrd="0" presId="urn:microsoft.com/office/officeart/2005/8/layout/process2"/>
    <dgm:cxn modelId="{53E5AF4D-4121-4ABD-B15C-E31FC3437799}" type="presParOf" srcId="{AF11C31A-B08F-4354-BE92-A0468017BB12}" destId="{3A8853D2-DF9D-4F06-ABE7-5AD3A0D6C0BF}" srcOrd="8" destOrd="0" presId="urn:microsoft.com/office/officeart/2005/8/layout/process2"/>
    <dgm:cxn modelId="{3F987EA2-019D-46C1-AB99-F2498EB8F8A5}" type="presParOf" srcId="{AF11C31A-B08F-4354-BE92-A0468017BB12}" destId="{B7977521-0D28-4EE0-AFD0-581F209D2B99}" srcOrd="9" destOrd="0" presId="urn:microsoft.com/office/officeart/2005/8/layout/process2"/>
    <dgm:cxn modelId="{1CAEE475-2071-4E17-BF88-762B9F72669F}" type="presParOf" srcId="{B7977521-0D28-4EE0-AFD0-581F209D2B99}" destId="{9434E504-C42D-463B-B7DC-9D2104190DFA}" srcOrd="0" destOrd="0" presId="urn:microsoft.com/office/officeart/2005/8/layout/process2"/>
    <dgm:cxn modelId="{D1AA4821-1166-4D82-8BB5-D390CECD0B40}" type="presParOf" srcId="{AF11C31A-B08F-4354-BE92-A0468017BB12}" destId="{50F3C3B6-A5B0-48FF-92F2-33C46317DA94}" srcOrd="10" destOrd="0" presId="urn:microsoft.com/office/officeart/2005/8/layout/process2"/>
    <dgm:cxn modelId="{CED680A2-18E9-426C-9F71-0D9A08BD9844}" type="presParOf" srcId="{AF11C31A-B08F-4354-BE92-A0468017BB12}" destId="{867850A2-345A-4068-8A8A-08824DA1029D}" srcOrd="11" destOrd="0" presId="urn:microsoft.com/office/officeart/2005/8/layout/process2"/>
    <dgm:cxn modelId="{F95A64C1-BA26-4CFC-8947-D65276F38B1F}" type="presParOf" srcId="{867850A2-345A-4068-8A8A-08824DA1029D}" destId="{C4F0FCA1-153D-4EAC-B963-56CFF09EB70D}" srcOrd="0" destOrd="0" presId="urn:microsoft.com/office/officeart/2005/8/layout/process2"/>
    <dgm:cxn modelId="{D064E959-70A7-43B8-89ED-0A77D15C076A}" type="presParOf" srcId="{AF11C31A-B08F-4354-BE92-A0468017BB12}" destId="{C80991F3-8E5C-4A91-942E-CDBBDCE823E2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ES" sz="20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prestan atención a detalles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 que no escuchan cuando se les habla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una conversación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cansan ante tareas largas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D5D9552E-7779-424A-B9F5-519B876F1257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Parecen atender sólo a lo que les gusta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2EDB3963-433B-458B-B67F-5268BD0B3171}" type="par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AAA8BB0-FCB9-4349-82E6-6AABAF608969}" type="sibTrans" cxnId="{9A44577C-0F45-4EF1-B503-CDD8F51817E6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512BCB8-665C-43CA-955B-07F15AB0238D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normas de juego</a:t>
          </a:r>
          <a:endParaRPr lang="es-CO" sz="20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058B945-FFD1-416C-BE87-2DD54D2E9B80}" type="par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16D7FD9-C1E0-4F02-8C92-304226642A1E}" type="sibTrans" cxnId="{E2C515E2-D3C9-45A1-9065-2EE48B0EED1B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F2CAF805-98E6-4CCE-941A-9C00607D21A4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Evitan tareas que requieren esfuerzo mental</a:t>
          </a:r>
          <a:endParaRPr lang="es-CO" sz="1800" b="1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A311FA65-77C1-4BAF-85A7-D3AA12CAB608}" type="par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95131DE-E266-4125-B91B-D77DB55B6792}" type="sibTrans" cxnId="{064BF917-5D1C-47B5-95ED-014B9B473E12}">
      <dgm:prSet/>
      <dgm:spPr/>
      <dgm:t>
        <a:bodyPr/>
        <a:lstStyle/>
        <a:p>
          <a:endParaRPr lang="es-CO" b="1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7" custScaleX="200928" custLinFactNeighborX="-471" custLinFactNeighborY="-54107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6"/>
      <dgm:spPr/>
    </dgm:pt>
    <dgm:pt modelId="{671C6D33-D709-4320-9D41-26AE239186EE}" type="pres">
      <dgm:prSet presAssocID="{56D6A39E-BC14-42D9-B60A-801ED868CA26}" presName="connectorText" presStyleLbl="sibTrans2D1" presStyleIdx="0" presStyleCnt="6"/>
      <dgm:spPr/>
    </dgm:pt>
    <dgm:pt modelId="{688C5282-CDF6-4CF2-B20D-0E9E5C39DE5D}" type="pres">
      <dgm:prSet presAssocID="{B934638F-8B96-4AAD-973C-FA6D0171E11B}" presName="node" presStyleLbl="node1" presStyleIdx="1" presStyleCnt="7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6"/>
      <dgm:spPr/>
    </dgm:pt>
    <dgm:pt modelId="{2E05B796-F87D-4644-B0AF-3B2CE0503133}" type="pres">
      <dgm:prSet presAssocID="{BC0B5E7E-E123-46AC-A000-630A06013F67}" presName="connectorText" presStyleLbl="sibTrans2D1" presStyleIdx="1" presStyleCnt="6"/>
      <dgm:spPr/>
    </dgm:pt>
    <dgm:pt modelId="{284DAD05-CDF2-46A4-9859-1E8D8B59D26A}" type="pres">
      <dgm:prSet presAssocID="{267246E4-2B64-4BA2-BD95-6DC4A7544EA9}" presName="node" presStyleLbl="node1" presStyleIdx="2" presStyleCnt="7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6"/>
      <dgm:spPr/>
    </dgm:pt>
    <dgm:pt modelId="{C23865AF-3053-49A8-9275-D8768EF60F31}" type="pres">
      <dgm:prSet presAssocID="{81881CB4-76BF-48A3-8C19-95E4110338D2}" presName="connectorText" presStyleLbl="sibTrans2D1" presStyleIdx="2" presStyleCnt="6"/>
      <dgm:spPr/>
    </dgm:pt>
    <dgm:pt modelId="{12417413-2640-44E8-BE50-7D1107BA5048}" type="pres">
      <dgm:prSet presAssocID="{3EA635A7-A705-43C4-8A55-531911A917D1}" presName="node" presStyleLbl="node1" presStyleIdx="3" presStyleCnt="7" custScaleX="200928">
        <dgm:presLayoutVars>
          <dgm:bulletEnabled val="1"/>
        </dgm:presLayoutVars>
      </dgm:prSet>
      <dgm:spPr/>
    </dgm:pt>
    <dgm:pt modelId="{A60B9C40-A9AD-449E-82DE-761BCAF10CDD}" type="pres">
      <dgm:prSet presAssocID="{D37F288F-970D-4E8A-B55B-C97396A48185}" presName="sibTrans" presStyleLbl="sibTrans2D1" presStyleIdx="3" presStyleCnt="6"/>
      <dgm:spPr/>
    </dgm:pt>
    <dgm:pt modelId="{1B6085A4-16D4-4C0C-A726-7D96C0B530C4}" type="pres">
      <dgm:prSet presAssocID="{D37F288F-970D-4E8A-B55B-C97396A48185}" presName="connectorText" presStyleLbl="sibTrans2D1" presStyleIdx="3" presStyleCnt="6"/>
      <dgm:spPr/>
    </dgm:pt>
    <dgm:pt modelId="{3A8853D2-DF9D-4F06-ABE7-5AD3A0D6C0BF}" type="pres">
      <dgm:prSet presAssocID="{D5D9552E-7779-424A-B9F5-519B876F1257}" presName="node" presStyleLbl="node1" presStyleIdx="4" presStyleCnt="7" custScaleX="200928">
        <dgm:presLayoutVars>
          <dgm:bulletEnabled val="1"/>
        </dgm:presLayoutVars>
      </dgm:prSet>
      <dgm:spPr/>
    </dgm:pt>
    <dgm:pt modelId="{B7977521-0D28-4EE0-AFD0-581F209D2B99}" type="pres">
      <dgm:prSet presAssocID="{1AAA8BB0-FCB9-4349-82E6-6AABAF608969}" presName="sibTrans" presStyleLbl="sibTrans2D1" presStyleIdx="4" presStyleCnt="6"/>
      <dgm:spPr/>
    </dgm:pt>
    <dgm:pt modelId="{9434E504-C42D-463B-B7DC-9D2104190DFA}" type="pres">
      <dgm:prSet presAssocID="{1AAA8BB0-FCB9-4349-82E6-6AABAF608969}" presName="connectorText" presStyleLbl="sibTrans2D1" presStyleIdx="4" presStyleCnt="6"/>
      <dgm:spPr/>
    </dgm:pt>
    <dgm:pt modelId="{50F3C3B6-A5B0-48FF-92F2-33C46317DA94}" type="pres">
      <dgm:prSet presAssocID="{0512BCB8-665C-43CA-955B-07F15AB0238D}" presName="node" presStyleLbl="node1" presStyleIdx="5" presStyleCnt="7" custScaleX="200928">
        <dgm:presLayoutVars>
          <dgm:bulletEnabled val="1"/>
        </dgm:presLayoutVars>
      </dgm:prSet>
      <dgm:spPr/>
    </dgm:pt>
    <dgm:pt modelId="{867850A2-345A-4068-8A8A-08824DA1029D}" type="pres">
      <dgm:prSet presAssocID="{816D7FD9-C1E0-4F02-8C92-304226642A1E}" presName="sibTrans" presStyleLbl="sibTrans2D1" presStyleIdx="5" presStyleCnt="6"/>
      <dgm:spPr/>
    </dgm:pt>
    <dgm:pt modelId="{C4F0FCA1-153D-4EAC-B963-56CFF09EB70D}" type="pres">
      <dgm:prSet presAssocID="{816D7FD9-C1E0-4F02-8C92-304226642A1E}" presName="connectorText" presStyleLbl="sibTrans2D1" presStyleIdx="5" presStyleCnt="6"/>
      <dgm:spPr/>
    </dgm:pt>
    <dgm:pt modelId="{C80991F3-8E5C-4A91-942E-CDBBDCE823E2}" type="pres">
      <dgm:prSet presAssocID="{F2CAF805-98E6-4CCE-941A-9C00607D21A4}" presName="node" presStyleLbl="node1" presStyleIdx="6" presStyleCnt="7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064BF917-5D1C-47B5-95ED-014B9B473E12}" srcId="{714FF3D0-32FD-4553-86F8-94D1DCCA748E}" destId="{F2CAF805-98E6-4CCE-941A-9C00607D21A4}" srcOrd="6" destOrd="0" parTransId="{A311FA65-77C1-4BAF-85A7-D3AA12CAB608}" sibTransId="{995131DE-E266-4125-B91B-D77DB55B6792}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C937F341-0631-44FE-9378-B57411D703B3}" type="presOf" srcId="{816D7FD9-C1E0-4F02-8C92-304226642A1E}" destId="{C4F0FCA1-153D-4EAC-B963-56CFF09EB70D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A7526153-C11F-44F9-856F-8CD30A500ADD}" type="presOf" srcId="{0512BCB8-665C-43CA-955B-07F15AB0238D}" destId="{50F3C3B6-A5B0-48FF-92F2-33C46317DA94}" srcOrd="0" destOrd="0" presId="urn:microsoft.com/office/officeart/2005/8/layout/process2"/>
    <dgm:cxn modelId="{9A44577C-0F45-4EF1-B503-CDD8F51817E6}" srcId="{714FF3D0-32FD-4553-86F8-94D1DCCA748E}" destId="{D5D9552E-7779-424A-B9F5-519B876F1257}" srcOrd="4" destOrd="0" parTransId="{2EDB3963-433B-458B-B67F-5268BD0B3171}" sibTransId="{1AAA8BB0-FCB9-4349-82E6-6AABAF608969}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7F9D5897-FF00-4488-A303-3D4B8A6DCFBD}" type="presOf" srcId="{816D7FD9-C1E0-4F02-8C92-304226642A1E}" destId="{867850A2-345A-4068-8A8A-08824DA1029D}" srcOrd="0" destOrd="0" presId="urn:microsoft.com/office/officeart/2005/8/layout/process2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350E83A8-BCBE-4E50-8522-4027B8608C18}" type="presOf" srcId="{1AAA8BB0-FCB9-4349-82E6-6AABAF608969}" destId="{9434E504-C42D-463B-B7DC-9D2104190DFA}" srcOrd="1" destOrd="0" presId="urn:microsoft.com/office/officeart/2005/8/layout/process2"/>
    <dgm:cxn modelId="{38959BA8-F9C5-4349-9788-8C82E38E9DAD}" type="presOf" srcId="{1AAA8BB0-FCB9-4349-82E6-6AABAF608969}" destId="{B7977521-0D28-4EE0-AFD0-581F209D2B99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58A956D3-3545-4CA1-8925-7E55B8CC120F}" type="presOf" srcId="{D5D9552E-7779-424A-B9F5-519B876F1257}" destId="{3A8853D2-DF9D-4F06-ABE7-5AD3A0D6C0BF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FFCEA9E1-4046-4709-93EF-8F8D3225C041}" type="presOf" srcId="{F2CAF805-98E6-4CCE-941A-9C00607D21A4}" destId="{C80991F3-8E5C-4A91-942E-CDBBDCE823E2}" srcOrd="0" destOrd="0" presId="urn:microsoft.com/office/officeart/2005/8/layout/process2"/>
    <dgm:cxn modelId="{E2C515E2-D3C9-45A1-9065-2EE48B0EED1B}" srcId="{714FF3D0-32FD-4553-86F8-94D1DCCA748E}" destId="{0512BCB8-665C-43CA-955B-07F15AB0238D}" srcOrd="5" destOrd="0" parTransId="{9058B945-FFD1-416C-BE87-2DD54D2E9B80}" sibTransId="{816D7FD9-C1E0-4F02-8C92-304226642A1E}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E51FD0FD-F559-4BAB-AE96-90365AF7DE04}" type="presOf" srcId="{D37F288F-970D-4E8A-B55B-C97396A48185}" destId="{1B6085A4-16D4-4C0C-A726-7D96C0B530C4}" srcOrd="1" destOrd="0" presId="urn:microsoft.com/office/officeart/2005/8/layout/process2"/>
    <dgm:cxn modelId="{FD0C37FE-10AC-471C-9B56-2DFF4129C510}" type="presOf" srcId="{D37F288F-970D-4E8A-B55B-C97396A48185}" destId="{A60B9C40-A9AD-449E-82DE-761BCAF10CDD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  <dgm:cxn modelId="{FC47342C-C0DE-4D32-92FC-4EA14B46676F}" type="presParOf" srcId="{AF11C31A-B08F-4354-BE92-A0468017BB12}" destId="{A60B9C40-A9AD-449E-82DE-761BCAF10CDD}" srcOrd="7" destOrd="0" presId="urn:microsoft.com/office/officeart/2005/8/layout/process2"/>
    <dgm:cxn modelId="{96AF443A-3311-4CE7-865E-E4CEEF395449}" type="presParOf" srcId="{A60B9C40-A9AD-449E-82DE-761BCAF10CDD}" destId="{1B6085A4-16D4-4C0C-A726-7D96C0B530C4}" srcOrd="0" destOrd="0" presId="urn:microsoft.com/office/officeart/2005/8/layout/process2"/>
    <dgm:cxn modelId="{53E5AF4D-4121-4ABD-B15C-E31FC3437799}" type="presParOf" srcId="{AF11C31A-B08F-4354-BE92-A0468017BB12}" destId="{3A8853D2-DF9D-4F06-ABE7-5AD3A0D6C0BF}" srcOrd="8" destOrd="0" presId="urn:microsoft.com/office/officeart/2005/8/layout/process2"/>
    <dgm:cxn modelId="{3F987EA2-019D-46C1-AB99-F2498EB8F8A5}" type="presParOf" srcId="{AF11C31A-B08F-4354-BE92-A0468017BB12}" destId="{B7977521-0D28-4EE0-AFD0-581F209D2B99}" srcOrd="9" destOrd="0" presId="urn:microsoft.com/office/officeart/2005/8/layout/process2"/>
    <dgm:cxn modelId="{1CAEE475-2071-4E17-BF88-762B9F72669F}" type="presParOf" srcId="{B7977521-0D28-4EE0-AFD0-581F209D2B99}" destId="{9434E504-C42D-463B-B7DC-9D2104190DFA}" srcOrd="0" destOrd="0" presId="urn:microsoft.com/office/officeart/2005/8/layout/process2"/>
    <dgm:cxn modelId="{D1AA4821-1166-4D82-8BB5-D390CECD0B40}" type="presParOf" srcId="{AF11C31A-B08F-4354-BE92-A0468017BB12}" destId="{50F3C3B6-A5B0-48FF-92F2-33C46317DA94}" srcOrd="10" destOrd="0" presId="urn:microsoft.com/office/officeart/2005/8/layout/process2"/>
    <dgm:cxn modelId="{CED680A2-18E9-426C-9F71-0D9A08BD9844}" type="presParOf" srcId="{AF11C31A-B08F-4354-BE92-A0468017BB12}" destId="{867850A2-345A-4068-8A8A-08824DA1029D}" srcOrd="11" destOrd="0" presId="urn:microsoft.com/office/officeart/2005/8/layout/process2"/>
    <dgm:cxn modelId="{F95A64C1-BA26-4CFC-8947-D65276F38B1F}" type="presParOf" srcId="{867850A2-345A-4068-8A8A-08824DA1029D}" destId="{C4F0FCA1-153D-4EAC-B963-56CFF09EB70D}" srcOrd="0" destOrd="0" presId="urn:microsoft.com/office/officeart/2005/8/layout/process2"/>
    <dgm:cxn modelId="{D064E959-70A7-43B8-89ED-0A77D15C076A}" type="presParOf" srcId="{AF11C31A-B08F-4354-BE92-A0468017BB12}" destId="{C80991F3-8E5C-4A91-942E-CDBBDCE823E2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levantan constantemente del asiento.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/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/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ES" sz="2000" b="1" spc="-1">
              <a:latin typeface="+mj-lt"/>
            </a:rPr>
            <a:t>Se sientan de forma inadecuada, cambian constantemente de postura.</a:t>
          </a:r>
          <a:endParaRPr lang="es-CO" sz="2000" b="1" dirty="0">
            <a:latin typeface="+mj-lt"/>
          </a:endParaRP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/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/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ES" sz="2000" b="1" spc="-1">
              <a:latin typeface="+mj-lt"/>
            </a:rPr>
            <a:t>Corretean por la clase. Deambulan.</a:t>
          </a:r>
          <a:endParaRPr lang="es-CO" sz="2000" b="1" dirty="0">
            <a:latin typeface="+mj-lt"/>
          </a:endParaRP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/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/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ES" sz="2000" b="1" spc="-1">
              <a:latin typeface="+mj-lt"/>
            </a:rPr>
            <a:t>Mordisquean, chupan, muerden las cosas (lápices, gomas…).</a:t>
          </a:r>
          <a:endParaRPr lang="es-CO" sz="2000" b="1" dirty="0">
            <a:latin typeface="+mj-lt"/>
          </a:endParaRP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/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/>
        </a:p>
      </dgm:t>
    </dgm:pt>
    <dgm:pt modelId="{D5D9552E-7779-424A-B9F5-519B876F1257}">
      <dgm:prSet phldrT="[Texto]" custT="1"/>
      <dgm:spPr/>
      <dgm:t>
        <a:bodyPr/>
        <a:lstStyle/>
        <a:p>
          <a:r>
            <a:rPr lang="es-ES" sz="2000" b="1" spc="-1" dirty="0">
              <a:latin typeface="+mj-lt"/>
            </a:rPr>
            <a:t>Interrumpen las tareas o actividades de los compañeros y las explicaciones del profesor.</a:t>
          </a:r>
          <a:endParaRPr lang="es-CO" sz="2000" b="1" dirty="0">
            <a:latin typeface="+mj-lt"/>
          </a:endParaRPr>
        </a:p>
      </dgm:t>
    </dgm:pt>
    <dgm:pt modelId="{2EDB3963-433B-458B-B67F-5268BD0B3171}" type="parTrans" cxnId="{9A44577C-0F45-4EF1-B503-CDD8F51817E6}">
      <dgm:prSet/>
      <dgm:spPr/>
      <dgm:t>
        <a:bodyPr/>
        <a:lstStyle/>
        <a:p>
          <a:endParaRPr lang="es-CO" b="1"/>
        </a:p>
      </dgm:t>
    </dgm:pt>
    <dgm:pt modelId="{1AAA8BB0-FCB9-4349-82E6-6AABAF608969}" type="sibTrans" cxnId="{9A44577C-0F45-4EF1-B503-CDD8F51817E6}">
      <dgm:prSet/>
      <dgm:spPr/>
      <dgm:t>
        <a:bodyPr/>
        <a:lstStyle/>
        <a:p>
          <a:endParaRPr lang="es-CO" b="1"/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5" custScaleX="200928" custLinFactNeighborX="-471" custLinFactNeighborY="-54107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4"/>
      <dgm:spPr/>
    </dgm:pt>
    <dgm:pt modelId="{671C6D33-D709-4320-9D41-26AE239186EE}" type="pres">
      <dgm:prSet presAssocID="{56D6A39E-BC14-42D9-B60A-801ED868CA26}" presName="connectorText" presStyleLbl="sibTrans2D1" presStyleIdx="0" presStyleCnt="4"/>
      <dgm:spPr/>
    </dgm:pt>
    <dgm:pt modelId="{688C5282-CDF6-4CF2-B20D-0E9E5C39DE5D}" type="pres">
      <dgm:prSet presAssocID="{B934638F-8B96-4AAD-973C-FA6D0171E11B}" presName="node" presStyleLbl="node1" presStyleIdx="1" presStyleCnt="5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4"/>
      <dgm:spPr/>
    </dgm:pt>
    <dgm:pt modelId="{2E05B796-F87D-4644-B0AF-3B2CE0503133}" type="pres">
      <dgm:prSet presAssocID="{BC0B5E7E-E123-46AC-A000-630A06013F67}" presName="connectorText" presStyleLbl="sibTrans2D1" presStyleIdx="1" presStyleCnt="4"/>
      <dgm:spPr/>
    </dgm:pt>
    <dgm:pt modelId="{284DAD05-CDF2-46A4-9859-1E8D8B59D26A}" type="pres">
      <dgm:prSet presAssocID="{267246E4-2B64-4BA2-BD95-6DC4A7544EA9}" presName="node" presStyleLbl="node1" presStyleIdx="2" presStyleCnt="5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4"/>
      <dgm:spPr/>
    </dgm:pt>
    <dgm:pt modelId="{C23865AF-3053-49A8-9275-D8768EF60F31}" type="pres">
      <dgm:prSet presAssocID="{81881CB4-76BF-48A3-8C19-95E4110338D2}" presName="connectorText" presStyleLbl="sibTrans2D1" presStyleIdx="2" presStyleCnt="4"/>
      <dgm:spPr/>
    </dgm:pt>
    <dgm:pt modelId="{12417413-2640-44E8-BE50-7D1107BA5048}" type="pres">
      <dgm:prSet presAssocID="{3EA635A7-A705-43C4-8A55-531911A917D1}" presName="node" presStyleLbl="node1" presStyleIdx="3" presStyleCnt="5" custScaleX="200928">
        <dgm:presLayoutVars>
          <dgm:bulletEnabled val="1"/>
        </dgm:presLayoutVars>
      </dgm:prSet>
      <dgm:spPr/>
    </dgm:pt>
    <dgm:pt modelId="{A60B9C40-A9AD-449E-82DE-761BCAF10CDD}" type="pres">
      <dgm:prSet presAssocID="{D37F288F-970D-4E8A-B55B-C97396A48185}" presName="sibTrans" presStyleLbl="sibTrans2D1" presStyleIdx="3" presStyleCnt="4"/>
      <dgm:spPr/>
    </dgm:pt>
    <dgm:pt modelId="{1B6085A4-16D4-4C0C-A726-7D96C0B530C4}" type="pres">
      <dgm:prSet presAssocID="{D37F288F-970D-4E8A-B55B-C97396A48185}" presName="connectorText" presStyleLbl="sibTrans2D1" presStyleIdx="3" presStyleCnt="4"/>
      <dgm:spPr/>
    </dgm:pt>
    <dgm:pt modelId="{3A8853D2-DF9D-4F06-ABE7-5AD3A0D6C0BF}" type="pres">
      <dgm:prSet presAssocID="{D5D9552E-7779-424A-B9F5-519B876F1257}" presName="node" presStyleLbl="node1" presStyleIdx="4" presStyleCnt="5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9A44577C-0F45-4EF1-B503-CDD8F51817E6}" srcId="{714FF3D0-32FD-4553-86F8-94D1DCCA748E}" destId="{D5D9552E-7779-424A-B9F5-519B876F1257}" srcOrd="4" destOrd="0" parTransId="{2EDB3963-433B-458B-B67F-5268BD0B3171}" sibTransId="{1AAA8BB0-FCB9-4349-82E6-6AABAF608969}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58A956D3-3545-4CA1-8925-7E55B8CC120F}" type="presOf" srcId="{D5D9552E-7779-424A-B9F5-519B876F1257}" destId="{3A8853D2-DF9D-4F06-ABE7-5AD3A0D6C0BF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E51FD0FD-F559-4BAB-AE96-90365AF7DE04}" type="presOf" srcId="{D37F288F-970D-4E8A-B55B-C97396A48185}" destId="{1B6085A4-16D4-4C0C-A726-7D96C0B530C4}" srcOrd="1" destOrd="0" presId="urn:microsoft.com/office/officeart/2005/8/layout/process2"/>
    <dgm:cxn modelId="{FD0C37FE-10AC-471C-9B56-2DFF4129C510}" type="presOf" srcId="{D37F288F-970D-4E8A-B55B-C97396A48185}" destId="{A60B9C40-A9AD-449E-82DE-761BCAF10CDD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  <dgm:cxn modelId="{FC47342C-C0DE-4D32-92FC-4EA14B46676F}" type="presParOf" srcId="{AF11C31A-B08F-4354-BE92-A0468017BB12}" destId="{A60B9C40-A9AD-449E-82DE-761BCAF10CDD}" srcOrd="7" destOrd="0" presId="urn:microsoft.com/office/officeart/2005/8/layout/process2"/>
    <dgm:cxn modelId="{96AF443A-3311-4CE7-865E-E4CEEF395449}" type="presParOf" srcId="{A60B9C40-A9AD-449E-82DE-761BCAF10CDD}" destId="{1B6085A4-16D4-4C0C-A726-7D96C0B530C4}" srcOrd="0" destOrd="0" presId="urn:microsoft.com/office/officeart/2005/8/layout/process2"/>
    <dgm:cxn modelId="{53E5AF4D-4121-4ABD-B15C-E31FC3437799}" type="presParOf" srcId="{AF11C31A-B08F-4354-BE92-A0468017BB12}" destId="{3A8853D2-DF9D-4F06-ABE7-5AD3A0D6C0B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4FF3D0-32FD-4553-86F8-94D1DCCA748E}" type="doc">
      <dgm:prSet loTypeId="urn:microsoft.com/office/officeart/2005/8/layout/process2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1839C33E-4122-48D9-8642-37F241359FBC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les rompen los materiales, se les caen los objetos, son poco cuidadosos y ruidosos.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9CBE84B-3157-4E5E-B1C2-792E93B22C21}" type="par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56D6A39E-BC14-42D9-B60A-801ED868CA26}" type="sibTrans" cxnId="{E971D2B2-9345-4BC4-BF52-CDB0417BE854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934638F-8B96-4AAD-973C-FA6D0171E11B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implican en actividades más peligrosas.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690463A-16DF-4963-B7C6-48E841A87841}" type="par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C0B5E7E-E123-46AC-A000-630A06013F67}" type="sibTrans" cxnId="{09065ED5-1CA0-4634-A086-AF3E48A051F3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67246E4-2B64-4BA2-BD95-6DC4A7544EA9}">
      <dgm:prSet phldrT="[Texto]" custT="1"/>
      <dgm:spPr/>
      <dgm:t>
        <a:bodyPr/>
        <a:lstStyle/>
        <a:p>
          <a:r>
            <a:rPr lang="es-ES" sz="2000" b="1" spc="-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accidentes con más frecuencia.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77AC4AC-F8CC-468B-8D81-C20DCC930D81}" type="par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1881CB4-76BF-48A3-8C19-95E4110338D2}" type="sibTrans" cxnId="{E3E01F1E-D85F-49FB-BEB9-B172F963F0F0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EA635A7-A705-43C4-8A55-531911A917D1}">
      <dgm:prSet phldrT="[Texto]" custT="1"/>
      <dgm:spPr/>
      <dgm:t>
        <a:bodyPr/>
        <a:lstStyle/>
        <a:p>
          <a:r>
            <a:rPr lang="es-ES" sz="2000" b="1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Pueden ser molestos e incontrolables. Distorsionan el ritmo de la clase.</a:t>
          </a:r>
          <a:endParaRPr lang="es-CO" sz="2000" b="1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0BCCE74-043A-441D-9F93-81109FB2CD40}" type="par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D37F288F-970D-4E8A-B55B-C97396A48185}" type="sibTrans" cxnId="{291F418B-C5EB-4A07-9C43-FDF6A9D74809}">
      <dgm:prSet/>
      <dgm:spPr/>
      <dgm:t>
        <a:bodyPr/>
        <a:lstStyle/>
        <a:p>
          <a:endParaRPr lang="es-CO" b="1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F11C31A-B08F-4354-BE92-A0468017BB12}" type="pres">
      <dgm:prSet presAssocID="{714FF3D0-32FD-4553-86F8-94D1DCCA748E}" presName="linearFlow" presStyleCnt="0">
        <dgm:presLayoutVars>
          <dgm:resizeHandles val="exact"/>
        </dgm:presLayoutVars>
      </dgm:prSet>
      <dgm:spPr/>
    </dgm:pt>
    <dgm:pt modelId="{C13C48EA-38D1-4BB5-96F7-2995DAC21B2C}" type="pres">
      <dgm:prSet presAssocID="{1839C33E-4122-48D9-8642-37F241359FBC}" presName="node" presStyleLbl="node1" presStyleIdx="0" presStyleCnt="4" custScaleX="200928" custLinFactNeighborX="-471" custLinFactNeighborY="-54107">
        <dgm:presLayoutVars>
          <dgm:bulletEnabled val="1"/>
        </dgm:presLayoutVars>
      </dgm:prSet>
      <dgm:spPr/>
    </dgm:pt>
    <dgm:pt modelId="{AF2D8483-4CD5-4B86-AB61-3E8D583B89BB}" type="pres">
      <dgm:prSet presAssocID="{56D6A39E-BC14-42D9-B60A-801ED868CA26}" presName="sibTrans" presStyleLbl="sibTrans2D1" presStyleIdx="0" presStyleCnt="3"/>
      <dgm:spPr/>
    </dgm:pt>
    <dgm:pt modelId="{671C6D33-D709-4320-9D41-26AE239186EE}" type="pres">
      <dgm:prSet presAssocID="{56D6A39E-BC14-42D9-B60A-801ED868CA26}" presName="connectorText" presStyleLbl="sibTrans2D1" presStyleIdx="0" presStyleCnt="3"/>
      <dgm:spPr/>
    </dgm:pt>
    <dgm:pt modelId="{688C5282-CDF6-4CF2-B20D-0E9E5C39DE5D}" type="pres">
      <dgm:prSet presAssocID="{B934638F-8B96-4AAD-973C-FA6D0171E11B}" presName="node" presStyleLbl="node1" presStyleIdx="1" presStyleCnt="4" custScaleX="200928">
        <dgm:presLayoutVars>
          <dgm:bulletEnabled val="1"/>
        </dgm:presLayoutVars>
      </dgm:prSet>
      <dgm:spPr/>
    </dgm:pt>
    <dgm:pt modelId="{2372EA70-544D-40B3-B6A8-09538CBB6840}" type="pres">
      <dgm:prSet presAssocID="{BC0B5E7E-E123-46AC-A000-630A06013F67}" presName="sibTrans" presStyleLbl="sibTrans2D1" presStyleIdx="1" presStyleCnt="3"/>
      <dgm:spPr/>
    </dgm:pt>
    <dgm:pt modelId="{2E05B796-F87D-4644-B0AF-3B2CE0503133}" type="pres">
      <dgm:prSet presAssocID="{BC0B5E7E-E123-46AC-A000-630A06013F67}" presName="connectorText" presStyleLbl="sibTrans2D1" presStyleIdx="1" presStyleCnt="3"/>
      <dgm:spPr/>
    </dgm:pt>
    <dgm:pt modelId="{284DAD05-CDF2-46A4-9859-1E8D8B59D26A}" type="pres">
      <dgm:prSet presAssocID="{267246E4-2B64-4BA2-BD95-6DC4A7544EA9}" presName="node" presStyleLbl="node1" presStyleIdx="2" presStyleCnt="4" custScaleX="200928">
        <dgm:presLayoutVars>
          <dgm:bulletEnabled val="1"/>
        </dgm:presLayoutVars>
      </dgm:prSet>
      <dgm:spPr/>
    </dgm:pt>
    <dgm:pt modelId="{2DD4515F-949C-4058-BE9A-8476F8A35AF4}" type="pres">
      <dgm:prSet presAssocID="{81881CB4-76BF-48A3-8C19-95E4110338D2}" presName="sibTrans" presStyleLbl="sibTrans2D1" presStyleIdx="2" presStyleCnt="3"/>
      <dgm:spPr/>
    </dgm:pt>
    <dgm:pt modelId="{C23865AF-3053-49A8-9275-D8768EF60F31}" type="pres">
      <dgm:prSet presAssocID="{81881CB4-76BF-48A3-8C19-95E4110338D2}" presName="connectorText" presStyleLbl="sibTrans2D1" presStyleIdx="2" presStyleCnt="3"/>
      <dgm:spPr/>
    </dgm:pt>
    <dgm:pt modelId="{12417413-2640-44E8-BE50-7D1107BA5048}" type="pres">
      <dgm:prSet presAssocID="{3EA635A7-A705-43C4-8A55-531911A917D1}" presName="node" presStyleLbl="node1" presStyleIdx="3" presStyleCnt="4" custScaleX="200928">
        <dgm:presLayoutVars>
          <dgm:bulletEnabled val="1"/>
        </dgm:presLayoutVars>
      </dgm:prSet>
      <dgm:spPr/>
    </dgm:pt>
  </dgm:ptLst>
  <dgm:cxnLst>
    <dgm:cxn modelId="{64740908-4157-4F0D-8EB4-29A26C5D347A}" type="presOf" srcId="{267246E4-2B64-4BA2-BD95-6DC4A7544EA9}" destId="{284DAD05-CDF2-46A4-9859-1E8D8B59D26A}" srcOrd="0" destOrd="0" presId="urn:microsoft.com/office/officeart/2005/8/layout/process2"/>
    <dgm:cxn modelId="{E3E01F1E-D85F-49FB-BEB9-B172F963F0F0}" srcId="{714FF3D0-32FD-4553-86F8-94D1DCCA748E}" destId="{267246E4-2B64-4BA2-BD95-6DC4A7544EA9}" srcOrd="2" destOrd="0" parTransId="{677AC4AC-F8CC-468B-8D81-C20DCC930D81}" sibTransId="{81881CB4-76BF-48A3-8C19-95E4110338D2}"/>
    <dgm:cxn modelId="{7CAB843A-5336-4145-B490-8FAEF3290EA9}" type="presOf" srcId="{81881CB4-76BF-48A3-8C19-95E4110338D2}" destId="{C23865AF-3053-49A8-9275-D8768EF60F31}" srcOrd="1" destOrd="0" presId="urn:microsoft.com/office/officeart/2005/8/layout/process2"/>
    <dgm:cxn modelId="{E1102C42-D739-47F5-87FD-3C3BCC48ACE1}" type="presOf" srcId="{81881CB4-76BF-48A3-8C19-95E4110338D2}" destId="{2DD4515F-949C-4058-BE9A-8476F8A35AF4}" srcOrd="0" destOrd="0" presId="urn:microsoft.com/office/officeart/2005/8/layout/process2"/>
    <dgm:cxn modelId="{F3016C52-47C0-4C29-87A5-68CA1F90D2DD}" type="presOf" srcId="{56D6A39E-BC14-42D9-B60A-801ED868CA26}" destId="{671C6D33-D709-4320-9D41-26AE239186EE}" srcOrd="1" destOrd="0" presId="urn:microsoft.com/office/officeart/2005/8/layout/process2"/>
    <dgm:cxn modelId="{291F418B-C5EB-4A07-9C43-FDF6A9D74809}" srcId="{714FF3D0-32FD-4553-86F8-94D1DCCA748E}" destId="{3EA635A7-A705-43C4-8A55-531911A917D1}" srcOrd="3" destOrd="0" parTransId="{40BCCE74-043A-441D-9F93-81109FB2CD40}" sibTransId="{D37F288F-970D-4E8A-B55B-C97396A48185}"/>
    <dgm:cxn modelId="{50BB269D-B05F-40F9-8CC9-063AC3BCDCD3}" type="presOf" srcId="{BC0B5E7E-E123-46AC-A000-630A06013F67}" destId="{2372EA70-544D-40B3-B6A8-09538CBB6840}" srcOrd="0" destOrd="0" presId="urn:microsoft.com/office/officeart/2005/8/layout/process2"/>
    <dgm:cxn modelId="{BB7945AD-7C64-429B-89D0-B0FE94675BA1}" type="presOf" srcId="{714FF3D0-32FD-4553-86F8-94D1DCCA748E}" destId="{AF11C31A-B08F-4354-BE92-A0468017BB12}" srcOrd="0" destOrd="0" presId="urn:microsoft.com/office/officeart/2005/8/layout/process2"/>
    <dgm:cxn modelId="{E971D2B2-9345-4BC4-BF52-CDB0417BE854}" srcId="{714FF3D0-32FD-4553-86F8-94D1DCCA748E}" destId="{1839C33E-4122-48D9-8642-37F241359FBC}" srcOrd="0" destOrd="0" parTransId="{C9CBE84B-3157-4E5E-B1C2-792E93B22C21}" sibTransId="{56D6A39E-BC14-42D9-B60A-801ED868CA26}"/>
    <dgm:cxn modelId="{EB49E8CD-738E-4A3D-AA79-C077650E5BD7}" type="presOf" srcId="{3EA635A7-A705-43C4-8A55-531911A917D1}" destId="{12417413-2640-44E8-BE50-7D1107BA5048}" srcOrd="0" destOrd="0" presId="urn:microsoft.com/office/officeart/2005/8/layout/process2"/>
    <dgm:cxn modelId="{09065ED5-1CA0-4634-A086-AF3E48A051F3}" srcId="{714FF3D0-32FD-4553-86F8-94D1DCCA748E}" destId="{B934638F-8B96-4AAD-973C-FA6D0171E11B}" srcOrd="1" destOrd="0" parTransId="{6690463A-16DF-4963-B7C6-48E841A87841}" sibTransId="{BC0B5E7E-E123-46AC-A000-630A06013F67}"/>
    <dgm:cxn modelId="{80ED0CDE-3980-4753-AF12-5B817020A808}" type="presOf" srcId="{1839C33E-4122-48D9-8642-37F241359FBC}" destId="{C13C48EA-38D1-4BB5-96F7-2995DAC21B2C}" srcOrd="0" destOrd="0" presId="urn:microsoft.com/office/officeart/2005/8/layout/process2"/>
    <dgm:cxn modelId="{91620DE9-67F8-40E9-894A-6F10EA6FCCAD}" type="presOf" srcId="{BC0B5E7E-E123-46AC-A000-630A06013F67}" destId="{2E05B796-F87D-4644-B0AF-3B2CE0503133}" srcOrd="1" destOrd="0" presId="urn:microsoft.com/office/officeart/2005/8/layout/process2"/>
    <dgm:cxn modelId="{451B4BED-18F5-4E27-81BF-B2004F6F2C77}" type="presOf" srcId="{B934638F-8B96-4AAD-973C-FA6D0171E11B}" destId="{688C5282-CDF6-4CF2-B20D-0E9E5C39DE5D}" srcOrd="0" destOrd="0" presId="urn:microsoft.com/office/officeart/2005/8/layout/process2"/>
    <dgm:cxn modelId="{403098F2-8F05-47EE-88A9-47E7E85859B7}" type="presOf" srcId="{56D6A39E-BC14-42D9-B60A-801ED868CA26}" destId="{AF2D8483-4CD5-4B86-AB61-3E8D583B89BB}" srcOrd="0" destOrd="0" presId="urn:microsoft.com/office/officeart/2005/8/layout/process2"/>
    <dgm:cxn modelId="{62884D75-4A67-456E-A872-00E17EF261A8}" type="presParOf" srcId="{AF11C31A-B08F-4354-BE92-A0468017BB12}" destId="{C13C48EA-38D1-4BB5-96F7-2995DAC21B2C}" srcOrd="0" destOrd="0" presId="urn:microsoft.com/office/officeart/2005/8/layout/process2"/>
    <dgm:cxn modelId="{A76685B3-A4AC-4502-9BF4-2EEF4A2DB032}" type="presParOf" srcId="{AF11C31A-B08F-4354-BE92-A0468017BB12}" destId="{AF2D8483-4CD5-4B86-AB61-3E8D583B89BB}" srcOrd="1" destOrd="0" presId="urn:microsoft.com/office/officeart/2005/8/layout/process2"/>
    <dgm:cxn modelId="{2A84BA82-6836-4C0E-8A70-0BC8F553C852}" type="presParOf" srcId="{AF2D8483-4CD5-4B86-AB61-3E8D583B89BB}" destId="{671C6D33-D709-4320-9D41-26AE239186EE}" srcOrd="0" destOrd="0" presId="urn:microsoft.com/office/officeart/2005/8/layout/process2"/>
    <dgm:cxn modelId="{9A58236D-5CA2-49E1-8F45-E00B18C55D79}" type="presParOf" srcId="{AF11C31A-B08F-4354-BE92-A0468017BB12}" destId="{688C5282-CDF6-4CF2-B20D-0E9E5C39DE5D}" srcOrd="2" destOrd="0" presId="urn:microsoft.com/office/officeart/2005/8/layout/process2"/>
    <dgm:cxn modelId="{4D70FDA9-9104-4465-A8B2-CA3EEDE09789}" type="presParOf" srcId="{AF11C31A-B08F-4354-BE92-A0468017BB12}" destId="{2372EA70-544D-40B3-B6A8-09538CBB6840}" srcOrd="3" destOrd="0" presId="urn:microsoft.com/office/officeart/2005/8/layout/process2"/>
    <dgm:cxn modelId="{D7FE359D-BAED-4B22-B645-98D0E814BA6D}" type="presParOf" srcId="{2372EA70-544D-40B3-B6A8-09538CBB6840}" destId="{2E05B796-F87D-4644-B0AF-3B2CE0503133}" srcOrd="0" destOrd="0" presId="urn:microsoft.com/office/officeart/2005/8/layout/process2"/>
    <dgm:cxn modelId="{FEE73BE8-FB60-438A-9452-BE5496B904CB}" type="presParOf" srcId="{AF11C31A-B08F-4354-BE92-A0468017BB12}" destId="{284DAD05-CDF2-46A4-9859-1E8D8B59D26A}" srcOrd="4" destOrd="0" presId="urn:microsoft.com/office/officeart/2005/8/layout/process2"/>
    <dgm:cxn modelId="{3679E5C6-E786-47EA-B33B-7860013E3649}" type="presParOf" srcId="{AF11C31A-B08F-4354-BE92-A0468017BB12}" destId="{2DD4515F-949C-4058-BE9A-8476F8A35AF4}" srcOrd="5" destOrd="0" presId="urn:microsoft.com/office/officeart/2005/8/layout/process2"/>
    <dgm:cxn modelId="{5644FD99-AC4B-4111-B8B1-80B254946BAD}" type="presParOf" srcId="{2DD4515F-949C-4058-BE9A-8476F8A35AF4}" destId="{C23865AF-3053-49A8-9275-D8768EF60F31}" srcOrd="0" destOrd="0" presId="urn:microsoft.com/office/officeart/2005/8/layout/process2"/>
    <dgm:cxn modelId="{480A25E6-E4F8-4D78-8E1D-BC49DB895A20}" type="presParOf" srcId="{AF11C31A-B08F-4354-BE92-A0468017BB12}" destId="{12417413-2640-44E8-BE50-7D1107BA504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A9EF07-EE5E-487B-B2D6-84F5E7E850C0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40627A7-931C-4C75-B3A8-BCB3F942307E}">
      <dgm:prSet phldrT="[Texto]" custT="1"/>
      <dgm:spPr/>
      <dgm:t>
        <a:bodyPr/>
        <a:lstStyle/>
        <a:p>
          <a:r>
            <a:rPr lang="es-ES" sz="1800" b="1" spc="-1" dirty="0">
              <a:latin typeface="+mj-lt"/>
            </a:rPr>
            <a:t>Conducta inmadura e inadecuada.</a:t>
          </a:r>
          <a:endParaRPr lang="es-CO" sz="1800" dirty="0">
            <a:latin typeface="+mj-lt"/>
          </a:endParaRPr>
        </a:p>
      </dgm:t>
    </dgm:pt>
    <dgm:pt modelId="{9984A052-2FCB-461B-A281-B095BBF52ABC}" type="parTrans" cxnId="{0A38D821-2907-436A-9199-F36B63DC0833}">
      <dgm:prSet/>
      <dgm:spPr/>
      <dgm:t>
        <a:bodyPr/>
        <a:lstStyle/>
        <a:p>
          <a:endParaRPr lang="es-CO"/>
        </a:p>
      </dgm:t>
    </dgm:pt>
    <dgm:pt modelId="{79116C46-2AAC-49C3-8DD8-E0C192C7A8E4}" type="sibTrans" cxnId="{0A38D821-2907-436A-9199-F36B63DC0833}">
      <dgm:prSet/>
      <dgm:spPr/>
      <dgm:t>
        <a:bodyPr/>
        <a:lstStyle/>
        <a:p>
          <a:endParaRPr lang="es-CO"/>
        </a:p>
      </dgm:t>
    </dgm:pt>
    <dgm:pt modelId="{4EBA8DFB-92BB-4FD7-9253-09E18C8939E7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latin typeface="+mj-lt"/>
            </a:rPr>
            <a:t>Se saltan las normas (falta de reflexibilidad).</a:t>
          </a:r>
          <a:endParaRPr lang="es-CO" sz="1800" dirty="0">
            <a:latin typeface="+mj-lt"/>
          </a:endParaRPr>
        </a:p>
      </dgm:t>
    </dgm:pt>
    <dgm:pt modelId="{9D39ADBA-C79B-426C-A9C8-FD692775D4DE}" type="parTrans" cxnId="{D389FDDE-2647-4AE0-A174-D82C600F7110}">
      <dgm:prSet/>
      <dgm:spPr/>
      <dgm:t>
        <a:bodyPr/>
        <a:lstStyle/>
        <a:p>
          <a:endParaRPr lang="es-CO"/>
        </a:p>
      </dgm:t>
    </dgm:pt>
    <dgm:pt modelId="{0CFF3D4B-7C06-4BF5-A4C0-46CF263E7444}" type="sibTrans" cxnId="{D389FDDE-2647-4AE0-A174-D82C600F7110}">
      <dgm:prSet/>
      <dgm:spPr/>
      <dgm:t>
        <a:bodyPr/>
        <a:lstStyle/>
        <a:p>
          <a:endParaRPr lang="es-CO"/>
        </a:p>
      </dgm:t>
    </dgm:pt>
    <dgm:pt modelId="{866EB6DE-0446-436D-9E37-D424D39A8616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latin typeface="+mj-lt"/>
            </a:rPr>
            <a:t>Hacen lo primero que se le ocurre.</a:t>
          </a:r>
          <a:endParaRPr lang="es-CO" sz="1800" dirty="0">
            <a:latin typeface="+mj-lt"/>
          </a:endParaRPr>
        </a:p>
      </dgm:t>
    </dgm:pt>
    <dgm:pt modelId="{4B38B353-6204-4902-A897-DA9EA91F9EA3}" type="parTrans" cxnId="{00C16296-24D7-4BE0-A225-2CC8A3D85DE6}">
      <dgm:prSet/>
      <dgm:spPr/>
      <dgm:t>
        <a:bodyPr/>
        <a:lstStyle/>
        <a:p>
          <a:endParaRPr lang="es-CO"/>
        </a:p>
      </dgm:t>
    </dgm:pt>
    <dgm:pt modelId="{756CC621-FB12-404F-A0C6-294AD24F8833}" type="sibTrans" cxnId="{00C16296-24D7-4BE0-A225-2CC8A3D85DE6}">
      <dgm:prSet/>
      <dgm:spPr/>
      <dgm:t>
        <a:bodyPr/>
        <a:lstStyle/>
        <a:p>
          <a:endParaRPr lang="es-CO"/>
        </a:p>
      </dgm:t>
    </dgm:pt>
    <dgm:pt modelId="{1B9DDDEC-46A1-4B9D-9F1B-32F0C0BCF794}">
      <dgm:prSet phldrT="[Texto]" custT="1"/>
      <dgm:spPr/>
      <dgm:t>
        <a:bodyPr/>
        <a:lstStyle/>
        <a:p>
          <a:r>
            <a:rPr lang="es-ES" sz="1800" b="1" spc="-1">
              <a:latin typeface="+mj-lt"/>
            </a:rPr>
            <a:t>Responden sin pensar.</a:t>
          </a:r>
          <a:endParaRPr lang="es-CO" sz="1800" dirty="0">
            <a:latin typeface="+mj-lt"/>
          </a:endParaRPr>
        </a:p>
      </dgm:t>
    </dgm:pt>
    <dgm:pt modelId="{65668FC6-FA65-4129-BE48-0010CBD0BF73}" type="parTrans" cxnId="{AF77F1BC-3D29-4B6D-9218-DC00C86DF6F5}">
      <dgm:prSet/>
      <dgm:spPr/>
      <dgm:t>
        <a:bodyPr/>
        <a:lstStyle/>
        <a:p>
          <a:endParaRPr lang="es-CO"/>
        </a:p>
      </dgm:t>
    </dgm:pt>
    <dgm:pt modelId="{7A886B70-78F3-403C-B021-5EFFA22BF99F}" type="sibTrans" cxnId="{AF77F1BC-3D29-4B6D-9218-DC00C86DF6F5}">
      <dgm:prSet/>
      <dgm:spPr/>
      <dgm:t>
        <a:bodyPr/>
        <a:lstStyle/>
        <a:p>
          <a:endParaRPr lang="es-CO"/>
        </a:p>
      </dgm:t>
    </dgm:pt>
    <dgm:pt modelId="{7F190EEC-4ED7-4C26-B861-E77E8AC4F7D3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>
              <a:latin typeface="+mj-lt"/>
            </a:rPr>
            <a:t>No hacen caso de las advertencias.</a:t>
          </a:r>
          <a:endParaRPr lang="es-CO" sz="1800" dirty="0">
            <a:latin typeface="+mj-lt"/>
          </a:endParaRPr>
        </a:p>
      </dgm:t>
    </dgm:pt>
    <dgm:pt modelId="{BBD6CB03-CD7A-4F53-8C54-3A72E94F1814}" type="parTrans" cxnId="{E771891D-2B8E-4517-AB34-30DF6751D6C3}">
      <dgm:prSet/>
      <dgm:spPr/>
      <dgm:t>
        <a:bodyPr/>
        <a:lstStyle/>
        <a:p>
          <a:endParaRPr lang="es-CO"/>
        </a:p>
      </dgm:t>
    </dgm:pt>
    <dgm:pt modelId="{CA1684EB-7596-4579-AB8A-C5FFDA8CC759}" type="sibTrans" cxnId="{E771891D-2B8E-4517-AB34-30DF6751D6C3}">
      <dgm:prSet/>
      <dgm:spPr/>
      <dgm:t>
        <a:bodyPr/>
        <a:lstStyle/>
        <a:p>
          <a:endParaRPr lang="es-CO"/>
        </a:p>
      </dgm:t>
    </dgm:pt>
    <dgm:pt modelId="{47405017-CFC0-4A3F-9005-EF2DD3B28D38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>
              <a:latin typeface="+mj-lt"/>
            </a:rPr>
            <a:t>Tienen poca conciencia de peligro.</a:t>
          </a:r>
          <a:endParaRPr lang="es-CO" sz="1800" dirty="0">
            <a:latin typeface="+mj-lt"/>
          </a:endParaRPr>
        </a:p>
      </dgm:t>
    </dgm:pt>
    <dgm:pt modelId="{4D614360-9511-4D2D-BD03-D203AA79476D}" type="parTrans" cxnId="{114316FF-4A66-4789-A7D7-1B069D27BBC8}">
      <dgm:prSet/>
      <dgm:spPr/>
      <dgm:t>
        <a:bodyPr/>
        <a:lstStyle/>
        <a:p>
          <a:endParaRPr lang="es-CO"/>
        </a:p>
      </dgm:t>
    </dgm:pt>
    <dgm:pt modelId="{60DC4046-1621-4B5A-B716-1243C696CFD5}" type="sibTrans" cxnId="{114316FF-4A66-4789-A7D7-1B069D27BBC8}">
      <dgm:prSet/>
      <dgm:spPr/>
      <dgm:t>
        <a:bodyPr/>
        <a:lstStyle/>
        <a:p>
          <a:endParaRPr lang="es-CO"/>
        </a:p>
      </dgm:t>
    </dgm:pt>
    <dgm:pt modelId="{0CCDF222-ACE0-46F0-BAE5-FEFADCEA959D}" type="pres">
      <dgm:prSet presAssocID="{51A9EF07-EE5E-487B-B2D6-84F5E7E850C0}" presName="Name0" presStyleCnt="0">
        <dgm:presLayoutVars>
          <dgm:dir/>
          <dgm:resizeHandles val="exact"/>
        </dgm:presLayoutVars>
      </dgm:prSet>
      <dgm:spPr/>
    </dgm:pt>
    <dgm:pt modelId="{111EE0DA-04F4-4F0B-AD67-A38425DE2155}" type="pres">
      <dgm:prSet presAssocID="{B40627A7-931C-4C75-B3A8-BCB3F942307E}" presName="node" presStyleLbl="node1" presStyleIdx="0" presStyleCnt="6">
        <dgm:presLayoutVars>
          <dgm:bulletEnabled val="1"/>
        </dgm:presLayoutVars>
      </dgm:prSet>
      <dgm:spPr/>
    </dgm:pt>
    <dgm:pt modelId="{3CBF63F1-E440-4D71-AEC7-DBF7EB2790EE}" type="pres">
      <dgm:prSet presAssocID="{79116C46-2AAC-49C3-8DD8-E0C192C7A8E4}" presName="sibTrans" presStyleLbl="sibTrans1D1" presStyleIdx="0" presStyleCnt="5"/>
      <dgm:spPr/>
    </dgm:pt>
    <dgm:pt modelId="{DBF40180-10C6-4D22-89E6-2BA494C209A2}" type="pres">
      <dgm:prSet presAssocID="{79116C46-2AAC-49C3-8DD8-E0C192C7A8E4}" presName="connectorText" presStyleLbl="sibTrans1D1" presStyleIdx="0" presStyleCnt="5"/>
      <dgm:spPr/>
    </dgm:pt>
    <dgm:pt modelId="{0D1F0251-1633-426E-8904-315D4C589246}" type="pres">
      <dgm:prSet presAssocID="{4EBA8DFB-92BB-4FD7-9253-09E18C8939E7}" presName="node" presStyleLbl="node1" presStyleIdx="1" presStyleCnt="6">
        <dgm:presLayoutVars>
          <dgm:bulletEnabled val="1"/>
        </dgm:presLayoutVars>
      </dgm:prSet>
      <dgm:spPr/>
    </dgm:pt>
    <dgm:pt modelId="{530C434C-2A5A-4DE6-8ED7-3CEA36BB3FA5}" type="pres">
      <dgm:prSet presAssocID="{0CFF3D4B-7C06-4BF5-A4C0-46CF263E7444}" presName="sibTrans" presStyleLbl="sibTrans1D1" presStyleIdx="1" presStyleCnt="5"/>
      <dgm:spPr/>
    </dgm:pt>
    <dgm:pt modelId="{94F49DE9-4055-4171-82A9-775A9644CA6F}" type="pres">
      <dgm:prSet presAssocID="{0CFF3D4B-7C06-4BF5-A4C0-46CF263E7444}" presName="connectorText" presStyleLbl="sibTrans1D1" presStyleIdx="1" presStyleCnt="5"/>
      <dgm:spPr/>
    </dgm:pt>
    <dgm:pt modelId="{2C9448C7-83A8-4509-B54B-D1D888CA5533}" type="pres">
      <dgm:prSet presAssocID="{866EB6DE-0446-436D-9E37-D424D39A8616}" presName="node" presStyleLbl="node1" presStyleIdx="2" presStyleCnt="6">
        <dgm:presLayoutVars>
          <dgm:bulletEnabled val="1"/>
        </dgm:presLayoutVars>
      </dgm:prSet>
      <dgm:spPr/>
    </dgm:pt>
    <dgm:pt modelId="{174F853E-FC4F-429F-B909-A6506A1F8602}" type="pres">
      <dgm:prSet presAssocID="{756CC621-FB12-404F-A0C6-294AD24F8833}" presName="sibTrans" presStyleLbl="sibTrans1D1" presStyleIdx="2" presStyleCnt="5"/>
      <dgm:spPr/>
    </dgm:pt>
    <dgm:pt modelId="{8E26133C-16CA-40D5-87A4-B23732380037}" type="pres">
      <dgm:prSet presAssocID="{756CC621-FB12-404F-A0C6-294AD24F8833}" presName="connectorText" presStyleLbl="sibTrans1D1" presStyleIdx="2" presStyleCnt="5"/>
      <dgm:spPr/>
    </dgm:pt>
    <dgm:pt modelId="{AA855AED-74BB-45A9-9766-DBBB86B253C0}" type="pres">
      <dgm:prSet presAssocID="{1B9DDDEC-46A1-4B9D-9F1B-32F0C0BCF794}" presName="node" presStyleLbl="node1" presStyleIdx="3" presStyleCnt="6">
        <dgm:presLayoutVars>
          <dgm:bulletEnabled val="1"/>
        </dgm:presLayoutVars>
      </dgm:prSet>
      <dgm:spPr/>
    </dgm:pt>
    <dgm:pt modelId="{28A25B29-0EDF-49A2-BDA8-67F42F08503C}" type="pres">
      <dgm:prSet presAssocID="{7A886B70-78F3-403C-B021-5EFFA22BF99F}" presName="sibTrans" presStyleLbl="sibTrans1D1" presStyleIdx="3" presStyleCnt="5"/>
      <dgm:spPr/>
    </dgm:pt>
    <dgm:pt modelId="{9CE5D036-4F13-4BDB-972D-97B2D0F7F5F0}" type="pres">
      <dgm:prSet presAssocID="{7A886B70-78F3-403C-B021-5EFFA22BF99F}" presName="connectorText" presStyleLbl="sibTrans1D1" presStyleIdx="3" presStyleCnt="5"/>
      <dgm:spPr/>
    </dgm:pt>
    <dgm:pt modelId="{FE6C80B5-3591-47F9-9C78-08617A2F6F17}" type="pres">
      <dgm:prSet presAssocID="{7F190EEC-4ED7-4C26-B861-E77E8AC4F7D3}" presName="node" presStyleLbl="node1" presStyleIdx="4" presStyleCnt="6">
        <dgm:presLayoutVars>
          <dgm:bulletEnabled val="1"/>
        </dgm:presLayoutVars>
      </dgm:prSet>
      <dgm:spPr/>
    </dgm:pt>
    <dgm:pt modelId="{03390F61-9042-43F6-B486-8A4AC766041B}" type="pres">
      <dgm:prSet presAssocID="{CA1684EB-7596-4579-AB8A-C5FFDA8CC759}" presName="sibTrans" presStyleLbl="sibTrans1D1" presStyleIdx="4" presStyleCnt="5"/>
      <dgm:spPr/>
    </dgm:pt>
    <dgm:pt modelId="{C735EF48-273D-4D14-8982-B8C08D25BB2B}" type="pres">
      <dgm:prSet presAssocID="{CA1684EB-7596-4579-AB8A-C5FFDA8CC759}" presName="connectorText" presStyleLbl="sibTrans1D1" presStyleIdx="4" presStyleCnt="5"/>
      <dgm:spPr/>
    </dgm:pt>
    <dgm:pt modelId="{88ABC613-E5CE-4207-8B3E-BD2ACD03157F}" type="pres">
      <dgm:prSet presAssocID="{47405017-CFC0-4A3F-9005-EF2DD3B28D38}" presName="node" presStyleLbl="node1" presStyleIdx="5" presStyleCnt="6">
        <dgm:presLayoutVars>
          <dgm:bulletEnabled val="1"/>
        </dgm:presLayoutVars>
      </dgm:prSet>
      <dgm:spPr/>
    </dgm:pt>
  </dgm:ptLst>
  <dgm:cxnLst>
    <dgm:cxn modelId="{E771891D-2B8E-4517-AB34-30DF6751D6C3}" srcId="{51A9EF07-EE5E-487B-B2D6-84F5E7E850C0}" destId="{7F190EEC-4ED7-4C26-B861-E77E8AC4F7D3}" srcOrd="4" destOrd="0" parTransId="{BBD6CB03-CD7A-4F53-8C54-3A72E94F1814}" sibTransId="{CA1684EB-7596-4579-AB8A-C5FFDA8CC759}"/>
    <dgm:cxn modelId="{676B581F-70E4-45B5-8631-21AD87FE6AF9}" type="presOf" srcId="{0CFF3D4B-7C06-4BF5-A4C0-46CF263E7444}" destId="{530C434C-2A5A-4DE6-8ED7-3CEA36BB3FA5}" srcOrd="0" destOrd="0" presId="urn:microsoft.com/office/officeart/2005/8/layout/bProcess3"/>
    <dgm:cxn modelId="{0A38D821-2907-436A-9199-F36B63DC0833}" srcId="{51A9EF07-EE5E-487B-B2D6-84F5E7E850C0}" destId="{B40627A7-931C-4C75-B3A8-BCB3F942307E}" srcOrd="0" destOrd="0" parTransId="{9984A052-2FCB-461B-A281-B095BBF52ABC}" sibTransId="{79116C46-2AAC-49C3-8DD8-E0C192C7A8E4}"/>
    <dgm:cxn modelId="{B7AB7623-8D07-4992-990C-068A136A06E8}" type="presOf" srcId="{47405017-CFC0-4A3F-9005-EF2DD3B28D38}" destId="{88ABC613-E5CE-4207-8B3E-BD2ACD03157F}" srcOrd="0" destOrd="0" presId="urn:microsoft.com/office/officeart/2005/8/layout/bProcess3"/>
    <dgm:cxn modelId="{3C3AF423-3CE2-48D0-9272-C031B81ACE4F}" type="presOf" srcId="{51A9EF07-EE5E-487B-B2D6-84F5E7E850C0}" destId="{0CCDF222-ACE0-46F0-BAE5-FEFADCEA959D}" srcOrd="0" destOrd="0" presId="urn:microsoft.com/office/officeart/2005/8/layout/bProcess3"/>
    <dgm:cxn modelId="{3A04E42B-ED3B-4B4D-8AE7-94CE37584732}" type="presOf" srcId="{CA1684EB-7596-4579-AB8A-C5FFDA8CC759}" destId="{C735EF48-273D-4D14-8982-B8C08D25BB2B}" srcOrd="1" destOrd="0" presId="urn:microsoft.com/office/officeart/2005/8/layout/bProcess3"/>
    <dgm:cxn modelId="{8100992F-C463-4B35-B97E-526D1E60608D}" type="presOf" srcId="{79116C46-2AAC-49C3-8DD8-E0C192C7A8E4}" destId="{DBF40180-10C6-4D22-89E6-2BA494C209A2}" srcOrd="1" destOrd="0" presId="urn:microsoft.com/office/officeart/2005/8/layout/bProcess3"/>
    <dgm:cxn modelId="{177C9C34-16BE-4107-9B2D-5E2022684D23}" type="presOf" srcId="{866EB6DE-0446-436D-9E37-D424D39A8616}" destId="{2C9448C7-83A8-4509-B54B-D1D888CA5533}" srcOrd="0" destOrd="0" presId="urn:microsoft.com/office/officeart/2005/8/layout/bProcess3"/>
    <dgm:cxn modelId="{0D071162-885E-4595-9927-2DA0F3C9FACA}" type="presOf" srcId="{CA1684EB-7596-4579-AB8A-C5FFDA8CC759}" destId="{03390F61-9042-43F6-B486-8A4AC766041B}" srcOrd="0" destOrd="0" presId="urn:microsoft.com/office/officeart/2005/8/layout/bProcess3"/>
    <dgm:cxn modelId="{36529542-3C17-48A1-911A-8C3FBF43F2D8}" type="presOf" srcId="{1B9DDDEC-46A1-4B9D-9F1B-32F0C0BCF794}" destId="{AA855AED-74BB-45A9-9766-DBBB86B253C0}" srcOrd="0" destOrd="0" presId="urn:microsoft.com/office/officeart/2005/8/layout/bProcess3"/>
    <dgm:cxn modelId="{A2BECF42-CDD1-49E5-AFB7-F3CE7A224008}" type="presOf" srcId="{756CC621-FB12-404F-A0C6-294AD24F8833}" destId="{8E26133C-16CA-40D5-87A4-B23732380037}" srcOrd="1" destOrd="0" presId="urn:microsoft.com/office/officeart/2005/8/layout/bProcess3"/>
    <dgm:cxn modelId="{3F31EF6C-7A23-4617-B428-C452C2440B15}" type="presOf" srcId="{B40627A7-931C-4C75-B3A8-BCB3F942307E}" destId="{111EE0DA-04F4-4F0B-AD67-A38425DE2155}" srcOrd="0" destOrd="0" presId="urn:microsoft.com/office/officeart/2005/8/layout/bProcess3"/>
    <dgm:cxn modelId="{00C16296-24D7-4BE0-A225-2CC8A3D85DE6}" srcId="{51A9EF07-EE5E-487B-B2D6-84F5E7E850C0}" destId="{866EB6DE-0446-436D-9E37-D424D39A8616}" srcOrd="2" destOrd="0" parTransId="{4B38B353-6204-4902-A897-DA9EA91F9EA3}" sibTransId="{756CC621-FB12-404F-A0C6-294AD24F8833}"/>
    <dgm:cxn modelId="{7B0847A0-6B74-4EA3-BDBD-90F715C7278D}" type="presOf" srcId="{7A886B70-78F3-403C-B021-5EFFA22BF99F}" destId="{9CE5D036-4F13-4BDB-972D-97B2D0F7F5F0}" srcOrd="1" destOrd="0" presId="urn:microsoft.com/office/officeart/2005/8/layout/bProcess3"/>
    <dgm:cxn modelId="{8D13DBA4-F9AA-4726-B566-2A85843CCA20}" type="presOf" srcId="{79116C46-2AAC-49C3-8DD8-E0C192C7A8E4}" destId="{3CBF63F1-E440-4D71-AEC7-DBF7EB2790EE}" srcOrd="0" destOrd="0" presId="urn:microsoft.com/office/officeart/2005/8/layout/bProcess3"/>
    <dgm:cxn modelId="{E4CCCDBB-9F60-466F-91D1-7A3681B5F0DB}" type="presOf" srcId="{756CC621-FB12-404F-A0C6-294AD24F8833}" destId="{174F853E-FC4F-429F-B909-A6506A1F8602}" srcOrd="0" destOrd="0" presId="urn:microsoft.com/office/officeart/2005/8/layout/bProcess3"/>
    <dgm:cxn modelId="{AF77F1BC-3D29-4B6D-9218-DC00C86DF6F5}" srcId="{51A9EF07-EE5E-487B-B2D6-84F5E7E850C0}" destId="{1B9DDDEC-46A1-4B9D-9F1B-32F0C0BCF794}" srcOrd="3" destOrd="0" parTransId="{65668FC6-FA65-4129-BE48-0010CBD0BF73}" sibTransId="{7A886B70-78F3-403C-B021-5EFFA22BF99F}"/>
    <dgm:cxn modelId="{55EC9ACD-C179-4E59-B73E-2452B03AEB3B}" type="presOf" srcId="{7F190EEC-4ED7-4C26-B861-E77E8AC4F7D3}" destId="{FE6C80B5-3591-47F9-9C78-08617A2F6F17}" srcOrd="0" destOrd="0" presId="urn:microsoft.com/office/officeart/2005/8/layout/bProcess3"/>
    <dgm:cxn modelId="{D0360ECF-CE03-4172-AD2A-327B6FFCAF49}" type="presOf" srcId="{0CFF3D4B-7C06-4BF5-A4C0-46CF263E7444}" destId="{94F49DE9-4055-4171-82A9-775A9644CA6F}" srcOrd="1" destOrd="0" presId="urn:microsoft.com/office/officeart/2005/8/layout/bProcess3"/>
    <dgm:cxn modelId="{D89428CF-B514-4E8E-8302-04749F2CDCB0}" type="presOf" srcId="{4EBA8DFB-92BB-4FD7-9253-09E18C8939E7}" destId="{0D1F0251-1633-426E-8904-315D4C589246}" srcOrd="0" destOrd="0" presId="urn:microsoft.com/office/officeart/2005/8/layout/bProcess3"/>
    <dgm:cxn modelId="{D389FDDE-2647-4AE0-A174-D82C600F7110}" srcId="{51A9EF07-EE5E-487B-B2D6-84F5E7E850C0}" destId="{4EBA8DFB-92BB-4FD7-9253-09E18C8939E7}" srcOrd="1" destOrd="0" parTransId="{9D39ADBA-C79B-426C-A9C8-FD692775D4DE}" sibTransId="{0CFF3D4B-7C06-4BF5-A4C0-46CF263E7444}"/>
    <dgm:cxn modelId="{23BDE5F4-3A74-4145-9723-77166D16F9FB}" type="presOf" srcId="{7A886B70-78F3-403C-B021-5EFFA22BF99F}" destId="{28A25B29-0EDF-49A2-BDA8-67F42F08503C}" srcOrd="0" destOrd="0" presId="urn:microsoft.com/office/officeart/2005/8/layout/bProcess3"/>
    <dgm:cxn modelId="{114316FF-4A66-4789-A7D7-1B069D27BBC8}" srcId="{51A9EF07-EE5E-487B-B2D6-84F5E7E850C0}" destId="{47405017-CFC0-4A3F-9005-EF2DD3B28D38}" srcOrd="5" destOrd="0" parTransId="{4D614360-9511-4D2D-BD03-D203AA79476D}" sibTransId="{60DC4046-1621-4B5A-B716-1243C696CFD5}"/>
    <dgm:cxn modelId="{D470FEB6-AA6C-4F7D-80AC-41FC73C9619F}" type="presParOf" srcId="{0CCDF222-ACE0-46F0-BAE5-FEFADCEA959D}" destId="{111EE0DA-04F4-4F0B-AD67-A38425DE2155}" srcOrd="0" destOrd="0" presId="urn:microsoft.com/office/officeart/2005/8/layout/bProcess3"/>
    <dgm:cxn modelId="{44407849-CF82-4356-B4F8-EB04DA8E4D70}" type="presParOf" srcId="{0CCDF222-ACE0-46F0-BAE5-FEFADCEA959D}" destId="{3CBF63F1-E440-4D71-AEC7-DBF7EB2790EE}" srcOrd="1" destOrd="0" presId="urn:microsoft.com/office/officeart/2005/8/layout/bProcess3"/>
    <dgm:cxn modelId="{1D31A858-35DC-4061-A7F7-2E8C50723236}" type="presParOf" srcId="{3CBF63F1-E440-4D71-AEC7-DBF7EB2790EE}" destId="{DBF40180-10C6-4D22-89E6-2BA494C209A2}" srcOrd="0" destOrd="0" presId="urn:microsoft.com/office/officeart/2005/8/layout/bProcess3"/>
    <dgm:cxn modelId="{9AC64D2B-F0F9-41E4-8739-616362A8061F}" type="presParOf" srcId="{0CCDF222-ACE0-46F0-BAE5-FEFADCEA959D}" destId="{0D1F0251-1633-426E-8904-315D4C589246}" srcOrd="2" destOrd="0" presId="urn:microsoft.com/office/officeart/2005/8/layout/bProcess3"/>
    <dgm:cxn modelId="{E128AACC-9FA0-4657-AB46-59230A697FEC}" type="presParOf" srcId="{0CCDF222-ACE0-46F0-BAE5-FEFADCEA959D}" destId="{530C434C-2A5A-4DE6-8ED7-3CEA36BB3FA5}" srcOrd="3" destOrd="0" presId="urn:microsoft.com/office/officeart/2005/8/layout/bProcess3"/>
    <dgm:cxn modelId="{6216FE5A-B6DF-45CC-BD40-35F43DDF017D}" type="presParOf" srcId="{530C434C-2A5A-4DE6-8ED7-3CEA36BB3FA5}" destId="{94F49DE9-4055-4171-82A9-775A9644CA6F}" srcOrd="0" destOrd="0" presId="urn:microsoft.com/office/officeart/2005/8/layout/bProcess3"/>
    <dgm:cxn modelId="{2D297507-9481-4E26-AE5B-6A77E03B5AF5}" type="presParOf" srcId="{0CCDF222-ACE0-46F0-BAE5-FEFADCEA959D}" destId="{2C9448C7-83A8-4509-B54B-D1D888CA5533}" srcOrd="4" destOrd="0" presId="urn:microsoft.com/office/officeart/2005/8/layout/bProcess3"/>
    <dgm:cxn modelId="{DF40248C-C607-4317-84F1-F1A3A18E7F29}" type="presParOf" srcId="{0CCDF222-ACE0-46F0-BAE5-FEFADCEA959D}" destId="{174F853E-FC4F-429F-B909-A6506A1F8602}" srcOrd="5" destOrd="0" presId="urn:microsoft.com/office/officeart/2005/8/layout/bProcess3"/>
    <dgm:cxn modelId="{397766D3-65E8-490E-B7B3-7807E9310458}" type="presParOf" srcId="{174F853E-FC4F-429F-B909-A6506A1F8602}" destId="{8E26133C-16CA-40D5-87A4-B23732380037}" srcOrd="0" destOrd="0" presId="urn:microsoft.com/office/officeart/2005/8/layout/bProcess3"/>
    <dgm:cxn modelId="{B023951F-925F-46D5-87A2-22FF2CFDDA04}" type="presParOf" srcId="{0CCDF222-ACE0-46F0-BAE5-FEFADCEA959D}" destId="{AA855AED-74BB-45A9-9766-DBBB86B253C0}" srcOrd="6" destOrd="0" presId="urn:microsoft.com/office/officeart/2005/8/layout/bProcess3"/>
    <dgm:cxn modelId="{46FD1E74-FA6D-47C5-9E29-981A54C90FB2}" type="presParOf" srcId="{0CCDF222-ACE0-46F0-BAE5-FEFADCEA959D}" destId="{28A25B29-0EDF-49A2-BDA8-67F42F08503C}" srcOrd="7" destOrd="0" presId="urn:microsoft.com/office/officeart/2005/8/layout/bProcess3"/>
    <dgm:cxn modelId="{01099E37-8577-4373-A6CB-67A8BECBB896}" type="presParOf" srcId="{28A25B29-0EDF-49A2-BDA8-67F42F08503C}" destId="{9CE5D036-4F13-4BDB-972D-97B2D0F7F5F0}" srcOrd="0" destOrd="0" presId="urn:microsoft.com/office/officeart/2005/8/layout/bProcess3"/>
    <dgm:cxn modelId="{56EAF89B-BE54-4680-96F8-8829AC6FE157}" type="presParOf" srcId="{0CCDF222-ACE0-46F0-BAE5-FEFADCEA959D}" destId="{FE6C80B5-3591-47F9-9C78-08617A2F6F17}" srcOrd="8" destOrd="0" presId="urn:microsoft.com/office/officeart/2005/8/layout/bProcess3"/>
    <dgm:cxn modelId="{F7325B7C-5A7C-49A0-8269-FBA633E2115E}" type="presParOf" srcId="{0CCDF222-ACE0-46F0-BAE5-FEFADCEA959D}" destId="{03390F61-9042-43F6-B486-8A4AC766041B}" srcOrd="9" destOrd="0" presId="urn:microsoft.com/office/officeart/2005/8/layout/bProcess3"/>
    <dgm:cxn modelId="{91F778E3-2B25-40DE-B6D2-DCE3AF2D4910}" type="presParOf" srcId="{03390F61-9042-43F6-B486-8A4AC766041B}" destId="{C735EF48-273D-4D14-8982-B8C08D25BB2B}" srcOrd="0" destOrd="0" presId="urn:microsoft.com/office/officeart/2005/8/layout/bProcess3"/>
    <dgm:cxn modelId="{E6CDBE02-E5A0-44D7-A331-6641C7406B96}" type="presParOf" srcId="{0CCDF222-ACE0-46F0-BAE5-FEFADCEA959D}" destId="{88ABC613-E5CE-4207-8B3E-BD2ACD03157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A9EF07-EE5E-487B-B2D6-84F5E7E850C0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EBA8DFB-92BB-4FD7-9253-09E18C8939E7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Dificultades en búsqueda de posibilidades.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9D39ADBA-C79B-426C-A9C8-FD692775D4DE}" type="parTrans" cxnId="{D389FDDE-2647-4AE0-A174-D82C600F7110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FF3D4B-7C06-4BF5-A4C0-46CF263E7444}" type="sibTrans" cxnId="{D389FDDE-2647-4AE0-A174-D82C600F7110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6EB6DE-0446-436D-9E37-D424D39A8616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Saltan de una tarea a otra sin terminarlas por falta de constancia.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B38B353-6204-4902-A897-DA9EA91F9EA3}" type="parTrans" cxnId="{00C16296-24D7-4BE0-A225-2CC8A3D85DE6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56CC621-FB12-404F-A0C6-294AD24F8833}" type="sibTrans" cxnId="{00C16296-24D7-4BE0-A225-2CC8A3D85DE6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9DDDEC-46A1-4B9D-9F1B-32F0C0BCF794}">
      <dgm:prSet phldrT="[Texto]" custT="1"/>
      <dgm:spPr/>
      <dgm:t>
        <a:bodyPr/>
        <a:lstStyle/>
        <a:p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siguen instrucciones (déficit en inhibición).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5668FC6-FA65-4129-BE48-0010CBD0BF73}" type="parTrans" cxnId="{AF77F1BC-3D29-4B6D-9218-DC00C86DF6F5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A886B70-78F3-403C-B021-5EFFA22BF99F}" type="sibTrans" cxnId="{AF77F1BC-3D29-4B6D-9218-DC00C86DF6F5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7F190EEC-4ED7-4C26-B861-E77E8AC4F7D3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8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poco control de la expresión de sus sentimientos.</a:t>
          </a:r>
          <a:endParaRPr lang="es-CO" sz="18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BD6CB03-CD7A-4F53-8C54-3A72E94F1814}" type="parTrans" cxnId="{E771891D-2B8E-4517-AB34-30DF6751D6C3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A1684EB-7596-4579-AB8A-C5FFDA8CC759}" type="sibTrans" cxnId="{E771891D-2B8E-4517-AB34-30DF6751D6C3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47405017-CFC0-4A3F-9005-EF2DD3B28D38}">
      <dgm:prSet phldrT="[Texto]" custT="1"/>
      <dgm:spPr/>
      <dgm:t>
        <a:bodyPr/>
        <a:lstStyle/>
        <a:p>
          <a:pPr>
            <a:buClr>
              <a:srgbClr val="000000"/>
            </a:buClr>
            <a:buFont typeface="StarSymbol"/>
            <a:buChar char="-"/>
          </a:pPr>
          <a:r>
            <a:rPr lang="es-ES" sz="1600" b="1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Los castigos producen poco efecto en su comportamiento, así como las recompensas a largo plazo.</a:t>
          </a:r>
          <a:endParaRPr lang="es-CO" sz="16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D614360-9511-4D2D-BD03-D203AA79476D}" type="parTrans" cxnId="{114316FF-4A66-4789-A7D7-1B069D27BBC8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0DC4046-1621-4B5A-B716-1243C696CFD5}" type="sibTrans" cxnId="{114316FF-4A66-4789-A7D7-1B069D27BBC8}">
      <dgm:prSet/>
      <dgm:spPr/>
      <dgm:t>
        <a:bodyPr/>
        <a:lstStyle/>
        <a:p>
          <a:endParaRPr lang="es-CO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0CCDF222-ACE0-46F0-BAE5-FEFADCEA959D}" type="pres">
      <dgm:prSet presAssocID="{51A9EF07-EE5E-487B-B2D6-84F5E7E850C0}" presName="Name0" presStyleCnt="0">
        <dgm:presLayoutVars>
          <dgm:dir/>
          <dgm:resizeHandles val="exact"/>
        </dgm:presLayoutVars>
      </dgm:prSet>
      <dgm:spPr/>
    </dgm:pt>
    <dgm:pt modelId="{0D1F0251-1633-426E-8904-315D4C589246}" type="pres">
      <dgm:prSet presAssocID="{4EBA8DFB-92BB-4FD7-9253-09E18C8939E7}" presName="node" presStyleLbl="node1" presStyleIdx="0" presStyleCnt="5" custScaleX="284294" custScaleY="286064">
        <dgm:presLayoutVars>
          <dgm:bulletEnabled val="1"/>
        </dgm:presLayoutVars>
      </dgm:prSet>
      <dgm:spPr/>
    </dgm:pt>
    <dgm:pt modelId="{530C434C-2A5A-4DE6-8ED7-3CEA36BB3FA5}" type="pres">
      <dgm:prSet presAssocID="{0CFF3D4B-7C06-4BF5-A4C0-46CF263E7444}" presName="sibTrans" presStyleLbl="sibTrans1D1" presStyleIdx="0" presStyleCnt="4"/>
      <dgm:spPr/>
    </dgm:pt>
    <dgm:pt modelId="{94F49DE9-4055-4171-82A9-775A9644CA6F}" type="pres">
      <dgm:prSet presAssocID="{0CFF3D4B-7C06-4BF5-A4C0-46CF263E7444}" presName="connectorText" presStyleLbl="sibTrans1D1" presStyleIdx="0" presStyleCnt="4"/>
      <dgm:spPr/>
    </dgm:pt>
    <dgm:pt modelId="{2C9448C7-83A8-4509-B54B-D1D888CA5533}" type="pres">
      <dgm:prSet presAssocID="{866EB6DE-0446-436D-9E37-D424D39A8616}" presName="node" presStyleLbl="node1" presStyleIdx="1" presStyleCnt="5" custScaleX="284294" custScaleY="286064">
        <dgm:presLayoutVars>
          <dgm:bulletEnabled val="1"/>
        </dgm:presLayoutVars>
      </dgm:prSet>
      <dgm:spPr/>
    </dgm:pt>
    <dgm:pt modelId="{174F853E-FC4F-429F-B909-A6506A1F8602}" type="pres">
      <dgm:prSet presAssocID="{756CC621-FB12-404F-A0C6-294AD24F8833}" presName="sibTrans" presStyleLbl="sibTrans1D1" presStyleIdx="1" presStyleCnt="4"/>
      <dgm:spPr/>
    </dgm:pt>
    <dgm:pt modelId="{8E26133C-16CA-40D5-87A4-B23732380037}" type="pres">
      <dgm:prSet presAssocID="{756CC621-FB12-404F-A0C6-294AD24F8833}" presName="connectorText" presStyleLbl="sibTrans1D1" presStyleIdx="1" presStyleCnt="4"/>
      <dgm:spPr/>
    </dgm:pt>
    <dgm:pt modelId="{AA855AED-74BB-45A9-9766-DBBB86B253C0}" type="pres">
      <dgm:prSet presAssocID="{1B9DDDEC-46A1-4B9D-9F1B-32F0C0BCF794}" presName="node" presStyleLbl="node1" presStyleIdx="2" presStyleCnt="5" custScaleX="284294" custScaleY="286064" custLinFactNeighborX="-449" custLinFactNeighborY="27327">
        <dgm:presLayoutVars>
          <dgm:bulletEnabled val="1"/>
        </dgm:presLayoutVars>
      </dgm:prSet>
      <dgm:spPr/>
    </dgm:pt>
    <dgm:pt modelId="{28A25B29-0EDF-49A2-BDA8-67F42F08503C}" type="pres">
      <dgm:prSet presAssocID="{7A886B70-78F3-403C-B021-5EFFA22BF99F}" presName="sibTrans" presStyleLbl="sibTrans1D1" presStyleIdx="2" presStyleCnt="4"/>
      <dgm:spPr/>
    </dgm:pt>
    <dgm:pt modelId="{9CE5D036-4F13-4BDB-972D-97B2D0F7F5F0}" type="pres">
      <dgm:prSet presAssocID="{7A886B70-78F3-403C-B021-5EFFA22BF99F}" presName="connectorText" presStyleLbl="sibTrans1D1" presStyleIdx="2" presStyleCnt="4"/>
      <dgm:spPr/>
    </dgm:pt>
    <dgm:pt modelId="{FE6C80B5-3591-47F9-9C78-08617A2F6F17}" type="pres">
      <dgm:prSet presAssocID="{7F190EEC-4ED7-4C26-B861-E77E8AC4F7D3}" presName="node" presStyleLbl="node1" presStyleIdx="3" presStyleCnt="5" custScaleX="284294" custScaleY="286064" custLinFactNeighborX="785" custLinFactNeighborY="27555">
        <dgm:presLayoutVars>
          <dgm:bulletEnabled val="1"/>
        </dgm:presLayoutVars>
      </dgm:prSet>
      <dgm:spPr/>
    </dgm:pt>
    <dgm:pt modelId="{03390F61-9042-43F6-B486-8A4AC766041B}" type="pres">
      <dgm:prSet presAssocID="{CA1684EB-7596-4579-AB8A-C5FFDA8CC759}" presName="sibTrans" presStyleLbl="sibTrans1D1" presStyleIdx="3" presStyleCnt="4"/>
      <dgm:spPr/>
    </dgm:pt>
    <dgm:pt modelId="{C735EF48-273D-4D14-8982-B8C08D25BB2B}" type="pres">
      <dgm:prSet presAssocID="{CA1684EB-7596-4579-AB8A-C5FFDA8CC759}" presName="connectorText" presStyleLbl="sibTrans1D1" presStyleIdx="3" presStyleCnt="4"/>
      <dgm:spPr/>
    </dgm:pt>
    <dgm:pt modelId="{88ABC613-E5CE-4207-8B3E-BD2ACD03157F}" type="pres">
      <dgm:prSet presAssocID="{47405017-CFC0-4A3F-9005-EF2DD3B28D38}" presName="node" presStyleLbl="node1" presStyleIdx="4" presStyleCnt="5" custScaleX="284294" custScaleY="286064" custLinFactNeighborX="-2184" custLinFactNeighborY="41785">
        <dgm:presLayoutVars>
          <dgm:bulletEnabled val="1"/>
        </dgm:presLayoutVars>
      </dgm:prSet>
      <dgm:spPr/>
    </dgm:pt>
  </dgm:ptLst>
  <dgm:cxnLst>
    <dgm:cxn modelId="{E771891D-2B8E-4517-AB34-30DF6751D6C3}" srcId="{51A9EF07-EE5E-487B-B2D6-84F5E7E850C0}" destId="{7F190EEC-4ED7-4C26-B861-E77E8AC4F7D3}" srcOrd="3" destOrd="0" parTransId="{BBD6CB03-CD7A-4F53-8C54-3A72E94F1814}" sibTransId="{CA1684EB-7596-4579-AB8A-C5FFDA8CC759}"/>
    <dgm:cxn modelId="{676B581F-70E4-45B5-8631-21AD87FE6AF9}" type="presOf" srcId="{0CFF3D4B-7C06-4BF5-A4C0-46CF263E7444}" destId="{530C434C-2A5A-4DE6-8ED7-3CEA36BB3FA5}" srcOrd="0" destOrd="0" presId="urn:microsoft.com/office/officeart/2005/8/layout/bProcess3"/>
    <dgm:cxn modelId="{B7AB7623-8D07-4992-990C-068A136A06E8}" type="presOf" srcId="{47405017-CFC0-4A3F-9005-EF2DD3B28D38}" destId="{88ABC613-E5CE-4207-8B3E-BD2ACD03157F}" srcOrd="0" destOrd="0" presId="urn:microsoft.com/office/officeart/2005/8/layout/bProcess3"/>
    <dgm:cxn modelId="{3C3AF423-3CE2-48D0-9272-C031B81ACE4F}" type="presOf" srcId="{51A9EF07-EE5E-487B-B2D6-84F5E7E850C0}" destId="{0CCDF222-ACE0-46F0-BAE5-FEFADCEA959D}" srcOrd="0" destOrd="0" presId="urn:microsoft.com/office/officeart/2005/8/layout/bProcess3"/>
    <dgm:cxn modelId="{3A04E42B-ED3B-4B4D-8AE7-94CE37584732}" type="presOf" srcId="{CA1684EB-7596-4579-AB8A-C5FFDA8CC759}" destId="{C735EF48-273D-4D14-8982-B8C08D25BB2B}" srcOrd="1" destOrd="0" presId="urn:microsoft.com/office/officeart/2005/8/layout/bProcess3"/>
    <dgm:cxn modelId="{177C9C34-16BE-4107-9B2D-5E2022684D23}" type="presOf" srcId="{866EB6DE-0446-436D-9E37-D424D39A8616}" destId="{2C9448C7-83A8-4509-B54B-D1D888CA5533}" srcOrd="0" destOrd="0" presId="urn:microsoft.com/office/officeart/2005/8/layout/bProcess3"/>
    <dgm:cxn modelId="{0D071162-885E-4595-9927-2DA0F3C9FACA}" type="presOf" srcId="{CA1684EB-7596-4579-AB8A-C5FFDA8CC759}" destId="{03390F61-9042-43F6-B486-8A4AC766041B}" srcOrd="0" destOrd="0" presId="urn:microsoft.com/office/officeart/2005/8/layout/bProcess3"/>
    <dgm:cxn modelId="{36529542-3C17-48A1-911A-8C3FBF43F2D8}" type="presOf" srcId="{1B9DDDEC-46A1-4B9D-9F1B-32F0C0BCF794}" destId="{AA855AED-74BB-45A9-9766-DBBB86B253C0}" srcOrd="0" destOrd="0" presId="urn:microsoft.com/office/officeart/2005/8/layout/bProcess3"/>
    <dgm:cxn modelId="{A2BECF42-CDD1-49E5-AFB7-F3CE7A224008}" type="presOf" srcId="{756CC621-FB12-404F-A0C6-294AD24F8833}" destId="{8E26133C-16CA-40D5-87A4-B23732380037}" srcOrd="1" destOrd="0" presId="urn:microsoft.com/office/officeart/2005/8/layout/bProcess3"/>
    <dgm:cxn modelId="{00C16296-24D7-4BE0-A225-2CC8A3D85DE6}" srcId="{51A9EF07-EE5E-487B-B2D6-84F5E7E850C0}" destId="{866EB6DE-0446-436D-9E37-D424D39A8616}" srcOrd="1" destOrd="0" parTransId="{4B38B353-6204-4902-A897-DA9EA91F9EA3}" sibTransId="{756CC621-FB12-404F-A0C6-294AD24F8833}"/>
    <dgm:cxn modelId="{7B0847A0-6B74-4EA3-BDBD-90F715C7278D}" type="presOf" srcId="{7A886B70-78F3-403C-B021-5EFFA22BF99F}" destId="{9CE5D036-4F13-4BDB-972D-97B2D0F7F5F0}" srcOrd="1" destOrd="0" presId="urn:microsoft.com/office/officeart/2005/8/layout/bProcess3"/>
    <dgm:cxn modelId="{E4CCCDBB-9F60-466F-91D1-7A3681B5F0DB}" type="presOf" srcId="{756CC621-FB12-404F-A0C6-294AD24F8833}" destId="{174F853E-FC4F-429F-B909-A6506A1F8602}" srcOrd="0" destOrd="0" presId="urn:microsoft.com/office/officeart/2005/8/layout/bProcess3"/>
    <dgm:cxn modelId="{AF77F1BC-3D29-4B6D-9218-DC00C86DF6F5}" srcId="{51A9EF07-EE5E-487B-B2D6-84F5E7E850C0}" destId="{1B9DDDEC-46A1-4B9D-9F1B-32F0C0BCF794}" srcOrd="2" destOrd="0" parTransId="{65668FC6-FA65-4129-BE48-0010CBD0BF73}" sibTransId="{7A886B70-78F3-403C-B021-5EFFA22BF99F}"/>
    <dgm:cxn modelId="{55EC9ACD-C179-4E59-B73E-2452B03AEB3B}" type="presOf" srcId="{7F190EEC-4ED7-4C26-B861-E77E8AC4F7D3}" destId="{FE6C80B5-3591-47F9-9C78-08617A2F6F17}" srcOrd="0" destOrd="0" presId="urn:microsoft.com/office/officeart/2005/8/layout/bProcess3"/>
    <dgm:cxn modelId="{D0360ECF-CE03-4172-AD2A-327B6FFCAF49}" type="presOf" srcId="{0CFF3D4B-7C06-4BF5-A4C0-46CF263E7444}" destId="{94F49DE9-4055-4171-82A9-775A9644CA6F}" srcOrd="1" destOrd="0" presId="urn:microsoft.com/office/officeart/2005/8/layout/bProcess3"/>
    <dgm:cxn modelId="{D89428CF-B514-4E8E-8302-04749F2CDCB0}" type="presOf" srcId="{4EBA8DFB-92BB-4FD7-9253-09E18C8939E7}" destId="{0D1F0251-1633-426E-8904-315D4C589246}" srcOrd="0" destOrd="0" presId="urn:microsoft.com/office/officeart/2005/8/layout/bProcess3"/>
    <dgm:cxn modelId="{D389FDDE-2647-4AE0-A174-D82C600F7110}" srcId="{51A9EF07-EE5E-487B-B2D6-84F5E7E850C0}" destId="{4EBA8DFB-92BB-4FD7-9253-09E18C8939E7}" srcOrd="0" destOrd="0" parTransId="{9D39ADBA-C79B-426C-A9C8-FD692775D4DE}" sibTransId="{0CFF3D4B-7C06-4BF5-A4C0-46CF263E7444}"/>
    <dgm:cxn modelId="{23BDE5F4-3A74-4145-9723-77166D16F9FB}" type="presOf" srcId="{7A886B70-78F3-403C-B021-5EFFA22BF99F}" destId="{28A25B29-0EDF-49A2-BDA8-67F42F08503C}" srcOrd="0" destOrd="0" presId="urn:microsoft.com/office/officeart/2005/8/layout/bProcess3"/>
    <dgm:cxn modelId="{114316FF-4A66-4789-A7D7-1B069D27BBC8}" srcId="{51A9EF07-EE5E-487B-B2D6-84F5E7E850C0}" destId="{47405017-CFC0-4A3F-9005-EF2DD3B28D38}" srcOrd="4" destOrd="0" parTransId="{4D614360-9511-4D2D-BD03-D203AA79476D}" sibTransId="{60DC4046-1621-4B5A-B716-1243C696CFD5}"/>
    <dgm:cxn modelId="{9AC64D2B-F0F9-41E4-8739-616362A8061F}" type="presParOf" srcId="{0CCDF222-ACE0-46F0-BAE5-FEFADCEA959D}" destId="{0D1F0251-1633-426E-8904-315D4C589246}" srcOrd="0" destOrd="0" presId="urn:microsoft.com/office/officeart/2005/8/layout/bProcess3"/>
    <dgm:cxn modelId="{E128AACC-9FA0-4657-AB46-59230A697FEC}" type="presParOf" srcId="{0CCDF222-ACE0-46F0-BAE5-FEFADCEA959D}" destId="{530C434C-2A5A-4DE6-8ED7-3CEA36BB3FA5}" srcOrd="1" destOrd="0" presId="urn:microsoft.com/office/officeart/2005/8/layout/bProcess3"/>
    <dgm:cxn modelId="{6216FE5A-B6DF-45CC-BD40-35F43DDF017D}" type="presParOf" srcId="{530C434C-2A5A-4DE6-8ED7-3CEA36BB3FA5}" destId="{94F49DE9-4055-4171-82A9-775A9644CA6F}" srcOrd="0" destOrd="0" presId="urn:microsoft.com/office/officeart/2005/8/layout/bProcess3"/>
    <dgm:cxn modelId="{2D297507-9481-4E26-AE5B-6A77E03B5AF5}" type="presParOf" srcId="{0CCDF222-ACE0-46F0-BAE5-FEFADCEA959D}" destId="{2C9448C7-83A8-4509-B54B-D1D888CA5533}" srcOrd="2" destOrd="0" presId="urn:microsoft.com/office/officeart/2005/8/layout/bProcess3"/>
    <dgm:cxn modelId="{DF40248C-C607-4317-84F1-F1A3A18E7F29}" type="presParOf" srcId="{0CCDF222-ACE0-46F0-BAE5-FEFADCEA959D}" destId="{174F853E-FC4F-429F-B909-A6506A1F8602}" srcOrd="3" destOrd="0" presId="urn:microsoft.com/office/officeart/2005/8/layout/bProcess3"/>
    <dgm:cxn modelId="{397766D3-65E8-490E-B7B3-7807E9310458}" type="presParOf" srcId="{174F853E-FC4F-429F-B909-A6506A1F8602}" destId="{8E26133C-16CA-40D5-87A4-B23732380037}" srcOrd="0" destOrd="0" presId="urn:microsoft.com/office/officeart/2005/8/layout/bProcess3"/>
    <dgm:cxn modelId="{B023951F-925F-46D5-87A2-22FF2CFDDA04}" type="presParOf" srcId="{0CCDF222-ACE0-46F0-BAE5-FEFADCEA959D}" destId="{AA855AED-74BB-45A9-9766-DBBB86B253C0}" srcOrd="4" destOrd="0" presId="urn:microsoft.com/office/officeart/2005/8/layout/bProcess3"/>
    <dgm:cxn modelId="{46FD1E74-FA6D-47C5-9E29-981A54C90FB2}" type="presParOf" srcId="{0CCDF222-ACE0-46F0-BAE5-FEFADCEA959D}" destId="{28A25B29-0EDF-49A2-BDA8-67F42F08503C}" srcOrd="5" destOrd="0" presId="urn:microsoft.com/office/officeart/2005/8/layout/bProcess3"/>
    <dgm:cxn modelId="{01099E37-8577-4373-A6CB-67A8BECBB896}" type="presParOf" srcId="{28A25B29-0EDF-49A2-BDA8-67F42F08503C}" destId="{9CE5D036-4F13-4BDB-972D-97B2D0F7F5F0}" srcOrd="0" destOrd="0" presId="urn:microsoft.com/office/officeart/2005/8/layout/bProcess3"/>
    <dgm:cxn modelId="{56EAF89B-BE54-4680-96F8-8829AC6FE157}" type="presParOf" srcId="{0CCDF222-ACE0-46F0-BAE5-FEFADCEA959D}" destId="{FE6C80B5-3591-47F9-9C78-08617A2F6F17}" srcOrd="6" destOrd="0" presId="urn:microsoft.com/office/officeart/2005/8/layout/bProcess3"/>
    <dgm:cxn modelId="{F7325B7C-5A7C-49A0-8269-FBA633E2115E}" type="presParOf" srcId="{0CCDF222-ACE0-46F0-BAE5-FEFADCEA959D}" destId="{03390F61-9042-43F6-B486-8A4AC766041B}" srcOrd="7" destOrd="0" presId="urn:microsoft.com/office/officeart/2005/8/layout/bProcess3"/>
    <dgm:cxn modelId="{91F778E3-2B25-40DE-B6D2-DCE3AF2D4910}" type="presParOf" srcId="{03390F61-9042-43F6-B486-8A4AC766041B}" destId="{C735EF48-273D-4D14-8982-B8C08D25BB2B}" srcOrd="0" destOrd="0" presId="urn:microsoft.com/office/officeart/2005/8/layout/bProcess3"/>
    <dgm:cxn modelId="{E6CDBE02-E5A0-44D7-A331-6641C7406B96}" type="presParOf" srcId="{0CCDF222-ACE0-46F0-BAE5-FEFADCEA959D}" destId="{88ABC613-E5CE-4207-8B3E-BD2ACD03157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7DB9-F228-461F-80EF-A8C7383F1A9A}">
      <dsp:nvSpPr>
        <dsp:cNvPr id="0" name=""/>
        <dsp:cNvSpPr/>
      </dsp:nvSpPr>
      <dsp:spPr>
        <a:xfrm>
          <a:off x="1503" y="0"/>
          <a:ext cx="2339801" cy="3329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Inatención</a:t>
          </a:r>
        </a:p>
      </dsp:txBody>
      <dsp:txXfrm>
        <a:off x="1503" y="1331972"/>
        <a:ext cx="2339801" cy="1331972"/>
      </dsp:txXfrm>
    </dsp:sp>
    <dsp:sp modelId="{DCC357AB-34E9-4571-8244-12063BC02808}">
      <dsp:nvSpPr>
        <dsp:cNvPr id="0" name=""/>
        <dsp:cNvSpPr/>
      </dsp:nvSpPr>
      <dsp:spPr>
        <a:xfrm>
          <a:off x="616971" y="199795"/>
          <a:ext cx="1108866" cy="11088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B03BD-84E1-48B9-BD55-A0DCC4CBDEEC}">
      <dsp:nvSpPr>
        <dsp:cNvPr id="0" name=""/>
        <dsp:cNvSpPr/>
      </dsp:nvSpPr>
      <dsp:spPr>
        <a:xfrm>
          <a:off x="2411499" y="0"/>
          <a:ext cx="2339801" cy="33299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Hiperactividad</a:t>
          </a:r>
        </a:p>
      </dsp:txBody>
      <dsp:txXfrm>
        <a:off x="2411499" y="1331972"/>
        <a:ext cx="2339801" cy="1331972"/>
      </dsp:txXfrm>
    </dsp:sp>
    <dsp:sp modelId="{3F7E41D0-2F6E-4D78-83BE-6A1F647895C0}">
      <dsp:nvSpPr>
        <dsp:cNvPr id="0" name=""/>
        <dsp:cNvSpPr/>
      </dsp:nvSpPr>
      <dsp:spPr>
        <a:xfrm>
          <a:off x="3026966" y="199795"/>
          <a:ext cx="1108866" cy="11088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84EAE-C4BA-41F8-90CE-88EC3C115B82}">
      <dsp:nvSpPr>
        <dsp:cNvPr id="0" name=""/>
        <dsp:cNvSpPr/>
      </dsp:nvSpPr>
      <dsp:spPr>
        <a:xfrm>
          <a:off x="4821494" y="0"/>
          <a:ext cx="2339801" cy="33299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Impulsividad</a:t>
          </a:r>
        </a:p>
      </dsp:txBody>
      <dsp:txXfrm>
        <a:off x="4821494" y="1331972"/>
        <a:ext cx="2339801" cy="1331972"/>
      </dsp:txXfrm>
    </dsp:sp>
    <dsp:sp modelId="{E8B953DA-BE08-45A7-B6CA-5FB768DC9B8A}">
      <dsp:nvSpPr>
        <dsp:cNvPr id="0" name=""/>
        <dsp:cNvSpPr/>
      </dsp:nvSpPr>
      <dsp:spPr>
        <a:xfrm>
          <a:off x="5436962" y="199795"/>
          <a:ext cx="1108866" cy="11088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EFA15-2A09-4368-B8C5-A23F719BC9E5}">
      <dsp:nvSpPr>
        <dsp:cNvPr id="0" name=""/>
        <dsp:cNvSpPr/>
      </dsp:nvSpPr>
      <dsp:spPr>
        <a:xfrm>
          <a:off x="286511" y="2668104"/>
          <a:ext cx="6589776" cy="49948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AEF57-059A-448B-A171-A0AE8A17AC61}">
      <dsp:nvSpPr>
        <dsp:cNvPr id="0" name=""/>
        <dsp:cNvSpPr/>
      </dsp:nvSpPr>
      <dsp:spPr>
        <a:xfrm>
          <a:off x="0" y="0"/>
          <a:ext cx="82804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u="sng" kern="1200" spc="-1" dirty="0">
              <a:latin typeface="+mj-lt"/>
              <a:cs typeface="+mn-cs"/>
            </a:rPr>
            <a:t>La presencia de </a:t>
          </a:r>
          <a:r>
            <a:rPr lang="es-ES" sz="1900" b="1" u="sng" kern="1200" spc="-1" dirty="0">
              <a:latin typeface="+mj-lt"/>
              <a:cs typeface="+mn-cs"/>
            </a:rPr>
            <a:t>síntomas de inatención</a:t>
          </a:r>
          <a:r>
            <a:rPr lang="es-ES" sz="1900" kern="1200" spc="-1" dirty="0">
              <a:latin typeface="+mj-lt"/>
              <a:cs typeface="+mn-cs"/>
            </a:rPr>
            <a:t>. Suelen ser </a:t>
          </a:r>
          <a:r>
            <a:rPr lang="es-ES" sz="1900" kern="1200" spc="-1" dirty="0" err="1">
              <a:latin typeface="+mj-lt"/>
              <a:cs typeface="+mn-cs"/>
            </a:rPr>
            <a:t>niñ@s</a:t>
          </a:r>
          <a:r>
            <a:rPr lang="es-ES" sz="1900" kern="1200" spc="-1" dirty="0">
              <a:latin typeface="+mj-lt"/>
              <a:cs typeface="+mn-cs"/>
            </a:rPr>
            <a:t> que no molestan, pasan desapercibidos...DIFICULTA LA DETECCIÓN PRECOZ</a:t>
          </a:r>
          <a:endParaRPr lang="es-CO" sz="1900" kern="1200" dirty="0">
            <a:latin typeface="+mj-lt"/>
          </a:endParaRPr>
        </a:p>
      </dsp:txBody>
      <dsp:txXfrm>
        <a:off x="59399" y="59399"/>
        <a:ext cx="8161602" cy="1098002"/>
      </dsp:txXfrm>
    </dsp:sp>
    <dsp:sp modelId="{7726CC04-60DA-4800-99F8-1B741A7C4E22}">
      <dsp:nvSpPr>
        <dsp:cNvPr id="0" name=""/>
        <dsp:cNvSpPr/>
      </dsp:nvSpPr>
      <dsp:spPr>
        <a:xfrm>
          <a:off x="0" y="1414903"/>
          <a:ext cx="8280400" cy="104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b="1" u="sng" kern="1200" spc="-1" dirty="0">
              <a:latin typeface="+mj-lt"/>
              <a:cs typeface="+mn-cs"/>
            </a:rPr>
            <a:t>Las niñas presentan con mayor frecuencia un perfil inatento, por lo que su detección es más tardía y complicada</a:t>
          </a:r>
          <a:r>
            <a:rPr lang="es-ES" sz="1700" kern="1200" spc="-1" dirty="0">
              <a:latin typeface="+mj-lt"/>
              <a:cs typeface="+mn-cs"/>
            </a:rPr>
            <a:t>; ya que suelen tener asociados síntomas internalizantes (ansiedad y depresión).</a:t>
          </a:r>
          <a:endParaRPr lang="es-CO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O" sz="1700" kern="1200" dirty="0">
            <a:latin typeface="+mj-lt"/>
          </a:endParaRPr>
        </a:p>
      </dsp:txBody>
      <dsp:txXfrm>
        <a:off x="0" y="1414903"/>
        <a:ext cx="8280400" cy="1049457"/>
      </dsp:txXfrm>
    </dsp:sp>
    <dsp:sp modelId="{FE93CC3E-0BF4-4228-81D5-227B2C0F6715}">
      <dsp:nvSpPr>
        <dsp:cNvPr id="0" name=""/>
        <dsp:cNvSpPr/>
      </dsp:nvSpPr>
      <dsp:spPr>
        <a:xfrm>
          <a:off x="0" y="2378554"/>
          <a:ext cx="8280400" cy="1216800"/>
        </a:xfrm>
        <a:prstGeom prst="roundRect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spc="-1" dirty="0">
              <a:latin typeface="+mj-lt"/>
              <a:cs typeface="+mn-cs"/>
            </a:rPr>
            <a:t>Los </a:t>
          </a:r>
          <a:r>
            <a:rPr lang="es-ES" sz="2000" kern="1200" spc="-1" dirty="0" err="1">
              <a:latin typeface="+mj-lt"/>
              <a:cs typeface="+mn-cs"/>
            </a:rPr>
            <a:t>niñ@s</a:t>
          </a:r>
          <a:r>
            <a:rPr lang="es-ES" sz="2000" kern="1200" spc="-1" dirty="0">
              <a:latin typeface="+mj-lt"/>
              <a:cs typeface="+mn-cs"/>
            </a:rPr>
            <a:t> con</a:t>
          </a:r>
          <a:r>
            <a:rPr lang="es-ES" sz="2000" b="1" kern="1200" spc="-1" dirty="0">
              <a:latin typeface="+mj-lt"/>
              <a:cs typeface="+mn-cs"/>
            </a:rPr>
            <a:t> gran capacidad cognitiva</a:t>
          </a:r>
          <a:r>
            <a:rPr lang="es-ES" sz="2000" kern="1200" spc="-1" dirty="0">
              <a:latin typeface="+mj-lt"/>
              <a:cs typeface="+mn-cs"/>
            </a:rPr>
            <a:t> suelen detectarse más tardíamente</a:t>
          </a:r>
          <a:endParaRPr lang="es-CO" sz="2000" kern="1200" dirty="0">
            <a:latin typeface="+mj-lt"/>
          </a:endParaRPr>
        </a:p>
      </dsp:txBody>
      <dsp:txXfrm>
        <a:off x="59399" y="2437953"/>
        <a:ext cx="8161602" cy="1098002"/>
      </dsp:txXfrm>
    </dsp:sp>
    <dsp:sp modelId="{19D8DAEF-1B1D-4807-AB1F-D63CF0F97DAC}">
      <dsp:nvSpPr>
        <dsp:cNvPr id="0" name=""/>
        <dsp:cNvSpPr/>
      </dsp:nvSpPr>
      <dsp:spPr>
        <a:xfrm>
          <a:off x="0" y="3532112"/>
          <a:ext cx="8280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03" tIns="21590" rIns="120904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O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spc="-1" dirty="0">
              <a:latin typeface="+mj-lt"/>
              <a:cs typeface="+mn-cs"/>
            </a:rPr>
            <a:t>Compensan los síntomas del TDAH por su inteligencia. No suelen tener problemas en la primaria pero en la Secundaria al aumentar las exigencias, viene el fracaso escolar. </a:t>
          </a:r>
          <a:endParaRPr lang="es-CO" sz="1700" kern="1200" dirty="0">
            <a:latin typeface="+mj-lt"/>
          </a:endParaRPr>
        </a:p>
      </dsp:txBody>
      <dsp:txXfrm>
        <a:off x="0" y="3532112"/>
        <a:ext cx="8280400" cy="10764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9CE85-877E-4C6A-803A-8CB3616AC216}">
      <dsp:nvSpPr>
        <dsp:cNvPr id="0" name=""/>
        <dsp:cNvSpPr/>
      </dsp:nvSpPr>
      <dsp:spPr>
        <a:xfrm>
          <a:off x="0" y="0"/>
          <a:ext cx="6120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DA801-7D38-4E79-9066-373425D6792F}">
      <dsp:nvSpPr>
        <dsp:cNvPr id="0" name=""/>
        <dsp:cNvSpPr/>
      </dsp:nvSpPr>
      <dsp:spPr>
        <a:xfrm>
          <a:off x="0" y="0"/>
          <a:ext cx="1224136" cy="212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spc="-1" dirty="0">
              <a:solidFill>
                <a:srgbClr val="000000"/>
              </a:solidFill>
              <a:latin typeface="+mj-lt"/>
            </a:rPr>
            <a:t>No  tienen sentido del tiempo.</a:t>
          </a:r>
          <a:endParaRPr lang="es-CO" sz="1400" kern="1200" dirty="0">
            <a:latin typeface="+mj-lt"/>
          </a:endParaRPr>
        </a:p>
      </dsp:txBody>
      <dsp:txXfrm>
        <a:off x="0" y="0"/>
        <a:ext cx="1224136" cy="2127450"/>
      </dsp:txXfrm>
    </dsp:sp>
    <dsp:sp modelId="{B9E6E5F9-53A4-43C1-9747-12BB766DB3A4}">
      <dsp:nvSpPr>
        <dsp:cNvPr id="0" name=""/>
        <dsp:cNvSpPr/>
      </dsp:nvSpPr>
      <dsp:spPr>
        <a:xfrm>
          <a:off x="1315946" y="106372"/>
          <a:ext cx="4804733" cy="7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300" b="1" kern="1200" spc="-1" dirty="0">
              <a:solidFill>
                <a:srgbClr val="000000"/>
              </a:solidFill>
              <a:latin typeface="+mj-lt"/>
            </a:rPr>
            <a:t>Esperan hasta el último minuto antes de iniciar acciones.</a:t>
          </a:r>
          <a:endParaRPr lang="es-ES" sz="1300" kern="1200" spc="-1" dirty="0">
            <a:latin typeface="+mj-lt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endParaRPr lang="es-CO" sz="1300" kern="1200" dirty="0">
            <a:latin typeface="+mj-lt"/>
          </a:endParaRPr>
        </a:p>
      </dsp:txBody>
      <dsp:txXfrm>
        <a:off x="1315946" y="106372"/>
        <a:ext cx="4804733" cy="758393"/>
      </dsp:txXfrm>
    </dsp:sp>
    <dsp:sp modelId="{7FB9C692-8B4F-459B-8D6F-9B6895144D59}">
      <dsp:nvSpPr>
        <dsp:cNvPr id="0" name=""/>
        <dsp:cNvSpPr/>
      </dsp:nvSpPr>
      <dsp:spPr>
        <a:xfrm>
          <a:off x="1223254" y="528265"/>
          <a:ext cx="4896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BAFB-DB53-4D78-A90F-D108ABE4696F}">
      <dsp:nvSpPr>
        <dsp:cNvPr id="0" name=""/>
        <dsp:cNvSpPr/>
      </dsp:nvSpPr>
      <dsp:spPr>
        <a:xfrm>
          <a:off x="0" y="1392352"/>
          <a:ext cx="6120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55451-002C-4E5C-8EA8-86905DA2E05E}">
      <dsp:nvSpPr>
        <dsp:cNvPr id="0" name=""/>
        <dsp:cNvSpPr/>
      </dsp:nvSpPr>
      <dsp:spPr>
        <a:xfrm>
          <a:off x="0" y="1420158"/>
          <a:ext cx="1442538" cy="2127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spc="-1" dirty="0">
              <a:solidFill>
                <a:srgbClr val="000000"/>
              </a:solidFill>
              <a:latin typeface="+mj-lt"/>
            </a:rPr>
            <a:t>No anticipan consecuencias de sus acciones.  </a:t>
          </a:r>
          <a:endParaRPr lang="es-CO" sz="1400" kern="1200" dirty="0">
            <a:latin typeface="+mj-lt"/>
          </a:endParaRPr>
        </a:p>
      </dsp:txBody>
      <dsp:txXfrm>
        <a:off x="0" y="1420158"/>
        <a:ext cx="1442538" cy="2127450"/>
      </dsp:txXfrm>
    </dsp:sp>
    <dsp:sp modelId="{10B171F7-AEB3-484E-B61D-B3E078BABBA9}">
      <dsp:nvSpPr>
        <dsp:cNvPr id="0" name=""/>
        <dsp:cNvSpPr/>
      </dsp:nvSpPr>
      <dsp:spPr>
        <a:xfrm>
          <a:off x="1530224" y="1508919"/>
          <a:ext cx="4588896" cy="4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300" b="1" kern="1200" spc="-1" dirty="0">
              <a:solidFill>
                <a:srgbClr val="000000"/>
              </a:solidFill>
              <a:latin typeface="+mj-lt"/>
            </a:rPr>
            <a:t>Limitada capacidad de aprendizaje por observación.</a:t>
          </a:r>
          <a:endParaRPr lang="es-CO" sz="1300" kern="1200" dirty="0">
            <a:latin typeface="+mj-lt"/>
          </a:endParaRPr>
        </a:p>
      </dsp:txBody>
      <dsp:txXfrm>
        <a:off x="1530224" y="1508919"/>
        <a:ext cx="4588896" cy="400974"/>
      </dsp:txXfrm>
    </dsp:sp>
    <dsp:sp modelId="{D154C1E0-90F9-44DE-A203-1CD035D9BEEA}">
      <dsp:nvSpPr>
        <dsp:cNvPr id="0" name=""/>
        <dsp:cNvSpPr/>
      </dsp:nvSpPr>
      <dsp:spPr>
        <a:xfrm>
          <a:off x="1442538" y="1984969"/>
          <a:ext cx="4676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3E489-0FAC-4706-B29A-DF2B886202F6}">
      <dsp:nvSpPr>
        <dsp:cNvPr id="0" name=""/>
        <dsp:cNvSpPr/>
      </dsp:nvSpPr>
      <dsp:spPr>
        <a:xfrm>
          <a:off x="1530224" y="2016556"/>
          <a:ext cx="4588896" cy="4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300" b="1" kern="1200" spc="-1" dirty="0">
              <a:solidFill>
                <a:srgbClr val="000000"/>
              </a:solidFill>
              <a:latin typeface="+mj-lt"/>
            </a:rPr>
            <a:t>Dificultades para aprender de las experiencias.</a:t>
          </a:r>
          <a:endParaRPr lang="es-CO" sz="1300" kern="1200" dirty="0">
            <a:latin typeface="+mj-lt"/>
          </a:endParaRPr>
        </a:p>
      </dsp:txBody>
      <dsp:txXfrm>
        <a:off x="1530224" y="2016556"/>
        <a:ext cx="4588896" cy="400974"/>
      </dsp:txXfrm>
    </dsp:sp>
    <dsp:sp modelId="{56E9AE19-F08A-4AC9-A179-0965DC9BF550}">
      <dsp:nvSpPr>
        <dsp:cNvPr id="0" name=""/>
        <dsp:cNvSpPr/>
      </dsp:nvSpPr>
      <dsp:spPr>
        <a:xfrm>
          <a:off x="1404003" y="2420009"/>
          <a:ext cx="4676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3C37A-5AED-48BC-B2D4-2C4C306FCB3A}">
      <dsp:nvSpPr>
        <dsp:cNvPr id="0" name=""/>
        <dsp:cNvSpPr/>
      </dsp:nvSpPr>
      <dsp:spPr>
        <a:xfrm>
          <a:off x="1530224" y="2451674"/>
          <a:ext cx="4588896" cy="4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300" b="1" kern="1200" spc="-1" dirty="0">
              <a:solidFill>
                <a:srgbClr val="000000"/>
              </a:solidFill>
              <a:latin typeface="+mj-lt"/>
            </a:rPr>
            <a:t>Diálogo interno escaso e inadecuado.</a:t>
          </a:r>
          <a:endParaRPr lang="es-CO" sz="1300" kern="1200" dirty="0">
            <a:latin typeface="+mj-lt"/>
          </a:endParaRPr>
        </a:p>
      </dsp:txBody>
      <dsp:txXfrm>
        <a:off x="1530224" y="2451674"/>
        <a:ext cx="4588896" cy="400974"/>
      </dsp:txXfrm>
    </dsp:sp>
    <dsp:sp modelId="{898374B5-1946-4807-A6EE-EE500953BF3F}">
      <dsp:nvSpPr>
        <dsp:cNvPr id="0" name=""/>
        <dsp:cNvSpPr/>
      </dsp:nvSpPr>
      <dsp:spPr>
        <a:xfrm>
          <a:off x="1442538" y="2855027"/>
          <a:ext cx="4676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BFC99-5162-49CE-8777-84EE6B4D38B8}">
      <dsp:nvSpPr>
        <dsp:cNvPr id="0" name=""/>
        <dsp:cNvSpPr/>
      </dsp:nvSpPr>
      <dsp:spPr>
        <a:xfrm>
          <a:off x="1530224" y="2886792"/>
          <a:ext cx="4588896" cy="4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300" b="1" kern="1200" spc="-1" dirty="0">
              <a:solidFill>
                <a:srgbClr val="000000"/>
              </a:solidFill>
              <a:latin typeface="+mj-lt"/>
            </a:rPr>
            <a:t>Les cuesta seguir reglas e instrucciones.</a:t>
          </a:r>
          <a:endParaRPr lang="es-CO" sz="1300" kern="1200" dirty="0">
            <a:latin typeface="+mj-lt"/>
          </a:endParaRPr>
        </a:p>
      </dsp:txBody>
      <dsp:txXfrm>
        <a:off x="1530224" y="2886792"/>
        <a:ext cx="4588896" cy="400974"/>
      </dsp:txXfrm>
    </dsp:sp>
    <dsp:sp modelId="{79BCB007-61CB-41F9-80FF-1C499A0F451D}">
      <dsp:nvSpPr>
        <dsp:cNvPr id="0" name=""/>
        <dsp:cNvSpPr/>
      </dsp:nvSpPr>
      <dsp:spPr>
        <a:xfrm>
          <a:off x="1442538" y="3217896"/>
          <a:ext cx="4676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0A675-EB38-4653-AF56-86F414405245}">
      <dsp:nvSpPr>
        <dsp:cNvPr id="0" name=""/>
        <dsp:cNvSpPr/>
      </dsp:nvSpPr>
      <dsp:spPr>
        <a:xfrm>
          <a:off x="1530224" y="3249389"/>
          <a:ext cx="4588896" cy="40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spc="-1" dirty="0">
              <a:solidFill>
                <a:srgbClr val="000000"/>
              </a:solidFill>
              <a:latin typeface="+mj-lt"/>
            </a:rPr>
            <a:t>Falta de planificación y respuestas poco estructuradas.</a:t>
          </a:r>
          <a:endParaRPr lang="es-CO" sz="1300" kern="1200" dirty="0">
            <a:latin typeface="+mj-lt"/>
          </a:endParaRPr>
        </a:p>
      </dsp:txBody>
      <dsp:txXfrm>
        <a:off x="1530224" y="3249389"/>
        <a:ext cx="4588896" cy="400974"/>
      </dsp:txXfrm>
    </dsp:sp>
    <dsp:sp modelId="{1B064088-D396-4C67-89BE-A5EFBB5ED365}">
      <dsp:nvSpPr>
        <dsp:cNvPr id="0" name=""/>
        <dsp:cNvSpPr/>
      </dsp:nvSpPr>
      <dsp:spPr>
        <a:xfrm>
          <a:off x="1442538" y="4232566"/>
          <a:ext cx="4676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C1750-8A34-4E5C-9A15-5E1A68FF0787}">
      <dsp:nvSpPr>
        <dsp:cNvPr id="0" name=""/>
        <dsp:cNvSpPr/>
      </dsp:nvSpPr>
      <dsp:spPr>
        <a:xfrm>
          <a:off x="359593" y="0"/>
          <a:ext cx="2880321" cy="288032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54BEC-2F83-4BAD-B7B0-62580334A17B}">
      <dsp:nvSpPr>
        <dsp:cNvPr id="0" name=""/>
        <dsp:cNvSpPr/>
      </dsp:nvSpPr>
      <dsp:spPr>
        <a:xfrm>
          <a:off x="633223" y="273630"/>
          <a:ext cx="1123325" cy="1123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Diálogo interno </a:t>
          </a:r>
        </a:p>
      </dsp:txBody>
      <dsp:txXfrm>
        <a:off x="688059" y="328466"/>
        <a:ext cx="1013653" cy="1013653"/>
      </dsp:txXfrm>
    </dsp:sp>
    <dsp:sp modelId="{2A43B4DE-EE3C-44E4-B01C-5E9164FBCF04}">
      <dsp:nvSpPr>
        <dsp:cNvPr id="0" name=""/>
        <dsp:cNvSpPr/>
      </dsp:nvSpPr>
      <dsp:spPr>
        <a:xfrm>
          <a:off x="1842958" y="273630"/>
          <a:ext cx="1123325" cy="1123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Procesos cognitivos </a:t>
          </a:r>
        </a:p>
      </dsp:txBody>
      <dsp:txXfrm>
        <a:off x="1897794" y="328466"/>
        <a:ext cx="1013653" cy="1013653"/>
      </dsp:txXfrm>
    </dsp:sp>
    <dsp:sp modelId="{DFE68721-E99C-40C7-85E7-DB61800B2FB9}">
      <dsp:nvSpPr>
        <dsp:cNvPr id="0" name=""/>
        <dsp:cNvSpPr/>
      </dsp:nvSpPr>
      <dsp:spPr>
        <a:xfrm>
          <a:off x="633223" y="1483365"/>
          <a:ext cx="1123325" cy="11233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Metacognición</a:t>
          </a:r>
        </a:p>
      </dsp:txBody>
      <dsp:txXfrm>
        <a:off x="688059" y="1538201"/>
        <a:ext cx="1013653" cy="1013653"/>
      </dsp:txXfrm>
    </dsp:sp>
    <dsp:sp modelId="{1CB46C32-E61C-4555-9EFC-92746EB9EBFD}">
      <dsp:nvSpPr>
        <dsp:cNvPr id="0" name=""/>
        <dsp:cNvSpPr/>
      </dsp:nvSpPr>
      <dsp:spPr>
        <a:xfrm>
          <a:off x="1842958" y="1483365"/>
          <a:ext cx="1123325" cy="1123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Esquema Mental </a:t>
          </a:r>
        </a:p>
      </dsp:txBody>
      <dsp:txXfrm>
        <a:off x="1897794" y="1538201"/>
        <a:ext cx="1013653" cy="10136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3B1E5-DFB4-44FF-8F44-AE63E0E21727}">
      <dsp:nvSpPr>
        <dsp:cNvPr id="0" name=""/>
        <dsp:cNvSpPr/>
      </dsp:nvSpPr>
      <dsp:spPr>
        <a:xfrm>
          <a:off x="0" y="0"/>
          <a:ext cx="693643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1259A-23F6-431D-8A9D-1B8F9BB5D4A3}">
      <dsp:nvSpPr>
        <dsp:cNvPr id="0" name=""/>
        <dsp:cNvSpPr/>
      </dsp:nvSpPr>
      <dsp:spPr>
        <a:xfrm>
          <a:off x="0" y="0"/>
          <a:ext cx="1732607" cy="4248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Características del funcionamiento cognitivo</a:t>
          </a:r>
        </a:p>
      </dsp:txBody>
      <dsp:txXfrm>
        <a:off x="0" y="0"/>
        <a:ext cx="1732607" cy="4248472"/>
      </dsp:txXfrm>
    </dsp:sp>
    <dsp:sp modelId="{9F75792D-9A88-4522-9AA5-97052744A8B6}">
      <dsp:nvSpPr>
        <dsp:cNvPr id="0" name=""/>
        <dsp:cNvSpPr/>
      </dsp:nvSpPr>
      <dsp:spPr>
        <a:xfrm>
          <a:off x="1830151" y="33450"/>
          <a:ext cx="5104780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0" kern="1200" spc="-1">
              <a:latin typeface="+mj-lt"/>
            </a:rPr>
            <a:t>Dificultades en la resolución de problemas.</a:t>
          </a:r>
          <a:endParaRPr lang="es-CO" sz="1800" b="0" kern="1200" dirty="0">
            <a:latin typeface="+mj-lt"/>
          </a:endParaRPr>
        </a:p>
      </dsp:txBody>
      <dsp:txXfrm>
        <a:off x="1830151" y="33450"/>
        <a:ext cx="5104780" cy="669009"/>
      </dsp:txXfrm>
    </dsp:sp>
    <dsp:sp modelId="{9832F0A8-509D-4EE0-8AC8-563FD64775E7}">
      <dsp:nvSpPr>
        <dsp:cNvPr id="0" name=""/>
        <dsp:cNvSpPr/>
      </dsp:nvSpPr>
      <dsp:spPr>
        <a:xfrm>
          <a:off x="1732607" y="702460"/>
          <a:ext cx="5202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F21598-6062-4261-AFD2-AB612757FD73}">
      <dsp:nvSpPr>
        <dsp:cNvPr id="0" name=""/>
        <dsp:cNvSpPr/>
      </dsp:nvSpPr>
      <dsp:spPr>
        <a:xfrm>
          <a:off x="1830151" y="735910"/>
          <a:ext cx="5104780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latin typeface="+mj-lt"/>
            </a:rPr>
            <a:t>Reflexión escasa sobre las reglas </a:t>
          </a:r>
          <a:r>
            <a:rPr lang="es-ES" sz="1800" b="0" kern="1200" spc="-1" dirty="0">
              <a:latin typeface="+mj-lt"/>
            </a:rPr>
            <a:t>sin la ayuda de otras personas.</a:t>
          </a:r>
          <a:endParaRPr lang="es-CO" sz="1800" b="0" kern="1200" dirty="0">
            <a:latin typeface="+mj-lt"/>
          </a:endParaRPr>
        </a:p>
      </dsp:txBody>
      <dsp:txXfrm>
        <a:off x="1830151" y="735910"/>
        <a:ext cx="5104780" cy="669009"/>
      </dsp:txXfrm>
    </dsp:sp>
    <dsp:sp modelId="{CB072630-05CE-47B4-A293-910F17A6B64F}">
      <dsp:nvSpPr>
        <dsp:cNvPr id="0" name=""/>
        <dsp:cNvSpPr/>
      </dsp:nvSpPr>
      <dsp:spPr>
        <a:xfrm>
          <a:off x="1732607" y="1404920"/>
          <a:ext cx="5202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180125-42A2-4457-9DBE-B9DEEB3AF211}">
      <dsp:nvSpPr>
        <dsp:cNvPr id="0" name=""/>
        <dsp:cNvSpPr/>
      </dsp:nvSpPr>
      <dsp:spPr>
        <a:xfrm>
          <a:off x="1830151" y="1438371"/>
          <a:ext cx="5104780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0" kern="1200" spc="-1" dirty="0">
              <a:latin typeface="+mj-lt"/>
            </a:rPr>
            <a:t>Problemas a la hora de dirigir su propio comportamiento.</a:t>
          </a:r>
          <a:endParaRPr lang="es-CO" sz="1800" b="0" kern="1200" dirty="0">
            <a:latin typeface="+mj-lt"/>
          </a:endParaRPr>
        </a:p>
      </dsp:txBody>
      <dsp:txXfrm>
        <a:off x="1830151" y="1438371"/>
        <a:ext cx="5104780" cy="669009"/>
      </dsp:txXfrm>
    </dsp:sp>
    <dsp:sp modelId="{0BEA184F-5F16-4EF4-B5D8-FD1D6BDAC9D3}">
      <dsp:nvSpPr>
        <dsp:cNvPr id="0" name=""/>
        <dsp:cNvSpPr/>
      </dsp:nvSpPr>
      <dsp:spPr>
        <a:xfrm>
          <a:off x="1732607" y="2107381"/>
          <a:ext cx="5202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F36F65-6C2C-482A-B6A3-1D4606E1E2CF}">
      <dsp:nvSpPr>
        <dsp:cNvPr id="0" name=""/>
        <dsp:cNvSpPr/>
      </dsp:nvSpPr>
      <dsp:spPr>
        <a:xfrm>
          <a:off x="1830151" y="2140831"/>
          <a:ext cx="5104780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>
              <a:latin typeface="+mj-lt"/>
            </a:rPr>
            <a:t>Insuficiente capacidad de adaptación </a:t>
          </a:r>
          <a:r>
            <a:rPr lang="es-ES" sz="1800" b="0" kern="1200" spc="-1">
              <a:latin typeface="+mj-lt"/>
            </a:rPr>
            <a:t>a situaciones nuevas.</a:t>
          </a:r>
          <a:endParaRPr lang="es-CO" sz="1800" b="0" kern="1200" dirty="0">
            <a:latin typeface="+mj-lt"/>
          </a:endParaRPr>
        </a:p>
      </dsp:txBody>
      <dsp:txXfrm>
        <a:off x="1830151" y="2140831"/>
        <a:ext cx="5104780" cy="669009"/>
      </dsp:txXfrm>
    </dsp:sp>
    <dsp:sp modelId="{99075333-C59D-4349-A844-C8CED2276EAA}">
      <dsp:nvSpPr>
        <dsp:cNvPr id="0" name=""/>
        <dsp:cNvSpPr/>
      </dsp:nvSpPr>
      <dsp:spPr>
        <a:xfrm>
          <a:off x="1732607" y="2809841"/>
          <a:ext cx="5202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3BD871-D40A-4EAD-B0A0-E55810DC0673}">
      <dsp:nvSpPr>
        <dsp:cNvPr id="0" name=""/>
        <dsp:cNvSpPr/>
      </dsp:nvSpPr>
      <dsp:spPr>
        <a:xfrm>
          <a:off x="1830151" y="2843291"/>
          <a:ext cx="5104780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0" kern="1200" spc="-1">
              <a:latin typeface="+mj-lt"/>
            </a:rPr>
            <a:t>Tienen un </a:t>
          </a:r>
          <a:r>
            <a:rPr lang="es-ES" sz="1800" b="1" kern="1200" spc="-1">
              <a:latin typeface="+mj-lt"/>
            </a:rPr>
            <a:t>estilo cognitivo impulsivo e irreflexivo</a:t>
          </a:r>
          <a:r>
            <a:rPr lang="es-ES" sz="1800" b="0" kern="1200" spc="-1">
              <a:latin typeface="+mj-lt"/>
            </a:rPr>
            <a:t>, utilizan estrategias </a:t>
          </a:r>
          <a:r>
            <a:rPr lang="es-ES" sz="1800" b="1" kern="1200" spc="-1">
              <a:latin typeface="+mj-lt"/>
            </a:rPr>
            <a:t>de ensayo-error</a:t>
          </a:r>
          <a:r>
            <a:rPr lang="es-ES" sz="1800" b="0" kern="1200" spc="-1">
              <a:latin typeface="+mj-lt"/>
            </a:rPr>
            <a:t>.</a:t>
          </a:r>
          <a:endParaRPr lang="es-CO" sz="1800" b="0" kern="1200" dirty="0">
            <a:latin typeface="+mj-lt"/>
          </a:endParaRPr>
        </a:p>
      </dsp:txBody>
      <dsp:txXfrm>
        <a:off x="1830151" y="2843291"/>
        <a:ext cx="5104780" cy="669009"/>
      </dsp:txXfrm>
    </dsp:sp>
    <dsp:sp modelId="{52089F3B-8F0A-4F3F-832E-394566D4CEE2}">
      <dsp:nvSpPr>
        <dsp:cNvPr id="0" name=""/>
        <dsp:cNvSpPr/>
      </dsp:nvSpPr>
      <dsp:spPr>
        <a:xfrm>
          <a:off x="1732607" y="3512301"/>
          <a:ext cx="5202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9C3B32-2702-48F6-A861-9FB17E1AB6E1}">
      <dsp:nvSpPr>
        <dsp:cNvPr id="0" name=""/>
        <dsp:cNvSpPr/>
      </dsp:nvSpPr>
      <dsp:spPr>
        <a:xfrm>
          <a:off x="1830151" y="3545752"/>
          <a:ext cx="5104780" cy="66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spc="-1">
              <a:latin typeface="+mj-lt"/>
            </a:rPr>
            <a:t>Procesamiento </a:t>
          </a:r>
          <a:r>
            <a:rPr lang="es-ES" sz="1800" b="1" kern="1200" spc="-1">
              <a:latin typeface="+mj-lt"/>
            </a:rPr>
            <a:t>poco analítico</a:t>
          </a:r>
          <a:r>
            <a:rPr lang="es-ES" sz="1800" b="0" i="1" kern="1200" spc="-1">
              <a:latin typeface="+mj-lt"/>
            </a:rPr>
            <a:t>.</a:t>
          </a:r>
          <a:endParaRPr lang="es-CO" sz="1800" b="0" kern="1200" dirty="0">
            <a:latin typeface="+mj-lt"/>
          </a:endParaRPr>
        </a:p>
      </dsp:txBody>
      <dsp:txXfrm>
        <a:off x="1830151" y="3545752"/>
        <a:ext cx="5104780" cy="669009"/>
      </dsp:txXfrm>
    </dsp:sp>
    <dsp:sp modelId="{97C224A5-0CE0-466D-A34F-7C88778C2D6A}">
      <dsp:nvSpPr>
        <dsp:cNvPr id="0" name=""/>
        <dsp:cNvSpPr/>
      </dsp:nvSpPr>
      <dsp:spPr>
        <a:xfrm>
          <a:off x="1732607" y="4214762"/>
          <a:ext cx="5202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A4262-0A36-4317-A322-76F364639906}">
      <dsp:nvSpPr>
        <dsp:cNvPr id="0" name=""/>
        <dsp:cNvSpPr/>
      </dsp:nvSpPr>
      <dsp:spPr>
        <a:xfrm>
          <a:off x="1005" y="777502"/>
          <a:ext cx="2462819" cy="1570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0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Dificultades para comprender las señales que regulan las situaciones sociales.</a:t>
          </a:r>
          <a:endParaRPr lang="es-CO" sz="1800" b="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47011" y="823508"/>
        <a:ext cx="2370807" cy="1478736"/>
      </dsp:txXfrm>
    </dsp:sp>
    <dsp:sp modelId="{38111F6F-197C-482A-8F87-FAF2A2BA5B9F}">
      <dsp:nvSpPr>
        <dsp:cNvPr id="0" name=""/>
        <dsp:cNvSpPr/>
      </dsp:nvSpPr>
      <dsp:spPr>
        <a:xfrm>
          <a:off x="2553859" y="1436009"/>
          <a:ext cx="216900" cy="253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553859" y="1486755"/>
        <a:ext cx="151830" cy="152240"/>
      </dsp:txXfrm>
    </dsp:sp>
    <dsp:sp modelId="{5427E5E6-1654-4744-8438-D28BACBAA8CC}">
      <dsp:nvSpPr>
        <dsp:cNvPr id="0" name=""/>
        <dsp:cNvSpPr/>
      </dsp:nvSpPr>
      <dsp:spPr>
        <a:xfrm>
          <a:off x="2873071" y="777502"/>
          <a:ext cx="2462819" cy="1570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0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las reglas de los juegos.</a:t>
          </a:r>
          <a:endParaRPr lang="es-CO" sz="1800" b="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919077" y="823508"/>
        <a:ext cx="2370807" cy="1478736"/>
      </dsp:txXfrm>
    </dsp:sp>
    <dsp:sp modelId="{7468690B-8B54-49DE-8C66-A120FEF64551}">
      <dsp:nvSpPr>
        <dsp:cNvPr id="0" name=""/>
        <dsp:cNvSpPr/>
      </dsp:nvSpPr>
      <dsp:spPr>
        <a:xfrm>
          <a:off x="5425924" y="1436009"/>
          <a:ext cx="216900" cy="253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425924" y="1486755"/>
        <a:ext cx="151830" cy="152240"/>
      </dsp:txXfrm>
    </dsp:sp>
    <dsp:sp modelId="{E1678366-A36A-4464-B64A-7BBF43D42FAB}">
      <dsp:nvSpPr>
        <dsp:cNvPr id="0" name=""/>
        <dsp:cNvSpPr/>
      </dsp:nvSpPr>
      <dsp:spPr>
        <a:xfrm>
          <a:off x="5745136" y="777502"/>
          <a:ext cx="2462819" cy="1570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0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ponerse en el lugar del otro y tener en cuenta sus deseos y sentimientos.</a:t>
          </a:r>
          <a:endParaRPr lang="es-CO" sz="1800" b="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5791142" y="823508"/>
        <a:ext cx="2370807" cy="1478736"/>
      </dsp:txXfrm>
    </dsp:sp>
    <dsp:sp modelId="{CC18EB98-B4FF-4232-9C46-53762F1F7AC5}">
      <dsp:nvSpPr>
        <dsp:cNvPr id="0" name=""/>
        <dsp:cNvSpPr/>
      </dsp:nvSpPr>
      <dsp:spPr>
        <a:xfrm rot="5400000">
          <a:off x="6868096" y="2419868"/>
          <a:ext cx="216900" cy="253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6900426" y="2438284"/>
        <a:ext cx="152240" cy="151830"/>
      </dsp:txXfrm>
    </dsp:sp>
    <dsp:sp modelId="{8852893C-DDED-413C-A4FC-208BEBE09FE7}">
      <dsp:nvSpPr>
        <dsp:cNvPr id="0" name=""/>
        <dsp:cNvSpPr/>
      </dsp:nvSpPr>
      <dsp:spPr>
        <a:xfrm>
          <a:off x="5745136" y="2757495"/>
          <a:ext cx="2462819" cy="1570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0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desmoralizan con facilidad.</a:t>
          </a:r>
          <a:endParaRPr lang="es-CO" sz="1800" b="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5791142" y="2803501"/>
        <a:ext cx="2370807" cy="1478736"/>
      </dsp:txXfrm>
    </dsp:sp>
    <dsp:sp modelId="{6D193AE6-6DF7-4014-8011-035907EFFA46}">
      <dsp:nvSpPr>
        <dsp:cNvPr id="0" name=""/>
        <dsp:cNvSpPr/>
      </dsp:nvSpPr>
      <dsp:spPr>
        <a:xfrm rot="10800000">
          <a:off x="5438202" y="3416003"/>
          <a:ext cx="216900" cy="253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5503272" y="3466749"/>
        <a:ext cx="151830" cy="152240"/>
      </dsp:txXfrm>
    </dsp:sp>
    <dsp:sp modelId="{B03AFB1C-06CC-43A6-92BD-9AA77E5D6644}">
      <dsp:nvSpPr>
        <dsp:cNvPr id="0" name=""/>
        <dsp:cNvSpPr/>
      </dsp:nvSpPr>
      <dsp:spPr>
        <a:xfrm>
          <a:off x="2873071" y="2757495"/>
          <a:ext cx="2462819" cy="1570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0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toleran la frustración.</a:t>
          </a:r>
          <a:endParaRPr lang="es-CO" sz="1800" b="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919077" y="2803501"/>
        <a:ext cx="2370807" cy="1478736"/>
      </dsp:txXfrm>
    </dsp:sp>
    <dsp:sp modelId="{7B3C058F-5B61-4AE2-9186-FD2249E34EA5}">
      <dsp:nvSpPr>
        <dsp:cNvPr id="0" name=""/>
        <dsp:cNvSpPr/>
      </dsp:nvSpPr>
      <dsp:spPr>
        <a:xfrm rot="10800000">
          <a:off x="2566136" y="3416003"/>
          <a:ext cx="216900" cy="253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2631206" y="3466749"/>
        <a:ext cx="151830" cy="152240"/>
      </dsp:txXfrm>
    </dsp:sp>
    <dsp:sp modelId="{7BF40737-C7B6-416A-9366-5D64093708CB}">
      <dsp:nvSpPr>
        <dsp:cNvPr id="0" name=""/>
        <dsp:cNvSpPr/>
      </dsp:nvSpPr>
      <dsp:spPr>
        <a:xfrm>
          <a:off x="1005" y="2757495"/>
          <a:ext cx="2462819" cy="1570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0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Cambian frecuentemente de estado de ánimo.</a:t>
          </a:r>
          <a:endParaRPr lang="es-CO" sz="1800" b="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47011" y="2803501"/>
        <a:ext cx="2370807" cy="14787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14A7-86E2-400E-81B1-DC1457EDAA55}">
      <dsp:nvSpPr>
        <dsp:cNvPr id="0" name=""/>
        <dsp:cNvSpPr/>
      </dsp:nvSpPr>
      <dsp:spPr>
        <a:xfrm>
          <a:off x="1153801" y="2974"/>
          <a:ext cx="4280620" cy="788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600" b="1" kern="1200" spc="-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muestran tercos y malhumorados con frecuencia.</a:t>
          </a:r>
          <a:endParaRPr lang="es-CO" sz="1600" b="1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176887" y="26060"/>
        <a:ext cx="4234448" cy="742051"/>
      </dsp:txXfrm>
    </dsp:sp>
    <dsp:sp modelId="{CC8B22C2-0D42-455B-8BF4-558866106EF9}">
      <dsp:nvSpPr>
        <dsp:cNvPr id="0" name=""/>
        <dsp:cNvSpPr/>
      </dsp:nvSpPr>
      <dsp:spPr>
        <a:xfrm rot="5400000">
          <a:off x="3146320" y="810903"/>
          <a:ext cx="295583" cy="354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b="1" kern="1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187702" y="840462"/>
        <a:ext cx="212820" cy="206908"/>
      </dsp:txXfrm>
    </dsp:sp>
    <dsp:sp modelId="{1EEE5E07-3E2B-402A-AB3B-F7B235EBC063}">
      <dsp:nvSpPr>
        <dsp:cNvPr id="0" name=""/>
        <dsp:cNvSpPr/>
      </dsp:nvSpPr>
      <dsp:spPr>
        <a:xfrm>
          <a:off x="1153801" y="1185309"/>
          <a:ext cx="4280620" cy="788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14990"/>
                <a:satOff val="-2889"/>
                <a:lumOff val="-458"/>
                <a:alphaOff val="0"/>
                <a:shade val="51000"/>
                <a:satMod val="130000"/>
              </a:schemeClr>
            </a:gs>
            <a:gs pos="80000">
              <a:schemeClr val="accent4">
                <a:hueOff val="3214990"/>
                <a:satOff val="-2889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4">
                <a:hueOff val="3214990"/>
                <a:satOff val="-2889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600" b="1" kern="1200" spc="-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</a:rPr>
            <a:t>A menudo son rechazados por sus compañeros.</a:t>
          </a:r>
          <a:endParaRPr lang="es-CO" sz="1600" b="1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176887" y="1208395"/>
        <a:ext cx="4234448" cy="742051"/>
      </dsp:txXfrm>
    </dsp:sp>
    <dsp:sp modelId="{D1323C6D-AD91-47D3-8C2D-23CF0BFCCDEE}">
      <dsp:nvSpPr>
        <dsp:cNvPr id="0" name=""/>
        <dsp:cNvSpPr/>
      </dsp:nvSpPr>
      <dsp:spPr>
        <a:xfrm rot="5400000">
          <a:off x="3146320" y="1993238"/>
          <a:ext cx="295583" cy="354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822484"/>
                <a:satOff val="-4333"/>
                <a:lumOff val="-686"/>
                <a:alphaOff val="0"/>
                <a:shade val="51000"/>
                <a:satMod val="130000"/>
              </a:schemeClr>
            </a:gs>
            <a:gs pos="80000">
              <a:schemeClr val="accent4">
                <a:hueOff val="4822484"/>
                <a:satOff val="-4333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4">
                <a:hueOff val="4822484"/>
                <a:satOff val="-4333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b="1" kern="1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187702" y="2022797"/>
        <a:ext cx="212820" cy="206908"/>
      </dsp:txXfrm>
    </dsp:sp>
    <dsp:sp modelId="{6E9D8CD7-9D9E-45E7-A6FD-9A04D938329B}">
      <dsp:nvSpPr>
        <dsp:cNvPr id="0" name=""/>
        <dsp:cNvSpPr/>
      </dsp:nvSpPr>
      <dsp:spPr>
        <a:xfrm>
          <a:off x="1153801" y="2367644"/>
          <a:ext cx="4280620" cy="788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29979"/>
                <a:satOff val="-5778"/>
                <a:lumOff val="-915"/>
                <a:alphaOff val="0"/>
                <a:shade val="51000"/>
                <a:satMod val="130000"/>
              </a:schemeClr>
            </a:gs>
            <a:gs pos="80000">
              <a:schemeClr val="accent4">
                <a:hueOff val="6429979"/>
                <a:satOff val="-5778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4">
                <a:hueOff val="6429979"/>
                <a:satOff val="-5778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600" b="1" kern="1200" spc="-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</a:rPr>
            <a:t>Pueden presentar emociones extremas y desajustadas.</a:t>
          </a:r>
          <a:endParaRPr lang="es-CO" sz="1600" b="1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176887" y="2390730"/>
        <a:ext cx="4234448" cy="742051"/>
      </dsp:txXfrm>
    </dsp:sp>
    <dsp:sp modelId="{5D2C1F6C-5FAB-4CA8-B3FE-D89E0FDC1E42}">
      <dsp:nvSpPr>
        <dsp:cNvPr id="0" name=""/>
        <dsp:cNvSpPr/>
      </dsp:nvSpPr>
      <dsp:spPr>
        <a:xfrm rot="5400000">
          <a:off x="3146320" y="3175573"/>
          <a:ext cx="295583" cy="3547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644969"/>
                <a:satOff val="-8667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4">
                <a:hueOff val="9644969"/>
                <a:satOff val="-8667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9644969"/>
                <a:satOff val="-8667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b="1" kern="120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187702" y="3205132"/>
        <a:ext cx="212820" cy="206908"/>
      </dsp:txXfrm>
    </dsp:sp>
    <dsp:sp modelId="{9B67545C-7036-41F7-A6B1-6840B5A61F2F}">
      <dsp:nvSpPr>
        <dsp:cNvPr id="0" name=""/>
        <dsp:cNvSpPr/>
      </dsp:nvSpPr>
      <dsp:spPr>
        <a:xfrm>
          <a:off x="1147763" y="3549979"/>
          <a:ext cx="4292696" cy="1199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644969"/>
                <a:satOff val="-8667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4">
                <a:hueOff val="9644969"/>
                <a:satOff val="-8667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9644969"/>
                <a:satOff val="-8667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spc="-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</a:rPr>
            <a:t>Dependen en mayor medida de formas externas de refuerzo inmediato que les ayuden a ser perseverantes en las conductas objetivo a conseguir.</a:t>
          </a:r>
          <a:endParaRPr lang="es-CO" sz="1600" b="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182897" y="3585113"/>
        <a:ext cx="4222428" cy="112930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7E737-B901-4228-B44D-2C80D7A6D671}">
      <dsp:nvSpPr>
        <dsp:cNvPr id="0" name=""/>
        <dsp:cNvSpPr/>
      </dsp:nvSpPr>
      <dsp:spPr>
        <a:xfrm rot="5400000">
          <a:off x="4819890" y="-2248033"/>
          <a:ext cx="455558" cy="501751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latin typeface="+mj-lt"/>
            </a:rPr>
            <a:t>Alteración de la conducta </a:t>
          </a:r>
        </a:p>
      </dsp:txBody>
      <dsp:txXfrm rot="-5400000">
        <a:off x="2538912" y="55184"/>
        <a:ext cx="4995277" cy="411080"/>
      </dsp:txXfrm>
    </dsp:sp>
    <dsp:sp modelId="{DDF11A59-D5EE-495F-B7FE-5A44ED1D8DF1}">
      <dsp:nvSpPr>
        <dsp:cNvPr id="0" name=""/>
        <dsp:cNvSpPr/>
      </dsp:nvSpPr>
      <dsp:spPr>
        <a:xfrm>
          <a:off x="291105" y="1253"/>
          <a:ext cx="2247806" cy="518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Preescolar </a:t>
          </a:r>
        </a:p>
      </dsp:txBody>
      <dsp:txXfrm>
        <a:off x="316438" y="26586"/>
        <a:ext cx="2197140" cy="468274"/>
      </dsp:txXfrm>
    </dsp:sp>
    <dsp:sp modelId="{8C07CB39-53C8-46F7-B4F9-96818696C815}">
      <dsp:nvSpPr>
        <dsp:cNvPr id="0" name=""/>
        <dsp:cNvSpPr/>
      </dsp:nvSpPr>
      <dsp:spPr>
        <a:xfrm rot="5400000">
          <a:off x="4630054" y="-1566788"/>
          <a:ext cx="835229" cy="5017516"/>
        </a:xfrm>
        <a:prstGeom prst="round2SameRect">
          <a:avLst/>
        </a:prstGeom>
        <a:solidFill>
          <a:schemeClr val="accent5">
            <a:tint val="40000"/>
            <a:alpha val="90000"/>
            <a:hueOff val="-3526224"/>
            <a:satOff val="6638"/>
            <a:lumOff val="100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26224"/>
              <a:satOff val="6638"/>
              <a:lumOff val="1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Alteración de conducta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 dirty="0">
              <a:latin typeface="+mj-lt"/>
            </a:rPr>
            <a:t>Problemas escolares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 dirty="0">
              <a:latin typeface="+mj-lt"/>
            </a:rPr>
            <a:t>Dificultad en relacionarse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>
              <a:latin typeface="+mj-lt"/>
            </a:rPr>
            <a:t>Caída de la autoestima</a:t>
          </a:r>
          <a:endParaRPr lang="es-CO" sz="1300" kern="1200" dirty="0">
            <a:latin typeface="+mj-lt"/>
          </a:endParaRPr>
        </a:p>
      </dsp:txBody>
      <dsp:txXfrm rot="-5400000">
        <a:off x="2538911" y="565128"/>
        <a:ext cx="4976743" cy="753683"/>
      </dsp:txXfrm>
    </dsp:sp>
    <dsp:sp modelId="{1DABBA8B-7333-4F3D-842F-63611BA68C6B}">
      <dsp:nvSpPr>
        <dsp:cNvPr id="0" name=""/>
        <dsp:cNvSpPr/>
      </dsp:nvSpPr>
      <dsp:spPr>
        <a:xfrm>
          <a:off x="291105" y="682499"/>
          <a:ext cx="2247806" cy="518940"/>
        </a:xfrm>
        <a:prstGeom prst="roundRect">
          <a:avLst/>
        </a:prstGeom>
        <a:solidFill>
          <a:schemeClr val="accent5">
            <a:hueOff val="-3504825"/>
            <a:satOff val="5153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Escolar </a:t>
          </a:r>
        </a:p>
      </dsp:txBody>
      <dsp:txXfrm>
        <a:off x="316438" y="707832"/>
        <a:ext cx="2197140" cy="468274"/>
      </dsp:txXfrm>
    </dsp:sp>
    <dsp:sp modelId="{9DB5E8F6-85E3-412B-B29A-CF2BFCF2B384}">
      <dsp:nvSpPr>
        <dsp:cNvPr id="0" name=""/>
        <dsp:cNvSpPr/>
      </dsp:nvSpPr>
      <dsp:spPr>
        <a:xfrm rot="5400000">
          <a:off x="4381976" y="-479318"/>
          <a:ext cx="1331387" cy="5017516"/>
        </a:xfrm>
        <a:prstGeom prst="round2SameRect">
          <a:avLst/>
        </a:prstGeom>
        <a:solidFill>
          <a:schemeClr val="accent5">
            <a:tint val="40000"/>
            <a:alpha val="90000"/>
            <a:hueOff val="-7052449"/>
            <a:satOff val="13276"/>
            <a:lumOff val="200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052449"/>
              <a:satOff val="13276"/>
              <a:lumOff val="2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>
              <a:latin typeface="+mj-lt"/>
            </a:rPr>
            <a:t>Problemas académicos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Dificultad en relacionarse, caída de la autoestima.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 dirty="0">
              <a:latin typeface="+mj-lt"/>
            </a:rPr>
            <a:t>Problemas legales, agresividad, consumo de sustancias</a:t>
          </a:r>
          <a:endParaRPr lang="es-CO" sz="1300" kern="1200" dirty="0">
            <a:latin typeface="+mj-lt"/>
          </a:endParaRPr>
        </a:p>
      </dsp:txBody>
      <dsp:txXfrm rot="-5400000">
        <a:off x="2538912" y="1428739"/>
        <a:ext cx="4952523" cy="1201401"/>
      </dsp:txXfrm>
    </dsp:sp>
    <dsp:sp modelId="{CB796704-603C-4B7E-9262-685B28A8989F}">
      <dsp:nvSpPr>
        <dsp:cNvPr id="0" name=""/>
        <dsp:cNvSpPr/>
      </dsp:nvSpPr>
      <dsp:spPr>
        <a:xfrm>
          <a:off x="291105" y="1769969"/>
          <a:ext cx="2247806" cy="518940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Adolescente </a:t>
          </a:r>
        </a:p>
      </dsp:txBody>
      <dsp:txXfrm>
        <a:off x="316438" y="1795302"/>
        <a:ext cx="2197140" cy="468274"/>
      </dsp:txXfrm>
    </dsp:sp>
    <dsp:sp modelId="{39ACAB33-77D3-4061-9E96-9D992AE8E3AD}">
      <dsp:nvSpPr>
        <dsp:cNvPr id="0" name=""/>
        <dsp:cNvSpPr/>
      </dsp:nvSpPr>
      <dsp:spPr>
        <a:xfrm rot="5400000">
          <a:off x="4381976" y="856229"/>
          <a:ext cx="1331387" cy="5017516"/>
        </a:xfrm>
        <a:prstGeom prst="round2SameRect">
          <a:avLst/>
        </a:prstGeom>
        <a:solidFill>
          <a:schemeClr val="accent5">
            <a:tint val="40000"/>
            <a:alpha val="90000"/>
            <a:hueOff val="-10578673"/>
            <a:satOff val="19914"/>
            <a:lumOff val="301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578673"/>
              <a:satOff val="19914"/>
              <a:lumOff val="30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Problemas académicos, </a:t>
          </a:r>
          <a:r>
            <a:rPr lang="es-ES" sz="1300" b="1" kern="1200" spc="-1">
              <a:latin typeface="+mj-lt"/>
            </a:rPr>
            <a:t>dificultades para trabajar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Dificultad en relacionarse, caída de la autoestima. 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Alteración de conducta. 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 dirty="0">
              <a:latin typeface="+mj-lt"/>
            </a:rPr>
            <a:t>Abuso de sustancias. 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latin typeface="+mj-lt"/>
            </a:rPr>
            <a:t>Accidentes, </a:t>
          </a:r>
          <a:r>
            <a:rPr lang="es-CO" sz="1300" kern="1200" dirty="0" err="1">
              <a:latin typeface="+mj-lt"/>
            </a:rPr>
            <a:t>etc</a:t>
          </a:r>
          <a:endParaRPr lang="es-CO" sz="1300" kern="1200" dirty="0">
            <a:latin typeface="+mj-lt"/>
          </a:endParaRPr>
        </a:p>
      </dsp:txBody>
      <dsp:txXfrm rot="-5400000">
        <a:off x="2538912" y="2764287"/>
        <a:ext cx="4952523" cy="1201401"/>
      </dsp:txXfrm>
    </dsp:sp>
    <dsp:sp modelId="{23830948-9827-4F03-97FC-7165865DE0FD}">
      <dsp:nvSpPr>
        <dsp:cNvPr id="0" name=""/>
        <dsp:cNvSpPr/>
      </dsp:nvSpPr>
      <dsp:spPr>
        <a:xfrm>
          <a:off x="291105" y="3105517"/>
          <a:ext cx="2247806" cy="518940"/>
        </a:xfrm>
        <a:prstGeom prst="roundRect">
          <a:avLst/>
        </a:prstGeom>
        <a:solidFill>
          <a:schemeClr val="accent5">
            <a:hueOff val="-10514474"/>
            <a:satOff val="15460"/>
            <a:lumOff val="1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Universitario</a:t>
          </a:r>
        </a:p>
      </dsp:txBody>
      <dsp:txXfrm>
        <a:off x="316438" y="3130850"/>
        <a:ext cx="2197140" cy="468274"/>
      </dsp:txXfrm>
    </dsp:sp>
    <dsp:sp modelId="{5C5D81CE-2933-49BA-B673-CEA0CA4412A6}">
      <dsp:nvSpPr>
        <dsp:cNvPr id="0" name=""/>
        <dsp:cNvSpPr/>
      </dsp:nvSpPr>
      <dsp:spPr>
        <a:xfrm rot="5400000">
          <a:off x="4381976" y="2191777"/>
          <a:ext cx="1331387" cy="5017516"/>
        </a:xfrm>
        <a:prstGeom prst="round2SameRect">
          <a:avLst/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4104897"/>
              <a:satOff val="26552"/>
              <a:lumOff val="4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spc="-1">
              <a:latin typeface="+mj-lt"/>
            </a:rPr>
            <a:t>Problemas laborales.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Abuso de sustancias.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>
              <a:latin typeface="+mj-lt"/>
            </a:rPr>
            <a:t>Dificultad en relacionarse, caída de la autoestima.</a:t>
          </a:r>
          <a:endParaRPr lang="es-CO" sz="1300" kern="120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spc="-1" dirty="0">
              <a:latin typeface="+mj-lt"/>
            </a:rPr>
            <a:t>Alteración de conducta.</a:t>
          </a:r>
          <a:endParaRPr lang="es-CO" sz="1300" kern="1200" dirty="0">
            <a:latin typeface="+mj-lt"/>
          </a:endParaRPr>
        </a:p>
      </dsp:txBody>
      <dsp:txXfrm rot="-5400000">
        <a:off x="2538912" y="4099835"/>
        <a:ext cx="4952523" cy="1201401"/>
      </dsp:txXfrm>
    </dsp:sp>
    <dsp:sp modelId="{4A7535FE-E2BA-4932-979D-0BABB2854518}">
      <dsp:nvSpPr>
        <dsp:cNvPr id="0" name=""/>
        <dsp:cNvSpPr/>
      </dsp:nvSpPr>
      <dsp:spPr>
        <a:xfrm>
          <a:off x="291105" y="4441065"/>
          <a:ext cx="2247806" cy="518940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Adulto</a:t>
          </a:r>
        </a:p>
      </dsp:txBody>
      <dsp:txXfrm>
        <a:off x="316438" y="4466398"/>
        <a:ext cx="2197140" cy="4682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75457-C717-4434-82F9-AFC5021691BA}">
      <dsp:nvSpPr>
        <dsp:cNvPr id="0" name=""/>
        <dsp:cNvSpPr/>
      </dsp:nvSpPr>
      <dsp:spPr>
        <a:xfrm>
          <a:off x="0" y="0"/>
          <a:ext cx="8028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16BC9-24CF-41B9-8DB6-9F0CB2058D3A}">
      <dsp:nvSpPr>
        <dsp:cNvPr id="0" name=""/>
        <dsp:cNvSpPr/>
      </dsp:nvSpPr>
      <dsp:spPr>
        <a:xfrm>
          <a:off x="0" y="1984"/>
          <a:ext cx="1605726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j-lt"/>
            </a:rPr>
            <a:t>Informe retrospectivo y longitudinal</a:t>
          </a:r>
        </a:p>
      </dsp:txBody>
      <dsp:txXfrm>
        <a:off x="0" y="1984"/>
        <a:ext cx="1605726" cy="4060031"/>
      </dsp:txXfrm>
    </dsp:sp>
    <dsp:sp modelId="{00F5A489-EA26-4B18-9ED4-F012B9707BA1}">
      <dsp:nvSpPr>
        <dsp:cNvPr id="0" name=""/>
        <dsp:cNvSpPr/>
      </dsp:nvSpPr>
      <dsp:spPr>
        <a:xfrm>
          <a:off x="1726155" y="65422"/>
          <a:ext cx="6302476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spc="-1" dirty="0">
              <a:solidFill>
                <a:srgbClr val="000000"/>
              </a:solidFill>
              <a:latin typeface="+mj-lt"/>
            </a:rPr>
            <a:t>Antes de los 6 años resulta controvertido realizar un </a:t>
          </a:r>
          <a:r>
            <a:rPr lang="es-ES" sz="1600" b="1" kern="1200" spc="-1" dirty="0" err="1">
              <a:solidFill>
                <a:srgbClr val="000000"/>
              </a:solidFill>
              <a:latin typeface="+mj-lt"/>
            </a:rPr>
            <a:t>Dx</a:t>
          </a:r>
          <a:r>
            <a:rPr lang="es-ES" sz="1600" b="1" kern="1200" spc="-1" dirty="0">
              <a:solidFill>
                <a:srgbClr val="000000"/>
              </a:solidFill>
              <a:latin typeface="+mj-lt"/>
            </a:rPr>
            <a:t> de TDAH</a:t>
          </a:r>
          <a:endParaRPr lang="es-CO" sz="1600" kern="1200" dirty="0">
            <a:latin typeface="+mj-lt"/>
          </a:endParaRPr>
        </a:p>
      </dsp:txBody>
      <dsp:txXfrm>
        <a:off x="1726155" y="65422"/>
        <a:ext cx="6302476" cy="1268759"/>
      </dsp:txXfrm>
    </dsp:sp>
    <dsp:sp modelId="{25571999-AE04-4C6E-8B25-1DDAA2F0D590}">
      <dsp:nvSpPr>
        <dsp:cNvPr id="0" name=""/>
        <dsp:cNvSpPr/>
      </dsp:nvSpPr>
      <dsp:spPr>
        <a:xfrm>
          <a:off x="1605726" y="1334182"/>
          <a:ext cx="6422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2D988-F0CA-49E7-84F0-D057A211A5D0}">
      <dsp:nvSpPr>
        <dsp:cNvPr id="0" name=""/>
        <dsp:cNvSpPr/>
      </dsp:nvSpPr>
      <dsp:spPr>
        <a:xfrm>
          <a:off x="1726155" y="1397620"/>
          <a:ext cx="6302476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spc="-1" dirty="0">
              <a:solidFill>
                <a:srgbClr val="000000"/>
              </a:solidFill>
              <a:latin typeface="+mj-lt"/>
            </a:rPr>
            <a:t>Informes retrospectivos y estudios longitudinales informan de que un </a:t>
          </a:r>
          <a:r>
            <a:rPr lang="es-ES" sz="1600" b="1" kern="1200" spc="-1" dirty="0">
              <a:solidFill>
                <a:srgbClr val="000000"/>
              </a:solidFill>
              <a:latin typeface="+mj-lt"/>
            </a:rPr>
            <a:t>elevado porcentaje de escolares con TDAH ya presentaba conductas típicas del trastorno que eran inapropiadas en cuanto su intensidad en los años preescolares</a:t>
          </a:r>
          <a:r>
            <a:rPr lang="es-ES" sz="1600" kern="1200" spc="-1" dirty="0">
              <a:solidFill>
                <a:srgbClr val="000000"/>
              </a:solidFill>
              <a:latin typeface="+mj-lt"/>
            </a:rPr>
            <a:t>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spc="-1" dirty="0">
            <a:solidFill>
              <a:srgbClr val="000000"/>
            </a:solidFill>
            <a:latin typeface="+mj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 dirty="0">
            <a:latin typeface="+mj-lt"/>
          </a:endParaRPr>
        </a:p>
      </dsp:txBody>
      <dsp:txXfrm>
        <a:off x="1726155" y="1397620"/>
        <a:ext cx="6302476" cy="1268759"/>
      </dsp:txXfrm>
    </dsp:sp>
    <dsp:sp modelId="{0F1DC6B8-87B6-4E4E-9E8B-F36EB2D09F9C}">
      <dsp:nvSpPr>
        <dsp:cNvPr id="0" name=""/>
        <dsp:cNvSpPr/>
      </dsp:nvSpPr>
      <dsp:spPr>
        <a:xfrm>
          <a:off x="1605726" y="2666379"/>
          <a:ext cx="6422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9F5A0-5D36-4011-ABE0-23D7997E3970}">
      <dsp:nvSpPr>
        <dsp:cNvPr id="0" name=""/>
        <dsp:cNvSpPr/>
      </dsp:nvSpPr>
      <dsp:spPr>
        <a:xfrm>
          <a:off x="1726155" y="2729817"/>
          <a:ext cx="6302476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spc="-1" dirty="0">
              <a:solidFill>
                <a:srgbClr val="000000"/>
              </a:solidFill>
              <a:latin typeface="+mj-lt"/>
            </a:rPr>
            <a:t>Se manifiesta un </a:t>
          </a:r>
          <a:r>
            <a:rPr lang="es-ES" sz="1600" b="1" u="sng" kern="1200" spc="-1" dirty="0">
              <a:solidFill>
                <a:srgbClr val="000000"/>
              </a:solidFill>
              <a:latin typeface="+mj-lt"/>
            </a:rPr>
            <a:t>50% menos que en la edad escolar</a:t>
          </a:r>
          <a:r>
            <a:rPr lang="es-ES" sz="1600" b="1" kern="1200" spc="-1" dirty="0">
              <a:solidFill>
                <a:srgbClr val="000000"/>
              </a:solidFill>
              <a:latin typeface="+mj-lt"/>
            </a:rPr>
            <a:t>. </a:t>
          </a:r>
          <a:endParaRPr lang="es-CO" sz="1600" kern="1200" dirty="0">
            <a:latin typeface="+mj-lt"/>
          </a:endParaRPr>
        </a:p>
      </dsp:txBody>
      <dsp:txXfrm>
        <a:off x="1726155" y="2729817"/>
        <a:ext cx="6302476" cy="1268759"/>
      </dsp:txXfrm>
    </dsp:sp>
    <dsp:sp modelId="{950CCB78-CFD5-41AE-8CCE-1560185CBAE7}">
      <dsp:nvSpPr>
        <dsp:cNvPr id="0" name=""/>
        <dsp:cNvSpPr/>
      </dsp:nvSpPr>
      <dsp:spPr>
        <a:xfrm>
          <a:off x="1605726" y="3998577"/>
          <a:ext cx="6422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58A5C-F9C4-41B5-BFC4-CF74616644C0}">
      <dsp:nvSpPr>
        <dsp:cNvPr id="0" name=""/>
        <dsp:cNvSpPr/>
      </dsp:nvSpPr>
      <dsp:spPr>
        <a:xfrm>
          <a:off x="3277921" y="121948"/>
          <a:ext cx="5767536" cy="39537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spc="-1">
              <a:latin typeface="+mj-lt"/>
            </a:rPr>
            <a:t>Pobre disposición para el juego social con otros niños.</a:t>
          </a:r>
          <a:endParaRPr lang="es-CO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800" b="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spc="-1" dirty="0">
              <a:latin typeface="+mj-lt"/>
            </a:rPr>
            <a:t>Exceso de preferencia por los juegos deportivos sobre los educativos</a:t>
          </a:r>
          <a:endParaRPr lang="es-CO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800" b="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spc="-1" dirty="0">
              <a:latin typeface="+mj-lt"/>
            </a:rPr>
            <a:t>Actitud desmontadora ante los juguetes y pobre interés sostenido por el juego.</a:t>
          </a:r>
          <a:endParaRPr lang="es-CO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800" b="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spc="-1">
              <a:latin typeface="+mj-lt"/>
            </a:rPr>
            <a:t>Retraso del lenguaje.</a:t>
          </a:r>
          <a:endParaRPr lang="es-CO" sz="1800" b="0" kern="1200" dirty="0"/>
        </a:p>
      </dsp:txBody>
      <dsp:txXfrm>
        <a:off x="3277921" y="616163"/>
        <a:ext cx="4284891" cy="2965290"/>
      </dsp:txXfrm>
    </dsp:sp>
    <dsp:sp modelId="{FA7C2D27-5BA8-47D7-8374-7C430F80B7E9}">
      <dsp:nvSpPr>
        <dsp:cNvPr id="0" name=""/>
        <dsp:cNvSpPr/>
      </dsp:nvSpPr>
      <dsp:spPr>
        <a:xfrm>
          <a:off x="405303" y="862798"/>
          <a:ext cx="2854007" cy="25708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Signos de sospecha (Vaquerizo-Madrid, 2005)</a:t>
          </a:r>
        </a:p>
      </dsp:txBody>
      <dsp:txXfrm>
        <a:off x="530802" y="988297"/>
        <a:ext cx="2603009" cy="23198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58A5C-F9C4-41B5-BFC4-CF74616644C0}">
      <dsp:nvSpPr>
        <dsp:cNvPr id="0" name=""/>
        <dsp:cNvSpPr/>
      </dsp:nvSpPr>
      <dsp:spPr>
        <a:xfrm>
          <a:off x="3446867" y="144340"/>
          <a:ext cx="6064797" cy="4679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spc="-1" dirty="0">
              <a:solidFill>
                <a:srgbClr val="000000"/>
              </a:solidFill>
              <a:latin typeface="+mj-lt"/>
            </a:rPr>
            <a:t>Retraso y torpeza en el desarrollo de la motricidad fina adaptativa.</a:t>
          </a:r>
          <a:endParaRPr lang="es-CO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b="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spc="-1" dirty="0">
              <a:solidFill>
                <a:srgbClr val="000000"/>
              </a:solidFill>
              <a:latin typeface="+mj-lt"/>
            </a:rPr>
            <a:t>Dificultades para el aprendizaje de los colores, los números y las letras.</a:t>
          </a:r>
          <a:endParaRPr lang="es-CO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b="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spc="-1" dirty="0">
              <a:solidFill>
                <a:srgbClr val="000000"/>
              </a:solidFill>
              <a:latin typeface="+mj-lt"/>
            </a:rPr>
            <a:t>Dificultades para el desarrollo gráfico y para la  comprensión de la figura humana.</a:t>
          </a:r>
          <a:endParaRPr lang="es-CO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b="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spc="-1" dirty="0">
              <a:solidFill>
                <a:srgbClr val="000000"/>
              </a:solidFill>
              <a:latin typeface="+mj-lt"/>
            </a:rPr>
            <a:t>Inmadurez emocional.</a:t>
          </a:r>
          <a:endParaRPr lang="es-CO" sz="1600" b="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b="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spc="-1" dirty="0">
              <a:solidFill>
                <a:srgbClr val="000000"/>
              </a:solidFill>
              <a:latin typeface="+mj-lt"/>
            </a:rPr>
            <a:t>Constantes rabietas y más accidentes que los niños de su  edad.</a:t>
          </a:r>
          <a:endParaRPr lang="es-CO" sz="1600" b="0" kern="1200" dirty="0">
            <a:latin typeface="+mj-lt"/>
          </a:endParaRPr>
        </a:p>
      </dsp:txBody>
      <dsp:txXfrm>
        <a:off x="3446867" y="729300"/>
        <a:ext cx="4309918" cy="3509758"/>
      </dsp:txXfrm>
    </dsp:sp>
    <dsp:sp modelId="{FA7C2D27-5BA8-47D7-8374-7C430F80B7E9}">
      <dsp:nvSpPr>
        <dsp:cNvPr id="0" name=""/>
        <dsp:cNvSpPr/>
      </dsp:nvSpPr>
      <dsp:spPr>
        <a:xfrm>
          <a:off x="426193" y="1021220"/>
          <a:ext cx="3001104" cy="30428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kern="1200" dirty="0">
              <a:latin typeface="+mj-lt"/>
            </a:rPr>
            <a:t>Signos de sospecha (Vaquerizo-Madrid, 2005)</a:t>
          </a:r>
        </a:p>
      </dsp:txBody>
      <dsp:txXfrm>
        <a:off x="572695" y="1167722"/>
        <a:ext cx="2708100" cy="2749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B4E9F-3833-45BA-9507-9B397A6FD233}">
      <dsp:nvSpPr>
        <dsp:cNvPr id="0" name=""/>
        <dsp:cNvSpPr/>
      </dsp:nvSpPr>
      <dsp:spPr>
        <a:xfrm>
          <a:off x="0" y="21039"/>
          <a:ext cx="7632848" cy="106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u="sng" kern="1200" spc="-1" dirty="0">
              <a:latin typeface="+mj-lt"/>
              <a:cs typeface="+mn-cs"/>
            </a:rPr>
            <a:t>Escuela agente principal en la detección del TDAH</a:t>
          </a:r>
          <a:r>
            <a:rPr lang="es-ES" sz="2000" kern="1200" spc="-1" dirty="0">
              <a:latin typeface="+mj-lt"/>
              <a:cs typeface="+mn-cs"/>
            </a:rPr>
            <a:t>. </a:t>
          </a:r>
          <a:endParaRPr lang="es-CO" sz="2000" kern="1200" dirty="0">
            <a:latin typeface="+mj-lt"/>
          </a:endParaRPr>
        </a:p>
      </dsp:txBody>
      <dsp:txXfrm>
        <a:off x="52089" y="73128"/>
        <a:ext cx="7528670" cy="962862"/>
      </dsp:txXfrm>
    </dsp:sp>
    <dsp:sp modelId="{125C4FCF-0FA1-4707-A820-2AE7F02FB843}">
      <dsp:nvSpPr>
        <dsp:cNvPr id="0" name=""/>
        <dsp:cNvSpPr/>
      </dsp:nvSpPr>
      <dsp:spPr>
        <a:xfrm>
          <a:off x="0" y="1088080"/>
          <a:ext cx="7632848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25400" rIns="142240" bIns="2540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SzPct val="45000"/>
            <a:buFont typeface="Wingdings" charset="2"/>
            <a:buChar char=""/>
          </a:pPr>
          <a:r>
            <a:rPr lang="es-ES" sz="2000" kern="1200" spc="-1" dirty="0">
              <a:latin typeface="+mj-lt"/>
              <a:cs typeface="+mn-cs"/>
            </a:rPr>
            <a:t>Suele ser quien dé la primera voz de alarma.</a:t>
          </a:r>
          <a:endParaRPr lang="es-CO" sz="2000" kern="1200" dirty="0">
            <a:latin typeface="+mj-lt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SzPct val="45000"/>
            <a:buFont typeface="Wingdings" charset="2"/>
            <a:buChar char=""/>
          </a:pPr>
          <a:endParaRPr lang="es-CO" sz="2000" kern="1200" dirty="0">
            <a:solidFill>
              <a:schemeClr val="bg1"/>
            </a:solidFill>
            <a:latin typeface="+mj-lt"/>
          </a:endParaRPr>
        </a:p>
      </dsp:txBody>
      <dsp:txXfrm>
        <a:off x="0" y="1088080"/>
        <a:ext cx="7632848" cy="943920"/>
      </dsp:txXfrm>
    </dsp:sp>
    <dsp:sp modelId="{42529475-17D8-4A18-9F58-18A103E26EB2}">
      <dsp:nvSpPr>
        <dsp:cNvPr id="0" name=""/>
        <dsp:cNvSpPr/>
      </dsp:nvSpPr>
      <dsp:spPr>
        <a:xfrm>
          <a:off x="0" y="2032000"/>
          <a:ext cx="7632848" cy="1067040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u="sng" kern="1200" spc="-1" dirty="0">
              <a:latin typeface="+mj-lt"/>
              <a:cs typeface="+mn-cs"/>
            </a:rPr>
            <a:t>Profesores/as tienen una posición privilegiada para observar el comportamiento de los </a:t>
          </a:r>
          <a:r>
            <a:rPr lang="es-ES" sz="2000" b="1" u="sng" kern="1200" spc="-1" dirty="0" err="1">
              <a:latin typeface="+mj-lt"/>
              <a:cs typeface="+mn-cs"/>
              <a:hlinkClick xmlns:r="http://schemas.openxmlformats.org/officeDocument/2006/relationships" r:id="rId1"/>
            </a:rPr>
            <a:t>alumn@s</a:t>
          </a:r>
          <a:r>
            <a:rPr lang="es-ES" sz="2000" b="1" u="sng" kern="1200" spc="-1" dirty="0">
              <a:latin typeface="+mj-lt"/>
              <a:cs typeface="+mn-cs"/>
            </a:rPr>
            <a:t>.</a:t>
          </a:r>
          <a:endParaRPr lang="es-CO" sz="2000" kern="1200" dirty="0">
            <a:latin typeface="+mj-lt"/>
          </a:endParaRPr>
        </a:p>
      </dsp:txBody>
      <dsp:txXfrm>
        <a:off x="52089" y="2084089"/>
        <a:ext cx="7528670" cy="962862"/>
      </dsp:txXfrm>
    </dsp:sp>
    <dsp:sp modelId="{3341D934-8E16-4AD3-95BC-A73AB72EC28F}">
      <dsp:nvSpPr>
        <dsp:cNvPr id="0" name=""/>
        <dsp:cNvSpPr/>
      </dsp:nvSpPr>
      <dsp:spPr>
        <a:xfrm>
          <a:off x="0" y="3099040"/>
          <a:ext cx="7632848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SzPct val="45000"/>
            <a:buFont typeface="Wingdings" charset="2"/>
            <a:buChar char=""/>
          </a:pPr>
          <a:r>
            <a:rPr lang="es-ES" sz="2000" kern="1200" spc="-1" dirty="0">
              <a:latin typeface="+mj-lt"/>
              <a:cs typeface="+mn-cs"/>
            </a:rPr>
            <a:t>Comparan la conducta y el funcionamiento cognitivo con sus pares. Avisando así en caso de indicios de posibles problemas.</a:t>
          </a:r>
          <a:endParaRPr lang="es-CO" sz="2000" kern="1200" dirty="0">
            <a:latin typeface="+mj-lt"/>
          </a:endParaRPr>
        </a:p>
      </dsp:txBody>
      <dsp:txXfrm>
        <a:off x="0" y="3099040"/>
        <a:ext cx="7632848" cy="9439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F2EB9-BE9E-4893-8589-B5C839EBAB6A}">
      <dsp:nvSpPr>
        <dsp:cNvPr id="0" name=""/>
        <dsp:cNvSpPr/>
      </dsp:nvSpPr>
      <dsp:spPr>
        <a:xfrm>
          <a:off x="1137273" y="1688"/>
          <a:ext cx="2482587" cy="14895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spc="-1" dirty="0">
              <a:latin typeface="+mj-lt"/>
            </a:rPr>
            <a:t>Presenta problemas en actividades rutinarias como la alimentación.</a:t>
          </a:r>
          <a:endParaRPr lang="es-CO" sz="1700" b="1" kern="1200" dirty="0">
            <a:latin typeface="+mj-lt"/>
          </a:endParaRPr>
        </a:p>
      </dsp:txBody>
      <dsp:txXfrm>
        <a:off x="1137273" y="1688"/>
        <a:ext cx="2482587" cy="1489552"/>
      </dsp:txXfrm>
    </dsp:sp>
    <dsp:sp modelId="{BEE762DF-32DC-44EC-A78A-B67F21637DF8}">
      <dsp:nvSpPr>
        <dsp:cNvPr id="0" name=""/>
        <dsp:cNvSpPr/>
      </dsp:nvSpPr>
      <dsp:spPr>
        <a:xfrm>
          <a:off x="3874300" y="0"/>
          <a:ext cx="2482587" cy="1489552"/>
        </a:xfrm>
        <a:prstGeom prst="rect">
          <a:avLst/>
        </a:prstGeom>
        <a:gradFill rotWithShape="0">
          <a:gsLst>
            <a:gs pos="0">
              <a:schemeClr val="accent5">
                <a:hueOff val="-2803860"/>
                <a:satOff val="4123"/>
                <a:lumOff val="3529"/>
                <a:alphaOff val="0"/>
                <a:shade val="51000"/>
                <a:satMod val="130000"/>
              </a:schemeClr>
            </a:gs>
            <a:gs pos="80000">
              <a:schemeClr val="accent5">
                <a:hueOff val="-2803860"/>
                <a:satOff val="4123"/>
                <a:lumOff val="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-2803860"/>
                <a:satOff val="4123"/>
                <a:lumOff val="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spc="-1" dirty="0">
              <a:latin typeface="+mj-lt"/>
            </a:rPr>
            <a:t>Presenta problemas para acostarse a su hora.</a:t>
          </a:r>
          <a:endParaRPr lang="es-CO" sz="1700" b="1" kern="1200" dirty="0">
            <a:latin typeface="+mj-lt"/>
          </a:endParaRPr>
        </a:p>
      </dsp:txBody>
      <dsp:txXfrm>
        <a:off x="3874300" y="0"/>
        <a:ext cx="2482587" cy="1489552"/>
      </dsp:txXfrm>
    </dsp:sp>
    <dsp:sp modelId="{1862AC8D-555E-4CFA-ADFD-C3B84CB8635E}">
      <dsp:nvSpPr>
        <dsp:cNvPr id="0" name=""/>
        <dsp:cNvSpPr/>
      </dsp:nvSpPr>
      <dsp:spPr>
        <a:xfrm>
          <a:off x="1137273" y="1739499"/>
          <a:ext cx="2482587" cy="1489552"/>
        </a:xfrm>
        <a:prstGeom prst="rect">
          <a:avLst/>
        </a:prstGeom>
        <a:gradFill rotWithShape="0">
          <a:gsLst>
            <a:gs pos="0">
              <a:schemeClr val="accent5">
                <a:hueOff val="-5607719"/>
                <a:satOff val="8245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5607719"/>
                <a:satOff val="8245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5607719"/>
                <a:satOff val="8245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spc="-1">
              <a:latin typeface="+mj-lt"/>
            </a:rPr>
            <a:t>Tiene problemas de sueño.</a:t>
          </a:r>
          <a:endParaRPr lang="es-CO" sz="1700" b="1" kern="1200" dirty="0">
            <a:latin typeface="+mj-lt"/>
          </a:endParaRPr>
        </a:p>
      </dsp:txBody>
      <dsp:txXfrm>
        <a:off x="1137273" y="1739499"/>
        <a:ext cx="2482587" cy="1489552"/>
      </dsp:txXfrm>
    </dsp:sp>
    <dsp:sp modelId="{77C547B5-3045-42C4-854A-4540A13BB82B}">
      <dsp:nvSpPr>
        <dsp:cNvPr id="0" name=""/>
        <dsp:cNvSpPr/>
      </dsp:nvSpPr>
      <dsp:spPr>
        <a:xfrm>
          <a:off x="3868119" y="1739499"/>
          <a:ext cx="2482587" cy="1489552"/>
        </a:xfrm>
        <a:prstGeom prst="rect">
          <a:avLst/>
        </a:prstGeom>
        <a:gradFill rotWithShape="0">
          <a:gsLst>
            <a:gs pos="0">
              <a:schemeClr val="accent5">
                <a:hueOff val="-8411580"/>
                <a:satOff val="12368"/>
                <a:lumOff val="10588"/>
                <a:alphaOff val="0"/>
                <a:shade val="51000"/>
                <a:satMod val="130000"/>
              </a:schemeClr>
            </a:gs>
            <a:gs pos="80000">
              <a:schemeClr val="accent5">
                <a:hueOff val="-8411580"/>
                <a:satOff val="12368"/>
                <a:lumOff val="1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8411580"/>
                <a:satOff val="12368"/>
                <a:lumOff val="1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spc="-1">
              <a:latin typeface="+mj-lt"/>
            </a:rPr>
            <a:t>Se niega a dar besos la mayoría de las veces y cuando lo hace, pone la cara e incluso se limpia cuando se los dan. </a:t>
          </a:r>
          <a:endParaRPr lang="es-CO" sz="1700" b="1" kern="1200" dirty="0">
            <a:latin typeface="+mj-lt"/>
          </a:endParaRPr>
        </a:p>
      </dsp:txBody>
      <dsp:txXfrm>
        <a:off x="3868119" y="1739499"/>
        <a:ext cx="2482587" cy="1489552"/>
      </dsp:txXfrm>
    </dsp:sp>
    <dsp:sp modelId="{EFFCAC7F-500E-43D5-9989-BB99B0540138}">
      <dsp:nvSpPr>
        <dsp:cNvPr id="0" name=""/>
        <dsp:cNvSpPr/>
      </dsp:nvSpPr>
      <dsp:spPr>
        <a:xfrm>
          <a:off x="1137273" y="3477310"/>
          <a:ext cx="2482587" cy="1489552"/>
        </a:xfrm>
        <a:prstGeom prst="rect">
          <a:avLst/>
        </a:prstGeom>
        <a:gradFill rotWithShape="0">
          <a:gsLst>
            <a:gs pos="0">
              <a:schemeClr val="accent5">
                <a:hueOff val="-11215439"/>
                <a:satOff val="16490"/>
                <a:lumOff val="14118"/>
                <a:alphaOff val="0"/>
                <a:shade val="51000"/>
                <a:satMod val="130000"/>
              </a:schemeClr>
            </a:gs>
            <a:gs pos="80000">
              <a:schemeClr val="accent5">
                <a:hueOff val="-11215439"/>
                <a:satOff val="16490"/>
                <a:lumOff val="14118"/>
                <a:alphaOff val="0"/>
                <a:shade val="93000"/>
                <a:satMod val="130000"/>
              </a:schemeClr>
            </a:gs>
            <a:gs pos="100000">
              <a:schemeClr val="accent5">
                <a:hueOff val="-11215439"/>
                <a:satOff val="16490"/>
                <a:lumOff val="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spc="-1">
              <a:latin typeface="+mj-lt"/>
            </a:rPr>
            <a:t>Puede presentar cierta obsesión con el dibujo.</a:t>
          </a:r>
          <a:endParaRPr lang="es-CO" sz="1700" b="1" kern="1200" dirty="0">
            <a:latin typeface="+mj-lt"/>
          </a:endParaRPr>
        </a:p>
      </dsp:txBody>
      <dsp:txXfrm>
        <a:off x="1137273" y="3477310"/>
        <a:ext cx="2482587" cy="1489552"/>
      </dsp:txXfrm>
    </dsp:sp>
    <dsp:sp modelId="{6FFE44A2-4E29-4DE9-B4CC-DEBF69AD38E9}">
      <dsp:nvSpPr>
        <dsp:cNvPr id="0" name=""/>
        <dsp:cNvSpPr/>
      </dsp:nvSpPr>
      <dsp:spPr>
        <a:xfrm>
          <a:off x="3868119" y="3477310"/>
          <a:ext cx="2482587" cy="1489552"/>
        </a:xfrm>
        <a:prstGeom prst="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spc="-1">
              <a:latin typeface="+mj-lt"/>
            </a:rPr>
            <a:t>Se aburre fácilmente, no se entretiene con nada ni con nadie.</a:t>
          </a:r>
          <a:endParaRPr lang="es-CO" sz="1700" b="1" kern="1200" dirty="0">
            <a:latin typeface="+mj-lt"/>
          </a:endParaRPr>
        </a:p>
      </dsp:txBody>
      <dsp:txXfrm>
        <a:off x="3868119" y="3477310"/>
        <a:ext cx="2482587" cy="14895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C27B3-6994-4AB6-8E78-3143D362E4CD}">
      <dsp:nvSpPr>
        <dsp:cNvPr id="0" name=""/>
        <dsp:cNvSpPr/>
      </dsp:nvSpPr>
      <dsp:spPr>
        <a:xfrm>
          <a:off x="5661" y="121"/>
          <a:ext cx="2261251" cy="13567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solidFill>
                <a:schemeClr val="bg1"/>
              </a:solidFill>
              <a:latin typeface="+mj-lt"/>
            </a:rPr>
            <a:t>Es “destructor” en el juego.</a:t>
          </a:r>
          <a:endParaRPr lang="es-CO" sz="1800" kern="1200" dirty="0">
            <a:solidFill>
              <a:schemeClr val="bg1"/>
            </a:solidFill>
          </a:endParaRPr>
        </a:p>
      </dsp:txBody>
      <dsp:txXfrm>
        <a:off x="5661" y="121"/>
        <a:ext cx="2261251" cy="1356750"/>
      </dsp:txXfrm>
    </dsp:sp>
    <dsp:sp modelId="{FDAE2E05-F104-43A3-8FCD-2DDE9AB1EA5B}">
      <dsp:nvSpPr>
        <dsp:cNvPr id="0" name=""/>
        <dsp:cNvSpPr/>
      </dsp:nvSpPr>
      <dsp:spPr>
        <a:xfrm>
          <a:off x="2493038" y="121"/>
          <a:ext cx="2261251" cy="1356750"/>
        </a:xfrm>
        <a:prstGeom prst="rect">
          <a:avLst/>
        </a:prstGeom>
        <a:solidFill>
          <a:schemeClr val="accent5">
            <a:hueOff val="-2336550"/>
            <a:satOff val="3435"/>
            <a:lumOff val="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solidFill>
                <a:schemeClr val="bg1"/>
              </a:solidFill>
              <a:latin typeface="+mj-lt"/>
            </a:rPr>
            <a:t>No es consciente de que es molesto.</a:t>
          </a:r>
          <a:endParaRPr lang="es-CO" sz="1800" kern="1200" dirty="0">
            <a:solidFill>
              <a:schemeClr val="bg1"/>
            </a:solidFill>
          </a:endParaRPr>
        </a:p>
      </dsp:txBody>
      <dsp:txXfrm>
        <a:off x="2493038" y="121"/>
        <a:ext cx="2261251" cy="1356750"/>
      </dsp:txXfrm>
    </dsp:sp>
    <dsp:sp modelId="{7D33B21E-DD6F-47E3-BBFA-C3797FBAB533}">
      <dsp:nvSpPr>
        <dsp:cNvPr id="0" name=""/>
        <dsp:cNvSpPr/>
      </dsp:nvSpPr>
      <dsp:spPr>
        <a:xfrm>
          <a:off x="4980415" y="121"/>
          <a:ext cx="2261251" cy="1356750"/>
        </a:xfrm>
        <a:prstGeom prst="rect">
          <a:avLst/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solidFill>
                <a:schemeClr val="bg1"/>
              </a:solidFill>
              <a:latin typeface="+mj-lt"/>
            </a:rPr>
            <a:t>Muestra gran timidez.</a:t>
          </a:r>
          <a:endParaRPr lang="es-CO" sz="1800" kern="1200" dirty="0">
            <a:solidFill>
              <a:schemeClr val="bg1"/>
            </a:solidFill>
          </a:endParaRPr>
        </a:p>
      </dsp:txBody>
      <dsp:txXfrm>
        <a:off x="4980415" y="121"/>
        <a:ext cx="2261251" cy="1356750"/>
      </dsp:txXfrm>
    </dsp:sp>
    <dsp:sp modelId="{A99F399F-7CD9-42EF-8C21-D7F8A1B9EEEA}">
      <dsp:nvSpPr>
        <dsp:cNvPr id="0" name=""/>
        <dsp:cNvSpPr/>
      </dsp:nvSpPr>
      <dsp:spPr>
        <a:xfrm>
          <a:off x="5661" y="1582997"/>
          <a:ext cx="2261251" cy="1356750"/>
        </a:xfrm>
        <a:prstGeom prst="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solidFill>
                <a:schemeClr val="bg1"/>
              </a:solidFill>
              <a:latin typeface="+mj-lt"/>
            </a:rPr>
            <a:t>No recoge los juguetes.</a:t>
          </a:r>
          <a:endParaRPr lang="es-CO" sz="1800" kern="1200" dirty="0">
            <a:solidFill>
              <a:schemeClr val="bg1"/>
            </a:solidFill>
          </a:endParaRPr>
        </a:p>
      </dsp:txBody>
      <dsp:txXfrm>
        <a:off x="5661" y="1582997"/>
        <a:ext cx="2261251" cy="1356750"/>
      </dsp:txXfrm>
    </dsp:sp>
    <dsp:sp modelId="{8DF7072F-D9B7-4781-A912-DDE574A86EAD}">
      <dsp:nvSpPr>
        <dsp:cNvPr id="0" name=""/>
        <dsp:cNvSpPr/>
      </dsp:nvSpPr>
      <dsp:spPr>
        <a:xfrm>
          <a:off x="2493038" y="1582997"/>
          <a:ext cx="2261251" cy="1356750"/>
        </a:xfrm>
        <a:prstGeom prst="rect">
          <a:avLst/>
        </a:prstGeom>
        <a:solidFill>
          <a:schemeClr val="accent5">
            <a:hueOff val="-9346199"/>
            <a:satOff val="13742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solidFill>
                <a:schemeClr val="bg1"/>
              </a:solidFill>
              <a:latin typeface="+mj-lt"/>
            </a:rPr>
            <a:t>Cambia de juego constantemente.</a:t>
          </a:r>
          <a:endParaRPr lang="es-CO" sz="1800" kern="1200" dirty="0">
            <a:solidFill>
              <a:schemeClr val="bg1"/>
            </a:solidFill>
          </a:endParaRPr>
        </a:p>
      </dsp:txBody>
      <dsp:txXfrm>
        <a:off x="2493038" y="1582997"/>
        <a:ext cx="2261251" cy="1356750"/>
      </dsp:txXfrm>
    </dsp:sp>
    <dsp:sp modelId="{555056A4-9DEC-4DB3-B383-2D148EC6D200}">
      <dsp:nvSpPr>
        <dsp:cNvPr id="0" name=""/>
        <dsp:cNvSpPr/>
      </dsp:nvSpPr>
      <dsp:spPr>
        <a:xfrm>
          <a:off x="4980415" y="1582997"/>
          <a:ext cx="2261251" cy="1356750"/>
        </a:xfrm>
        <a:prstGeom prst="rect">
          <a:avLst/>
        </a:prstGeom>
        <a:solidFill>
          <a:schemeClr val="accent5">
            <a:hueOff val="-11682748"/>
            <a:satOff val="17177"/>
            <a:lumOff val="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solidFill>
                <a:schemeClr val="bg1"/>
              </a:solidFill>
              <a:latin typeface="+mj-lt"/>
            </a:rPr>
            <a:t>Muestra preferencias por determinadas cosas.</a:t>
          </a:r>
          <a:endParaRPr lang="es-CO" sz="1800" kern="1200" dirty="0">
            <a:solidFill>
              <a:schemeClr val="bg1"/>
            </a:solidFill>
          </a:endParaRPr>
        </a:p>
      </dsp:txBody>
      <dsp:txXfrm>
        <a:off x="4980415" y="1582997"/>
        <a:ext cx="2261251" cy="1356750"/>
      </dsp:txXfrm>
    </dsp:sp>
    <dsp:sp modelId="{6BA6A736-9448-4173-98E9-75D9F04DB32F}">
      <dsp:nvSpPr>
        <dsp:cNvPr id="0" name=""/>
        <dsp:cNvSpPr/>
      </dsp:nvSpPr>
      <dsp:spPr>
        <a:xfrm>
          <a:off x="2350783" y="3165873"/>
          <a:ext cx="2545762" cy="1602309"/>
        </a:xfrm>
        <a:prstGeom prst="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spc="-1" dirty="0">
              <a:solidFill>
                <a:schemeClr val="bg1"/>
              </a:solidFill>
              <a:latin typeface="+mj-lt"/>
            </a:rPr>
            <a:t>Se aprende los diálogos de sus películas preferidas, incluso el tono de voz y suele ser el único periodo largo que se mantiene en una misma actividad. </a:t>
          </a:r>
          <a:endParaRPr lang="es-CO" sz="1400" kern="1200" dirty="0">
            <a:solidFill>
              <a:schemeClr val="bg1"/>
            </a:solidFill>
          </a:endParaRPr>
        </a:p>
      </dsp:txBody>
      <dsp:txXfrm>
        <a:off x="2350783" y="3165873"/>
        <a:ext cx="2545762" cy="160230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368A-8E5C-4983-9EEC-FC093C041018}">
      <dsp:nvSpPr>
        <dsp:cNvPr id="0" name=""/>
        <dsp:cNvSpPr/>
      </dsp:nvSpPr>
      <dsp:spPr>
        <a:xfrm>
          <a:off x="0" y="0"/>
          <a:ext cx="8245102" cy="193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Aparición temprana de los síntomas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u="sng" kern="1200" spc="-1" dirty="0">
              <a:latin typeface="+mj-lt"/>
              <a:cs typeface="Calibri" pitchFamily="34" charset="0"/>
            </a:rPr>
            <a:t>Si antes de los seis años aparecen al menos seis síntomas</a:t>
          </a:r>
          <a:r>
            <a:rPr lang="es-ES" sz="1800" kern="1200" spc="-1" dirty="0">
              <a:latin typeface="+mj-lt"/>
              <a:cs typeface="Calibri" pitchFamily="34" charset="0"/>
            </a:rPr>
            <a:t>: impulsividad, no guardar el turno en el juego, perder las cosas, no organizarse, no mantenerse sentado, contestar antes de que le pregunten... </a:t>
          </a:r>
          <a:r>
            <a:rPr lang="es-ES" sz="1800" b="1" u="sng" kern="1200" spc="-1" dirty="0">
              <a:latin typeface="+mj-lt"/>
              <a:cs typeface="Calibri" pitchFamily="34" charset="0"/>
            </a:rPr>
            <a:t>entonces puede existir un déficit de atención.</a:t>
          </a:r>
          <a:endParaRPr lang="es-CO" sz="1800" kern="1200" dirty="0">
            <a:latin typeface="+mj-lt"/>
          </a:endParaRPr>
        </a:p>
      </dsp:txBody>
      <dsp:txXfrm>
        <a:off x="1842496" y="0"/>
        <a:ext cx="6402605" cy="1934765"/>
      </dsp:txXfrm>
    </dsp:sp>
    <dsp:sp modelId="{A79544E2-26B5-475C-9D11-0CD96CCCD4C8}">
      <dsp:nvSpPr>
        <dsp:cNvPr id="0" name=""/>
        <dsp:cNvSpPr/>
      </dsp:nvSpPr>
      <dsp:spPr>
        <a:xfrm>
          <a:off x="193476" y="193476"/>
          <a:ext cx="1649020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E1FE3A-0392-46A7-A9A0-583EB70D7A14}">
      <dsp:nvSpPr>
        <dsp:cNvPr id="0" name=""/>
        <dsp:cNvSpPr/>
      </dsp:nvSpPr>
      <dsp:spPr>
        <a:xfrm>
          <a:off x="0" y="2128242"/>
          <a:ext cx="8245102" cy="193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Se manifiesta en diferentes entornos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i="1" u="sng" kern="1200" spc="-1" dirty="0">
              <a:latin typeface="+mj-lt"/>
              <a:cs typeface="Calibri" pitchFamily="34" charset="0"/>
            </a:rPr>
            <a:t>"Debe pasar en casa y en el colegio, porque si no podría ser un problema de adaptación" (Vaquerizo Madrid, 2005).</a:t>
          </a:r>
          <a:endParaRPr lang="es-CO" sz="1800" kern="1200" dirty="0">
            <a:latin typeface="+mj-lt"/>
          </a:endParaRPr>
        </a:p>
      </dsp:txBody>
      <dsp:txXfrm>
        <a:off x="1842496" y="2128242"/>
        <a:ext cx="6402605" cy="1934765"/>
      </dsp:txXfrm>
    </dsp:sp>
    <dsp:sp modelId="{14BC68EE-28FE-49B0-8A1E-A79ED18AC104}">
      <dsp:nvSpPr>
        <dsp:cNvPr id="0" name=""/>
        <dsp:cNvSpPr/>
      </dsp:nvSpPr>
      <dsp:spPr>
        <a:xfrm>
          <a:off x="193476" y="2321718"/>
          <a:ext cx="1649020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7D9FF-EB47-41BF-9441-96B84296546A}">
      <dsp:nvSpPr>
        <dsp:cNvPr id="0" name=""/>
        <dsp:cNvSpPr/>
      </dsp:nvSpPr>
      <dsp:spPr>
        <a:xfrm>
          <a:off x="0" y="0"/>
          <a:ext cx="7992888" cy="1766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Sobre los síntomas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u="sng" kern="1200" spc="-1" dirty="0">
              <a:latin typeface="+mj-lt"/>
              <a:cs typeface="Calibri" pitchFamily="34" charset="0"/>
            </a:rPr>
            <a:t>Los síntomas son desproporcionados para lo esperable a su edad y deben de darse por lo menos en dos ambientes.</a:t>
          </a:r>
          <a:endParaRPr lang="es-CO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spc="-1" dirty="0">
              <a:latin typeface="+mj-lt"/>
              <a:cs typeface="Calibri" pitchFamily="34" charset="0"/>
            </a:rPr>
            <a:t>Por ejemplo, en casa y en el colegio.</a:t>
          </a:r>
          <a:endParaRPr lang="es-CO" sz="1600" kern="1200" dirty="0">
            <a:latin typeface="+mj-lt"/>
          </a:endParaRPr>
        </a:p>
      </dsp:txBody>
      <dsp:txXfrm>
        <a:off x="1775222" y="0"/>
        <a:ext cx="6217665" cy="1766446"/>
      </dsp:txXfrm>
    </dsp:sp>
    <dsp:sp modelId="{FC6F2711-F210-4DCF-89DA-AF7751F0744B}">
      <dsp:nvSpPr>
        <dsp:cNvPr id="0" name=""/>
        <dsp:cNvSpPr/>
      </dsp:nvSpPr>
      <dsp:spPr>
        <a:xfrm>
          <a:off x="176644" y="176644"/>
          <a:ext cx="1598577" cy="1413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A88261-2271-469B-BFE1-FB73453B1C1A}">
      <dsp:nvSpPr>
        <dsp:cNvPr id="0" name=""/>
        <dsp:cNvSpPr/>
      </dsp:nvSpPr>
      <dsp:spPr>
        <a:xfrm>
          <a:off x="0" y="1943090"/>
          <a:ext cx="7992888" cy="1766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Sobre la inatención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u="sng" kern="1200" spc="-1" dirty="0">
              <a:latin typeface="+mj-lt"/>
              <a:cs typeface="Calibri" pitchFamily="34" charset="0"/>
            </a:rPr>
            <a:t>Los niños con TDAH inatentos son más difíciles de identificar porque pasan más desapercibidos. </a:t>
          </a:r>
          <a:endParaRPr lang="es-CO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spc="-1" dirty="0">
              <a:latin typeface="+mj-lt"/>
              <a:cs typeface="Calibri" pitchFamily="34" charset="0"/>
            </a:rPr>
            <a:t>Al no ser tan conflictivos, "van a su aire" y hacen poco caso a los demás.  Sacan los juguetes de su sitio pero luego no les hacen caso.</a:t>
          </a:r>
          <a:endParaRPr lang="es-CO" sz="1600" kern="1200" dirty="0">
            <a:latin typeface="+mj-lt"/>
          </a:endParaRPr>
        </a:p>
      </dsp:txBody>
      <dsp:txXfrm>
        <a:off x="1775222" y="1943090"/>
        <a:ext cx="6217665" cy="1766446"/>
      </dsp:txXfrm>
    </dsp:sp>
    <dsp:sp modelId="{72CEA252-ED95-41A1-94E9-08D51AA7EBEA}">
      <dsp:nvSpPr>
        <dsp:cNvPr id="0" name=""/>
        <dsp:cNvSpPr/>
      </dsp:nvSpPr>
      <dsp:spPr>
        <a:xfrm>
          <a:off x="151323" y="2119735"/>
          <a:ext cx="1598577" cy="1413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FDCA7D-806F-4FE0-A795-C57E351C1B2C}">
      <dsp:nvSpPr>
        <dsp:cNvPr id="0" name=""/>
        <dsp:cNvSpPr/>
      </dsp:nvSpPr>
      <dsp:spPr>
        <a:xfrm>
          <a:off x="0" y="3886181"/>
          <a:ext cx="7992888" cy="1766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El ritmo en clases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spc="-1" dirty="0">
              <a:latin typeface="+mj-lt"/>
              <a:cs typeface="Calibri" pitchFamily="34" charset="0"/>
            </a:rPr>
            <a:t>En clase no siguen el ritmo de los demás, se olvidan de sus tareas y organizan peor sus actividades.</a:t>
          </a:r>
          <a:endParaRPr lang="es-CO" sz="1600" kern="1200" dirty="0">
            <a:latin typeface="+mj-lt"/>
          </a:endParaRPr>
        </a:p>
      </dsp:txBody>
      <dsp:txXfrm>
        <a:off x="1775222" y="3886181"/>
        <a:ext cx="6217665" cy="1766446"/>
      </dsp:txXfrm>
    </dsp:sp>
    <dsp:sp modelId="{1D68905F-0E11-45FD-8317-08E6E6692D95}">
      <dsp:nvSpPr>
        <dsp:cNvPr id="0" name=""/>
        <dsp:cNvSpPr/>
      </dsp:nvSpPr>
      <dsp:spPr>
        <a:xfrm>
          <a:off x="176644" y="4062826"/>
          <a:ext cx="1598577" cy="1413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28D3A-F918-40B7-BE46-AB472A48E7B6}">
      <dsp:nvSpPr>
        <dsp:cNvPr id="0" name=""/>
        <dsp:cNvSpPr/>
      </dsp:nvSpPr>
      <dsp:spPr>
        <a:xfrm rot="5400000">
          <a:off x="4521134" y="-1926406"/>
          <a:ext cx="1327011" cy="518469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spc="-1" dirty="0">
              <a:latin typeface="+mj-lt"/>
              <a:cs typeface="Calibri" pitchFamily="34" charset="0"/>
            </a:rPr>
            <a:t>El </a:t>
          </a:r>
          <a:r>
            <a:rPr lang="es-ES" sz="1400" b="1" u="sng" kern="1200" spc="-1" dirty="0">
              <a:latin typeface="+mj-lt"/>
              <a:cs typeface="Calibri" pitchFamily="34" charset="0"/>
            </a:rPr>
            <a:t>TDAH subtipo combinado, presenta precozmente una conducta disruptiva y alteraciones de la regulación emocional </a:t>
          </a:r>
          <a:r>
            <a:rPr lang="es-ES" sz="1400" kern="1200" spc="-1" dirty="0">
              <a:latin typeface="+mj-lt"/>
              <a:cs typeface="Calibri" pitchFamily="34" charset="0"/>
            </a:rPr>
            <a:t>para su edad correspondiente.</a:t>
          </a:r>
          <a:endParaRPr lang="es-CO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u="sng" kern="1200" spc="-1" dirty="0">
              <a:latin typeface="+mj-lt"/>
              <a:cs typeface="Calibri" pitchFamily="34" charset="0"/>
            </a:rPr>
            <a:t>Lo que repercute en una limitada  interacción social  e incluso  una difícil relación con sus padres.</a:t>
          </a:r>
          <a:endParaRPr lang="es-CO" sz="1400" b="0" u="sng" kern="1200" dirty="0">
            <a:latin typeface="+mj-lt"/>
          </a:endParaRPr>
        </a:p>
      </dsp:txBody>
      <dsp:txXfrm rot="-5400000">
        <a:off x="2592293" y="67214"/>
        <a:ext cx="5119916" cy="1197453"/>
      </dsp:txXfrm>
    </dsp:sp>
    <dsp:sp modelId="{B20F5749-F16E-4C76-8A89-413032F0DFBF}">
      <dsp:nvSpPr>
        <dsp:cNvPr id="0" name=""/>
        <dsp:cNvSpPr/>
      </dsp:nvSpPr>
      <dsp:spPr>
        <a:xfrm>
          <a:off x="324098" y="169517"/>
          <a:ext cx="2268193" cy="9928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TDAH Combinado </a:t>
          </a:r>
        </a:p>
      </dsp:txBody>
      <dsp:txXfrm>
        <a:off x="372565" y="217984"/>
        <a:ext cx="2171259" cy="895914"/>
      </dsp:txXfrm>
    </dsp:sp>
    <dsp:sp modelId="{A36B0EBB-6718-4A3E-BB1A-C4D139CCDB8E}">
      <dsp:nvSpPr>
        <dsp:cNvPr id="0" name=""/>
        <dsp:cNvSpPr/>
      </dsp:nvSpPr>
      <dsp:spPr>
        <a:xfrm rot="5400000">
          <a:off x="4521134" y="-414583"/>
          <a:ext cx="1327011" cy="5184695"/>
        </a:xfrm>
        <a:prstGeom prst="round2SameRect">
          <a:avLst/>
        </a:prstGeom>
        <a:solidFill>
          <a:schemeClr val="accent5">
            <a:tint val="40000"/>
            <a:alpha val="90000"/>
            <a:hueOff val="-7052449"/>
            <a:satOff val="13276"/>
            <a:lumOff val="200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052449"/>
              <a:satOff val="13276"/>
              <a:lumOff val="2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spc="-1" dirty="0">
              <a:latin typeface="+mj-lt"/>
              <a:cs typeface="Calibri" pitchFamily="34" charset="0"/>
            </a:rPr>
            <a:t>Estos niños, </a:t>
          </a:r>
          <a:r>
            <a:rPr lang="es-ES" sz="1400" b="1" u="sng" kern="1200" spc="-1" dirty="0">
              <a:latin typeface="+mj-lt"/>
              <a:cs typeface="Calibri" pitchFamily="34" charset="0"/>
            </a:rPr>
            <a:t>entre los 3 y 6 años, tienen de forma progresiva un menor nivel para la aceptación de las normas que los demás</a:t>
          </a:r>
          <a:endParaRPr lang="es-CO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solidFill>
              <a:schemeClr val="bg1"/>
            </a:solidFill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u="none" kern="1200" spc="-1" dirty="0">
              <a:latin typeface="+mj-lt"/>
              <a:cs typeface="Calibri" pitchFamily="34" charset="0"/>
            </a:rPr>
            <a:t>Tienen rabietas frecuentes, presentan más  conflictos con sus compañeros.</a:t>
          </a:r>
          <a:endParaRPr lang="es-CO" sz="1400" b="0" u="none" kern="1200" dirty="0">
            <a:latin typeface="+mj-lt"/>
          </a:endParaRPr>
        </a:p>
      </dsp:txBody>
      <dsp:txXfrm rot="-5400000">
        <a:off x="2592293" y="1579037"/>
        <a:ext cx="5119916" cy="1197453"/>
      </dsp:txXfrm>
    </dsp:sp>
    <dsp:sp modelId="{FED03A47-0277-4C8A-B597-7DD4D5208683}">
      <dsp:nvSpPr>
        <dsp:cNvPr id="0" name=""/>
        <dsp:cNvSpPr/>
      </dsp:nvSpPr>
      <dsp:spPr>
        <a:xfrm>
          <a:off x="324098" y="1681340"/>
          <a:ext cx="2268193" cy="992848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Menor aceptación de normas </a:t>
          </a:r>
        </a:p>
      </dsp:txBody>
      <dsp:txXfrm>
        <a:off x="372565" y="1729807"/>
        <a:ext cx="2171259" cy="895914"/>
      </dsp:txXfrm>
    </dsp:sp>
    <dsp:sp modelId="{2E12567A-9757-4642-B2FF-CB9A2C08E909}">
      <dsp:nvSpPr>
        <dsp:cNvPr id="0" name=""/>
        <dsp:cNvSpPr/>
      </dsp:nvSpPr>
      <dsp:spPr>
        <a:xfrm rot="5400000">
          <a:off x="4521134" y="1097240"/>
          <a:ext cx="1327011" cy="5184695"/>
        </a:xfrm>
        <a:prstGeom prst="round2SameRect">
          <a:avLst/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4104897"/>
              <a:satOff val="26552"/>
              <a:lumOff val="4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spc="-1" dirty="0">
              <a:latin typeface="+mj-lt"/>
              <a:cs typeface="Calibri" pitchFamily="34" charset="0"/>
            </a:rPr>
            <a:t>Se pegan más con sus pares  y son intrépidos sin ver el peligro porque además tienen gran actividad motora y curiosidad por todo</a:t>
          </a:r>
          <a:r>
            <a:rPr lang="es-ES" sz="1400" kern="1200" spc="-1" dirty="0">
              <a:latin typeface="+mj-lt"/>
              <a:cs typeface="+mn-cs"/>
            </a:rPr>
            <a:t>.</a:t>
          </a:r>
          <a:endParaRPr lang="es-CO" sz="1400" kern="1200" dirty="0">
            <a:latin typeface="+mj-lt"/>
          </a:endParaRPr>
        </a:p>
      </dsp:txBody>
      <dsp:txXfrm rot="-5400000">
        <a:off x="2592293" y="3090861"/>
        <a:ext cx="5119916" cy="1197453"/>
      </dsp:txXfrm>
    </dsp:sp>
    <dsp:sp modelId="{720EBFBC-9B5C-4A47-A3E5-A492FA617693}">
      <dsp:nvSpPr>
        <dsp:cNvPr id="0" name=""/>
        <dsp:cNvSpPr/>
      </dsp:nvSpPr>
      <dsp:spPr>
        <a:xfrm>
          <a:off x="324098" y="3193163"/>
          <a:ext cx="2268193" cy="992848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</a:rPr>
            <a:t>Comportamiento con los pares </a:t>
          </a:r>
        </a:p>
      </dsp:txBody>
      <dsp:txXfrm>
        <a:off x="372565" y="3241630"/>
        <a:ext cx="2171259" cy="895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AF935-6189-4C2D-8C0C-2B3E48FF6FD1}">
      <dsp:nvSpPr>
        <dsp:cNvPr id="0" name=""/>
        <dsp:cNvSpPr/>
      </dsp:nvSpPr>
      <dsp:spPr>
        <a:xfrm>
          <a:off x="0" y="21039"/>
          <a:ext cx="7560840" cy="106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u="sng" kern="1200" spc="-1" dirty="0">
              <a:latin typeface="+mj-lt"/>
              <a:cs typeface="+mn-cs"/>
            </a:rPr>
            <a:t>El que algún/a profesor/a haya tenido algún/a </a:t>
          </a:r>
          <a:r>
            <a:rPr lang="es-ES" sz="2000" b="1" u="sng" kern="1200" spc="-1" dirty="0" err="1">
              <a:latin typeface="+mj-lt"/>
              <a:cs typeface="+mn-cs"/>
            </a:rPr>
            <a:t>alumn</a:t>
          </a:r>
          <a:r>
            <a:rPr lang="es-ES" sz="2000" b="1" u="sng" kern="1200" spc="-1" dirty="0">
              <a:latin typeface="+mj-lt"/>
              <a:cs typeface="+mn-cs"/>
            </a:rPr>
            <a:t>@ con TDAH facilita la detección de nuevos casos.</a:t>
          </a:r>
          <a:endParaRPr lang="es-CO" sz="2000" kern="1200" dirty="0">
            <a:latin typeface="+mj-lt"/>
          </a:endParaRPr>
        </a:p>
      </dsp:txBody>
      <dsp:txXfrm>
        <a:off x="52089" y="73128"/>
        <a:ext cx="7456662" cy="962862"/>
      </dsp:txXfrm>
    </dsp:sp>
    <dsp:sp modelId="{C1260EA3-1D9D-44BB-BBEA-C9F8E06319B3}">
      <dsp:nvSpPr>
        <dsp:cNvPr id="0" name=""/>
        <dsp:cNvSpPr/>
      </dsp:nvSpPr>
      <dsp:spPr>
        <a:xfrm>
          <a:off x="0" y="1088080"/>
          <a:ext cx="756084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SzPct val="45000"/>
            <a:buFont typeface="Wingdings" charset="2"/>
            <a:buChar char=""/>
          </a:pPr>
          <a:r>
            <a:rPr lang="es-ES" sz="2000" kern="1200" spc="-1" dirty="0">
              <a:latin typeface="+mj-lt"/>
              <a:cs typeface="+mn-cs"/>
            </a:rPr>
            <a:t>(familiarización con la sintomatología)</a:t>
          </a:r>
          <a:endParaRPr lang="es-CO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0000"/>
            </a:buClr>
            <a:buSzPct val="45000"/>
            <a:buFont typeface="Wingdings" charset="2"/>
            <a:buChar char=""/>
          </a:pPr>
          <a:endParaRPr lang="es-CO" sz="2000" kern="1200" dirty="0">
            <a:latin typeface="+mj-lt"/>
          </a:endParaRPr>
        </a:p>
      </dsp:txBody>
      <dsp:txXfrm>
        <a:off x="0" y="1088080"/>
        <a:ext cx="7560840" cy="943920"/>
      </dsp:txXfrm>
    </dsp:sp>
    <dsp:sp modelId="{5425F604-42DD-4106-844C-3FFB71C4C96C}">
      <dsp:nvSpPr>
        <dsp:cNvPr id="0" name=""/>
        <dsp:cNvSpPr/>
      </dsp:nvSpPr>
      <dsp:spPr>
        <a:xfrm>
          <a:off x="0" y="2032000"/>
          <a:ext cx="7560840" cy="1067040"/>
        </a:xfrm>
        <a:prstGeom prst="round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u="sng" kern="1200" spc="-1" dirty="0">
              <a:latin typeface="+mj-lt"/>
              <a:cs typeface="+mn-cs"/>
            </a:rPr>
            <a:t>Los comportamientos de </a:t>
          </a:r>
          <a:r>
            <a:rPr lang="es-ES" sz="2000" b="1" u="sng" kern="1200" spc="-1" dirty="0" err="1">
              <a:solidFill>
                <a:schemeClr val="bg1"/>
              </a:solidFill>
              <a:latin typeface="+mj-lt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l@s</a:t>
          </a:r>
          <a:r>
            <a:rPr lang="es-ES" sz="2000" b="1" u="sng" kern="1200" spc="-1" dirty="0">
              <a:solidFill>
                <a:schemeClr val="bg1"/>
              </a:solidFill>
              <a:latin typeface="+mj-lt"/>
              <a:cs typeface="+mn-cs"/>
            </a:rPr>
            <a:t> </a:t>
          </a:r>
          <a:r>
            <a:rPr lang="es-ES" sz="2000" b="1" u="sng" kern="1200" spc="-1" dirty="0" err="1">
              <a:latin typeface="+mj-lt"/>
              <a:cs typeface="+mn-cs"/>
            </a:rPr>
            <a:t>niñ@s</a:t>
          </a:r>
          <a:r>
            <a:rPr lang="es-ES" sz="2000" b="1" u="sng" kern="1200" spc="-1" dirty="0">
              <a:latin typeface="+mj-lt"/>
              <a:cs typeface="+mn-cs"/>
            </a:rPr>
            <a:t> con TDAH son iguales a los de sus pares. Se diferencian en la intensidad y en la frecuencia</a:t>
          </a:r>
          <a:endParaRPr lang="es-CO" sz="2000" kern="1200" dirty="0">
            <a:latin typeface="+mj-lt"/>
          </a:endParaRPr>
        </a:p>
      </dsp:txBody>
      <dsp:txXfrm>
        <a:off x="52089" y="2084089"/>
        <a:ext cx="7456662" cy="962862"/>
      </dsp:txXfrm>
    </dsp:sp>
    <dsp:sp modelId="{75834723-A3A4-49A7-B891-4BB25DC4CEF0}">
      <dsp:nvSpPr>
        <dsp:cNvPr id="0" name=""/>
        <dsp:cNvSpPr/>
      </dsp:nvSpPr>
      <dsp:spPr>
        <a:xfrm>
          <a:off x="0" y="3099040"/>
          <a:ext cx="756084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spc="-1" dirty="0">
              <a:latin typeface="+mj-lt"/>
              <a:cs typeface="+mn-cs"/>
            </a:rPr>
            <a:t>Importante consultar y contrastar información con orientación antes de dar la voz de alarma (</a:t>
          </a:r>
          <a:r>
            <a:rPr lang="es-ES" sz="2000" kern="1200" spc="-1" dirty="0" err="1">
              <a:latin typeface="+mj-lt"/>
              <a:cs typeface="+mn-cs"/>
            </a:rPr>
            <a:t>p.e</a:t>
          </a:r>
          <a:r>
            <a:rPr lang="es-ES" sz="2000" kern="1200" spc="-1" dirty="0">
              <a:latin typeface="+mj-lt"/>
              <a:cs typeface="+mn-cs"/>
            </a:rPr>
            <a:t>. para descartar otros problemas de conducta o psicológicos).</a:t>
          </a:r>
          <a:endParaRPr lang="es-CO" sz="2000" kern="1200" dirty="0">
            <a:latin typeface="+mj-lt"/>
          </a:endParaRPr>
        </a:p>
      </dsp:txBody>
      <dsp:txXfrm>
        <a:off x="0" y="3099040"/>
        <a:ext cx="7560840" cy="943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1158466" y="3603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Rendimiento variable e inconsistente </a:t>
          </a:r>
        </a:p>
      </dsp:txBody>
      <dsp:txXfrm>
        <a:off x="1175739" y="20876"/>
        <a:ext cx="4705304" cy="555198"/>
      </dsp:txXfrm>
    </dsp:sp>
    <dsp:sp modelId="{AF2D8483-4CD5-4B86-AB61-3E8D583B89BB}">
      <dsp:nvSpPr>
        <dsp:cNvPr id="0" name=""/>
        <dsp:cNvSpPr/>
      </dsp:nvSpPr>
      <dsp:spPr>
        <a:xfrm rot="5400000">
          <a:off x="3417814" y="608091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630206"/>
        <a:ext cx="159231" cy="154808"/>
      </dsp:txXfrm>
    </dsp:sp>
    <dsp:sp modelId="{688C5282-CDF6-4CF2-B20D-0E9E5C39DE5D}">
      <dsp:nvSpPr>
        <dsp:cNvPr id="0" name=""/>
        <dsp:cNvSpPr/>
      </dsp:nvSpPr>
      <dsp:spPr>
        <a:xfrm>
          <a:off x="1158466" y="888220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Desorganización</a:t>
          </a:r>
        </a:p>
      </dsp:txBody>
      <dsp:txXfrm>
        <a:off x="1175739" y="905493"/>
        <a:ext cx="4705304" cy="555198"/>
      </dsp:txXfrm>
    </dsp:sp>
    <dsp:sp modelId="{2372EA70-544D-40B3-B6A8-09538CBB6840}">
      <dsp:nvSpPr>
        <dsp:cNvPr id="0" name=""/>
        <dsp:cNvSpPr/>
      </dsp:nvSpPr>
      <dsp:spPr>
        <a:xfrm rot="5400000">
          <a:off x="3417814" y="1492709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6578"/>
            <a:satOff val="-10397"/>
            <a:lumOff val="9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1514824"/>
        <a:ext cx="159231" cy="154808"/>
      </dsp:txXfrm>
    </dsp:sp>
    <dsp:sp modelId="{284DAD05-CDF2-46A4-9859-1E8D8B59D26A}">
      <dsp:nvSpPr>
        <dsp:cNvPr id="0" name=""/>
        <dsp:cNvSpPr/>
      </dsp:nvSpPr>
      <dsp:spPr>
        <a:xfrm>
          <a:off x="1158466" y="1772838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completan tareas </a:t>
          </a:r>
        </a:p>
      </dsp:txBody>
      <dsp:txXfrm>
        <a:off x="1175739" y="1790111"/>
        <a:ext cx="4705304" cy="555198"/>
      </dsp:txXfrm>
    </dsp:sp>
    <dsp:sp modelId="{2DD4515F-949C-4058-BE9A-8476F8A35AF4}">
      <dsp:nvSpPr>
        <dsp:cNvPr id="0" name=""/>
        <dsp:cNvSpPr/>
      </dsp:nvSpPr>
      <dsp:spPr>
        <a:xfrm rot="5400000">
          <a:off x="3417814" y="2377326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33157"/>
            <a:satOff val="-20794"/>
            <a:lumOff val="195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2399441"/>
        <a:ext cx="159231" cy="154808"/>
      </dsp:txXfrm>
    </dsp:sp>
    <dsp:sp modelId="{12417413-2640-44E8-BE50-7D1107BA5048}">
      <dsp:nvSpPr>
        <dsp:cNvPr id="0" name=""/>
        <dsp:cNvSpPr/>
      </dsp:nvSpPr>
      <dsp:spPr>
        <a:xfrm>
          <a:off x="1158466" y="2657455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distraen con facilidad </a:t>
          </a:r>
        </a:p>
      </dsp:txBody>
      <dsp:txXfrm>
        <a:off x="1175739" y="2674728"/>
        <a:ext cx="4705304" cy="555198"/>
      </dsp:txXfrm>
    </dsp:sp>
    <dsp:sp modelId="{A60B9C40-A9AD-449E-82DE-761BCAF10CDD}">
      <dsp:nvSpPr>
        <dsp:cNvPr id="0" name=""/>
        <dsp:cNvSpPr/>
      </dsp:nvSpPr>
      <dsp:spPr>
        <a:xfrm rot="5400000">
          <a:off x="3417814" y="3261944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9735"/>
            <a:satOff val="-31192"/>
            <a:lumOff val="29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3284059"/>
        <a:ext cx="159231" cy="154808"/>
      </dsp:txXfrm>
    </dsp:sp>
    <dsp:sp modelId="{3A8853D2-DF9D-4F06-ABE7-5AD3A0D6C0BF}">
      <dsp:nvSpPr>
        <dsp:cNvPr id="0" name=""/>
        <dsp:cNvSpPr/>
      </dsp:nvSpPr>
      <dsp:spPr>
        <a:xfrm>
          <a:off x="1158466" y="3542072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“Ponerse en Marcha”</a:t>
          </a:r>
        </a:p>
      </dsp:txBody>
      <dsp:txXfrm>
        <a:off x="1175739" y="3559345"/>
        <a:ext cx="4705304" cy="555198"/>
      </dsp:txXfrm>
    </dsp:sp>
    <dsp:sp modelId="{B7977521-0D28-4EE0-AFD0-581F209D2B99}">
      <dsp:nvSpPr>
        <dsp:cNvPr id="0" name=""/>
        <dsp:cNvSpPr/>
      </dsp:nvSpPr>
      <dsp:spPr>
        <a:xfrm rot="5400000">
          <a:off x="3417814" y="4146561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66313"/>
            <a:satOff val="-41589"/>
            <a:lumOff val="390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4168676"/>
        <a:ext cx="159231" cy="154808"/>
      </dsp:txXfrm>
    </dsp:sp>
    <dsp:sp modelId="{50F3C3B6-A5B0-48FF-92F2-33C46317DA94}">
      <dsp:nvSpPr>
        <dsp:cNvPr id="0" name=""/>
        <dsp:cNvSpPr/>
      </dsp:nvSpPr>
      <dsp:spPr>
        <a:xfrm>
          <a:off x="1158466" y="4426690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establecen prioridades </a:t>
          </a:r>
        </a:p>
      </dsp:txBody>
      <dsp:txXfrm>
        <a:off x="1175739" y="4443963"/>
        <a:ext cx="4705304" cy="555198"/>
      </dsp:txXfrm>
    </dsp:sp>
    <dsp:sp modelId="{867850A2-345A-4068-8A8A-08824DA1029D}">
      <dsp:nvSpPr>
        <dsp:cNvPr id="0" name=""/>
        <dsp:cNvSpPr/>
      </dsp:nvSpPr>
      <dsp:spPr>
        <a:xfrm rot="5400000">
          <a:off x="3417814" y="5031178"/>
          <a:ext cx="221154" cy="26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82892"/>
            <a:satOff val="-51986"/>
            <a:lumOff val="487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3448776" y="5053293"/>
        <a:ext cx="159231" cy="154808"/>
      </dsp:txXfrm>
    </dsp:sp>
    <dsp:sp modelId="{C80991F3-8E5C-4A91-942E-CDBBDCE823E2}">
      <dsp:nvSpPr>
        <dsp:cNvPr id="0" name=""/>
        <dsp:cNvSpPr/>
      </dsp:nvSpPr>
      <dsp:spPr>
        <a:xfrm>
          <a:off x="1158466" y="5311307"/>
          <a:ext cx="4739850" cy="5897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planifican las </a:t>
          </a:r>
          <a:r>
            <a:rPr lang="es-CO" sz="1800" b="1" kern="1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tareas </a:t>
          </a:r>
        </a:p>
      </dsp:txBody>
      <dsp:txXfrm>
        <a:off x="1175739" y="5328580"/>
        <a:ext cx="4705304" cy="5551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1341309" y="0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prestan atención a detalles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59003" y="17694"/>
        <a:ext cx="4820069" cy="568740"/>
      </dsp:txXfrm>
    </dsp:sp>
    <dsp:sp modelId="{AF2D8483-4CD5-4B86-AB61-3E8D583B89BB}">
      <dsp:nvSpPr>
        <dsp:cNvPr id="0" name=""/>
        <dsp:cNvSpPr/>
      </dsp:nvSpPr>
      <dsp:spPr>
        <a:xfrm rot="5356999">
          <a:off x="3660061" y="621077"/>
          <a:ext cx="229334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2741" y="642342"/>
        <a:ext cx="163114" cy="160534"/>
      </dsp:txXfrm>
    </dsp:sp>
    <dsp:sp modelId="{688C5282-CDF6-4CF2-B20D-0E9E5C39DE5D}">
      <dsp:nvSpPr>
        <dsp:cNvPr id="0" name=""/>
        <dsp:cNvSpPr/>
      </dsp:nvSpPr>
      <dsp:spPr>
        <a:xfrm>
          <a:off x="1352691" y="909884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 que no escuchan cuando se les habla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927578"/>
        <a:ext cx="4820069" cy="568740"/>
      </dsp:txXfrm>
    </dsp:sp>
    <dsp:sp modelId="{2372EA70-544D-40B3-B6A8-09538CBB6840}">
      <dsp:nvSpPr>
        <dsp:cNvPr id="0" name=""/>
        <dsp:cNvSpPr/>
      </dsp:nvSpPr>
      <dsp:spPr>
        <a:xfrm rot="5400000">
          <a:off x="3667145" y="1529116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6578"/>
            <a:satOff val="-10397"/>
            <a:lumOff val="9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1551771"/>
        <a:ext cx="163114" cy="158584"/>
      </dsp:txXfrm>
    </dsp:sp>
    <dsp:sp modelId="{284DAD05-CDF2-46A4-9859-1E8D8B59D26A}">
      <dsp:nvSpPr>
        <dsp:cNvPr id="0" name=""/>
        <dsp:cNvSpPr/>
      </dsp:nvSpPr>
      <dsp:spPr>
        <a:xfrm>
          <a:off x="1352691" y="1816078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una conversación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1833772"/>
        <a:ext cx="4820069" cy="568740"/>
      </dsp:txXfrm>
    </dsp:sp>
    <dsp:sp modelId="{2DD4515F-949C-4058-BE9A-8476F8A35AF4}">
      <dsp:nvSpPr>
        <dsp:cNvPr id="0" name=""/>
        <dsp:cNvSpPr/>
      </dsp:nvSpPr>
      <dsp:spPr>
        <a:xfrm rot="5400000">
          <a:off x="3667145" y="2435310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33157"/>
            <a:satOff val="-20794"/>
            <a:lumOff val="195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2457965"/>
        <a:ext cx="163114" cy="158584"/>
      </dsp:txXfrm>
    </dsp:sp>
    <dsp:sp modelId="{12417413-2640-44E8-BE50-7D1107BA5048}">
      <dsp:nvSpPr>
        <dsp:cNvPr id="0" name=""/>
        <dsp:cNvSpPr/>
      </dsp:nvSpPr>
      <dsp:spPr>
        <a:xfrm>
          <a:off x="1352691" y="2722271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cansan ante tareas largas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2739965"/>
        <a:ext cx="4820069" cy="568740"/>
      </dsp:txXfrm>
    </dsp:sp>
    <dsp:sp modelId="{A60B9C40-A9AD-449E-82DE-761BCAF10CDD}">
      <dsp:nvSpPr>
        <dsp:cNvPr id="0" name=""/>
        <dsp:cNvSpPr/>
      </dsp:nvSpPr>
      <dsp:spPr>
        <a:xfrm rot="5400000">
          <a:off x="3667145" y="3341503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9735"/>
            <a:satOff val="-31192"/>
            <a:lumOff val="29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3364158"/>
        <a:ext cx="163114" cy="158584"/>
      </dsp:txXfrm>
    </dsp:sp>
    <dsp:sp modelId="{3A8853D2-DF9D-4F06-ABE7-5AD3A0D6C0BF}">
      <dsp:nvSpPr>
        <dsp:cNvPr id="0" name=""/>
        <dsp:cNvSpPr/>
      </dsp:nvSpPr>
      <dsp:spPr>
        <a:xfrm>
          <a:off x="1352691" y="3628464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Parecen atender sólo a lo que les gusta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3646158"/>
        <a:ext cx="4820069" cy="568740"/>
      </dsp:txXfrm>
    </dsp:sp>
    <dsp:sp modelId="{B7977521-0D28-4EE0-AFD0-581F209D2B99}">
      <dsp:nvSpPr>
        <dsp:cNvPr id="0" name=""/>
        <dsp:cNvSpPr/>
      </dsp:nvSpPr>
      <dsp:spPr>
        <a:xfrm rot="5400000">
          <a:off x="3667145" y="4247697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66313"/>
            <a:satOff val="-41589"/>
            <a:lumOff val="390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4270352"/>
        <a:ext cx="163114" cy="158584"/>
      </dsp:txXfrm>
    </dsp:sp>
    <dsp:sp modelId="{50F3C3B6-A5B0-48FF-92F2-33C46317DA94}">
      <dsp:nvSpPr>
        <dsp:cNvPr id="0" name=""/>
        <dsp:cNvSpPr/>
      </dsp:nvSpPr>
      <dsp:spPr>
        <a:xfrm>
          <a:off x="1352691" y="4534658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Les cuesta seguir normas de juego</a:t>
          </a:r>
          <a:endParaRPr lang="es-CO" sz="20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4552352"/>
        <a:ext cx="4820069" cy="568740"/>
      </dsp:txXfrm>
    </dsp:sp>
    <dsp:sp modelId="{867850A2-345A-4068-8A8A-08824DA1029D}">
      <dsp:nvSpPr>
        <dsp:cNvPr id="0" name=""/>
        <dsp:cNvSpPr/>
      </dsp:nvSpPr>
      <dsp:spPr>
        <a:xfrm rot="5400000">
          <a:off x="3667145" y="5153890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82892"/>
            <a:satOff val="-51986"/>
            <a:lumOff val="487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1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3698862" y="5176545"/>
        <a:ext cx="163114" cy="158584"/>
      </dsp:txXfrm>
    </dsp:sp>
    <dsp:sp modelId="{C80991F3-8E5C-4A91-942E-CDBBDCE823E2}">
      <dsp:nvSpPr>
        <dsp:cNvPr id="0" name=""/>
        <dsp:cNvSpPr/>
      </dsp:nvSpPr>
      <dsp:spPr>
        <a:xfrm>
          <a:off x="1352691" y="5440851"/>
          <a:ext cx="4855457" cy="6041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Evitan tareas que requieren esfuerzo mental</a:t>
          </a:r>
          <a:endParaRPr lang="es-CO" sz="1800" b="1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1370385" y="5458545"/>
        <a:ext cx="4820069" cy="568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0" y="0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levantan constantemente del asiento.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4074" y="24074"/>
        <a:ext cx="5136428" cy="773796"/>
      </dsp:txXfrm>
    </dsp:sp>
    <dsp:sp modelId="{AF2D8483-4CD5-4B86-AB61-3E8D583B89BB}">
      <dsp:nvSpPr>
        <dsp:cNvPr id="0" name=""/>
        <dsp:cNvSpPr/>
      </dsp:nvSpPr>
      <dsp:spPr>
        <a:xfrm rot="5400000">
          <a:off x="2436855" y="844250"/>
          <a:ext cx="310865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873755"/>
        <a:ext cx="221924" cy="217606"/>
      </dsp:txXfrm>
    </dsp:sp>
    <dsp:sp modelId="{688C5282-CDF6-4CF2-B20D-0E9E5C39DE5D}">
      <dsp:nvSpPr>
        <dsp:cNvPr id="0" name=""/>
        <dsp:cNvSpPr/>
      </dsp:nvSpPr>
      <dsp:spPr>
        <a:xfrm>
          <a:off x="0" y="1236431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latin typeface="+mj-lt"/>
            </a:rPr>
            <a:t>Se sientan de forma inadecuada, cambian constantemente de postura.</a:t>
          </a:r>
          <a:endParaRPr lang="es-CO" sz="2000" b="1" kern="1200" dirty="0">
            <a:latin typeface="+mj-lt"/>
          </a:endParaRPr>
        </a:p>
      </dsp:txBody>
      <dsp:txXfrm>
        <a:off x="24074" y="1260505"/>
        <a:ext cx="5136428" cy="773796"/>
      </dsp:txXfrm>
    </dsp:sp>
    <dsp:sp modelId="{2372EA70-544D-40B3-B6A8-09538CBB6840}">
      <dsp:nvSpPr>
        <dsp:cNvPr id="0" name=""/>
        <dsp:cNvSpPr/>
      </dsp:nvSpPr>
      <dsp:spPr>
        <a:xfrm rot="5400000">
          <a:off x="2438173" y="2078924"/>
          <a:ext cx="308229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73293"/>
            <a:satOff val="-12043"/>
            <a:lumOff val="13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2109747"/>
        <a:ext cx="221924" cy="215760"/>
      </dsp:txXfrm>
    </dsp:sp>
    <dsp:sp modelId="{284DAD05-CDF2-46A4-9859-1E8D8B59D26A}">
      <dsp:nvSpPr>
        <dsp:cNvPr id="0" name=""/>
        <dsp:cNvSpPr/>
      </dsp:nvSpPr>
      <dsp:spPr>
        <a:xfrm>
          <a:off x="0" y="2469347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latin typeface="+mj-lt"/>
            </a:rPr>
            <a:t>Corretean por la clase. Deambulan.</a:t>
          </a:r>
          <a:endParaRPr lang="es-CO" sz="2000" b="1" kern="1200" dirty="0">
            <a:latin typeface="+mj-lt"/>
          </a:endParaRPr>
        </a:p>
      </dsp:txBody>
      <dsp:txXfrm>
        <a:off x="24074" y="2493421"/>
        <a:ext cx="5136428" cy="773796"/>
      </dsp:txXfrm>
    </dsp:sp>
    <dsp:sp modelId="{2DD4515F-949C-4058-BE9A-8476F8A35AF4}">
      <dsp:nvSpPr>
        <dsp:cNvPr id="0" name=""/>
        <dsp:cNvSpPr/>
      </dsp:nvSpPr>
      <dsp:spPr>
        <a:xfrm rot="5400000">
          <a:off x="2438173" y="3311840"/>
          <a:ext cx="308229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46587"/>
            <a:satOff val="-24087"/>
            <a:lumOff val="278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3342663"/>
        <a:ext cx="221924" cy="215760"/>
      </dsp:txXfrm>
    </dsp:sp>
    <dsp:sp modelId="{12417413-2640-44E8-BE50-7D1107BA5048}">
      <dsp:nvSpPr>
        <dsp:cNvPr id="0" name=""/>
        <dsp:cNvSpPr/>
      </dsp:nvSpPr>
      <dsp:spPr>
        <a:xfrm>
          <a:off x="0" y="3702264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latin typeface="+mj-lt"/>
            </a:rPr>
            <a:t>Mordisquean, chupan, muerden las cosas (lápices, gomas…).</a:t>
          </a:r>
          <a:endParaRPr lang="es-CO" sz="2000" b="1" kern="1200" dirty="0">
            <a:latin typeface="+mj-lt"/>
          </a:endParaRPr>
        </a:p>
      </dsp:txBody>
      <dsp:txXfrm>
        <a:off x="24074" y="3726338"/>
        <a:ext cx="5136428" cy="773796"/>
      </dsp:txXfrm>
    </dsp:sp>
    <dsp:sp modelId="{A60B9C40-A9AD-449E-82DE-761BCAF10CDD}">
      <dsp:nvSpPr>
        <dsp:cNvPr id="0" name=""/>
        <dsp:cNvSpPr/>
      </dsp:nvSpPr>
      <dsp:spPr>
        <a:xfrm rot="5400000">
          <a:off x="2438173" y="4544756"/>
          <a:ext cx="308229" cy="369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19880"/>
            <a:satOff val="-36130"/>
            <a:lumOff val="418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/>
        </a:p>
      </dsp:txBody>
      <dsp:txXfrm rot="-5400000">
        <a:off x="2481326" y="4575579"/>
        <a:ext cx="221924" cy="215760"/>
      </dsp:txXfrm>
    </dsp:sp>
    <dsp:sp modelId="{3A8853D2-DF9D-4F06-ABE7-5AD3A0D6C0BF}">
      <dsp:nvSpPr>
        <dsp:cNvPr id="0" name=""/>
        <dsp:cNvSpPr/>
      </dsp:nvSpPr>
      <dsp:spPr>
        <a:xfrm>
          <a:off x="0" y="4935180"/>
          <a:ext cx="5184576" cy="8219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latin typeface="+mj-lt"/>
            </a:rPr>
            <a:t>Interrumpen las tareas o actividades de los compañeros y las explicaciones del profesor.</a:t>
          </a:r>
          <a:endParaRPr lang="es-CO" sz="2000" b="1" kern="1200" dirty="0">
            <a:latin typeface="+mj-lt"/>
          </a:endParaRPr>
        </a:p>
      </dsp:txBody>
      <dsp:txXfrm>
        <a:off x="24074" y="4959254"/>
        <a:ext cx="5136428" cy="7737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C48EA-38D1-4BB5-96F7-2995DAC21B2C}">
      <dsp:nvSpPr>
        <dsp:cNvPr id="0" name=""/>
        <dsp:cNvSpPr/>
      </dsp:nvSpPr>
      <dsp:spPr>
        <a:xfrm>
          <a:off x="0" y="0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les rompen los materiales, se les caen los objetos, son poco cuidadosos y ruidosos.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28012"/>
        <a:ext cx="5386015" cy="900376"/>
      </dsp:txXfrm>
    </dsp:sp>
    <dsp:sp modelId="{AF2D8483-4CD5-4B86-AB61-3E8D583B89BB}">
      <dsp:nvSpPr>
        <dsp:cNvPr id="0" name=""/>
        <dsp:cNvSpPr/>
      </dsp:nvSpPr>
      <dsp:spPr>
        <a:xfrm rot="5400000">
          <a:off x="2539765" y="982882"/>
          <a:ext cx="362508" cy="430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2591905" y="1016818"/>
        <a:ext cx="258228" cy="253756"/>
      </dsp:txXfrm>
    </dsp:sp>
    <dsp:sp modelId="{688C5282-CDF6-4CF2-B20D-0E9E5C39DE5D}">
      <dsp:nvSpPr>
        <dsp:cNvPr id="0" name=""/>
        <dsp:cNvSpPr/>
      </dsp:nvSpPr>
      <dsp:spPr>
        <a:xfrm>
          <a:off x="0" y="1439745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Se implican en actividades más peligrosas.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1467757"/>
        <a:ext cx="5386015" cy="900376"/>
      </dsp:txXfrm>
    </dsp:sp>
    <dsp:sp modelId="{2372EA70-544D-40B3-B6A8-09538CBB6840}">
      <dsp:nvSpPr>
        <dsp:cNvPr id="0" name=""/>
        <dsp:cNvSpPr/>
      </dsp:nvSpPr>
      <dsp:spPr>
        <a:xfrm rot="5400000">
          <a:off x="2541694" y="2420055"/>
          <a:ext cx="358650" cy="430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2591906" y="2455920"/>
        <a:ext cx="258228" cy="251055"/>
      </dsp:txXfrm>
    </dsp:sp>
    <dsp:sp modelId="{284DAD05-CDF2-46A4-9859-1E8D8B59D26A}">
      <dsp:nvSpPr>
        <dsp:cNvPr id="0" name=""/>
        <dsp:cNvSpPr/>
      </dsp:nvSpPr>
      <dsp:spPr>
        <a:xfrm>
          <a:off x="0" y="2874345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accidentes con más frecuencia.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2902357"/>
        <a:ext cx="5386015" cy="900376"/>
      </dsp:txXfrm>
    </dsp:sp>
    <dsp:sp modelId="{2DD4515F-949C-4058-BE9A-8476F8A35AF4}">
      <dsp:nvSpPr>
        <dsp:cNvPr id="0" name=""/>
        <dsp:cNvSpPr/>
      </dsp:nvSpPr>
      <dsp:spPr>
        <a:xfrm rot="5400000">
          <a:off x="2541694" y="3854655"/>
          <a:ext cx="358650" cy="430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 rot="-5400000">
        <a:off x="2591906" y="3890520"/>
        <a:ext cx="258228" cy="251055"/>
      </dsp:txXfrm>
    </dsp:sp>
    <dsp:sp modelId="{12417413-2640-44E8-BE50-7D1107BA5048}">
      <dsp:nvSpPr>
        <dsp:cNvPr id="0" name=""/>
        <dsp:cNvSpPr/>
      </dsp:nvSpPr>
      <dsp:spPr>
        <a:xfrm>
          <a:off x="0" y="4308946"/>
          <a:ext cx="5442039" cy="95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1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rPr>
            <a:t>Pueden ser molestos e incontrolables. Distorsionan el ritmo de la clase.</a:t>
          </a:r>
          <a:endParaRPr lang="es-CO" sz="2000" b="1" kern="12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12" y="4336958"/>
        <a:ext cx="5386015" cy="9003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F63F1-E440-4D71-AEC7-DBF7EB2790EE}">
      <dsp:nvSpPr>
        <dsp:cNvPr id="0" name=""/>
        <dsp:cNvSpPr/>
      </dsp:nvSpPr>
      <dsp:spPr>
        <a:xfrm>
          <a:off x="2227054" y="1021520"/>
          <a:ext cx="481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79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55143" y="1064678"/>
        <a:ext cx="25619" cy="5123"/>
      </dsp:txXfrm>
    </dsp:sp>
    <dsp:sp modelId="{111EE0DA-04F4-4F0B-AD67-A38425DE2155}">
      <dsp:nvSpPr>
        <dsp:cNvPr id="0" name=""/>
        <dsp:cNvSpPr/>
      </dsp:nvSpPr>
      <dsp:spPr>
        <a:xfrm>
          <a:off x="1043" y="398897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latin typeface="+mj-lt"/>
            </a:rPr>
            <a:t>Conducta inmadura e inadecuada.</a:t>
          </a:r>
          <a:endParaRPr lang="es-CO" sz="1800" kern="1200" dirty="0">
            <a:latin typeface="+mj-lt"/>
          </a:endParaRPr>
        </a:p>
      </dsp:txBody>
      <dsp:txXfrm>
        <a:off x="1043" y="398897"/>
        <a:ext cx="2227811" cy="1336686"/>
      </dsp:txXfrm>
    </dsp:sp>
    <dsp:sp modelId="{530C434C-2A5A-4DE6-8ED7-3CEA36BB3FA5}">
      <dsp:nvSpPr>
        <dsp:cNvPr id="0" name=""/>
        <dsp:cNvSpPr/>
      </dsp:nvSpPr>
      <dsp:spPr>
        <a:xfrm>
          <a:off x="1114949" y="1733784"/>
          <a:ext cx="2740207" cy="481796"/>
        </a:xfrm>
        <a:custGeom>
          <a:avLst/>
          <a:gdLst/>
          <a:ahLst/>
          <a:cxnLst/>
          <a:rect l="0" t="0" r="0" b="0"/>
          <a:pathLst>
            <a:path>
              <a:moveTo>
                <a:pt x="2740207" y="0"/>
              </a:moveTo>
              <a:lnTo>
                <a:pt x="2740207" y="257998"/>
              </a:lnTo>
              <a:lnTo>
                <a:pt x="0" y="257998"/>
              </a:lnTo>
              <a:lnTo>
                <a:pt x="0" y="481796"/>
              </a:lnTo>
            </a:path>
          </a:pathLst>
        </a:custGeom>
        <a:noFill/>
        <a:ln w="9525" cap="flat" cmpd="sng" algn="ctr">
          <a:solidFill>
            <a:schemeClr val="accent5">
              <a:hueOff val="-3504825"/>
              <a:satOff val="5153"/>
              <a:lumOff val="4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15360" y="1972120"/>
        <a:ext cx="139385" cy="5123"/>
      </dsp:txXfrm>
    </dsp:sp>
    <dsp:sp modelId="{0D1F0251-1633-426E-8904-315D4C589246}">
      <dsp:nvSpPr>
        <dsp:cNvPr id="0" name=""/>
        <dsp:cNvSpPr/>
      </dsp:nvSpPr>
      <dsp:spPr>
        <a:xfrm>
          <a:off x="2741251" y="398897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2803860"/>
                <a:satOff val="4123"/>
                <a:lumOff val="3529"/>
                <a:alphaOff val="0"/>
                <a:shade val="51000"/>
                <a:satMod val="130000"/>
              </a:schemeClr>
            </a:gs>
            <a:gs pos="80000">
              <a:schemeClr val="accent5">
                <a:hueOff val="-2803860"/>
                <a:satOff val="4123"/>
                <a:lumOff val="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-2803860"/>
                <a:satOff val="4123"/>
                <a:lumOff val="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latin typeface="+mj-lt"/>
            </a:rPr>
            <a:t>Se saltan las normas (falta de reflexibilidad).</a:t>
          </a:r>
          <a:endParaRPr lang="es-CO" sz="1800" kern="1200" dirty="0">
            <a:latin typeface="+mj-lt"/>
          </a:endParaRPr>
        </a:p>
      </dsp:txBody>
      <dsp:txXfrm>
        <a:off x="2741251" y="398897"/>
        <a:ext cx="2227811" cy="1336686"/>
      </dsp:txXfrm>
    </dsp:sp>
    <dsp:sp modelId="{174F853E-FC4F-429F-B909-A6506A1F8602}">
      <dsp:nvSpPr>
        <dsp:cNvPr id="0" name=""/>
        <dsp:cNvSpPr/>
      </dsp:nvSpPr>
      <dsp:spPr>
        <a:xfrm>
          <a:off x="2227054" y="2870604"/>
          <a:ext cx="481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796" y="45720"/>
              </a:lnTo>
            </a:path>
          </a:pathLst>
        </a:custGeom>
        <a:noFill/>
        <a:ln w="9525" cap="flat" cmpd="sng" algn="ctr">
          <a:solidFill>
            <a:schemeClr val="accent5">
              <a:hueOff val="-7009649"/>
              <a:satOff val="10306"/>
              <a:lumOff val="8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55143" y="2913762"/>
        <a:ext cx="25619" cy="5123"/>
      </dsp:txXfrm>
    </dsp:sp>
    <dsp:sp modelId="{2C9448C7-83A8-4509-B54B-D1D888CA5533}">
      <dsp:nvSpPr>
        <dsp:cNvPr id="0" name=""/>
        <dsp:cNvSpPr/>
      </dsp:nvSpPr>
      <dsp:spPr>
        <a:xfrm>
          <a:off x="1043" y="2247980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5607719"/>
                <a:satOff val="8245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5607719"/>
                <a:satOff val="8245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5607719"/>
                <a:satOff val="8245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latin typeface="+mj-lt"/>
            </a:rPr>
            <a:t>Hacen lo primero que se le ocurre.</a:t>
          </a:r>
          <a:endParaRPr lang="es-CO" sz="1800" kern="1200" dirty="0">
            <a:latin typeface="+mj-lt"/>
          </a:endParaRPr>
        </a:p>
      </dsp:txBody>
      <dsp:txXfrm>
        <a:off x="1043" y="2247980"/>
        <a:ext cx="2227811" cy="1336686"/>
      </dsp:txXfrm>
    </dsp:sp>
    <dsp:sp modelId="{28A25B29-0EDF-49A2-BDA8-67F42F08503C}">
      <dsp:nvSpPr>
        <dsp:cNvPr id="0" name=""/>
        <dsp:cNvSpPr/>
      </dsp:nvSpPr>
      <dsp:spPr>
        <a:xfrm>
          <a:off x="1114949" y="3582867"/>
          <a:ext cx="2740207" cy="481796"/>
        </a:xfrm>
        <a:custGeom>
          <a:avLst/>
          <a:gdLst/>
          <a:ahLst/>
          <a:cxnLst/>
          <a:rect l="0" t="0" r="0" b="0"/>
          <a:pathLst>
            <a:path>
              <a:moveTo>
                <a:pt x="2740207" y="0"/>
              </a:moveTo>
              <a:lnTo>
                <a:pt x="2740207" y="257998"/>
              </a:lnTo>
              <a:lnTo>
                <a:pt x="0" y="257998"/>
              </a:lnTo>
              <a:lnTo>
                <a:pt x="0" y="481796"/>
              </a:lnTo>
            </a:path>
          </a:pathLst>
        </a:custGeom>
        <a:noFill/>
        <a:ln w="9525" cap="flat" cmpd="sng" algn="ctr">
          <a:solidFill>
            <a:schemeClr val="accent5">
              <a:hueOff val="-10514474"/>
              <a:satOff val="15460"/>
              <a:lumOff val="13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15360" y="3821203"/>
        <a:ext cx="139385" cy="5123"/>
      </dsp:txXfrm>
    </dsp:sp>
    <dsp:sp modelId="{AA855AED-74BB-45A9-9766-DBBB86B253C0}">
      <dsp:nvSpPr>
        <dsp:cNvPr id="0" name=""/>
        <dsp:cNvSpPr/>
      </dsp:nvSpPr>
      <dsp:spPr>
        <a:xfrm>
          <a:off x="2741251" y="2247980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8411580"/>
                <a:satOff val="12368"/>
                <a:lumOff val="10588"/>
                <a:alphaOff val="0"/>
                <a:shade val="51000"/>
                <a:satMod val="130000"/>
              </a:schemeClr>
            </a:gs>
            <a:gs pos="80000">
              <a:schemeClr val="accent5">
                <a:hueOff val="-8411580"/>
                <a:satOff val="12368"/>
                <a:lumOff val="1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8411580"/>
                <a:satOff val="12368"/>
                <a:lumOff val="1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>
              <a:latin typeface="+mj-lt"/>
            </a:rPr>
            <a:t>Responden sin pensar.</a:t>
          </a:r>
          <a:endParaRPr lang="es-CO" sz="1800" kern="1200" dirty="0">
            <a:latin typeface="+mj-lt"/>
          </a:endParaRPr>
        </a:p>
      </dsp:txBody>
      <dsp:txXfrm>
        <a:off x="2741251" y="2247980"/>
        <a:ext cx="2227811" cy="1336686"/>
      </dsp:txXfrm>
    </dsp:sp>
    <dsp:sp modelId="{03390F61-9042-43F6-B486-8A4AC766041B}">
      <dsp:nvSpPr>
        <dsp:cNvPr id="0" name=""/>
        <dsp:cNvSpPr/>
      </dsp:nvSpPr>
      <dsp:spPr>
        <a:xfrm>
          <a:off x="2227054" y="4719687"/>
          <a:ext cx="481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796" y="45720"/>
              </a:lnTo>
            </a:path>
          </a:pathLst>
        </a:custGeom>
        <a:noFill/>
        <a:ln w="952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455143" y="4762845"/>
        <a:ext cx="25619" cy="5123"/>
      </dsp:txXfrm>
    </dsp:sp>
    <dsp:sp modelId="{FE6C80B5-3591-47F9-9C78-08617A2F6F17}">
      <dsp:nvSpPr>
        <dsp:cNvPr id="0" name=""/>
        <dsp:cNvSpPr/>
      </dsp:nvSpPr>
      <dsp:spPr>
        <a:xfrm>
          <a:off x="1043" y="4097063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11215439"/>
                <a:satOff val="16490"/>
                <a:lumOff val="14118"/>
                <a:alphaOff val="0"/>
                <a:shade val="51000"/>
                <a:satMod val="130000"/>
              </a:schemeClr>
            </a:gs>
            <a:gs pos="80000">
              <a:schemeClr val="accent5">
                <a:hueOff val="-11215439"/>
                <a:satOff val="16490"/>
                <a:lumOff val="14118"/>
                <a:alphaOff val="0"/>
                <a:shade val="93000"/>
                <a:satMod val="130000"/>
              </a:schemeClr>
            </a:gs>
            <a:gs pos="100000">
              <a:schemeClr val="accent5">
                <a:hueOff val="-11215439"/>
                <a:satOff val="16490"/>
                <a:lumOff val="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>
              <a:latin typeface="+mj-lt"/>
            </a:rPr>
            <a:t>No hacen caso de las advertencias.</a:t>
          </a:r>
          <a:endParaRPr lang="es-CO" sz="1800" kern="1200" dirty="0">
            <a:latin typeface="+mj-lt"/>
          </a:endParaRPr>
        </a:p>
      </dsp:txBody>
      <dsp:txXfrm>
        <a:off x="1043" y="4097063"/>
        <a:ext cx="2227811" cy="1336686"/>
      </dsp:txXfrm>
    </dsp:sp>
    <dsp:sp modelId="{88ABC613-E5CE-4207-8B3E-BD2ACD03157F}">
      <dsp:nvSpPr>
        <dsp:cNvPr id="0" name=""/>
        <dsp:cNvSpPr/>
      </dsp:nvSpPr>
      <dsp:spPr>
        <a:xfrm>
          <a:off x="2741251" y="4097063"/>
          <a:ext cx="2227811" cy="1336686"/>
        </a:xfrm>
        <a:prstGeom prst="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>
              <a:latin typeface="+mj-lt"/>
            </a:rPr>
            <a:t>Tienen poca conciencia de peligro.</a:t>
          </a:r>
          <a:endParaRPr lang="es-CO" sz="1800" kern="1200" dirty="0">
            <a:latin typeface="+mj-lt"/>
          </a:endParaRPr>
        </a:p>
      </dsp:txBody>
      <dsp:txXfrm>
        <a:off x="2741251" y="4097063"/>
        <a:ext cx="2227811" cy="13366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434C-2A5A-4DE6-8ED7-3CEA36BB3FA5}">
      <dsp:nvSpPr>
        <dsp:cNvPr id="0" name=""/>
        <dsp:cNvSpPr/>
      </dsp:nvSpPr>
      <dsp:spPr>
        <a:xfrm>
          <a:off x="2587437" y="1346060"/>
          <a:ext cx="1785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854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71480" y="1390733"/>
        <a:ext cx="10457" cy="2093"/>
      </dsp:txXfrm>
    </dsp:sp>
    <dsp:sp modelId="{0D1F0251-1633-426E-8904-315D4C589246}">
      <dsp:nvSpPr>
        <dsp:cNvPr id="0" name=""/>
        <dsp:cNvSpPr/>
      </dsp:nvSpPr>
      <dsp:spPr>
        <a:xfrm>
          <a:off x="4083" y="611405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Dificultades en búsqueda de posibilidades.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4083" y="611405"/>
        <a:ext cx="2585153" cy="1560749"/>
      </dsp:txXfrm>
    </dsp:sp>
    <dsp:sp modelId="{174F853E-FC4F-429F-B909-A6506A1F8602}">
      <dsp:nvSpPr>
        <dsp:cNvPr id="0" name=""/>
        <dsp:cNvSpPr/>
      </dsp:nvSpPr>
      <dsp:spPr>
        <a:xfrm>
          <a:off x="1292577" y="2170354"/>
          <a:ext cx="2798381" cy="327639"/>
        </a:xfrm>
        <a:custGeom>
          <a:avLst/>
          <a:gdLst/>
          <a:ahLst/>
          <a:cxnLst/>
          <a:rect l="0" t="0" r="0" b="0"/>
          <a:pathLst>
            <a:path>
              <a:moveTo>
                <a:pt x="2798381" y="0"/>
              </a:moveTo>
              <a:lnTo>
                <a:pt x="2798381" y="180919"/>
              </a:lnTo>
              <a:lnTo>
                <a:pt x="0" y="180919"/>
              </a:lnTo>
              <a:lnTo>
                <a:pt x="0" y="327639"/>
              </a:lnTo>
            </a:path>
          </a:pathLst>
        </a:custGeom>
        <a:noFill/>
        <a:ln w="9525" cap="flat" cmpd="sng" algn="ctr">
          <a:solidFill>
            <a:schemeClr val="accent5">
              <a:hueOff val="-4673100"/>
              <a:satOff val="6871"/>
              <a:lumOff val="5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21237" y="2333127"/>
        <a:ext cx="141060" cy="2093"/>
      </dsp:txXfrm>
    </dsp:sp>
    <dsp:sp modelId="{2C9448C7-83A8-4509-B54B-D1D888CA5533}">
      <dsp:nvSpPr>
        <dsp:cNvPr id="0" name=""/>
        <dsp:cNvSpPr/>
      </dsp:nvSpPr>
      <dsp:spPr>
        <a:xfrm>
          <a:off x="2798381" y="611405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3504825"/>
                <a:satOff val="5153"/>
                <a:lumOff val="4412"/>
                <a:alphaOff val="0"/>
                <a:shade val="51000"/>
                <a:satMod val="130000"/>
              </a:schemeClr>
            </a:gs>
            <a:gs pos="80000">
              <a:schemeClr val="accent5">
                <a:hueOff val="-3504825"/>
                <a:satOff val="5153"/>
                <a:lumOff val="4412"/>
                <a:alphaOff val="0"/>
                <a:shade val="93000"/>
                <a:satMod val="130000"/>
              </a:schemeClr>
            </a:gs>
            <a:gs pos="100000">
              <a:schemeClr val="accent5">
                <a:hueOff val="-3504825"/>
                <a:satOff val="5153"/>
                <a:lumOff val="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Saltan de una tarea a otra sin terminarlas por falta de constancia.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798381" y="611405"/>
        <a:ext cx="2585153" cy="1560749"/>
      </dsp:txXfrm>
    </dsp:sp>
    <dsp:sp modelId="{28A25B29-0EDF-49A2-BDA8-67F42F08503C}">
      <dsp:nvSpPr>
        <dsp:cNvPr id="0" name=""/>
        <dsp:cNvSpPr/>
      </dsp:nvSpPr>
      <dsp:spPr>
        <a:xfrm>
          <a:off x="2583354" y="3265048"/>
          <a:ext cx="186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455" y="45720"/>
              </a:lnTo>
              <a:lnTo>
                <a:pt x="110455" y="46963"/>
              </a:lnTo>
              <a:lnTo>
                <a:pt x="186710" y="46963"/>
              </a:lnTo>
            </a:path>
          </a:pathLst>
        </a:custGeom>
        <a:noFill/>
        <a:ln w="9525" cap="flat" cmpd="sng" algn="ctr">
          <a:solidFill>
            <a:schemeClr val="accent5">
              <a:hueOff val="-9346199"/>
              <a:satOff val="13742"/>
              <a:lumOff val="1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71276" y="3309721"/>
        <a:ext cx="10865" cy="2093"/>
      </dsp:txXfrm>
    </dsp:sp>
    <dsp:sp modelId="{AA855AED-74BB-45A9-9766-DBBB86B253C0}">
      <dsp:nvSpPr>
        <dsp:cNvPr id="0" name=""/>
        <dsp:cNvSpPr/>
      </dsp:nvSpPr>
      <dsp:spPr>
        <a:xfrm>
          <a:off x="0" y="2530393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7009649"/>
                <a:satOff val="10306"/>
                <a:lumOff val="8824"/>
                <a:alphaOff val="0"/>
                <a:shade val="51000"/>
                <a:satMod val="130000"/>
              </a:schemeClr>
            </a:gs>
            <a:gs pos="80000">
              <a:schemeClr val="accent5">
                <a:hueOff val="-7009649"/>
                <a:satOff val="10306"/>
                <a:lumOff val="8824"/>
                <a:alphaOff val="0"/>
                <a:shade val="93000"/>
                <a:satMod val="130000"/>
              </a:schemeClr>
            </a:gs>
            <a:gs pos="100000">
              <a:schemeClr val="accent5">
                <a:hueOff val="-7009649"/>
                <a:satOff val="10306"/>
                <a:lumOff val="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No siguen instrucciones (déficit en inhibición).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0" y="2530393"/>
        <a:ext cx="2585153" cy="1560749"/>
      </dsp:txXfrm>
    </dsp:sp>
    <dsp:sp modelId="{03390F61-9042-43F6-B486-8A4AC766041B}">
      <dsp:nvSpPr>
        <dsp:cNvPr id="0" name=""/>
        <dsp:cNvSpPr/>
      </dsp:nvSpPr>
      <dsp:spPr>
        <a:xfrm>
          <a:off x="1292576" y="4090587"/>
          <a:ext cx="2802465" cy="256182"/>
        </a:xfrm>
        <a:custGeom>
          <a:avLst/>
          <a:gdLst/>
          <a:ahLst/>
          <a:cxnLst/>
          <a:rect l="0" t="0" r="0" b="0"/>
          <a:pathLst>
            <a:path>
              <a:moveTo>
                <a:pt x="2802465" y="0"/>
              </a:moveTo>
              <a:lnTo>
                <a:pt x="2802465" y="145191"/>
              </a:lnTo>
              <a:lnTo>
                <a:pt x="0" y="145191"/>
              </a:lnTo>
              <a:lnTo>
                <a:pt x="0" y="256182"/>
              </a:lnTo>
            </a:path>
          </a:pathLst>
        </a:custGeom>
        <a:noFill/>
        <a:ln w="952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623381" y="4217631"/>
        <a:ext cx="140855" cy="2093"/>
      </dsp:txXfrm>
    </dsp:sp>
    <dsp:sp modelId="{FE6C80B5-3591-47F9-9C78-08617A2F6F17}">
      <dsp:nvSpPr>
        <dsp:cNvPr id="0" name=""/>
        <dsp:cNvSpPr/>
      </dsp:nvSpPr>
      <dsp:spPr>
        <a:xfrm>
          <a:off x="2802465" y="2531637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10514474"/>
                <a:satOff val="15460"/>
                <a:lumOff val="1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10514474"/>
                <a:satOff val="15460"/>
                <a:lumOff val="1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10514474"/>
                <a:satOff val="15460"/>
                <a:lumOff val="1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8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Tienen poco control de la expresión de sus sentimientos.</a:t>
          </a:r>
          <a:endParaRPr lang="es-CO" sz="18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02465" y="2531637"/>
        <a:ext cx="2585153" cy="1560749"/>
      </dsp:txXfrm>
    </dsp:sp>
    <dsp:sp modelId="{88ABC613-E5CE-4207-8B3E-BD2ACD03157F}">
      <dsp:nvSpPr>
        <dsp:cNvPr id="0" name=""/>
        <dsp:cNvSpPr/>
      </dsp:nvSpPr>
      <dsp:spPr>
        <a:xfrm>
          <a:off x="0" y="4379169"/>
          <a:ext cx="2585153" cy="1560749"/>
        </a:xfrm>
        <a:prstGeom prst="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StarSymbol"/>
            <a:buNone/>
          </a:pPr>
          <a:r>
            <a:rPr lang="es-ES" sz="1600" b="1" kern="1200" spc="-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rPr>
            <a:t>Los castigos producen poco efecto en su comportamiento, así como las recompensas a largo plazo.</a:t>
          </a:r>
          <a:endParaRPr lang="es-CO" sz="1600" kern="1200" dirty="0"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0" y="4379169"/>
        <a:ext cx="2585153" cy="1560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73AF7DF-E31E-44AA-B9DD-9E017CF91A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93A4AF1-075F-42BF-BC4E-D9CBA402D2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6AD6998-9142-43FD-BF38-434C7A6F4D27}" type="datetimeFigureOut">
              <a:rPr lang="es-ES"/>
              <a:pPr>
                <a:defRPr/>
              </a:pPr>
              <a:t>25/09/2019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CC09D8E3-BC21-40DA-92AE-1A8FC07003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85B94882-A4A5-4F33-BE60-2BCB6B661C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2C1552-5487-46C1-B918-52511971DC8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>
            <a:extLst>
              <a:ext uri="{FF2B5EF4-FFF2-40B4-BE49-F238E27FC236}">
                <a16:creationId xmlns:a16="http://schemas.microsoft.com/office/drawing/2014/main" id="{19DEC0DD-F249-4A14-9B74-8AD01C4E5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25" y="884238"/>
            <a:ext cx="5813425" cy="4359275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/>
            <a:r>
              <a:rPr lang="es-ES" noProof="0"/>
              <a:t>                              </a:t>
            </a:r>
          </a:p>
        </p:txBody>
      </p:sp>
      <p:sp>
        <p:nvSpPr>
          <p:cNvPr id="168" name="PlaceHolder 2">
            <a:extLst>
              <a:ext uri="{FF2B5EF4-FFF2-40B4-BE49-F238E27FC236}">
                <a16:creationId xmlns:a16="http://schemas.microsoft.com/office/drawing/2014/main" id="{325A56B3-5526-4C86-9757-A42EBE1AAF8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5650" y="5522913"/>
            <a:ext cx="6048375" cy="52339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s-ES" noProof="0"/>
              <a:t>Pulse para editar el formato de las notas</a:t>
            </a:r>
          </a:p>
        </p:txBody>
      </p:sp>
      <p:sp>
        <p:nvSpPr>
          <p:cNvPr id="169" name="PlaceHolder 3">
            <a:extLst>
              <a:ext uri="{FF2B5EF4-FFF2-40B4-BE49-F238E27FC236}">
                <a16:creationId xmlns:a16="http://schemas.microsoft.com/office/drawing/2014/main" id="{170F43D9-7BBD-4E2C-8D88-68DD1DDD4823}"/>
              </a:ext>
            </a:extLst>
          </p:cNvPr>
          <p:cNvSpPr>
            <a:spLocks noGrp="1"/>
          </p:cNvSpPr>
          <p:nvPr>
            <p:ph type="hdr"/>
          </p:nvPr>
        </p:nvSpPr>
        <p:spPr>
          <a:xfrm>
            <a:off x="0" y="0"/>
            <a:ext cx="3281363" cy="582613"/>
          </a:xfrm>
          <a:prstGeom prst="rect">
            <a:avLst/>
          </a:prstGeom>
        </p:spPr>
        <p:txBody>
          <a:bodyPr lIns="0" tIns="0" rIns="0" bIns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ES"/>
              <a:t>&lt;cabecera&gt;</a:t>
            </a:r>
          </a:p>
        </p:txBody>
      </p:sp>
      <p:sp>
        <p:nvSpPr>
          <p:cNvPr id="170" name="PlaceHolder 4">
            <a:extLst>
              <a:ext uri="{FF2B5EF4-FFF2-40B4-BE49-F238E27FC236}">
                <a16:creationId xmlns:a16="http://schemas.microsoft.com/office/drawing/2014/main" id="{1A0F2CCC-8D11-4D89-ADCB-9B4FB3CC29C8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826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ES"/>
              <a:t>&lt;fecha/hora&gt;</a:t>
            </a:r>
          </a:p>
        </p:txBody>
      </p:sp>
      <p:sp>
        <p:nvSpPr>
          <p:cNvPr id="171" name="PlaceHolder 5">
            <a:extLst>
              <a:ext uri="{FF2B5EF4-FFF2-40B4-BE49-F238E27FC236}">
                <a16:creationId xmlns:a16="http://schemas.microsoft.com/office/drawing/2014/main" id="{08D9F9C6-CFBF-4B74-B28D-111E71DC03C6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0" y="11047413"/>
            <a:ext cx="3281363" cy="581025"/>
          </a:xfrm>
          <a:prstGeom prst="rect">
            <a:avLst/>
          </a:prstGeom>
        </p:spPr>
        <p:txBody>
          <a:bodyPr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ES"/>
              <a:t>&lt;pie de página&gt;</a:t>
            </a:r>
          </a:p>
        </p:txBody>
      </p:sp>
      <p:sp>
        <p:nvSpPr>
          <p:cNvPr id="172" name="PlaceHolder 6">
            <a:extLst>
              <a:ext uri="{FF2B5EF4-FFF2-40B4-BE49-F238E27FC236}">
                <a16:creationId xmlns:a16="http://schemas.microsoft.com/office/drawing/2014/main" id="{A459A718-3089-446F-AFFE-42EBDD6F0B3B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4278313" y="11047413"/>
            <a:ext cx="3281362" cy="5810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80710F-92B7-4754-9002-BBD7B0772B7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>
            <a:extLst>
              <a:ext uri="{FF2B5EF4-FFF2-40B4-BE49-F238E27FC236}">
                <a16:creationId xmlns:a16="http://schemas.microsoft.com/office/drawing/2014/main" id="{C3C1FCE1-61E6-43D3-B1FB-035767C13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4713" y="884238"/>
            <a:ext cx="5810250" cy="435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2707" name="2 Marcador de notas">
            <a:extLst>
              <a:ext uri="{FF2B5EF4-FFF2-40B4-BE49-F238E27FC236}">
                <a16:creationId xmlns:a16="http://schemas.microsoft.com/office/drawing/2014/main" id="{5A2729AC-0656-4EBE-89EE-794A216F4A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72708" name="3 Marcador de número de diapositiva">
            <a:extLst>
              <a:ext uri="{FF2B5EF4-FFF2-40B4-BE49-F238E27FC236}">
                <a16:creationId xmlns:a16="http://schemas.microsoft.com/office/drawing/2014/main" id="{6ED5C811-23C0-496F-8D9A-5F62C1006A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AB37D8B5-29D4-4F4D-A9D1-92B29C4BB1AC}" type="slidenum">
              <a:rPr lang="es-ES" altLang="es-CO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s-ES" altLang="es-CO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imagen de diapositiva 1">
            <a:extLst>
              <a:ext uri="{FF2B5EF4-FFF2-40B4-BE49-F238E27FC236}">
                <a16:creationId xmlns:a16="http://schemas.microsoft.com/office/drawing/2014/main" id="{39E80384-052B-4F00-8D16-73411BDDE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5779" name="Marcador de notas 2">
            <a:extLst>
              <a:ext uri="{FF2B5EF4-FFF2-40B4-BE49-F238E27FC236}">
                <a16:creationId xmlns:a16="http://schemas.microsoft.com/office/drawing/2014/main" id="{AF4B859E-9C14-498A-9A14-FE9AE5265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/>
          </a:p>
        </p:txBody>
      </p:sp>
      <p:sp>
        <p:nvSpPr>
          <p:cNvPr id="75780" name="Marcador de número de diapositiva 3">
            <a:extLst>
              <a:ext uri="{FF2B5EF4-FFF2-40B4-BE49-F238E27FC236}">
                <a16:creationId xmlns:a16="http://schemas.microsoft.com/office/drawing/2014/main" id="{4DC75B11-AA69-4629-8CB3-F3C73921C3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151BB37A-3967-4651-9DF9-9DB743432B8E}" type="slidenum">
              <a:rPr lang="es-ES" altLang="es-CO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s-ES" altLang="es-CO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ceHolder 1">
            <a:extLst>
              <a:ext uri="{FF2B5EF4-FFF2-40B4-BE49-F238E27FC236}">
                <a16:creationId xmlns:a16="http://schemas.microsoft.com/office/drawing/2014/main" id="{04B907FC-41C0-43A1-B9BE-6C8930722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4" name="CustomShape 2">
            <a:extLst>
              <a:ext uri="{FF2B5EF4-FFF2-40B4-BE49-F238E27FC236}">
                <a16:creationId xmlns:a16="http://schemas.microsoft.com/office/drawing/2014/main" id="{353504B1-5C61-40B2-BC77-562EE95A5E84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ceHolder 1">
            <a:extLst>
              <a:ext uri="{FF2B5EF4-FFF2-40B4-BE49-F238E27FC236}">
                <a16:creationId xmlns:a16="http://schemas.microsoft.com/office/drawing/2014/main" id="{2DD33813-A41F-4713-A8D5-EA699A0CCB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6" name="CustomShape 2">
            <a:extLst>
              <a:ext uri="{FF2B5EF4-FFF2-40B4-BE49-F238E27FC236}">
                <a16:creationId xmlns:a16="http://schemas.microsoft.com/office/drawing/2014/main" id="{3E8551D8-A5E1-45C9-8108-DBE5A66ED4B1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ceHolder 1">
            <a:extLst>
              <a:ext uri="{FF2B5EF4-FFF2-40B4-BE49-F238E27FC236}">
                <a16:creationId xmlns:a16="http://schemas.microsoft.com/office/drawing/2014/main" id="{BCD16117-3AFD-4FDB-B901-26EBE83ADF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8" name="CustomShape 2">
            <a:extLst>
              <a:ext uri="{FF2B5EF4-FFF2-40B4-BE49-F238E27FC236}">
                <a16:creationId xmlns:a16="http://schemas.microsoft.com/office/drawing/2014/main" id="{07F7E4A9-AC81-47DB-A14D-31D603CEEEDF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1">
            <a:extLst>
              <a:ext uri="{FF2B5EF4-FFF2-40B4-BE49-F238E27FC236}">
                <a16:creationId xmlns:a16="http://schemas.microsoft.com/office/drawing/2014/main" id="{25ED5442-3F15-4BE8-94FA-DCB66529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949488" y="-12831763"/>
            <a:ext cx="18065751" cy="135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0" name="CustomShape 2">
            <a:extLst>
              <a:ext uri="{FF2B5EF4-FFF2-40B4-BE49-F238E27FC236}">
                <a16:creationId xmlns:a16="http://schemas.microsoft.com/office/drawing/2014/main" id="{19133E61-9F25-4E4F-9BCB-56F3BF04B614}"/>
              </a:ext>
            </a:extLst>
          </p:cNvPr>
          <p:cNvSpPr/>
          <p:nvPr/>
        </p:nvSpPr>
        <p:spPr>
          <a:xfrm>
            <a:off x="685800" y="4724400"/>
            <a:ext cx="5449888" cy="44354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>
            <a:extLst>
              <a:ext uri="{FF2B5EF4-FFF2-40B4-BE49-F238E27FC236}">
                <a16:creationId xmlns:a16="http://schemas.microsoft.com/office/drawing/2014/main" id="{BD141E73-7B1A-44C0-A492-D87439652A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4713" y="884238"/>
            <a:ext cx="5810250" cy="435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4451" name="2 Marcador de notas">
            <a:extLst>
              <a:ext uri="{FF2B5EF4-FFF2-40B4-BE49-F238E27FC236}">
                <a16:creationId xmlns:a16="http://schemas.microsoft.com/office/drawing/2014/main" id="{C0D36D24-AFF8-480F-A17D-1F49B6975B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/>
          </a:p>
        </p:txBody>
      </p:sp>
      <p:sp>
        <p:nvSpPr>
          <p:cNvPr id="104452" name="3 Marcador de número de diapositiva">
            <a:extLst>
              <a:ext uri="{FF2B5EF4-FFF2-40B4-BE49-F238E27FC236}">
                <a16:creationId xmlns:a16="http://schemas.microsoft.com/office/drawing/2014/main" id="{60F3424C-055E-49D3-9731-33DF59C759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E92F478D-454F-4BF5-A386-BFB010BA9FCA}" type="slidenum">
              <a:rPr lang="es-ES" altLang="es-CO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es-ES" altLang="es-CO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>
            <a:extLst>
              <a:ext uri="{FF2B5EF4-FFF2-40B4-BE49-F238E27FC236}">
                <a16:creationId xmlns:a16="http://schemas.microsoft.com/office/drawing/2014/main" id="{461773C0-3877-40A2-9A9A-10A9B9B591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4713" y="884238"/>
            <a:ext cx="5810250" cy="435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6499" name="2 Marcador de notas">
            <a:extLst>
              <a:ext uri="{FF2B5EF4-FFF2-40B4-BE49-F238E27FC236}">
                <a16:creationId xmlns:a16="http://schemas.microsoft.com/office/drawing/2014/main" id="{A4106220-DCA0-4116-89B7-00844EF3AD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/>
          </a:p>
        </p:txBody>
      </p:sp>
      <p:sp>
        <p:nvSpPr>
          <p:cNvPr id="106500" name="3 Marcador de número de diapositiva">
            <a:extLst>
              <a:ext uri="{FF2B5EF4-FFF2-40B4-BE49-F238E27FC236}">
                <a16:creationId xmlns:a16="http://schemas.microsoft.com/office/drawing/2014/main" id="{7C1EAC9E-DE44-4B9D-BD11-779E08B526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53843F3E-88C0-4804-9430-CFE3C8B93D89}" type="slidenum">
              <a:rPr lang="es-ES" altLang="es-CO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es-ES" altLang="es-CO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55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13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63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91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2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34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32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448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9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48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765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89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328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12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989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585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293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0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32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85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63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449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694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228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826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604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730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953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77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502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444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68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38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325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973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14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448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855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283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796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677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04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26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1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06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A7AE4036-F79A-4BBE-9FE1-93AB2515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16843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ceHolder 1">
            <a:extLst>
              <a:ext uri="{FF2B5EF4-FFF2-40B4-BE49-F238E27FC236}">
                <a16:creationId xmlns:a16="http://schemas.microsoft.com/office/drawing/2014/main" id="{1B190187-D921-46BB-9DB5-3FE18AE2A6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CD3611C1-D411-419A-9E74-25EE68FDDAA8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90DAD16-12B2-4579-BA4F-54C1E4EF89CC}" type="datetimeFigureOut">
              <a:rPr lang="es-ES"/>
              <a:pPr>
                <a:defRPr/>
              </a:pPr>
              <a:t>25/09/2019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2AA8BA34-8461-4445-AE7A-80E9EB288E7A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PlaceHolder 4">
            <a:extLst>
              <a:ext uri="{FF2B5EF4-FFF2-40B4-BE49-F238E27FC236}">
                <a16:creationId xmlns:a16="http://schemas.microsoft.com/office/drawing/2014/main" id="{E9C0E821-5A6E-4633-A2F2-3D1DE847319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E87EA7-BC29-47C2-AED8-4DB384324FCB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89CC21E5-7E41-41B8-B926-F55711564DF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445615A3-73F7-4109-B2EE-93720794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16843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laceHolder 1">
            <a:extLst>
              <a:ext uri="{FF2B5EF4-FFF2-40B4-BE49-F238E27FC236}">
                <a16:creationId xmlns:a16="http://schemas.microsoft.com/office/drawing/2014/main" id="{DCCFE5BA-7D36-4998-922E-7C2F4D1B84CC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E37934B-F58B-4C35-82B1-AA976EEDB037}" type="datetimeFigureOut">
              <a:rPr lang="es-ES"/>
              <a:pPr>
                <a:defRPr/>
              </a:pPr>
              <a:t>25/09/2019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4" name="PlaceHolder 2">
            <a:extLst>
              <a:ext uri="{FF2B5EF4-FFF2-40B4-BE49-F238E27FC236}">
                <a16:creationId xmlns:a16="http://schemas.microsoft.com/office/drawing/2014/main" id="{1745B095-352D-494F-847B-A97F2DC8A63F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" name="PlaceHolder 3">
            <a:extLst>
              <a:ext uri="{FF2B5EF4-FFF2-40B4-BE49-F238E27FC236}">
                <a16:creationId xmlns:a16="http://schemas.microsoft.com/office/drawing/2014/main" id="{730CA306-4FC0-40C5-89A1-CA505A0F4B4D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2FE4D9-A930-4F4E-9C5E-56F880771CE0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PlaceHolder 4">
            <a:extLst>
              <a:ext uri="{FF2B5EF4-FFF2-40B4-BE49-F238E27FC236}">
                <a16:creationId xmlns:a16="http://schemas.microsoft.com/office/drawing/2014/main" id="{0EF8F468-FF95-434E-B8F0-5AB8A96094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Pulse para editar el formato del texto de título</a:t>
            </a:r>
          </a:p>
        </p:txBody>
      </p:sp>
      <p:sp>
        <p:nvSpPr>
          <p:cNvPr id="47" name="PlaceHolder 5">
            <a:extLst>
              <a:ext uri="{FF2B5EF4-FFF2-40B4-BE49-F238E27FC236}">
                <a16:creationId xmlns:a16="http://schemas.microsoft.com/office/drawing/2014/main" id="{014E75AF-8B60-4DC9-8EC2-C92811B7BB3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042BD090-2494-464A-A7E8-9DDEDBAB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16843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PlaceHolder 1">
            <a:extLst>
              <a:ext uri="{FF2B5EF4-FFF2-40B4-BE49-F238E27FC236}">
                <a16:creationId xmlns:a16="http://schemas.microsoft.com/office/drawing/2014/main" id="{DB06D411-B0FF-44F3-BEF6-82D2400E2B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3076" name="PlaceHolder 2">
            <a:extLst>
              <a:ext uri="{FF2B5EF4-FFF2-40B4-BE49-F238E27FC236}">
                <a16:creationId xmlns:a16="http://schemas.microsoft.com/office/drawing/2014/main" id="{DA8CE031-12F0-4A0F-B044-9847FACAC901}"/>
              </a:ext>
            </a:extLst>
          </p:cNvPr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87" name="PlaceHolder 3">
            <a:extLst>
              <a:ext uri="{FF2B5EF4-FFF2-40B4-BE49-F238E27FC236}">
                <a16:creationId xmlns:a16="http://schemas.microsoft.com/office/drawing/2014/main" id="{C534EA88-DB6B-4B6E-B189-BD8D0498BCD0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8DD68D9-9075-4E58-B1F5-271E3BBD8576}" type="datetimeFigureOut">
              <a:rPr lang="es-ES"/>
              <a:pPr>
                <a:defRPr/>
              </a:pPr>
              <a:t>25/09/2019</a:t>
            </a:fld>
            <a:endParaRPr lang="es-E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88" name="PlaceHolder 4">
            <a:extLst>
              <a:ext uri="{FF2B5EF4-FFF2-40B4-BE49-F238E27FC236}">
                <a16:creationId xmlns:a16="http://schemas.microsoft.com/office/drawing/2014/main" id="{01F92D09-0F88-41DF-BB9D-573D265C8E00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5000" rIns="90000" bIns="4500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" name="PlaceHolder 5">
            <a:extLst>
              <a:ext uri="{FF2B5EF4-FFF2-40B4-BE49-F238E27FC236}">
                <a16:creationId xmlns:a16="http://schemas.microsoft.com/office/drawing/2014/main" id="{7CEB13AA-8F49-46C0-A89C-EDFC6E139837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877DAF-CC66-44DE-ABA4-A6EFA307E210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ceHolder 1">
            <a:extLst>
              <a:ext uri="{FF2B5EF4-FFF2-40B4-BE49-F238E27FC236}">
                <a16:creationId xmlns:a16="http://schemas.microsoft.com/office/drawing/2014/main" id="{F3AAFA0F-67B3-4E36-B849-0920F37255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78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Pulse para editar el formato del texto de título</a:t>
            </a:r>
          </a:p>
        </p:txBody>
      </p:sp>
      <p:sp>
        <p:nvSpPr>
          <p:cNvPr id="127" name="PlaceHolder 2">
            <a:extLst>
              <a:ext uri="{FF2B5EF4-FFF2-40B4-BE49-F238E27FC236}">
                <a16:creationId xmlns:a16="http://schemas.microsoft.com/office/drawing/2014/main" id="{8BA5D582-2BFB-45E9-88E7-F275419CF46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0200"/>
            <a:ext cx="8178800" cy="4475163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r>
              <a:rPr lang="es-ES"/>
              <a:t>Pulse para editar el formato de esquema del texto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</p:txBody>
      </p:sp>
      <p:sp>
        <p:nvSpPr>
          <p:cNvPr id="128" name="CustomShape 3">
            <a:extLst>
              <a:ext uri="{FF2B5EF4-FFF2-40B4-BE49-F238E27FC236}">
                <a16:creationId xmlns:a16="http://schemas.microsoft.com/office/drawing/2014/main" id="{67CDF91E-B476-4960-A7AB-B6282B65E6E7}"/>
              </a:ext>
            </a:extLst>
          </p:cNvPr>
          <p:cNvSpPr/>
          <p:nvPr/>
        </p:nvSpPr>
        <p:spPr>
          <a:xfrm>
            <a:off x="457200" y="6356350"/>
            <a:ext cx="2114550" cy="3460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">
            <a:extLst>
              <a:ext uri="{FF2B5EF4-FFF2-40B4-BE49-F238E27FC236}">
                <a16:creationId xmlns:a16="http://schemas.microsoft.com/office/drawing/2014/main" id="{CDFF4043-1CAF-4199-8FF0-210694F498E8}"/>
              </a:ext>
            </a:extLst>
          </p:cNvPr>
          <p:cNvSpPr/>
          <p:nvPr/>
        </p:nvSpPr>
        <p:spPr>
          <a:xfrm>
            <a:off x="3124200" y="6356350"/>
            <a:ext cx="2895600" cy="3651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PlaceHolder 5">
            <a:extLst>
              <a:ext uri="{FF2B5EF4-FFF2-40B4-BE49-F238E27FC236}">
                <a16:creationId xmlns:a16="http://schemas.microsoft.com/office/drawing/2014/main" id="{8E1D1757-337A-49BC-8DD1-18005A39734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082800" cy="314325"/>
          </a:xfrm>
          <a:prstGeom prst="rect">
            <a:avLst/>
          </a:prstGeo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6AF1BDB-1763-4F67-AD65-FF42C274605F}" type="slidenum">
              <a:rPr lang="es-ES" altLang="es-CO"/>
              <a:pPr>
                <a:defRPr/>
              </a:pPr>
              <a:t>‹Nº›</a:t>
            </a:fld>
            <a:endParaRPr lang="es-ES" altLang="es-CO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81DE2870-CE90-49A8-98F1-01EDAC14A661}"/>
              </a:ext>
            </a:extLst>
          </p:cNvPr>
          <p:cNvSpPr txBox="1"/>
          <p:nvPr/>
        </p:nvSpPr>
        <p:spPr>
          <a:xfrm>
            <a:off x="685800" y="1700213"/>
            <a:ext cx="7772400" cy="2665412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u="sng" spc="-1" dirty="0">
                <a:solidFill>
                  <a:srgbClr val="FF6600"/>
                </a:solidFill>
                <a:latin typeface="+mj-lt"/>
                <a:cs typeface="+mn-cs"/>
              </a:rPr>
              <a:t>DETECCIÓN EN EL AULA DEL NIÑO CON TDAH EN SUS DIFERENTES ETAPAS EDUCATIVAS</a:t>
            </a:r>
            <a:r>
              <a:rPr lang="es-ES" sz="3600" u="sng" spc="-1" dirty="0">
                <a:solidFill>
                  <a:srgbClr val="FF6600"/>
                </a:solidFill>
                <a:latin typeface="+mj-lt"/>
                <a:cs typeface="+mn-cs"/>
              </a:rPr>
              <a:t> </a:t>
            </a:r>
            <a:endParaRPr lang="es-ES" sz="3600" spc="-1" dirty="0">
              <a:solidFill>
                <a:srgbClr val="FF6600"/>
              </a:solidFill>
              <a:latin typeface="+mj-lt"/>
              <a:cs typeface="+mn-cs"/>
            </a:endParaRPr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F2CCE3FD-F9BB-47B3-8F44-378293E0A8D7}"/>
              </a:ext>
            </a:extLst>
          </p:cNvPr>
          <p:cNvSpPr txBox="1"/>
          <p:nvPr/>
        </p:nvSpPr>
        <p:spPr>
          <a:xfrm>
            <a:off x="1262063" y="4365625"/>
            <a:ext cx="6399212" cy="1751013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 eaLnBrk="1" fontAlgn="auto" hangingPunct="1">
              <a:spcBef>
                <a:spcPts val="641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48365A"/>
                </a:solidFill>
                <a:latin typeface="+mj-lt"/>
                <a:cs typeface="+mn-cs"/>
              </a:rPr>
              <a:t>Curso “Tratamiento del TDAH en el Ámbito Educativo”</a:t>
            </a:r>
            <a:endParaRPr lang="es-ES" sz="2400" spc="-1" dirty="0">
              <a:latin typeface="+mj-lt"/>
              <a:cs typeface="+mn-cs"/>
            </a:endParaRPr>
          </a:p>
          <a:p>
            <a:pPr algn="ctr" eaLnBrk="1" fontAlgn="auto" hangingPunct="1">
              <a:spcBef>
                <a:spcPts val="641"/>
              </a:spcBef>
              <a:spcAft>
                <a:spcPts val="0"/>
              </a:spcAft>
              <a:defRPr/>
            </a:pPr>
            <a:endParaRPr lang="es-ES" sz="3200" spc="-1" dirty="0">
              <a:latin typeface="Arial"/>
              <a:cs typeface="+mn-cs"/>
            </a:endParaRPr>
          </a:p>
        </p:txBody>
      </p:sp>
      <p:pic>
        <p:nvPicPr>
          <p:cNvPr id="56324" name="Picture 2">
            <a:extLst>
              <a:ext uri="{FF2B5EF4-FFF2-40B4-BE49-F238E27FC236}">
                <a16:creationId xmlns:a16="http://schemas.microsoft.com/office/drawing/2014/main" id="{FBDD7608-8BA5-4B25-A36D-125DE578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914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>
            <a:extLst>
              <a:ext uri="{FF2B5EF4-FFF2-40B4-BE49-F238E27FC236}">
                <a16:creationId xmlns:a16="http://schemas.microsoft.com/office/drawing/2014/main" id="{954F21C8-C93C-4984-911B-A508AC93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82563"/>
            <a:ext cx="14811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199 Imagen">
            <a:extLst>
              <a:ext uri="{FF2B5EF4-FFF2-40B4-BE49-F238E27FC236}">
                <a16:creationId xmlns:a16="http://schemas.microsoft.com/office/drawing/2014/main" id="{CE3E5BB8-C10B-4E14-A87D-CCDC4E31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2270125"/>
            <a:ext cx="22383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05B2370-9751-4DB3-97DC-DBF2DDB6B828}"/>
              </a:ext>
            </a:extLst>
          </p:cNvPr>
          <p:cNvGraphicFramePr/>
          <p:nvPr/>
        </p:nvGraphicFramePr>
        <p:xfrm>
          <a:off x="498112" y="534773"/>
          <a:ext cx="5442039" cy="527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79B1BBB6-2CA1-434B-A40A-08E2135200BA}"/>
              </a:ext>
            </a:extLst>
          </p:cNvPr>
          <p:cNvSpPr txBox="1"/>
          <p:nvPr/>
        </p:nvSpPr>
        <p:spPr>
          <a:xfrm>
            <a:off x="6086475" y="4508500"/>
            <a:ext cx="2879725" cy="8651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chemeClr val="bg1"/>
                </a:solidFill>
                <a:latin typeface="+mj-lt"/>
              </a:rPr>
              <a:t>Hiperactividad</a:t>
            </a: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C668E35-59C4-4E0B-893A-A634EBAD2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187930"/>
              </p:ext>
            </p:extLst>
          </p:nvPr>
        </p:nvGraphicFramePr>
        <p:xfrm>
          <a:off x="2086947" y="1025352"/>
          <a:ext cx="497010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94910285-1312-40E6-8C84-C967E6808478}"/>
              </a:ext>
            </a:extLst>
          </p:cNvPr>
          <p:cNvSpPr txBox="1"/>
          <p:nvPr/>
        </p:nvSpPr>
        <p:spPr>
          <a:xfrm>
            <a:off x="3024187" y="221349"/>
            <a:ext cx="3095625" cy="8255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chemeClr val="bg1"/>
                </a:solidFill>
                <a:latin typeface="+mj-lt"/>
              </a:rPr>
              <a:t>Impulsividad </a:t>
            </a:r>
            <a:endParaRPr lang="es-ES" sz="36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2" descr="Resultado de imagen de impulsividad">
            <a:extLst>
              <a:ext uri="{FF2B5EF4-FFF2-40B4-BE49-F238E27FC236}">
                <a16:creationId xmlns:a16="http://schemas.microsoft.com/office/drawing/2014/main" id="{D09BE174-A30C-4876-A680-A4581B95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4981575"/>
            <a:ext cx="2311400" cy="167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EF188D-1E99-4162-89CF-5324290CBA5D}"/>
              </a:ext>
            </a:extLst>
          </p:cNvPr>
          <p:cNvGraphicFramePr/>
          <p:nvPr/>
        </p:nvGraphicFramePr>
        <p:xfrm>
          <a:off x="1878190" y="600600"/>
          <a:ext cx="5387619" cy="632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Shape 1">
            <a:extLst>
              <a:ext uri="{FF2B5EF4-FFF2-40B4-BE49-F238E27FC236}">
                <a16:creationId xmlns:a16="http://schemas.microsoft.com/office/drawing/2014/main" id="{60586ABB-4D40-4DC9-8267-AB188DC0A43A}"/>
              </a:ext>
            </a:extLst>
          </p:cNvPr>
          <p:cNvSpPr txBox="1"/>
          <p:nvPr/>
        </p:nvSpPr>
        <p:spPr>
          <a:xfrm>
            <a:off x="3024188" y="187325"/>
            <a:ext cx="3095625" cy="8255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chemeClr val="bg1"/>
                </a:solidFill>
                <a:latin typeface="+mj-lt"/>
              </a:rPr>
              <a:t>Impulsividad </a:t>
            </a:r>
            <a:endParaRPr lang="es-ES" sz="36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>
            <a:extLst>
              <a:ext uri="{FF2B5EF4-FFF2-40B4-BE49-F238E27FC236}">
                <a16:creationId xmlns:a16="http://schemas.microsoft.com/office/drawing/2014/main" id="{7E36A63E-E22C-430B-9BE2-1428F03F4F4F}"/>
              </a:ext>
            </a:extLst>
          </p:cNvPr>
          <p:cNvSpPr/>
          <p:nvPr/>
        </p:nvSpPr>
        <p:spPr>
          <a:xfrm>
            <a:off x="179512" y="188640"/>
            <a:ext cx="8496300" cy="119675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</a:rPr>
              <a:t>¿QUÉ PUEDE DIFICULTAR LA DETECCIÓN EN EL AULA?</a:t>
            </a:r>
            <a:endParaRPr lang="es-ES" sz="2800" spc="-1" dirty="0">
              <a:solidFill>
                <a:srgbClr val="FF6600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141B585-9008-4F07-AFD8-1B37BCE1D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217106"/>
              </p:ext>
            </p:extLst>
          </p:nvPr>
        </p:nvGraphicFramePr>
        <p:xfrm>
          <a:off x="611560" y="1556792"/>
          <a:ext cx="8280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>
            <a:extLst>
              <a:ext uri="{FF2B5EF4-FFF2-40B4-BE49-F238E27FC236}">
                <a16:creationId xmlns:a16="http://schemas.microsoft.com/office/drawing/2014/main" id="{6635C37A-2419-40AF-9BB2-089A747F6253}"/>
              </a:ext>
            </a:extLst>
          </p:cNvPr>
          <p:cNvSpPr/>
          <p:nvPr/>
        </p:nvSpPr>
        <p:spPr>
          <a:xfrm>
            <a:off x="323850" y="1268413"/>
            <a:ext cx="8496300" cy="18272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002060"/>
                </a:solidFill>
              </a:rPr>
              <a:t>ADEMÁS DE LOS DÉFICITS ASOCIADOS A ESTOS 3 SÍNTOMAS NUCLEARES, LOS TDAH TIENEN DIFICULTADES EN…</a:t>
            </a:r>
            <a:endParaRPr lang="es-ES" sz="3200" spc="-1" dirty="0"/>
          </a:p>
        </p:txBody>
      </p:sp>
      <p:pic>
        <p:nvPicPr>
          <p:cNvPr id="70659" name="Picture 8">
            <a:extLst>
              <a:ext uri="{FF2B5EF4-FFF2-40B4-BE49-F238E27FC236}">
                <a16:creationId xmlns:a16="http://schemas.microsoft.com/office/drawing/2014/main" id="{F59745ED-130C-48DF-9597-04D774E4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00438"/>
            <a:ext cx="35274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>
            <a:extLst>
              <a:ext uri="{FF2B5EF4-FFF2-40B4-BE49-F238E27FC236}">
                <a16:creationId xmlns:a16="http://schemas.microsoft.com/office/drawing/2014/main" id="{40DF3A2D-47AA-4C2D-8786-3AD4FC9F3E1B}"/>
              </a:ext>
            </a:extLst>
          </p:cNvPr>
          <p:cNvSpPr/>
          <p:nvPr/>
        </p:nvSpPr>
        <p:spPr>
          <a:xfrm>
            <a:off x="252413" y="115888"/>
            <a:ext cx="8494712" cy="7000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FUNCIONAMIENTO COGNITIVO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1683" name="AutoShape 2" descr="Resultado de imagen de funcion ejecutiva">
            <a:extLst>
              <a:ext uri="{FF2B5EF4-FFF2-40B4-BE49-F238E27FC236}">
                <a16:creationId xmlns:a16="http://schemas.microsoft.com/office/drawing/2014/main" id="{4EF75DE8-912B-42EE-92A1-DEE54C7B6A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1684" name="AutoShape 4" descr="Resultado de imagen de funcion ejecutiva">
            <a:extLst>
              <a:ext uri="{FF2B5EF4-FFF2-40B4-BE49-F238E27FC236}">
                <a16:creationId xmlns:a16="http://schemas.microsoft.com/office/drawing/2014/main" id="{12D46861-F540-4E60-AC5E-DCA588C35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1685" name="AutoShape 6" descr="Resultado de imagen de disfuncion ejecutiva">
            <a:extLst>
              <a:ext uri="{FF2B5EF4-FFF2-40B4-BE49-F238E27FC236}">
                <a16:creationId xmlns:a16="http://schemas.microsoft.com/office/drawing/2014/main" id="{B88B8B36-6BCB-4AAD-884C-E844E3D278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1686" name="AutoShape 8" descr="Resultado de imagen de disfuncion ejecutiva">
            <a:extLst>
              <a:ext uri="{FF2B5EF4-FFF2-40B4-BE49-F238E27FC236}">
                <a16:creationId xmlns:a16="http://schemas.microsoft.com/office/drawing/2014/main" id="{5A6A0E8E-B648-4A81-982F-FC9CAF3B76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5846C5C-D6AE-4820-8DCD-ECDB5EB8B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976082"/>
              </p:ext>
            </p:extLst>
          </p:nvPr>
        </p:nvGraphicFramePr>
        <p:xfrm>
          <a:off x="252413" y="1412776"/>
          <a:ext cx="6120680" cy="425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3FD5A25-899B-4F13-8465-2A9C9253BFB2}"/>
              </a:ext>
            </a:extLst>
          </p:cNvPr>
          <p:cNvGraphicFramePr/>
          <p:nvPr/>
        </p:nvGraphicFramePr>
        <p:xfrm>
          <a:off x="5868144" y="2348880"/>
          <a:ext cx="3599507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>
            <a:extLst>
              <a:ext uri="{FF2B5EF4-FFF2-40B4-BE49-F238E27FC236}">
                <a16:creationId xmlns:a16="http://schemas.microsoft.com/office/drawing/2014/main" id="{73845A0D-EC22-42BE-9F66-C7F78475C8D0}"/>
              </a:ext>
            </a:extLst>
          </p:cNvPr>
          <p:cNvSpPr/>
          <p:nvPr/>
        </p:nvSpPr>
        <p:spPr>
          <a:xfrm>
            <a:off x="250825" y="404813"/>
            <a:ext cx="8496300" cy="7000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FUNCIONAMIENTO COGNITIVO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1297165E-2F5D-4A6A-A635-159DBE17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A181775-4F25-48A0-8E8C-89D6E6AB0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042247"/>
              </p:ext>
            </p:extLst>
          </p:nvPr>
        </p:nvGraphicFramePr>
        <p:xfrm>
          <a:off x="1547664" y="1700808"/>
          <a:ext cx="693643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>
            <a:extLst>
              <a:ext uri="{FF2B5EF4-FFF2-40B4-BE49-F238E27FC236}">
                <a16:creationId xmlns:a16="http://schemas.microsoft.com/office/drawing/2014/main" id="{12F2B641-7A94-4457-BFE6-5624CFD00CD3}"/>
              </a:ext>
            </a:extLst>
          </p:cNvPr>
          <p:cNvSpPr/>
          <p:nvPr/>
        </p:nvSpPr>
        <p:spPr>
          <a:xfrm>
            <a:off x="395288" y="404813"/>
            <a:ext cx="8496300" cy="70306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FUNCIONAMIENTO SOCIO - EMOCIONAL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15" name="CustomShape 2">
            <a:extLst>
              <a:ext uri="{FF2B5EF4-FFF2-40B4-BE49-F238E27FC236}">
                <a16:creationId xmlns:a16="http://schemas.microsoft.com/office/drawing/2014/main" id="{C87EE9A7-BCF5-4977-A17C-A0E494B6823D}"/>
              </a:ext>
            </a:extLst>
          </p:cNvPr>
          <p:cNvSpPr/>
          <p:nvPr/>
        </p:nvSpPr>
        <p:spPr>
          <a:xfrm>
            <a:off x="539750" y="1412875"/>
            <a:ext cx="8208963" cy="42052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>
              <a:latin typeface="+mj-lt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D8329EC-F7F3-42E0-B5B4-393CBFD7CEA3}"/>
              </a:ext>
            </a:extLst>
          </p:cNvPr>
          <p:cNvGraphicFramePr/>
          <p:nvPr/>
        </p:nvGraphicFramePr>
        <p:xfrm>
          <a:off x="539750" y="1147700"/>
          <a:ext cx="8208962" cy="510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1264777-F727-4A74-ADF7-25B19E11AA36}"/>
              </a:ext>
            </a:extLst>
          </p:cNvPr>
          <p:cNvSpPr/>
          <p:nvPr/>
        </p:nvSpPr>
        <p:spPr>
          <a:xfrm>
            <a:off x="1691680" y="5923164"/>
            <a:ext cx="6336704" cy="647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0" algn="ctr">
              <a:buClrTx/>
              <a:buFontTx/>
              <a:buNone/>
            </a:pPr>
            <a:r>
              <a:rPr lang="es-ES" altLang="es-ES" b="1">
                <a:latin typeface="+mj-lt"/>
              </a:rPr>
              <a:t>Suelen desarrollar baja autoestima, inseguridad y excesiva dependencia del adulto</a:t>
            </a:r>
            <a:endParaRPr lang="es-ES" altLang="es-ES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>
            <a:extLst>
              <a:ext uri="{FF2B5EF4-FFF2-40B4-BE49-F238E27FC236}">
                <a16:creationId xmlns:a16="http://schemas.microsoft.com/office/drawing/2014/main" id="{FBF21203-D9EF-4415-A194-CC07D1A734D3}"/>
              </a:ext>
            </a:extLst>
          </p:cNvPr>
          <p:cNvSpPr/>
          <p:nvPr/>
        </p:nvSpPr>
        <p:spPr>
          <a:xfrm>
            <a:off x="1112703" y="376485"/>
            <a:ext cx="7415212" cy="5889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FUNCIONAMIENTO SOCIO-EMOCIONAL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17" name="CustomShape 2">
            <a:extLst>
              <a:ext uri="{FF2B5EF4-FFF2-40B4-BE49-F238E27FC236}">
                <a16:creationId xmlns:a16="http://schemas.microsoft.com/office/drawing/2014/main" id="{402A233C-CB3E-4040-98BB-9D40E1F52AD4}"/>
              </a:ext>
            </a:extLst>
          </p:cNvPr>
          <p:cNvSpPr/>
          <p:nvPr/>
        </p:nvSpPr>
        <p:spPr>
          <a:xfrm>
            <a:off x="5241925" y="1498600"/>
            <a:ext cx="7993063" cy="28352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/>
          </a:p>
        </p:txBody>
      </p:sp>
      <p:pic>
        <p:nvPicPr>
          <p:cNvPr id="76804" name="Picture 6">
            <a:extLst>
              <a:ext uri="{FF2B5EF4-FFF2-40B4-BE49-F238E27FC236}">
                <a16:creationId xmlns:a16="http://schemas.microsoft.com/office/drawing/2014/main" id="{CF3F6822-AEB4-4AF2-AADB-31C2B9B44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r="10732"/>
          <a:stretch/>
        </p:blipFill>
        <p:spPr bwMode="auto">
          <a:xfrm>
            <a:off x="6300192" y="2564904"/>
            <a:ext cx="2262783" cy="242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6DCB8D2-4850-44B2-A9C7-28ECF985E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992823"/>
              </p:ext>
            </p:extLst>
          </p:nvPr>
        </p:nvGraphicFramePr>
        <p:xfrm>
          <a:off x="581025" y="1484784"/>
          <a:ext cx="65882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>
            <a:extLst>
              <a:ext uri="{FF2B5EF4-FFF2-40B4-BE49-F238E27FC236}">
                <a16:creationId xmlns:a16="http://schemas.microsoft.com/office/drawing/2014/main" id="{883C707F-976A-4265-9547-7565FFA38B27}"/>
              </a:ext>
            </a:extLst>
          </p:cNvPr>
          <p:cNvSpPr/>
          <p:nvPr/>
        </p:nvSpPr>
        <p:spPr>
          <a:xfrm>
            <a:off x="179388" y="260350"/>
            <a:ext cx="8496300" cy="13096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DIFICULTADES DE APRENDIZAJE ASOCIADAS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77827" name="Picture 6">
            <a:extLst>
              <a:ext uri="{FF2B5EF4-FFF2-40B4-BE49-F238E27FC236}">
                <a16:creationId xmlns:a16="http://schemas.microsoft.com/office/drawing/2014/main" id="{3B0133E2-704C-4AC6-99F4-8D144DDC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6985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>
            <a:extLst>
              <a:ext uri="{FF2B5EF4-FFF2-40B4-BE49-F238E27FC236}">
                <a16:creationId xmlns:a16="http://schemas.microsoft.com/office/drawing/2014/main" id="{41F15EE3-E085-496A-993C-D5FB53E11CD0}"/>
              </a:ext>
            </a:extLst>
          </p:cNvPr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-1" dirty="0">
                <a:solidFill>
                  <a:srgbClr val="FF6600"/>
                </a:solidFill>
                <a:latin typeface="Arial"/>
                <a:cs typeface="+mn-cs"/>
              </a:rPr>
              <a:t>DETECCIÓN EN EL AULA</a:t>
            </a:r>
            <a:endParaRPr lang="es-ES" sz="4000" spc="-1" dirty="0">
              <a:solidFill>
                <a:srgbClr val="FF6600"/>
              </a:solidFill>
              <a:latin typeface="Arial"/>
              <a:cs typeface="+mn-cs"/>
            </a:endParaRPr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15A16186-7BFE-4FCA-88EB-76D1E569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4737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>
            <a:extLst>
              <a:ext uri="{FF2B5EF4-FFF2-40B4-BE49-F238E27FC236}">
                <a16:creationId xmlns:a16="http://schemas.microsoft.com/office/drawing/2014/main" id="{8C754CA6-0482-4DCA-ACC1-5E867FC9E592}"/>
              </a:ext>
            </a:extLst>
          </p:cNvPr>
          <p:cNvSpPr/>
          <p:nvPr/>
        </p:nvSpPr>
        <p:spPr>
          <a:xfrm>
            <a:off x="250825" y="115887"/>
            <a:ext cx="8496300" cy="12795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DIFICULTADESEN LAS DISTINTAS ETAPAS EDUCATIVAS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22" name="CustomShape 2">
            <a:extLst>
              <a:ext uri="{FF2B5EF4-FFF2-40B4-BE49-F238E27FC236}">
                <a16:creationId xmlns:a16="http://schemas.microsoft.com/office/drawing/2014/main" id="{4949109A-EAB4-426E-93D9-67A6F9ECA0B4}"/>
              </a:ext>
            </a:extLst>
          </p:cNvPr>
          <p:cNvSpPr/>
          <p:nvPr/>
        </p:nvSpPr>
        <p:spPr>
          <a:xfrm>
            <a:off x="131763" y="938213"/>
            <a:ext cx="8228012" cy="45243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0">
            <a:extLst>
              <a:ext uri="{FF2B5EF4-FFF2-40B4-BE49-F238E27FC236}">
                <a16:creationId xmlns:a16="http://schemas.microsoft.com/office/drawing/2014/main" id="{30DB09E2-C08C-440E-BD29-A8E3FCA7B1B5}"/>
              </a:ext>
            </a:extLst>
          </p:cNvPr>
          <p:cNvSpPr/>
          <p:nvPr/>
        </p:nvSpPr>
        <p:spPr>
          <a:xfrm>
            <a:off x="9545638" y="2665413"/>
            <a:ext cx="3236912" cy="2898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eaLnBrk="1" fontAlgn="auto" hangingPunct="1">
              <a:spcBef>
                <a:spcPts val="99"/>
              </a:spcBef>
              <a:spcAft>
                <a:spcPts val="0"/>
              </a:spcAft>
              <a:defRPr/>
            </a:pPr>
            <a:endParaRPr lang="es-ES" sz="1600" spc="-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BFB3476-AA7A-42D2-BA42-9CDB9308CEAA}"/>
              </a:ext>
            </a:extLst>
          </p:cNvPr>
          <p:cNvGraphicFramePr/>
          <p:nvPr/>
        </p:nvGraphicFramePr>
        <p:xfrm>
          <a:off x="899592" y="1052736"/>
          <a:ext cx="7847533" cy="536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>
            <a:extLst>
              <a:ext uri="{FF2B5EF4-FFF2-40B4-BE49-F238E27FC236}">
                <a16:creationId xmlns:a16="http://schemas.microsoft.com/office/drawing/2014/main" id="{4296F37B-13BE-445B-9CF3-24B1FE12AC02}"/>
              </a:ext>
            </a:extLst>
          </p:cNvPr>
          <p:cNvSpPr/>
          <p:nvPr/>
        </p:nvSpPr>
        <p:spPr>
          <a:xfrm>
            <a:off x="647700" y="318292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79875" name="238 Imagen">
            <a:extLst>
              <a:ext uri="{FF2B5EF4-FFF2-40B4-BE49-F238E27FC236}">
                <a16:creationId xmlns:a16="http://schemas.microsoft.com/office/drawing/2014/main" id="{B9334D1C-EF47-4C54-BEBA-A17E955D8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762500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567AD7E-3FA8-4CA8-BC78-EEBB7C22F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54166"/>
              </p:ext>
            </p:extLst>
          </p:nvPr>
        </p:nvGraphicFramePr>
        <p:xfrm>
          <a:off x="683568" y="1665287"/>
          <a:ext cx="80286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>
            <a:extLst>
              <a:ext uri="{FF2B5EF4-FFF2-40B4-BE49-F238E27FC236}">
                <a16:creationId xmlns:a16="http://schemas.microsoft.com/office/drawing/2014/main" id="{66D86416-16EB-4612-91C7-3CE580BFB1FC}"/>
              </a:ext>
            </a:extLst>
          </p:cNvPr>
          <p:cNvSpPr/>
          <p:nvPr/>
        </p:nvSpPr>
        <p:spPr>
          <a:xfrm>
            <a:off x="647700" y="260648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E8A8E97-1984-4E31-860E-5F28DF646491}"/>
              </a:ext>
            </a:extLst>
          </p:cNvPr>
          <p:cNvGraphicFramePr/>
          <p:nvPr/>
        </p:nvGraphicFramePr>
        <p:xfrm>
          <a:off x="0" y="1556792"/>
          <a:ext cx="961256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>
            <a:extLst>
              <a:ext uri="{FF2B5EF4-FFF2-40B4-BE49-F238E27FC236}">
                <a16:creationId xmlns:a16="http://schemas.microsoft.com/office/drawing/2014/main" id="{58E6B8ED-F731-4303-85D5-35253F5EEBF3}"/>
              </a:ext>
            </a:extLst>
          </p:cNvPr>
          <p:cNvSpPr/>
          <p:nvPr/>
        </p:nvSpPr>
        <p:spPr>
          <a:xfrm>
            <a:off x="647700" y="330509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C6025DC-1BD2-4815-98FA-5856F5B1E701}"/>
              </a:ext>
            </a:extLst>
          </p:cNvPr>
          <p:cNvGraphicFramePr/>
          <p:nvPr/>
        </p:nvGraphicFramePr>
        <p:xfrm>
          <a:off x="-423428" y="1268760"/>
          <a:ext cx="10107996" cy="523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>
            <a:extLst>
              <a:ext uri="{FF2B5EF4-FFF2-40B4-BE49-F238E27FC236}">
                <a16:creationId xmlns:a16="http://schemas.microsoft.com/office/drawing/2014/main" id="{5EB96E96-F698-489B-9D58-A97307DD7001}"/>
              </a:ext>
            </a:extLst>
          </p:cNvPr>
          <p:cNvSpPr/>
          <p:nvPr/>
        </p:nvSpPr>
        <p:spPr>
          <a:xfrm>
            <a:off x="647700" y="201947"/>
            <a:ext cx="7848600" cy="6619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46" name="CustomShape 2">
            <a:extLst>
              <a:ext uri="{FF2B5EF4-FFF2-40B4-BE49-F238E27FC236}">
                <a16:creationId xmlns:a16="http://schemas.microsoft.com/office/drawing/2014/main" id="{CAF983E5-F34B-47F8-8BCC-73A92FBEABD0}"/>
              </a:ext>
            </a:extLst>
          </p:cNvPr>
          <p:cNvSpPr/>
          <p:nvPr/>
        </p:nvSpPr>
        <p:spPr>
          <a:xfrm>
            <a:off x="1133686" y="873992"/>
            <a:ext cx="6876628" cy="606425"/>
          </a:xfrm>
          <a:prstGeom prst="roundRect">
            <a:avLst>
              <a:gd name="adj" fmla="val 2625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chemeClr val="bg1"/>
                </a:solidFill>
                <a:latin typeface="+mj-lt"/>
              </a:rPr>
              <a:t>Signos de sospecha en la edad preescolar</a:t>
            </a:r>
            <a:r>
              <a:rPr lang="es-ES" b="1" spc="-1" dirty="0">
                <a:solidFill>
                  <a:schemeClr val="bg1"/>
                </a:solidFill>
                <a:latin typeface="+mj-lt"/>
              </a:rPr>
              <a:t> (Pascal-Castroviejo)</a:t>
            </a:r>
            <a:endParaRPr lang="es-ES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2948" name="246 Imagen">
            <a:extLst>
              <a:ext uri="{FF2B5EF4-FFF2-40B4-BE49-F238E27FC236}">
                <a16:creationId xmlns:a16="http://schemas.microsoft.com/office/drawing/2014/main" id="{C82B6582-47CE-4A27-BBBA-E8DAC432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852738"/>
            <a:ext cx="2305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317AB63-0E52-4B15-A3B1-565236F27AAD}"/>
              </a:ext>
            </a:extLst>
          </p:cNvPr>
          <p:cNvGraphicFramePr/>
          <p:nvPr/>
        </p:nvGraphicFramePr>
        <p:xfrm>
          <a:off x="828010" y="1680565"/>
          <a:ext cx="74879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2">
            <a:extLst>
              <a:ext uri="{FF2B5EF4-FFF2-40B4-BE49-F238E27FC236}">
                <a16:creationId xmlns:a16="http://schemas.microsoft.com/office/drawing/2014/main" id="{069BA4F5-A8D8-4256-9847-B9828A12808D}"/>
              </a:ext>
            </a:extLst>
          </p:cNvPr>
          <p:cNvSpPr/>
          <p:nvPr/>
        </p:nvSpPr>
        <p:spPr>
          <a:xfrm>
            <a:off x="2484438" y="66675"/>
            <a:ext cx="8569325" cy="70326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-</a:t>
            </a:r>
            <a:endParaRPr lang="es-ES" sz="24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 dirty="0"/>
          </a:p>
        </p:txBody>
      </p:sp>
      <p:pic>
        <p:nvPicPr>
          <p:cNvPr id="83971" name="249 Imagen">
            <a:extLst>
              <a:ext uri="{FF2B5EF4-FFF2-40B4-BE49-F238E27FC236}">
                <a16:creationId xmlns:a16="http://schemas.microsoft.com/office/drawing/2014/main" id="{9A2F9F26-BAC7-4D0F-84FD-B47DE4A49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238750"/>
            <a:ext cx="22685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2">
            <a:extLst>
              <a:ext uri="{FF2B5EF4-FFF2-40B4-BE49-F238E27FC236}">
                <a16:creationId xmlns:a16="http://schemas.microsoft.com/office/drawing/2014/main" id="{4870472F-02AF-4CF7-A6F8-0A09C63848B7}"/>
              </a:ext>
            </a:extLst>
          </p:cNvPr>
          <p:cNvSpPr/>
          <p:nvPr/>
        </p:nvSpPr>
        <p:spPr>
          <a:xfrm>
            <a:off x="585788" y="301625"/>
            <a:ext cx="8064500" cy="606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SIGNOS DE SOSPECHA EN LA EDAD PREESCOLAR (PASCAL-CASTROVIEJO)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39ABAF-D4D0-46A8-88C4-853CB2E06478}"/>
              </a:ext>
            </a:extLst>
          </p:cNvPr>
          <p:cNvGraphicFramePr/>
          <p:nvPr/>
        </p:nvGraphicFramePr>
        <p:xfrm>
          <a:off x="1115616" y="1412776"/>
          <a:ext cx="7247329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>
            <a:extLst>
              <a:ext uri="{FF2B5EF4-FFF2-40B4-BE49-F238E27FC236}">
                <a16:creationId xmlns:a16="http://schemas.microsoft.com/office/drawing/2014/main" id="{13D4F975-8923-453C-9B40-207F661B524A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52" name="CustomShape 2">
            <a:extLst>
              <a:ext uri="{FF2B5EF4-FFF2-40B4-BE49-F238E27FC236}">
                <a16:creationId xmlns:a16="http://schemas.microsoft.com/office/drawing/2014/main" id="{6A97F0DB-12DB-4C9E-8F95-7C2EB3D864D6}"/>
              </a:ext>
            </a:extLst>
          </p:cNvPr>
          <p:cNvSpPr/>
          <p:nvPr/>
        </p:nvSpPr>
        <p:spPr>
          <a:xfrm>
            <a:off x="287338" y="2743200"/>
            <a:ext cx="8569325" cy="11890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8C35AA3-31B6-4945-BE33-D9CA71CD0DB2}"/>
              </a:ext>
            </a:extLst>
          </p:cNvPr>
          <p:cNvGraphicFramePr/>
          <p:nvPr/>
        </p:nvGraphicFramePr>
        <p:xfrm>
          <a:off x="449449" y="1565275"/>
          <a:ext cx="82451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8B28BD-5230-4ECC-96CB-317A3E2A7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830981"/>
              </p:ext>
            </p:extLst>
          </p:nvPr>
        </p:nvGraphicFramePr>
        <p:xfrm>
          <a:off x="575556" y="404664"/>
          <a:ext cx="7992888" cy="565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>
            <a:extLst>
              <a:ext uri="{FF2B5EF4-FFF2-40B4-BE49-F238E27FC236}">
                <a16:creationId xmlns:a16="http://schemas.microsoft.com/office/drawing/2014/main" id="{AB215847-3112-4508-A201-E47FF1D06960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55" name="CustomShape 2">
            <a:extLst>
              <a:ext uri="{FF2B5EF4-FFF2-40B4-BE49-F238E27FC236}">
                <a16:creationId xmlns:a16="http://schemas.microsoft.com/office/drawing/2014/main" id="{4DBEE23A-5E0C-4AE9-B1A2-3ACA723E1028}"/>
              </a:ext>
            </a:extLst>
          </p:cNvPr>
          <p:cNvSpPr/>
          <p:nvPr/>
        </p:nvSpPr>
        <p:spPr>
          <a:xfrm>
            <a:off x="287338" y="2743200"/>
            <a:ext cx="8569325" cy="11890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87044" name="256 Imagen">
            <a:extLst>
              <a:ext uri="{FF2B5EF4-FFF2-40B4-BE49-F238E27FC236}">
                <a16:creationId xmlns:a16="http://schemas.microsoft.com/office/drawing/2014/main" id="{7FEB2568-DBCD-469F-A875-96131811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9482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5D75F16-347F-47DF-8033-88C518A93AC7}"/>
              </a:ext>
            </a:extLst>
          </p:cNvPr>
          <p:cNvGraphicFramePr/>
          <p:nvPr/>
        </p:nvGraphicFramePr>
        <p:xfrm>
          <a:off x="755576" y="1305718"/>
          <a:ext cx="8101086" cy="435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>
            <a:extLst>
              <a:ext uri="{FF2B5EF4-FFF2-40B4-BE49-F238E27FC236}">
                <a16:creationId xmlns:a16="http://schemas.microsoft.com/office/drawing/2014/main" id="{08F52E07-63D0-484D-8B46-16F7CD12C175}"/>
              </a:ext>
            </a:extLst>
          </p:cNvPr>
          <p:cNvSpPr/>
          <p:nvPr/>
        </p:nvSpPr>
        <p:spPr>
          <a:xfrm>
            <a:off x="647700" y="167574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ED. INFANTIL (3-6 AÑOS)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88067" name="Picture 23">
            <a:extLst>
              <a:ext uri="{FF2B5EF4-FFF2-40B4-BE49-F238E27FC236}">
                <a16:creationId xmlns:a16="http://schemas.microsoft.com/office/drawing/2014/main" id="{7C17CCE9-F7FF-42BD-BBE5-A04419EE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85813"/>
            <a:ext cx="20875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" name="CustomShape 2">
            <a:extLst>
              <a:ext uri="{FF2B5EF4-FFF2-40B4-BE49-F238E27FC236}">
                <a16:creationId xmlns:a16="http://schemas.microsoft.com/office/drawing/2014/main" id="{8F26D013-9A4C-4B0B-82BD-20A8AA86C694}"/>
              </a:ext>
            </a:extLst>
          </p:cNvPr>
          <p:cNvSpPr/>
          <p:nvPr/>
        </p:nvSpPr>
        <p:spPr>
          <a:xfrm>
            <a:off x="395536" y="309748"/>
            <a:ext cx="7016750" cy="623850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000000"/>
                </a:solidFill>
                <a:latin typeface="+mj-lt"/>
              </a:rPr>
              <a:t>Además son </a:t>
            </a:r>
            <a:r>
              <a:rPr lang="es-ES" sz="2000" b="1" spc="-1" dirty="0" err="1">
                <a:solidFill>
                  <a:srgbClr val="000000"/>
                </a:solidFill>
                <a:latin typeface="+mj-lt"/>
              </a:rPr>
              <a:t>niñ@s</a:t>
            </a:r>
            <a:r>
              <a:rPr lang="es-ES" sz="2000" b="1" spc="-1" dirty="0">
                <a:solidFill>
                  <a:srgbClr val="000000"/>
                </a:solidFill>
                <a:latin typeface="+mj-lt"/>
              </a:rPr>
              <a:t> que…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-Dificultades seguir rutinas aula.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-</a:t>
            </a:r>
            <a:r>
              <a:rPr lang="es-ES" sz="2000" b="1" spc="-1" dirty="0">
                <a:solidFill>
                  <a:srgbClr val="000000"/>
                </a:solidFill>
                <a:latin typeface="+mj-lt"/>
              </a:rPr>
              <a:t>Desobedecen.</a:t>
            </a:r>
            <a:endParaRPr lang="es-ES" sz="2000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000000"/>
                </a:solidFill>
                <a:latin typeface="+mj-lt"/>
              </a:rPr>
              <a:t>        -Son absorbentes.</a:t>
            </a:r>
            <a:endParaRPr lang="es-ES" sz="2000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Necesitan mucha supervisión.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Tienen un comportamiento muy movido e imprudente.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Cambian de juego constantemente.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Parecen que no siguen ningún orden.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No se entretienen mucho con ninguna actividad.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Tienen  problemas de adaptación a las situaciones nuevas.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 Reaccionar desproporcionadamente a los estímulos ambientales.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>
            <a:extLst>
              <a:ext uri="{FF2B5EF4-FFF2-40B4-BE49-F238E27FC236}">
                <a16:creationId xmlns:a16="http://schemas.microsoft.com/office/drawing/2014/main" id="{FF7CD0AF-DA97-4A7C-809C-59A5961BBCDA}"/>
              </a:ext>
            </a:extLst>
          </p:cNvPr>
          <p:cNvSpPr txBox="1"/>
          <p:nvPr/>
        </p:nvSpPr>
        <p:spPr>
          <a:xfrm>
            <a:off x="492125" y="30163"/>
            <a:ext cx="8229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  <a:cs typeface="+mn-cs"/>
              </a:rPr>
              <a:t>DIAGNÓSTICO TDAH</a:t>
            </a:r>
            <a:endParaRPr lang="es-ES" sz="3600" spc="-1" dirty="0">
              <a:solidFill>
                <a:srgbClr val="FF6600"/>
              </a:solidFill>
              <a:latin typeface="+mj-lt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E38B328-404B-4E6A-836A-C796F2D5479D}"/>
              </a:ext>
            </a:extLst>
          </p:cNvPr>
          <p:cNvGraphicFramePr/>
          <p:nvPr/>
        </p:nvGraphicFramePr>
        <p:xfrm>
          <a:off x="1524000" y="2850815"/>
          <a:ext cx="7162800" cy="332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1204744-1746-4AFD-B81B-26B0D7D17457}"/>
              </a:ext>
            </a:extLst>
          </p:cNvPr>
          <p:cNvSpPr/>
          <p:nvPr/>
        </p:nvSpPr>
        <p:spPr>
          <a:xfrm>
            <a:off x="3779838" y="1173163"/>
            <a:ext cx="2305050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2400" b="1" dirty="0"/>
              <a:t>Es clínico</a:t>
            </a:r>
            <a:r>
              <a:rPr lang="es-CO" sz="2800" dirty="0"/>
              <a:t>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D484D71-9861-42FC-B2A1-8EDC4C840A04}"/>
              </a:ext>
            </a:extLst>
          </p:cNvPr>
          <p:cNvSpPr/>
          <p:nvPr/>
        </p:nvSpPr>
        <p:spPr>
          <a:xfrm>
            <a:off x="2333625" y="2012950"/>
            <a:ext cx="5543550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2000" dirty="0"/>
              <a:t>Presencia de </a:t>
            </a:r>
            <a:r>
              <a:rPr lang="es-CO" sz="2000" b="1" i="1" dirty="0">
                <a:solidFill>
                  <a:schemeClr val="tx1"/>
                </a:solidFill>
              </a:rPr>
              <a:t>3 síntomas nucleares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>
            <a:extLst>
              <a:ext uri="{FF2B5EF4-FFF2-40B4-BE49-F238E27FC236}">
                <a16:creationId xmlns:a16="http://schemas.microsoft.com/office/drawing/2014/main" id="{2B19DB4E-6AEB-46AD-85B0-F36CCE73D937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ED. PRIMARIA (6-12 años)</a:t>
            </a:r>
            <a:endParaRPr lang="es-ES" sz="32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62" name="CustomShape 2">
            <a:extLst>
              <a:ext uri="{FF2B5EF4-FFF2-40B4-BE49-F238E27FC236}">
                <a16:creationId xmlns:a16="http://schemas.microsoft.com/office/drawing/2014/main" id="{0546D8D7-0498-49B6-8D3E-5FE02EF13201}"/>
              </a:ext>
            </a:extLst>
          </p:cNvPr>
          <p:cNvSpPr/>
          <p:nvPr/>
        </p:nvSpPr>
        <p:spPr>
          <a:xfrm>
            <a:off x="323850" y="2670175"/>
            <a:ext cx="7016750" cy="3635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>
                <a:solidFill>
                  <a:srgbClr val="000000"/>
                </a:solidFill>
              </a:rPr>
              <a:t>-</a:t>
            </a:r>
            <a:endParaRPr lang="es-ES" spc="-1"/>
          </a:p>
        </p:txBody>
      </p:sp>
      <p:pic>
        <p:nvPicPr>
          <p:cNvPr id="89092" name="Picture 5">
            <a:extLst>
              <a:ext uri="{FF2B5EF4-FFF2-40B4-BE49-F238E27FC236}">
                <a16:creationId xmlns:a16="http://schemas.microsoft.com/office/drawing/2014/main" id="{7E066374-FF5E-422C-8D38-52FD6503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73688"/>
            <a:ext cx="24844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" name="CustomShape 3">
            <a:extLst>
              <a:ext uri="{FF2B5EF4-FFF2-40B4-BE49-F238E27FC236}">
                <a16:creationId xmlns:a16="http://schemas.microsoft.com/office/drawing/2014/main" id="{D78B9402-5AFC-453B-850F-63EB824926CC}"/>
              </a:ext>
            </a:extLst>
          </p:cNvPr>
          <p:cNvSpPr/>
          <p:nvPr/>
        </p:nvSpPr>
        <p:spPr>
          <a:xfrm>
            <a:off x="250825" y="1558925"/>
            <a:ext cx="8893175" cy="3748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</a:t>
            </a:r>
            <a:r>
              <a:rPr lang="es-ES" sz="2400" spc="-1" dirty="0">
                <a:solidFill>
                  <a:srgbClr val="000000"/>
                </a:solidFill>
                <a:latin typeface="+mj-lt"/>
              </a:rPr>
              <a:t>Les cuesta adquirir hábitos.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-Se mueven en exceso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Se distraen con cualquier cosa.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-Realizan comentarios inapropiados que generan conflicto.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Persisten en los problemas de obediencia.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Pueden tener problemas de relación con los compañeros.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Se precipitan a la hora de responder a las preguntas.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 Presentan dificultades de organización.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" dirty="0">
                <a:solidFill>
                  <a:srgbClr val="000000"/>
                </a:solidFill>
                <a:latin typeface="+mj-lt"/>
              </a:rPr>
              <a:t>-Tienen problemas para seguir las instrucciones.</a:t>
            </a:r>
            <a:endParaRPr lang="es-ES" sz="24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>
            <a:extLst>
              <a:ext uri="{FF2B5EF4-FFF2-40B4-BE49-F238E27FC236}">
                <a16:creationId xmlns:a16="http://schemas.microsoft.com/office/drawing/2014/main" id="{B3FE2F78-86D5-4F51-915A-10D706163473}"/>
              </a:ext>
            </a:extLst>
          </p:cNvPr>
          <p:cNvSpPr/>
          <p:nvPr/>
        </p:nvSpPr>
        <p:spPr>
          <a:xfrm>
            <a:off x="647700" y="18864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PRIMARIA (6-12 años)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90115" name="Picture 7">
            <a:extLst>
              <a:ext uri="{FF2B5EF4-FFF2-40B4-BE49-F238E27FC236}">
                <a16:creationId xmlns:a16="http://schemas.microsoft.com/office/drawing/2014/main" id="{C6C1EB48-8AC1-4DDA-B303-8DD1FB18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29225"/>
            <a:ext cx="24844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CustomShape 2">
            <a:extLst>
              <a:ext uri="{FF2B5EF4-FFF2-40B4-BE49-F238E27FC236}">
                <a16:creationId xmlns:a16="http://schemas.microsoft.com/office/drawing/2014/main" id="{8FA0DAA6-0FB4-4010-AE52-656980DDD85B}"/>
              </a:ext>
            </a:extLst>
          </p:cNvPr>
          <p:cNvSpPr/>
          <p:nvPr/>
        </p:nvSpPr>
        <p:spPr>
          <a:xfrm>
            <a:off x="323850" y="1555750"/>
            <a:ext cx="8280400" cy="3748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 Evitan realizar tareas que precisen de un esfuerzo mental sostenido.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Presentan las tareas escolares sucias y descuidadas.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 Cometen errores en las tareas escolares por descuido.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Se resisten a hacer la tarea.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Pierden u olvidan objetos necesarios.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 Baja tolerancia a la frustración.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 Baja autoestima.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- Sus actuaciones se perciben como intencionadas, aunque sean consecuencia de su trastorno.</a:t>
            </a:r>
            <a:endParaRPr lang="es-ES" sz="2000" spc="-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>
            <a:extLst>
              <a:ext uri="{FF2B5EF4-FFF2-40B4-BE49-F238E27FC236}">
                <a16:creationId xmlns:a16="http://schemas.microsoft.com/office/drawing/2014/main" id="{447393D2-86E8-4C8E-85F8-8C7FB25644B4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ED. SECUNDARIA (+13)</a:t>
            </a:r>
            <a:endParaRPr lang="es-ES" sz="36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69" name="CustomShape 2">
            <a:extLst>
              <a:ext uri="{FF2B5EF4-FFF2-40B4-BE49-F238E27FC236}">
                <a16:creationId xmlns:a16="http://schemas.microsoft.com/office/drawing/2014/main" id="{A4376DD7-0035-4E41-83FA-E4977CE79FB3}"/>
              </a:ext>
            </a:extLst>
          </p:cNvPr>
          <p:cNvSpPr/>
          <p:nvPr/>
        </p:nvSpPr>
        <p:spPr>
          <a:xfrm>
            <a:off x="488100" y="994435"/>
            <a:ext cx="8280400" cy="44540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 Son capaces de permanecer más tiempo sentados en clase.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 Pueden manifestar apatía hacia el instituto.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 Se aburren durante las clases.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-Dificultades a la hora de asimilar conocimientos así como a la hora de trasmitirlos.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 Tendrán dificultades de organización y planificación.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 Dificultades para el control del tiempo.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 Les cuesta establecer prioridades.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 A pesar de que pueden ser inteligentes sus calificaciones son bajas.</a:t>
            </a: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  <a:latin typeface="+mj-lt"/>
              </a:rPr>
              <a:t>- Son capaces de sacar buenos resultados en unas asignaturas mientras que fracasan en otras.</a:t>
            </a:r>
            <a:endParaRPr lang="es-ES" spc="-1" dirty="0">
              <a:latin typeface="+mj-lt"/>
            </a:endParaRPr>
          </a:p>
        </p:txBody>
      </p:sp>
      <p:pic>
        <p:nvPicPr>
          <p:cNvPr id="91140" name="Picture 8">
            <a:extLst>
              <a:ext uri="{FF2B5EF4-FFF2-40B4-BE49-F238E27FC236}">
                <a16:creationId xmlns:a16="http://schemas.microsoft.com/office/drawing/2014/main" id="{2CBA5DDD-CD9A-482D-B0D3-293971942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13325"/>
            <a:ext cx="29162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>
            <a:extLst>
              <a:ext uri="{FF2B5EF4-FFF2-40B4-BE49-F238E27FC236}">
                <a16:creationId xmlns:a16="http://schemas.microsoft.com/office/drawing/2014/main" id="{819ED6E4-6D87-4FDE-9968-F7703E95A367}"/>
              </a:ext>
            </a:extLst>
          </p:cNvPr>
          <p:cNvSpPr/>
          <p:nvPr/>
        </p:nvSpPr>
        <p:spPr>
          <a:xfrm>
            <a:off x="395288" y="1195934"/>
            <a:ext cx="8351838" cy="566206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spc="-1" dirty="0">
                <a:solidFill>
                  <a:srgbClr val="FF6600"/>
                </a:solidFill>
              </a:rPr>
              <a:t>Inatención</a:t>
            </a:r>
            <a:endParaRPr lang="es-ES" sz="20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rgbClr val="FF6600"/>
                </a:solidFill>
              </a:rPr>
              <a:t>Dificultad mantener la concentración</a:t>
            </a:r>
            <a:r>
              <a:rPr lang="es-ES" sz="1600" spc="-1" dirty="0">
                <a:solidFill>
                  <a:srgbClr val="000000"/>
                </a:solidFill>
              </a:rPr>
              <a:t>, ya sea una conversación larga, una clase, una película o un examen. Este síntoma tiene un</a:t>
            </a:r>
            <a:r>
              <a:rPr lang="es-ES" sz="1600" b="1" spc="-1" dirty="0">
                <a:solidFill>
                  <a:srgbClr val="000000"/>
                </a:solidFill>
              </a:rPr>
              <a:t> </a:t>
            </a:r>
            <a:r>
              <a:rPr lang="es-ES" sz="1600" b="1" spc="-1" dirty="0">
                <a:solidFill>
                  <a:srgbClr val="FF6600"/>
                </a:solidFill>
              </a:rPr>
              <a:t>importante impacto</a:t>
            </a:r>
            <a:r>
              <a:rPr lang="es-ES" sz="1600" spc="-1" dirty="0">
                <a:solidFill>
                  <a:srgbClr val="FF6600"/>
                </a:solidFill>
              </a:rPr>
              <a:t> </a:t>
            </a:r>
            <a:r>
              <a:rPr lang="es-ES" sz="1600" b="1" spc="-1" dirty="0">
                <a:solidFill>
                  <a:srgbClr val="FF6600"/>
                </a:solidFill>
              </a:rPr>
              <a:t>en el rendimiento académico: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Se distraen con frecuencia. 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No acaban lo que empiezan.</a:t>
            </a: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Se desmotivan en el transcurso de la tarea o actividad.       </a:t>
            </a: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Suelen evitar realizar tareas que requieran un esfuerzo mental prolongado.</a:t>
            </a: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spc="-1" dirty="0">
                <a:solidFill>
                  <a:srgbClr val="FF6600"/>
                </a:solidFill>
              </a:rPr>
              <a:t>Hiperactividad</a:t>
            </a:r>
            <a:endParaRPr lang="es-ES" sz="20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La hiperactividad en la adolescencia, como en la edad adulta, no es tanto una hiperactividad motora, como una </a:t>
            </a:r>
            <a:r>
              <a:rPr lang="es-ES" sz="1600" b="1" spc="-1" dirty="0">
                <a:solidFill>
                  <a:srgbClr val="FF6600"/>
                </a:solidFill>
              </a:rPr>
              <a:t>sensación inquietud e impaciencia interior, desasosiego</a:t>
            </a:r>
            <a:r>
              <a:rPr lang="es-ES" sz="1600" spc="-1" dirty="0">
                <a:solidFill>
                  <a:srgbClr val="000000"/>
                </a:solidFill>
              </a:rPr>
              <a:t>. Se puede manifestar en: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Incapacidad para permanecer quietos durante un largo tiempo.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Dar golpecitos con los dedos o los pies.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- Morderse las uñas, darse vueltas en el pelo o juguetear con el bolígrafo…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u="sng" spc="-1" dirty="0">
                <a:solidFill>
                  <a:srgbClr val="FF6600"/>
                </a:solidFill>
              </a:rPr>
              <a:t>Impulsividad</a:t>
            </a:r>
            <a:endParaRPr lang="es-ES" sz="20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Suelen entrometerse en conversaciones ajenas e interrumpir con frecuencia, ofendiendo o invadiendo el espacio de los demás. por lo que </a:t>
            </a:r>
            <a:r>
              <a:rPr lang="es-ES" sz="1600" b="1" spc="-1" dirty="0">
                <a:solidFill>
                  <a:srgbClr val="FF6600"/>
                </a:solidFill>
              </a:rPr>
              <a:t>se les puede percibir como “maleducados”</a:t>
            </a:r>
            <a:r>
              <a:rPr lang="es-ES" sz="1600" spc="-1" dirty="0">
                <a:solidFill>
                  <a:srgbClr val="000000"/>
                </a:solidFill>
              </a:rPr>
              <a:t>. Pueden ser</a:t>
            </a:r>
            <a:r>
              <a:rPr lang="es-ES" sz="1600" b="1" spc="-1" dirty="0">
                <a:solidFill>
                  <a:srgbClr val="000000"/>
                </a:solidFill>
              </a:rPr>
              <a:t> </a:t>
            </a:r>
            <a:r>
              <a:rPr lang="es-ES" sz="1600" b="1" spc="-1" dirty="0">
                <a:solidFill>
                  <a:srgbClr val="FF6600"/>
                </a:solidFill>
              </a:rPr>
              <a:t>impacientes</a:t>
            </a:r>
            <a:r>
              <a:rPr lang="es-ES" sz="1600" spc="-1" dirty="0">
                <a:solidFill>
                  <a:srgbClr val="000000"/>
                </a:solidFill>
              </a:rPr>
              <a:t>, sintiéndose incapaces de hacer una cola.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rgbClr val="000000"/>
                </a:solidFill>
              </a:rPr>
              <a:t> </a:t>
            </a:r>
            <a:endParaRPr lang="es-ES" sz="16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spc="-1" dirty="0"/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F5501820-BF40-443C-8EF4-17960CB66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72"/>
            <a:ext cx="1619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1EEEF9FD-CAE7-44CE-8EE4-B531EDC8C0CB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ED. SECUNDARIA (+13)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>
            <a:extLst>
              <a:ext uri="{FF2B5EF4-FFF2-40B4-BE49-F238E27FC236}">
                <a16:creationId xmlns:a16="http://schemas.microsoft.com/office/drawing/2014/main" id="{ED2AD19D-FB6F-42C2-A578-6542F3807D5A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15914011-787C-475A-B1D7-A223073F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7"/>
            <a:ext cx="1619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" name="CustomShape 2">
            <a:extLst>
              <a:ext uri="{FF2B5EF4-FFF2-40B4-BE49-F238E27FC236}">
                <a16:creationId xmlns:a16="http://schemas.microsoft.com/office/drawing/2014/main" id="{C2E022CF-C7EC-43F0-9B9D-02A962E3D8AE}"/>
              </a:ext>
            </a:extLst>
          </p:cNvPr>
          <p:cNvSpPr/>
          <p:nvPr/>
        </p:nvSpPr>
        <p:spPr>
          <a:xfrm>
            <a:off x="143669" y="1518901"/>
            <a:ext cx="8928100" cy="56562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000" b="1" spc="-1" dirty="0">
                <a:solidFill>
                  <a:srgbClr val="FF6600"/>
                </a:solidFill>
                <a:latin typeface="+mj-lt"/>
                <a:cs typeface="Calibri" pitchFamily="34" charset="0"/>
              </a:rPr>
              <a:t>El adolescente inatento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000" b="1" spc="-1" dirty="0">
              <a:solidFill>
                <a:srgbClr val="FF6600"/>
              </a:solidFill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Déficit de atención sostenida y selectiva.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Inmadurez (cognitiva y emocional)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Introversión y/o escasa expresividad.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Dificultades en las relaciones sociales.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Falta de iniciativa y/o </a:t>
            </a:r>
            <a:r>
              <a:rPr lang="es-ES" sz="2000" spc="-1" dirty="0" err="1">
                <a:solidFill>
                  <a:srgbClr val="000000"/>
                </a:solidFill>
                <a:latin typeface="+mj-lt"/>
                <a:cs typeface="Calibri" pitchFamily="34" charset="0"/>
              </a:rPr>
              <a:t>hipoactividad</a:t>
            </a: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Poco resolutivos.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Falta de autonomía.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Falta de intereses.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Dependencia del entorno para iniciar y concluir las tareas y actividades.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Problemas académicos y del aprendizaje</a:t>
            </a:r>
            <a:endParaRPr lang="es-ES" sz="2000" spc="-1" dirty="0">
              <a:latin typeface="+mj-lt"/>
              <a:cs typeface="Calibri" pitchFamily="34" charset="0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  <a:cs typeface="Calibri" pitchFamily="34" charset="0"/>
              </a:rPr>
              <a:t>Fracaso escolar.</a:t>
            </a:r>
            <a:endParaRPr lang="es-ES" sz="2000" spc="-1" dirty="0">
              <a:latin typeface="+mj-lt"/>
              <a:cs typeface="Calibri" pitchFamily="34" charset="0"/>
            </a:endParaRPr>
          </a:p>
        </p:txBody>
      </p:sp>
      <p:pic>
        <p:nvPicPr>
          <p:cNvPr id="94213" name="4 Imagen">
            <a:extLst>
              <a:ext uri="{FF2B5EF4-FFF2-40B4-BE49-F238E27FC236}">
                <a16:creationId xmlns:a16="http://schemas.microsoft.com/office/drawing/2014/main" id="{CC2DA023-E8A2-4F39-805C-34AAB1817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71625"/>
            <a:ext cx="32861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B13A907-B0C3-4835-B1C9-F51C782262B7}"/>
              </a:ext>
            </a:extLst>
          </p:cNvPr>
          <p:cNvSpPr txBox="1"/>
          <p:nvPr/>
        </p:nvSpPr>
        <p:spPr>
          <a:xfrm>
            <a:off x="683469" y="168612"/>
            <a:ext cx="8028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spc="-1" dirty="0">
                <a:solidFill>
                  <a:srgbClr val="FF6600"/>
                </a:solidFill>
                <a:latin typeface="+mj-lt"/>
                <a:cs typeface="Calibri" pitchFamily="34" charset="0"/>
              </a:rPr>
              <a:t>TIPOS DE PERFILES COGNITIVO-CONDUCTUALES DE TDAH EN LA ADOLESCENCIA</a:t>
            </a:r>
          </a:p>
          <a:p>
            <a:pPr algn="ctr"/>
            <a:endParaRPr lang="es-ES" sz="2400" dirty="0">
              <a:solidFill>
                <a:srgbClr val="FF66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>
            <a:extLst>
              <a:ext uri="{FF2B5EF4-FFF2-40B4-BE49-F238E27FC236}">
                <a16:creationId xmlns:a16="http://schemas.microsoft.com/office/drawing/2014/main" id="{2ACBF0AA-2BCD-4802-90F4-BB85832418B3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</a:rPr>
              <a:t>TIPOS DE PERFILES COGNITIVO-CONDUCTUALES DE TDAH EN LA ADOLESCENCIA</a:t>
            </a:r>
          </a:p>
        </p:txBody>
      </p:sp>
      <p:pic>
        <p:nvPicPr>
          <p:cNvPr id="96259" name="Picture 2">
            <a:extLst>
              <a:ext uri="{FF2B5EF4-FFF2-40B4-BE49-F238E27FC236}">
                <a16:creationId xmlns:a16="http://schemas.microsoft.com/office/drawing/2014/main" id="{E59621CD-3FBD-4AA9-B69F-2F967E6F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86450"/>
            <a:ext cx="1619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CustomShape 2">
            <a:extLst>
              <a:ext uri="{FF2B5EF4-FFF2-40B4-BE49-F238E27FC236}">
                <a16:creationId xmlns:a16="http://schemas.microsoft.com/office/drawing/2014/main" id="{1EFEE541-28C1-46CC-B9FD-8000455372F3}"/>
              </a:ext>
            </a:extLst>
          </p:cNvPr>
          <p:cNvSpPr/>
          <p:nvPr/>
        </p:nvSpPr>
        <p:spPr>
          <a:xfrm>
            <a:off x="215900" y="2056214"/>
            <a:ext cx="8928100" cy="47736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El adolescente hiperactivo:</a:t>
            </a:r>
          </a:p>
        </p:txBody>
      </p:sp>
      <p:sp>
        <p:nvSpPr>
          <p:cNvPr id="279" name="CustomShape 3">
            <a:extLst>
              <a:ext uri="{FF2B5EF4-FFF2-40B4-BE49-F238E27FC236}">
                <a16:creationId xmlns:a16="http://schemas.microsoft.com/office/drawing/2014/main" id="{B131AB63-F686-4E82-899D-0CE44B2C8B87}"/>
              </a:ext>
            </a:extLst>
          </p:cNvPr>
          <p:cNvSpPr/>
          <p:nvPr/>
        </p:nvSpPr>
        <p:spPr>
          <a:xfrm>
            <a:off x="205524" y="2533580"/>
            <a:ext cx="7653338" cy="33829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Distractibilidad.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Extroversión.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Poco cuidadosos.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Dificultades en las relaciones sociales.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Poco resolutivos.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Necesidad de estar permanentemente haciendo cosas.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Sobrecarga de intereses (objetivos, metas personales).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Dificultad para concluir una tarea.</a:t>
            </a:r>
            <a:endParaRPr lang="es-ES" sz="2000" spc="-1" dirty="0">
              <a:latin typeface="+mj-lt"/>
            </a:endParaRPr>
          </a:p>
          <a:p>
            <a:pPr marL="216000" indent="-21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Necesidad de movimiento y acción constante</a:t>
            </a:r>
            <a:r>
              <a:rPr lang="es-ES" sz="1600" spc="-1" dirty="0">
                <a:solidFill>
                  <a:srgbClr val="000000"/>
                </a:solidFill>
                <a:latin typeface="+mj-lt"/>
              </a:rPr>
              <a:t>.</a:t>
            </a:r>
            <a:endParaRPr lang="es-ES" sz="1600" spc="-1" dirty="0">
              <a:latin typeface="+mj-lt"/>
            </a:endParaRPr>
          </a:p>
        </p:txBody>
      </p:sp>
      <p:sp>
        <p:nvSpPr>
          <p:cNvPr id="280" name="CustomShape 4">
            <a:extLst>
              <a:ext uri="{FF2B5EF4-FFF2-40B4-BE49-F238E27FC236}">
                <a16:creationId xmlns:a16="http://schemas.microsoft.com/office/drawing/2014/main" id="{729726A1-D967-4670-931C-8F4FD0D50647}"/>
              </a:ext>
            </a:extLst>
          </p:cNvPr>
          <p:cNvSpPr/>
          <p:nvPr/>
        </p:nvSpPr>
        <p:spPr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>
            <a:extLst>
              <a:ext uri="{FF2B5EF4-FFF2-40B4-BE49-F238E27FC236}">
                <a16:creationId xmlns:a16="http://schemas.microsoft.com/office/drawing/2014/main" id="{B58B214B-9A51-4AB8-AB1F-675F0A0B4557}"/>
              </a:ext>
            </a:extLst>
          </p:cNvPr>
          <p:cNvSpPr/>
          <p:nvPr/>
        </p:nvSpPr>
        <p:spPr>
          <a:xfrm>
            <a:off x="431800" y="503238"/>
            <a:ext cx="8351838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/>
          </a:p>
        </p:txBody>
      </p:sp>
      <p:pic>
        <p:nvPicPr>
          <p:cNvPr id="98307" name="Picture 2">
            <a:extLst>
              <a:ext uri="{FF2B5EF4-FFF2-40B4-BE49-F238E27FC236}">
                <a16:creationId xmlns:a16="http://schemas.microsoft.com/office/drawing/2014/main" id="{DEAFD002-5628-4528-8785-839915BE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653088"/>
            <a:ext cx="1619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" name="CustomShape 2">
            <a:extLst>
              <a:ext uri="{FF2B5EF4-FFF2-40B4-BE49-F238E27FC236}">
                <a16:creationId xmlns:a16="http://schemas.microsoft.com/office/drawing/2014/main" id="{CD7DF66F-9CA7-41F8-8616-4CFC39B6AE02}"/>
              </a:ext>
            </a:extLst>
          </p:cNvPr>
          <p:cNvSpPr/>
          <p:nvPr/>
        </p:nvSpPr>
        <p:spPr>
          <a:xfrm>
            <a:off x="215900" y="287338"/>
            <a:ext cx="8928100" cy="9366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TIPOS DE PERFILES COGNITIVO-CONDUCTUALES DE TDAH EN LA ADOLESCENCIA</a:t>
            </a:r>
            <a:endParaRPr lang="es-ES" sz="2400" spc="-1" dirty="0">
              <a:solidFill>
                <a:srgbClr val="FF66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4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84" name="CustomShape 3">
            <a:extLst>
              <a:ext uri="{FF2B5EF4-FFF2-40B4-BE49-F238E27FC236}">
                <a16:creationId xmlns:a16="http://schemas.microsoft.com/office/drawing/2014/main" id="{3738CD62-9F61-49C4-B95A-0B1C95329D51}"/>
              </a:ext>
            </a:extLst>
          </p:cNvPr>
          <p:cNvSpPr/>
          <p:nvPr/>
        </p:nvSpPr>
        <p:spPr>
          <a:xfrm>
            <a:off x="215900" y="1546225"/>
            <a:ext cx="6367462" cy="46910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s-ES" sz="2000" b="1" spc="-1" dirty="0">
                <a:solidFill>
                  <a:srgbClr val="FF6600"/>
                </a:solidFill>
              </a:rPr>
              <a:t>El adolescente impulsivo: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endParaRPr lang="es-ES" sz="2200" spc="-1" dirty="0">
              <a:solidFill>
                <a:srgbClr val="000000"/>
              </a:solidFill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200" spc="-1" dirty="0">
                <a:solidFill>
                  <a:srgbClr val="000000"/>
                </a:solidFill>
                <a:latin typeface="+mj-lt"/>
              </a:rPr>
              <a:t>Gran dificultad para aceptar la autoridad y los límites a su comportamiento.</a:t>
            </a:r>
            <a:endParaRPr lang="es-ES" sz="22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200" spc="-1" dirty="0">
                <a:solidFill>
                  <a:srgbClr val="000000"/>
                </a:solidFill>
                <a:latin typeface="+mj-lt"/>
              </a:rPr>
              <a:t>Búsqueda insaciable de recompensas y refuerzos positivos inmediatos.</a:t>
            </a:r>
            <a:endParaRPr lang="es-ES" sz="22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200" spc="-1" dirty="0">
                <a:solidFill>
                  <a:srgbClr val="000000"/>
                </a:solidFill>
                <a:latin typeface="+mj-lt"/>
              </a:rPr>
              <a:t>Necesidad de reconocer los resultados positivos de sus actos y obtener recompensas de forma inmediata.</a:t>
            </a:r>
            <a:endParaRPr lang="es-ES" sz="22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200" spc="-1" dirty="0">
                <a:solidFill>
                  <a:srgbClr val="000000"/>
                </a:solidFill>
                <a:latin typeface="+mj-lt"/>
              </a:rPr>
              <a:t>Actitud desafiante (negarse a obedecer y desafiar constantemente la autoridad).</a:t>
            </a:r>
            <a:endParaRPr lang="es-ES" sz="22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200" spc="-1" dirty="0">
                <a:solidFill>
                  <a:srgbClr val="000000"/>
                </a:solidFill>
                <a:latin typeface="+mj-lt"/>
              </a:rPr>
              <a:t>Mayor predisposición a sufrir accidentes</a:t>
            </a:r>
            <a:endParaRPr lang="es-ES" sz="22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200" spc="-1" dirty="0">
                <a:solidFill>
                  <a:srgbClr val="000000"/>
                </a:solidFill>
                <a:latin typeface="+mj-lt"/>
              </a:rPr>
              <a:t>Mayor riesgo de adicciones</a:t>
            </a:r>
            <a:endParaRPr lang="es-ES" sz="2200" spc="-1" dirty="0">
              <a:latin typeface="+mj-lt"/>
            </a:endParaRPr>
          </a:p>
          <a:p>
            <a:pPr marL="216000" indent="-2160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s-ES" sz="2200" spc="-1" dirty="0">
                <a:solidFill>
                  <a:srgbClr val="000000"/>
                </a:solidFill>
                <a:latin typeface="+mj-lt"/>
              </a:rPr>
              <a:t>Abandono y/o rechazo hacia los estudi</a:t>
            </a:r>
            <a:r>
              <a:rPr lang="es-ES" spc="-1" dirty="0">
                <a:solidFill>
                  <a:srgbClr val="000000"/>
                </a:solidFill>
                <a:latin typeface="+mj-lt"/>
              </a:rPr>
              <a:t>os.</a:t>
            </a:r>
            <a:endParaRPr lang="es-ES" spc="-1" dirty="0">
              <a:latin typeface="+mj-lt"/>
            </a:endParaRP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8B9F8929-C2DB-4046-8D93-717E15725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16338"/>
            <a:ext cx="19335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7">
            <a:extLst>
              <a:ext uri="{FF2B5EF4-FFF2-40B4-BE49-F238E27FC236}">
                <a16:creationId xmlns:a16="http://schemas.microsoft.com/office/drawing/2014/main" id="{9F324D4C-C281-4133-B6E8-2E5DC7E0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46225"/>
            <a:ext cx="1809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>
            <a:extLst>
              <a:ext uri="{FF2B5EF4-FFF2-40B4-BE49-F238E27FC236}">
                <a16:creationId xmlns:a16="http://schemas.microsoft.com/office/drawing/2014/main" id="{6EF99AAC-E2F8-487A-8E2C-4DFCB288255A}"/>
              </a:ext>
            </a:extLst>
          </p:cNvPr>
          <p:cNvSpPr/>
          <p:nvPr/>
        </p:nvSpPr>
        <p:spPr>
          <a:xfrm>
            <a:off x="395288" y="260350"/>
            <a:ext cx="8748712" cy="638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¿QUÉ HACER ANTE LA SOSPECHA?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90" name="CustomShape 2">
            <a:extLst>
              <a:ext uri="{FF2B5EF4-FFF2-40B4-BE49-F238E27FC236}">
                <a16:creationId xmlns:a16="http://schemas.microsoft.com/office/drawing/2014/main" id="{21CB5EAC-54FB-469C-B83F-B85BA2A48E16}"/>
              </a:ext>
            </a:extLst>
          </p:cNvPr>
          <p:cNvSpPr/>
          <p:nvPr/>
        </p:nvSpPr>
        <p:spPr>
          <a:xfrm>
            <a:off x="323850" y="1196975"/>
            <a:ext cx="7016750" cy="3651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>
                <a:solidFill>
                  <a:srgbClr val="000000"/>
                </a:solidFill>
              </a:rPr>
              <a:t>-</a:t>
            </a:r>
            <a:endParaRPr lang="es-ES" spc="-1"/>
          </a:p>
        </p:txBody>
      </p:sp>
      <p:sp>
        <p:nvSpPr>
          <p:cNvPr id="291" name="CustomShape 3">
            <a:extLst>
              <a:ext uri="{FF2B5EF4-FFF2-40B4-BE49-F238E27FC236}">
                <a16:creationId xmlns:a16="http://schemas.microsoft.com/office/drawing/2014/main" id="{1B03C6BF-DBB3-4472-B1ED-17B8111BBFFE}"/>
              </a:ext>
            </a:extLst>
          </p:cNvPr>
          <p:cNvSpPr/>
          <p:nvPr/>
        </p:nvSpPr>
        <p:spPr>
          <a:xfrm>
            <a:off x="322754" y="1240399"/>
            <a:ext cx="7920038" cy="46640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ClrTx/>
              <a:buFontTx/>
              <a:buNone/>
            </a:pPr>
            <a:r>
              <a:rPr lang="es-ES" altLang="es-ES" b="1" dirty="0">
                <a:latin typeface="+mj-lt"/>
              </a:rPr>
              <a:t>1</a:t>
            </a:r>
            <a:r>
              <a:rPr lang="es-ES" altLang="es-ES" dirty="0">
                <a:latin typeface="+mj-lt"/>
              </a:rPr>
              <a:t>.Adoptar medidas individualizadas</a:t>
            </a:r>
          </a:p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>
              <a:buClrTx/>
              <a:buFontTx/>
              <a:buNone/>
            </a:pPr>
            <a:r>
              <a:rPr lang="es-ES" altLang="es-ES" b="1" dirty="0">
                <a:latin typeface="+mj-lt"/>
              </a:rPr>
              <a:t>2.</a:t>
            </a:r>
            <a:r>
              <a:rPr lang="es-ES" altLang="es-ES" dirty="0">
                <a:latin typeface="+mj-lt"/>
              </a:rPr>
              <a:t>Manifestar </a:t>
            </a:r>
            <a:r>
              <a:rPr lang="es-ES" altLang="es-ES" dirty="0">
                <a:solidFill>
                  <a:srgbClr val="0070C0"/>
                </a:solidFill>
                <a:latin typeface="+mj-lt"/>
              </a:rPr>
              <a:t>“</a:t>
            </a:r>
            <a:r>
              <a:rPr lang="es-ES" altLang="es-ES" dirty="0">
                <a:solidFill>
                  <a:srgbClr val="663300"/>
                </a:solidFill>
                <a:latin typeface="+mj-lt"/>
              </a:rPr>
              <a:t>voz de alarma</a:t>
            </a:r>
            <a:r>
              <a:rPr lang="es-ES" altLang="es-ES" dirty="0">
                <a:solidFill>
                  <a:srgbClr val="0070C0"/>
                </a:solidFill>
                <a:latin typeface="+mj-lt"/>
              </a:rPr>
              <a:t>” </a:t>
            </a:r>
            <a:r>
              <a:rPr lang="es-ES" altLang="es-ES" dirty="0">
                <a:latin typeface="+mj-lt"/>
              </a:rPr>
              <a:t>al Departamento de Orientación.</a:t>
            </a:r>
          </a:p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>
              <a:buClrTx/>
              <a:buFontTx/>
              <a:buNone/>
            </a:pPr>
            <a:r>
              <a:rPr lang="es-ES" altLang="es-ES" b="1" dirty="0">
                <a:latin typeface="+mj-lt"/>
              </a:rPr>
              <a:t>3</a:t>
            </a:r>
            <a:r>
              <a:rPr lang="es-ES" altLang="es-ES" dirty="0">
                <a:latin typeface="+mj-lt"/>
              </a:rPr>
              <a:t>. Valoración por el </a:t>
            </a:r>
            <a:r>
              <a:rPr lang="es-ES" altLang="es-ES" dirty="0">
                <a:solidFill>
                  <a:srgbClr val="663300"/>
                </a:solidFill>
                <a:latin typeface="+mj-lt"/>
              </a:rPr>
              <a:t>Orientador.</a:t>
            </a:r>
          </a:p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>
              <a:buClrTx/>
              <a:buFontTx/>
              <a:buNone/>
            </a:pPr>
            <a:r>
              <a:rPr lang="es-ES" altLang="es-ES" b="1" dirty="0">
                <a:latin typeface="+mj-lt"/>
              </a:rPr>
              <a:t>4. </a:t>
            </a:r>
            <a:r>
              <a:rPr lang="es-ES" altLang="es-ES" dirty="0">
                <a:latin typeface="+mj-lt"/>
              </a:rPr>
              <a:t>Si se confirma sospecha: Hablar con la</a:t>
            </a:r>
            <a:r>
              <a:rPr lang="es-ES" altLang="es-ES" dirty="0">
                <a:solidFill>
                  <a:srgbClr val="663300"/>
                </a:solidFill>
                <a:latin typeface="+mj-lt"/>
              </a:rPr>
              <a:t> familia </a:t>
            </a:r>
            <a:r>
              <a:rPr lang="es-ES" altLang="es-ES" dirty="0">
                <a:latin typeface="+mj-lt"/>
              </a:rPr>
              <a:t>y plantear </a:t>
            </a:r>
            <a:r>
              <a:rPr lang="es-ES" altLang="es-ES" dirty="0">
                <a:solidFill>
                  <a:srgbClr val="663300"/>
                </a:solidFill>
                <a:latin typeface="+mj-lt"/>
              </a:rPr>
              <a:t>Adaptación Pedagógica</a:t>
            </a:r>
            <a:r>
              <a:rPr lang="es-ES" altLang="es-ES" dirty="0">
                <a:solidFill>
                  <a:srgbClr val="0070C0"/>
                </a:solidFill>
                <a:latin typeface="+mj-lt"/>
              </a:rPr>
              <a:t>  </a:t>
            </a:r>
            <a:r>
              <a:rPr lang="es-ES" altLang="es-ES" dirty="0">
                <a:latin typeface="+mj-lt"/>
              </a:rPr>
              <a:t>(temporal, metodológica y/o de contenidos curriculares si precisa).Recomendar que contacten con su </a:t>
            </a:r>
            <a:r>
              <a:rPr lang="es-ES" altLang="es-ES" dirty="0">
                <a:solidFill>
                  <a:srgbClr val="663300"/>
                </a:solidFill>
                <a:latin typeface="+mj-lt"/>
              </a:rPr>
              <a:t>pediatra/médico de familia.</a:t>
            </a:r>
          </a:p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>
              <a:buClrTx/>
              <a:buFontTx/>
              <a:buNone/>
            </a:pPr>
            <a:r>
              <a:rPr lang="es-ES" altLang="es-ES" b="1" dirty="0">
                <a:latin typeface="+mj-lt"/>
              </a:rPr>
              <a:t>5. </a:t>
            </a:r>
            <a:r>
              <a:rPr lang="es-ES" altLang="es-ES" dirty="0">
                <a:latin typeface="+mj-lt"/>
              </a:rPr>
              <a:t>Siempre hay que prestar atención especial a las </a:t>
            </a:r>
            <a:r>
              <a:rPr lang="es-ES" altLang="es-ES" dirty="0">
                <a:solidFill>
                  <a:srgbClr val="663300"/>
                </a:solidFill>
                <a:latin typeface="+mj-lt"/>
              </a:rPr>
              <a:t>necesidades específicas</a:t>
            </a:r>
            <a:r>
              <a:rPr lang="es-ES" altLang="es-ES" dirty="0">
                <a:latin typeface="+mj-lt"/>
              </a:rPr>
              <a:t> de cada niñ@ con TDAH: de lectura, escritura, psicomotricidad, expresión, etc.</a:t>
            </a:r>
          </a:p>
        </p:txBody>
      </p:sp>
      <p:pic>
        <p:nvPicPr>
          <p:cNvPr id="101381" name="291 Imagen">
            <a:extLst>
              <a:ext uri="{FF2B5EF4-FFF2-40B4-BE49-F238E27FC236}">
                <a16:creationId xmlns:a16="http://schemas.microsoft.com/office/drawing/2014/main" id="{AC755063-70EA-4CDC-959C-CCFBDA84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21" y="5070475"/>
            <a:ext cx="24098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C860B-19A3-4BB8-BA9F-18A97B02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78964"/>
            <a:ext cx="8136904" cy="1469520"/>
          </a:xfrm>
        </p:spPr>
        <p:txBody>
          <a:bodyPr/>
          <a:lstStyle/>
          <a:p>
            <a:r>
              <a:rPr lang="es-ES" altLang="es-ES" sz="2800" b="1" dirty="0">
                <a:solidFill>
                  <a:srgbClr val="FF6600"/>
                </a:solidFill>
                <a:latin typeface="+mj-lt"/>
              </a:rPr>
              <a:t>1. ADOPTAR MEDIDAS INDIVIDUALIZADAS</a:t>
            </a:r>
            <a:endParaRPr lang="es-ES" sz="28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B00301-602F-4EF8-A149-3EF5FD58291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380" y="1440360"/>
            <a:ext cx="8229240" cy="3977280"/>
          </a:xfrm>
        </p:spPr>
        <p:txBody>
          <a:bodyPr>
            <a:normAutofit fontScale="40000" lnSpcReduction="20000"/>
          </a:bodyPr>
          <a:lstStyle/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>
              <a:buClrTx/>
              <a:buFontTx/>
              <a:buNone/>
            </a:pPr>
            <a:r>
              <a:rPr lang="es-ES" altLang="es-ES" b="1" dirty="0">
                <a:latin typeface="+mj-lt"/>
              </a:rPr>
              <a:t> </a:t>
            </a:r>
            <a:r>
              <a:rPr lang="es-ES" altLang="es-ES" dirty="0">
                <a:latin typeface="+mj-lt"/>
              </a:rPr>
              <a:t>Cuando un profesor/a observa algunas manifestaciones características del TDAH y que interfieren en el desarrollo de la clase o en el funcionamiento del propi@ </a:t>
            </a:r>
            <a:r>
              <a:rPr lang="es-ES" altLang="es-ES" dirty="0" err="1">
                <a:latin typeface="+mj-lt"/>
              </a:rPr>
              <a:t>alumn</a:t>
            </a:r>
            <a:r>
              <a:rPr lang="es-ES" altLang="es-ES" dirty="0">
                <a:latin typeface="+mj-lt"/>
              </a:rPr>
              <a:t>@  puede poner en marcha estrategias  generales:</a:t>
            </a:r>
          </a:p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>
              <a:buClrTx/>
              <a:buFontTx/>
              <a:buNone/>
            </a:pPr>
            <a:r>
              <a:rPr lang="es-ES" altLang="es-ES" dirty="0">
                <a:latin typeface="+mj-lt"/>
              </a:rPr>
              <a:t>   - </a:t>
            </a:r>
            <a:r>
              <a:rPr lang="es-ES" altLang="es-ES" b="1" dirty="0">
                <a:latin typeface="+mj-lt"/>
              </a:rPr>
              <a:t>En cuanto la organización</a:t>
            </a:r>
            <a:r>
              <a:rPr lang="es-ES" altLang="es-ES" dirty="0">
                <a:latin typeface="+mj-lt"/>
              </a:rPr>
              <a:t>: disposición en el aula, control estimular…</a:t>
            </a:r>
          </a:p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>
              <a:buClrTx/>
              <a:buFontTx/>
              <a:buNone/>
            </a:pPr>
            <a:r>
              <a:rPr lang="es-ES" altLang="es-ES" dirty="0">
                <a:latin typeface="+mj-lt"/>
              </a:rPr>
              <a:t>  - </a:t>
            </a:r>
            <a:r>
              <a:rPr lang="es-ES" altLang="es-ES" b="1" dirty="0">
                <a:latin typeface="+mj-lt"/>
              </a:rPr>
              <a:t>Control/Manejo conductual.</a:t>
            </a:r>
          </a:p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>
              <a:buClrTx/>
              <a:buFontTx/>
              <a:buNone/>
            </a:pPr>
            <a:r>
              <a:rPr lang="es-ES" altLang="es-ES" dirty="0">
                <a:latin typeface="+mj-lt"/>
              </a:rPr>
              <a:t> - Etc.</a:t>
            </a:r>
          </a:p>
          <a:p>
            <a:pPr>
              <a:buClrTx/>
              <a:buFontTx/>
              <a:buNone/>
            </a:pPr>
            <a:endParaRPr lang="es-ES" altLang="es-ES" dirty="0">
              <a:latin typeface="+mj-lt"/>
            </a:endParaRPr>
          </a:p>
          <a:p>
            <a:pPr>
              <a:buClrTx/>
              <a:buFontTx/>
              <a:buNone/>
            </a:pPr>
            <a:r>
              <a:rPr lang="es-ES" altLang="es-ES" b="1" dirty="0">
                <a:latin typeface="+mj-lt"/>
              </a:rPr>
              <a:t>Tras poner en marcha estas medidas y pasado un tiempo prudencial, si no se observan cambios se debe dar “voz de alarma” al Orientador/a.</a:t>
            </a:r>
          </a:p>
          <a:p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3319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>
            <a:extLst>
              <a:ext uri="{FF2B5EF4-FFF2-40B4-BE49-F238E27FC236}">
                <a16:creationId xmlns:a16="http://schemas.microsoft.com/office/drawing/2014/main" id="{1AEDAB22-F456-4E2E-9F0A-EDE92ADF3B39}"/>
              </a:ext>
            </a:extLst>
          </p:cNvPr>
          <p:cNvSpPr/>
          <p:nvPr/>
        </p:nvSpPr>
        <p:spPr>
          <a:xfrm>
            <a:off x="395288" y="260350"/>
            <a:ext cx="8748712" cy="6381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endParaRPr lang="es-ES" sz="3600" spc="-1" dirty="0"/>
          </a:p>
        </p:txBody>
      </p:sp>
      <p:sp>
        <p:nvSpPr>
          <p:cNvPr id="295" name="CustomShape 3">
            <a:extLst>
              <a:ext uri="{FF2B5EF4-FFF2-40B4-BE49-F238E27FC236}">
                <a16:creationId xmlns:a16="http://schemas.microsoft.com/office/drawing/2014/main" id="{918007B6-36D7-4904-B9C4-CA68CFD4F9B1}"/>
              </a:ext>
            </a:extLst>
          </p:cNvPr>
          <p:cNvSpPr/>
          <p:nvPr/>
        </p:nvSpPr>
        <p:spPr>
          <a:xfrm>
            <a:off x="197643" y="1444825"/>
            <a:ext cx="8748713" cy="31384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000000"/>
                </a:solidFill>
                <a:latin typeface="+mj-lt"/>
              </a:rPr>
              <a:t>-Intervención precedida de una solicitud por escrito (familia/profesorado) </a:t>
            </a:r>
            <a:r>
              <a:rPr lang="es-ES" sz="2000" spc="-1" dirty="0">
                <a:solidFill>
                  <a:srgbClr val="000000"/>
                </a:solidFill>
                <a:latin typeface="+mj-lt"/>
              </a:rPr>
              <a:t>. En ella se especifica el motivo de la solicitud, primeras señales de alarma, cuando tuvieron lugar y su duración y qué medidas se han adoptado hasta el momento</a:t>
            </a:r>
            <a:r>
              <a:rPr lang="es-ES" sz="2000" b="1" spc="-1" dirty="0">
                <a:solidFill>
                  <a:srgbClr val="000000"/>
                </a:solidFill>
                <a:latin typeface="+mj-lt"/>
              </a:rPr>
              <a:t>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000000"/>
                </a:solidFill>
                <a:latin typeface="+mj-lt"/>
              </a:rPr>
              <a:t>-La solicitud debe contar con la autorización de los tutores legales del/a niñ@.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000000"/>
                </a:solidFill>
                <a:latin typeface="+mj-lt"/>
              </a:rPr>
              <a:t>- Inicio de la Valoración Psicopedagógica. </a:t>
            </a:r>
            <a:endParaRPr lang="es-ES" sz="2000" spc="-1" dirty="0">
              <a:latin typeface="+mj-lt"/>
            </a:endParaRPr>
          </a:p>
        </p:txBody>
      </p:sp>
      <p:pic>
        <p:nvPicPr>
          <p:cNvPr id="102405" name="295 Imagen">
            <a:extLst>
              <a:ext uri="{FF2B5EF4-FFF2-40B4-BE49-F238E27FC236}">
                <a16:creationId xmlns:a16="http://schemas.microsoft.com/office/drawing/2014/main" id="{8E1265D9-60B6-45FD-8E7B-C9AE5BF2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84" y="4295974"/>
            <a:ext cx="3686175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06132B0-F19D-419E-A970-3F1530CF090E}"/>
              </a:ext>
            </a:extLst>
          </p:cNvPr>
          <p:cNvSpPr txBox="1"/>
          <p:nvPr/>
        </p:nvSpPr>
        <p:spPr>
          <a:xfrm>
            <a:off x="1367644" y="231756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2. VALORACIÓN E INTERVENCIÓN DEL DEPT. DE ORIENTACIÓN: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>
            <a:extLst>
              <a:ext uri="{FF2B5EF4-FFF2-40B4-BE49-F238E27FC236}">
                <a16:creationId xmlns:a16="http://schemas.microsoft.com/office/drawing/2014/main" id="{2CEAA6A3-7032-4804-8FDC-1D718739E2F0}"/>
              </a:ext>
            </a:extLst>
          </p:cNvPr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-1" dirty="0">
                <a:solidFill>
                  <a:srgbClr val="FF6600"/>
                </a:solidFill>
                <a:latin typeface="Arial"/>
                <a:cs typeface="+mn-cs"/>
              </a:rPr>
              <a:t>DETECCIÓN EN EL AULA</a:t>
            </a:r>
            <a:endParaRPr lang="es-ES" sz="4000" spc="-1" dirty="0">
              <a:solidFill>
                <a:srgbClr val="FF6600"/>
              </a:solidFill>
              <a:latin typeface="Arial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BE2A317-367B-4579-8649-81608E6AC6ED}"/>
              </a:ext>
            </a:extLst>
          </p:cNvPr>
          <p:cNvGraphicFramePr/>
          <p:nvPr/>
        </p:nvGraphicFramePr>
        <p:xfrm>
          <a:off x="755576" y="1417638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>
            <a:extLst>
              <a:ext uri="{FF2B5EF4-FFF2-40B4-BE49-F238E27FC236}">
                <a16:creationId xmlns:a16="http://schemas.microsoft.com/office/drawing/2014/main" id="{3BCF54F9-1996-45A9-9948-FC5080FF0346}"/>
              </a:ext>
            </a:extLst>
          </p:cNvPr>
          <p:cNvSpPr/>
          <p:nvPr/>
        </p:nvSpPr>
        <p:spPr>
          <a:xfrm>
            <a:off x="233362" y="213585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99" name="CustomShape 3">
            <a:extLst>
              <a:ext uri="{FF2B5EF4-FFF2-40B4-BE49-F238E27FC236}">
                <a16:creationId xmlns:a16="http://schemas.microsoft.com/office/drawing/2014/main" id="{B79288E2-FC86-47A2-AE16-CED8A27F5E4A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03428" name="299 Imagen">
            <a:extLst>
              <a:ext uri="{FF2B5EF4-FFF2-40B4-BE49-F238E27FC236}">
                <a16:creationId xmlns:a16="http://schemas.microsoft.com/office/drawing/2014/main" id="{DF54CEEA-701E-4BF3-A6F9-CC922119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341438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300 Imagen">
            <a:extLst>
              <a:ext uri="{FF2B5EF4-FFF2-40B4-BE49-F238E27FC236}">
                <a16:creationId xmlns:a16="http://schemas.microsoft.com/office/drawing/2014/main" id="{A8047B07-6CC0-4830-9753-EC439D44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76872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0CCB223-0E0E-41CB-8C82-58CF9140FD2A}"/>
              </a:ext>
            </a:extLst>
          </p:cNvPr>
          <p:cNvSpPr txBox="1"/>
          <p:nvPr/>
        </p:nvSpPr>
        <p:spPr>
          <a:xfrm>
            <a:off x="1117600" y="2644775"/>
            <a:ext cx="3970338" cy="10779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2. OBSERVACIÓN DEL ALUMN@: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-</a:t>
            </a:r>
            <a:r>
              <a:rPr lang="es-ES" sz="1600" spc="-1" dirty="0">
                <a:solidFill>
                  <a:schemeClr val="bg1"/>
                </a:solidFill>
              </a:rPr>
              <a:t>En el aula con los </a:t>
            </a:r>
            <a:r>
              <a:rPr lang="es-ES" sz="1600" spc="-1" dirty="0" err="1">
                <a:solidFill>
                  <a:schemeClr val="bg1"/>
                </a:solidFill>
              </a:rPr>
              <a:t>compañer@s</a:t>
            </a:r>
            <a:endParaRPr lang="es-ES" sz="1600" spc="-1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chemeClr val="bg1"/>
                </a:solidFill>
              </a:rPr>
              <a:t>-En el patio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chemeClr val="bg1"/>
                </a:solidFill>
              </a:rPr>
              <a:t>- Interacción con el/la orientador/a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D2FBEB-42A7-4AF6-B1AF-7FFFC0992A38}"/>
              </a:ext>
            </a:extLst>
          </p:cNvPr>
          <p:cNvSpPr txBox="1"/>
          <p:nvPr/>
        </p:nvSpPr>
        <p:spPr>
          <a:xfrm>
            <a:off x="1117600" y="3935413"/>
            <a:ext cx="3959225" cy="6159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3. CUESTIONARIOS DE CRIBADO.</a:t>
            </a:r>
          </a:p>
          <a:p>
            <a:pPr eaLnBrk="1" hangingPunct="1">
              <a:defRPr/>
            </a:pP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66FBE9-43B6-4ED4-939E-FCA41EDBABA5}"/>
              </a:ext>
            </a:extLst>
          </p:cNvPr>
          <p:cNvSpPr txBox="1"/>
          <p:nvPr/>
        </p:nvSpPr>
        <p:spPr>
          <a:xfrm>
            <a:off x="1117600" y="4727575"/>
            <a:ext cx="3970338" cy="614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4. PRUEBAS PSICOMÉTRICAS.</a:t>
            </a:r>
          </a:p>
          <a:p>
            <a:pPr eaLnBrk="1" hangingPunct="1">
              <a:defRPr/>
            </a:pP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E08901-1499-4512-8443-7C2A0CCCFD7E}"/>
              </a:ext>
            </a:extLst>
          </p:cNvPr>
          <p:cNvSpPr txBox="1"/>
          <p:nvPr/>
        </p:nvSpPr>
        <p:spPr>
          <a:xfrm>
            <a:off x="1122363" y="5492750"/>
            <a:ext cx="3981450" cy="6159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5. INFORME PSICOPEDAGÓGICO</a:t>
            </a:r>
          </a:p>
          <a:p>
            <a:pPr eaLnBrk="1" hangingPunct="1">
              <a:defRPr/>
            </a:pP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A6DFF7-4641-48B9-B9AF-85BD49453550}"/>
              </a:ext>
            </a:extLst>
          </p:cNvPr>
          <p:cNvSpPr txBox="1"/>
          <p:nvPr/>
        </p:nvSpPr>
        <p:spPr>
          <a:xfrm>
            <a:off x="1106488" y="1354138"/>
            <a:ext cx="3970337" cy="11398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1. RECOGIDA DE INFORMACIÓN.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-1" dirty="0">
                <a:solidFill>
                  <a:schemeClr val="bg1"/>
                </a:solidFill>
              </a:rPr>
              <a:t>-</a:t>
            </a:r>
            <a:r>
              <a:rPr lang="es-ES" sz="1600" spc="-1" dirty="0">
                <a:solidFill>
                  <a:schemeClr val="bg1"/>
                </a:solidFill>
              </a:rPr>
              <a:t>Entrevista con profesores/tutores.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pc="-1" dirty="0">
                <a:solidFill>
                  <a:schemeClr val="bg1"/>
                </a:solidFill>
              </a:rPr>
              <a:t>-Entrevista con los padres.</a:t>
            </a:r>
          </a:p>
          <a:p>
            <a:pPr eaLnBrk="1" hangingPunct="1">
              <a:defRPr/>
            </a:pPr>
            <a:endParaRPr lang="es-CO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>
            <a:extLst>
              <a:ext uri="{FF2B5EF4-FFF2-40B4-BE49-F238E27FC236}">
                <a16:creationId xmlns:a16="http://schemas.microsoft.com/office/drawing/2014/main" id="{566D4F63-150B-42FB-9243-566C83FE4CE0}"/>
              </a:ext>
            </a:extLst>
          </p:cNvPr>
          <p:cNvSpPr/>
          <p:nvPr/>
        </p:nvSpPr>
        <p:spPr>
          <a:xfrm>
            <a:off x="233362" y="306387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98" name="CustomShape 2">
            <a:extLst>
              <a:ext uri="{FF2B5EF4-FFF2-40B4-BE49-F238E27FC236}">
                <a16:creationId xmlns:a16="http://schemas.microsoft.com/office/drawing/2014/main" id="{DF070D36-3956-47C7-AB22-AF613C75D6B2}"/>
              </a:ext>
            </a:extLst>
          </p:cNvPr>
          <p:cNvSpPr/>
          <p:nvPr/>
        </p:nvSpPr>
        <p:spPr>
          <a:xfrm>
            <a:off x="395288" y="1293813"/>
            <a:ext cx="7015162" cy="446563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299" name="CustomShape 3">
            <a:extLst>
              <a:ext uri="{FF2B5EF4-FFF2-40B4-BE49-F238E27FC236}">
                <a16:creationId xmlns:a16="http://schemas.microsoft.com/office/drawing/2014/main" id="{1E1C970B-4301-4FB2-8214-430A0AE436A5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sp>
        <p:nvSpPr>
          <p:cNvPr id="105477" name="1 CuadroTexto">
            <a:extLst>
              <a:ext uri="{FF2B5EF4-FFF2-40B4-BE49-F238E27FC236}">
                <a16:creationId xmlns:a16="http://schemas.microsoft.com/office/drawing/2014/main" id="{E8EB196E-394E-448A-8E5E-26F33F861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81088"/>
            <a:ext cx="792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800" b="1" dirty="0">
                <a:solidFill>
                  <a:srgbClr val="FF6600"/>
                </a:solidFill>
              </a:rPr>
              <a:t>ENTREVISTA (PROFESORADO/ PADRES)</a:t>
            </a:r>
          </a:p>
        </p:txBody>
      </p:sp>
      <p:pic>
        <p:nvPicPr>
          <p:cNvPr id="105478" name="Picture 2">
            <a:extLst>
              <a:ext uri="{FF2B5EF4-FFF2-40B4-BE49-F238E27FC236}">
                <a16:creationId xmlns:a16="http://schemas.microsoft.com/office/drawing/2014/main" id="{03A6AE55-17E3-4B94-B4CE-E8C4345B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49388"/>
            <a:ext cx="7848600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>
            <a:extLst>
              <a:ext uri="{FF2B5EF4-FFF2-40B4-BE49-F238E27FC236}">
                <a16:creationId xmlns:a16="http://schemas.microsoft.com/office/drawing/2014/main" id="{19D08974-5FE1-4660-BC30-0F7B6DF4A6D1}"/>
              </a:ext>
            </a:extLst>
          </p:cNvPr>
          <p:cNvSpPr/>
          <p:nvPr/>
        </p:nvSpPr>
        <p:spPr>
          <a:xfrm>
            <a:off x="395288" y="260350"/>
            <a:ext cx="7848600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2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400" b="1" spc="-1" dirty="0">
                <a:solidFill>
                  <a:srgbClr val="FF6600"/>
                </a:solidFill>
                <a:latin typeface="+mj-lt"/>
              </a:rPr>
              <a:t>INSTRUMENTOS DE DETECCIÓN</a:t>
            </a:r>
            <a:endParaRPr lang="es-ES" sz="24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4" name="CustomShape 3">
            <a:extLst>
              <a:ext uri="{FF2B5EF4-FFF2-40B4-BE49-F238E27FC236}">
                <a16:creationId xmlns:a16="http://schemas.microsoft.com/office/drawing/2014/main" id="{701B48E7-9B61-47C5-B759-57AE20503EC1}"/>
              </a:ext>
            </a:extLst>
          </p:cNvPr>
          <p:cNvSpPr/>
          <p:nvPr/>
        </p:nvSpPr>
        <p:spPr>
          <a:xfrm>
            <a:off x="624746" y="991029"/>
            <a:ext cx="8280400" cy="48450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FF6600"/>
                </a:solidFill>
                <a:latin typeface="+mj-lt"/>
              </a:rPr>
              <a:t>ESCALAS DE VALORACIÓN/ INSTRUMENTOS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" dirty="0">
                <a:solidFill>
                  <a:srgbClr val="FF6600"/>
                </a:solidFill>
                <a:latin typeface="+mj-lt"/>
              </a:rPr>
              <a:t> DE CRIBADO</a:t>
            </a:r>
            <a:r>
              <a:rPr lang="es-ES" sz="2000" spc="-1" dirty="0">
                <a:solidFill>
                  <a:srgbClr val="FF6600"/>
                </a:solidFill>
                <a:latin typeface="+mj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&lt; Instrumentos cribado.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&lt; Permiten detectar sospecha TDAH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&lt; Sencillas de administrar.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              &lt; Valoración en grados de los síntomas (representa la gravedad del trastorno (</a:t>
            </a:r>
            <a:r>
              <a:rPr lang="es-ES" sz="2000" spc="-1" dirty="0" err="1">
                <a:solidFill>
                  <a:srgbClr val="000000"/>
                </a:solidFill>
                <a:latin typeface="+mj-lt"/>
              </a:rPr>
              <a:t>ej</a:t>
            </a:r>
            <a:r>
              <a:rPr lang="es-ES" sz="2000" spc="-1" dirty="0">
                <a:solidFill>
                  <a:srgbClr val="000000"/>
                </a:solidFill>
                <a:latin typeface="+mj-lt"/>
              </a:rPr>
              <a:t>: del 0 al 3))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Ejemplos de escalas: </a:t>
            </a:r>
            <a:r>
              <a:rPr lang="es-ES" sz="2000" b="1" spc="-1" dirty="0">
                <a:solidFill>
                  <a:srgbClr val="663300"/>
                </a:solidFill>
                <a:latin typeface="+mj-lt"/>
              </a:rPr>
              <a:t>SNAP-IV, </a:t>
            </a:r>
            <a:r>
              <a:rPr lang="es-ES" sz="2000" b="1" spc="-1" dirty="0" err="1">
                <a:solidFill>
                  <a:srgbClr val="663300"/>
                </a:solidFill>
                <a:latin typeface="+mj-lt"/>
              </a:rPr>
              <a:t>Conners</a:t>
            </a:r>
            <a:r>
              <a:rPr lang="es-ES" sz="2000" spc="-1" dirty="0">
                <a:solidFill>
                  <a:srgbClr val="680000"/>
                </a:solidFill>
                <a:latin typeface="+mj-lt"/>
              </a:rPr>
              <a:t>, EDAH,</a:t>
            </a:r>
            <a:r>
              <a:rPr lang="es-ES" sz="2000" spc="-1" dirty="0">
                <a:solidFill>
                  <a:srgbClr val="000000"/>
                </a:solidFill>
                <a:latin typeface="+mj-lt"/>
              </a:rPr>
              <a:t> etc.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1" dirty="0">
                <a:solidFill>
                  <a:srgbClr val="000000"/>
                </a:solidFill>
                <a:latin typeface="+mj-lt"/>
              </a:rPr>
              <a:t>¿A quiénes van dirigidas?: Padres, tutores, profesores y pacientes.</a:t>
            </a: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spc="-1" dirty="0">
              <a:latin typeface="+mj-lt"/>
            </a:endParaRPr>
          </a:p>
        </p:txBody>
      </p:sp>
      <p:pic>
        <p:nvPicPr>
          <p:cNvPr id="128005" name="Picture 5">
            <a:extLst>
              <a:ext uri="{FF2B5EF4-FFF2-40B4-BE49-F238E27FC236}">
                <a16:creationId xmlns:a16="http://schemas.microsoft.com/office/drawing/2014/main" id="{610CA729-E0C2-481A-BC97-EA91C723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04" y="4849083"/>
            <a:ext cx="2095500" cy="197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>
            <a:extLst>
              <a:ext uri="{FF2B5EF4-FFF2-40B4-BE49-F238E27FC236}">
                <a16:creationId xmlns:a16="http://schemas.microsoft.com/office/drawing/2014/main" id="{DC676EDB-1CEE-4D96-AAB6-0BE6A3AF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06493"/>
            <a:ext cx="1394004" cy="1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7">
            <a:extLst>
              <a:ext uri="{FF2B5EF4-FFF2-40B4-BE49-F238E27FC236}">
                <a16:creationId xmlns:a16="http://schemas.microsoft.com/office/drawing/2014/main" id="{5E944573-CEFE-4AE0-BB82-567FE1B4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99884"/>
            <a:ext cx="1584176" cy="1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0A1D8F6D-0E4D-4790-A0E8-198C47429E71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4A495894-8212-4470-A702-343D85F51164}"/>
              </a:ext>
            </a:extLst>
          </p:cNvPr>
          <p:cNvSpPr/>
          <p:nvPr/>
        </p:nvSpPr>
        <p:spPr>
          <a:xfrm>
            <a:off x="542925" y="1079855"/>
            <a:ext cx="8601075" cy="39365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- Valoración de la función cognitiva general: </a:t>
            </a:r>
            <a:r>
              <a:rPr lang="es-ES" spc="-1" dirty="0">
                <a:solidFill>
                  <a:srgbClr val="000000"/>
                </a:solidFill>
              </a:rPr>
              <a:t>K-BIT,  WISC-IV, WISC-V, RIAS, etc.</a:t>
            </a:r>
            <a:endParaRPr lang="es-ES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0ADD7A72-9144-415F-98D6-0DEA91DC213C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29029" name="Picture 2">
            <a:extLst>
              <a:ext uri="{FF2B5EF4-FFF2-40B4-BE49-F238E27FC236}">
                <a16:creationId xmlns:a16="http://schemas.microsoft.com/office/drawing/2014/main" id="{57015167-6B48-4E23-A95C-B3A6D060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233613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3">
            <a:extLst>
              <a:ext uri="{FF2B5EF4-FFF2-40B4-BE49-F238E27FC236}">
                <a16:creationId xmlns:a16="http://schemas.microsoft.com/office/drawing/2014/main" id="{4298D2F3-4BD8-43BE-8505-A277919D2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4">
            <a:extLst>
              <a:ext uri="{FF2B5EF4-FFF2-40B4-BE49-F238E27FC236}">
                <a16:creationId xmlns:a16="http://schemas.microsoft.com/office/drawing/2014/main" id="{D5CC7646-AB09-4946-83C0-598B1EF2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4005263"/>
            <a:ext cx="1400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0FAB93C4-7AAD-4848-8071-3FDE47604A8C}"/>
              </a:ext>
            </a:extLst>
          </p:cNvPr>
          <p:cNvSpPr/>
          <p:nvPr/>
        </p:nvSpPr>
        <p:spPr>
          <a:xfrm>
            <a:off x="317500" y="34925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17E007F9-4E01-4E4F-873A-BC915E1CF133}"/>
              </a:ext>
            </a:extLst>
          </p:cNvPr>
          <p:cNvSpPr/>
          <p:nvPr/>
        </p:nvSpPr>
        <p:spPr>
          <a:xfrm>
            <a:off x="163513" y="260350"/>
            <a:ext cx="8729662" cy="52197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Perfil conductual/ aspectos emocionales/psicológicos: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      Escalas generales</a:t>
            </a:r>
            <a:r>
              <a:rPr lang="es-ES" spc="-1" dirty="0">
                <a:solidFill>
                  <a:srgbClr val="000000"/>
                </a:solidFill>
              </a:rPr>
              <a:t>: ABAS-II, SENA, BASC, </a:t>
            </a:r>
            <a:r>
              <a:rPr lang="es-ES" spc="-1" dirty="0" err="1">
                <a:solidFill>
                  <a:srgbClr val="000000"/>
                </a:solidFill>
              </a:rPr>
              <a:t>etc</a:t>
            </a:r>
            <a:endParaRPr lang="es-ES" spc="-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</a:rPr>
              <a:t>      Cuestionarios específicos: SDQ, CDI, SDQ, CBCL…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9D61454A-0A9F-4856-9648-234462DC2D3D}"/>
              </a:ext>
            </a:extLst>
          </p:cNvPr>
          <p:cNvSpPr/>
          <p:nvPr/>
        </p:nvSpPr>
        <p:spPr>
          <a:xfrm>
            <a:off x="292100" y="1412875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0053" name="Picture 5">
            <a:extLst>
              <a:ext uri="{FF2B5EF4-FFF2-40B4-BE49-F238E27FC236}">
                <a16:creationId xmlns:a16="http://schemas.microsoft.com/office/drawing/2014/main" id="{E81BFB92-6930-476C-8E40-A11CD7D2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574925"/>
            <a:ext cx="13049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>
            <a:extLst>
              <a:ext uri="{FF2B5EF4-FFF2-40B4-BE49-F238E27FC236}">
                <a16:creationId xmlns:a16="http://schemas.microsoft.com/office/drawing/2014/main" id="{F6D85943-8D55-4638-A84A-63AF40B2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2890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7">
            <a:extLst>
              <a:ext uri="{FF2B5EF4-FFF2-40B4-BE49-F238E27FC236}">
                <a16:creationId xmlns:a16="http://schemas.microsoft.com/office/drawing/2014/main" id="{B617FAB8-7605-4766-8373-A46CA223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96975"/>
            <a:ext cx="17716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>
            <a:extLst>
              <a:ext uri="{FF2B5EF4-FFF2-40B4-BE49-F238E27FC236}">
                <a16:creationId xmlns:a16="http://schemas.microsoft.com/office/drawing/2014/main" id="{45A865A1-E937-4676-B722-4F98546B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005263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7" name="Picture 9">
            <a:extLst>
              <a:ext uri="{FF2B5EF4-FFF2-40B4-BE49-F238E27FC236}">
                <a16:creationId xmlns:a16="http://schemas.microsoft.com/office/drawing/2014/main" id="{7B2B3C4B-82B1-4C1F-9B45-44874656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70200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10">
            <a:extLst>
              <a:ext uri="{FF2B5EF4-FFF2-40B4-BE49-F238E27FC236}">
                <a16:creationId xmlns:a16="http://schemas.microsoft.com/office/drawing/2014/main" id="{FBE6D6CE-D27F-4C0F-9106-B876BF33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348615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B937410E-C5FD-45F6-A7A9-D18DF568810B}"/>
              </a:ext>
            </a:extLst>
          </p:cNvPr>
          <p:cNvSpPr/>
          <p:nvPr/>
        </p:nvSpPr>
        <p:spPr>
          <a:xfrm>
            <a:off x="317500" y="34925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8DAFAF97-B456-4B5E-8DF6-9CCF3CA278D3}"/>
              </a:ext>
            </a:extLst>
          </p:cNvPr>
          <p:cNvSpPr/>
          <p:nvPr/>
        </p:nvSpPr>
        <p:spPr>
          <a:xfrm>
            <a:off x="163513" y="260350"/>
            <a:ext cx="8729662" cy="52197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E0AC2705-8894-4432-8A11-97A0F96BA85D}"/>
              </a:ext>
            </a:extLst>
          </p:cNvPr>
          <p:cNvSpPr/>
          <p:nvPr/>
        </p:nvSpPr>
        <p:spPr>
          <a:xfrm>
            <a:off x="292100" y="1412875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1077" name="Picture 2">
            <a:extLst>
              <a:ext uri="{FF2B5EF4-FFF2-40B4-BE49-F238E27FC236}">
                <a16:creationId xmlns:a16="http://schemas.microsoft.com/office/drawing/2014/main" id="{F71878F4-B2AC-4648-B979-51E27BCD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272337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429E7209-44A8-4503-9ADF-80BDB1AC45BE}"/>
              </a:ext>
            </a:extLst>
          </p:cNvPr>
          <p:cNvSpPr/>
          <p:nvPr/>
        </p:nvSpPr>
        <p:spPr>
          <a:xfrm>
            <a:off x="365536" y="222275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D852B819-31F8-44CA-BCA2-76A2252003A0}"/>
              </a:ext>
            </a:extLst>
          </p:cNvPr>
          <p:cNvSpPr/>
          <p:nvPr/>
        </p:nvSpPr>
        <p:spPr>
          <a:xfrm>
            <a:off x="365536" y="1124695"/>
            <a:ext cx="7773988" cy="19439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PRUEBAS PSICOMÉTRICAS: </a:t>
            </a: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pc="-1" dirty="0">
                <a:solidFill>
                  <a:srgbClr val="000000"/>
                </a:solidFill>
              </a:rPr>
              <a:t>Valoración conductual de las FFEE: BRIEF-2, EFECO…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/>
              <a:t>https://recursos.educarex.es/cuestionarios/?o=cuestionario&amp;id=2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FDBC04F5-D4F2-4396-B25A-88BD5B00EF81}"/>
              </a:ext>
            </a:extLst>
          </p:cNvPr>
          <p:cNvSpPr/>
          <p:nvPr/>
        </p:nvSpPr>
        <p:spPr>
          <a:xfrm>
            <a:off x="73025" y="100013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2101" name="Picture 2">
            <a:extLst>
              <a:ext uri="{FF2B5EF4-FFF2-40B4-BE49-F238E27FC236}">
                <a16:creationId xmlns:a16="http://schemas.microsoft.com/office/drawing/2014/main" id="{EC267955-9C67-4422-BCB8-6936B10A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841875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3">
            <a:extLst>
              <a:ext uri="{FF2B5EF4-FFF2-40B4-BE49-F238E27FC236}">
                <a16:creationId xmlns:a16="http://schemas.microsoft.com/office/drawing/2014/main" id="{4BDA2B91-2E77-4619-A345-C920DAC2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068638"/>
            <a:ext cx="223202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DB6419CC-FD1E-490E-8E8D-DD46514FE009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B3366D10-22C2-48B3-ADAF-08A4CB1B33C8}"/>
              </a:ext>
            </a:extLst>
          </p:cNvPr>
          <p:cNvSpPr/>
          <p:nvPr/>
        </p:nvSpPr>
        <p:spPr>
          <a:xfrm>
            <a:off x="543600" y="1071546"/>
            <a:ext cx="8600400" cy="40136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trike="sngStrike" spc="-1" dirty="0">
                <a:solidFill>
                  <a:srgbClr val="000000"/>
                </a:solidFill>
              </a:rPr>
              <a:t>-</a:t>
            </a:r>
            <a:r>
              <a:rPr lang="es-ES" b="1" spc="-1" dirty="0">
                <a:solidFill>
                  <a:srgbClr val="000000"/>
                </a:solidFill>
              </a:rPr>
              <a:t>Atención: </a:t>
            </a:r>
            <a:r>
              <a:rPr lang="es-ES" spc="-1" dirty="0">
                <a:solidFill>
                  <a:srgbClr val="000000"/>
                </a:solidFill>
              </a:rPr>
              <a:t>CARAS-R, D2, DIVISA, CSAT, CPT…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29093D66-BD8E-435D-BF6F-105385657414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3125" name="Picture 2">
            <a:extLst>
              <a:ext uri="{FF2B5EF4-FFF2-40B4-BE49-F238E27FC236}">
                <a16:creationId xmlns:a16="http://schemas.microsoft.com/office/drawing/2014/main" id="{7D7F7D31-6F3B-4375-B018-697F5043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3495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3">
            <a:extLst>
              <a:ext uri="{FF2B5EF4-FFF2-40B4-BE49-F238E27FC236}">
                <a16:creationId xmlns:a16="http://schemas.microsoft.com/office/drawing/2014/main" id="{E7C12861-D1EF-4E7F-A121-18B5DC4C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201738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4">
            <a:extLst>
              <a:ext uri="{FF2B5EF4-FFF2-40B4-BE49-F238E27FC236}">
                <a16:creationId xmlns:a16="http://schemas.microsoft.com/office/drawing/2014/main" id="{CBFBA1E6-7667-464B-9C11-35FD3ACD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163763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8" name="Picture 5">
            <a:extLst>
              <a:ext uri="{FF2B5EF4-FFF2-40B4-BE49-F238E27FC236}">
                <a16:creationId xmlns:a16="http://schemas.microsoft.com/office/drawing/2014/main" id="{23721EFB-72E5-4784-8414-32F07355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5292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9" name="Picture 6">
            <a:extLst>
              <a:ext uri="{FF2B5EF4-FFF2-40B4-BE49-F238E27FC236}">
                <a16:creationId xmlns:a16="http://schemas.microsoft.com/office/drawing/2014/main" id="{6E882F38-6D85-43A3-8900-4E1072B4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13150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76C4F45C-65C2-4F24-8EA8-DECCE2B393E1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B0DDFF9D-EE52-41E1-A789-112CB6956267}"/>
              </a:ext>
            </a:extLst>
          </p:cNvPr>
          <p:cNvSpPr/>
          <p:nvPr/>
        </p:nvSpPr>
        <p:spPr>
          <a:xfrm>
            <a:off x="163513" y="1071563"/>
            <a:ext cx="8601075" cy="300513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-FFEE: </a:t>
            </a:r>
            <a:r>
              <a:rPr lang="es-ES" spc="-1" dirty="0">
                <a:solidFill>
                  <a:srgbClr val="000000"/>
                </a:solidFill>
              </a:rPr>
              <a:t>ENFEN, SENDEROS, Torre de Londres, Torre de </a:t>
            </a:r>
            <a:r>
              <a:rPr lang="es-ES" spc="-1" dirty="0" err="1">
                <a:solidFill>
                  <a:srgbClr val="000000"/>
                </a:solidFill>
              </a:rPr>
              <a:t>Hanoi</a:t>
            </a:r>
            <a:r>
              <a:rPr lang="es-ES" spc="-1" dirty="0">
                <a:solidFill>
                  <a:srgbClr val="000000"/>
                </a:solidFill>
              </a:rPr>
              <a:t>, Dígitos (WISC), TMT…</a:t>
            </a:r>
            <a:endParaRPr lang="es-ES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706DB72A-83E5-498F-8194-F01ED3B04678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4149" name="Picture 2">
            <a:extLst>
              <a:ext uri="{FF2B5EF4-FFF2-40B4-BE49-F238E27FC236}">
                <a16:creationId xmlns:a16="http://schemas.microsoft.com/office/drawing/2014/main" id="{2B99CA2B-A810-42C9-9803-91F00BAD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15017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3">
            <a:extLst>
              <a:ext uri="{FF2B5EF4-FFF2-40B4-BE49-F238E27FC236}">
                <a16:creationId xmlns:a16="http://schemas.microsoft.com/office/drawing/2014/main" id="{17C60CDC-788E-4162-86ED-0BC03CD0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284413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4">
            <a:extLst>
              <a:ext uri="{FF2B5EF4-FFF2-40B4-BE49-F238E27FC236}">
                <a16:creationId xmlns:a16="http://schemas.microsoft.com/office/drawing/2014/main" id="{8A456CBF-5005-40B6-864B-62347403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24125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Picture 5">
            <a:extLst>
              <a:ext uri="{FF2B5EF4-FFF2-40B4-BE49-F238E27FC236}">
                <a16:creationId xmlns:a16="http://schemas.microsoft.com/office/drawing/2014/main" id="{A26BADE1-5F6D-4735-8356-BF960D7E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42211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6">
            <a:extLst>
              <a:ext uri="{FF2B5EF4-FFF2-40B4-BE49-F238E27FC236}">
                <a16:creationId xmlns:a16="http://schemas.microsoft.com/office/drawing/2014/main" id="{5215BB69-6D76-40AA-AFA6-3FD29EA2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006975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25B358BF-5C11-453B-BE5F-200AFC34E2EC}"/>
              </a:ext>
            </a:extLst>
          </p:cNvPr>
          <p:cNvSpPr/>
          <p:nvPr/>
        </p:nvSpPr>
        <p:spPr>
          <a:xfrm>
            <a:off x="395288" y="160338"/>
            <a:ext cx="8677275" cy="76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780C3219-8F17-431C-AF25-F8BBEC5C1666}"/>
              </a:ext>
            </a:extLst>
          </p:cNvPr>
          <p:cNvSpPr/>
          <p:nvPr/>
        </p:nvSpPr>
        <p:spPr>
          <a:xfrm>
            <a:off x="542925" y="1071563"/>
            <a:ext cx="8132763" cy="2428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-CONTROL INHIBITORIO:  </a:t>
            </a:r>
            <a:r>
              <a:rPr lang="es-ES" spc="-1" dirty="0">
                <a:solidFill>
                  <a:srgbClr val="000000"/>
                </a:solidFill>
              </a:rPr>
              <a:t>STROOP, 5- </a:t>
            </a:r>
            <a:r>
              <a:rPr lang="es-ES" spc="-1" dirty="0" err="1">
                <a:solidFill>
                  <a:srgbClr val="000000"/>
                </a:solidFill>
              </a:rPr>
              <a:t>Digitos</a:t>
            </a:r>
            <a:r>
              <a:rPr lang="es-ES" spc="-1" dirty="0">
                <a:solidFill>
                  <a:srgbClr val="000000"/>
                </a:solidFill>
              </a:rPr>
              <a:t>, </a:t>
            </a:r>
            <a:r>
              <a:rPr lang="es-ES" spc="-1" dirty="0" err="1">
                <a:solidFill>
                  <a:srgbClr val="000000"/>
                </a:solidFill>
              </a:rPr>
              <a:t>Go</a:t>
            </a:r>
            <a:r>
              <a:rPr lang="es-ES" spc="-1" dirty="0">
                <a:solidFill>
                  <a:srgbClr val="000000"/>
                </a:solidFill>
              </a:rPr>
              <a:t>/</a:t>
            </a:r>
            <a:r>
              <a:rPr lang="es-ES" spc="-1" dirty="0" err="1">
                <a:solidFill>
                  <a:srgbClr val="000000"/>
                </a:solidFill>
              </a:rPr>
              <a:t>NoGo</a:t>
            </a:r>
            <a:endParaRPr lang="es-ES" spc="-1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solidFill>
                  <a:srgbClr val="000000"/>
                </a:solidFill>
              </a:rPr>
              <a:t>-Estilo impulsivo/reflexivo: MMF-20</a:t>
            </a:r>
            <a:endParaRPr lang="es-ES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CD106FEA-B3DF-4AC7-B8C9-7323FB2EAF91}"/>
              </a:ext>
            </a:extLst>
          </p:cNvPr>
          <p:cNvSpPr/>
          <p:nvPr/>
        </p:nvSpPr>
        <p:spPr>
          <a:xfrm>
            <a:off x="323850" y="1084263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5173" name="Picture 2">
            <a:extLst>
              <a:ext uri="{FF2B5EF4-FFF2-40B4-BE49-F238E27FC236}">
                <a16:creationId xmlns:a16="http://schemas.microsoft.com/office/drawing/2014/main" id="{737BCC47-FE44-45A4-BED7-C8F5296B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492375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3">
            <a:extLst>
              <a:ext uri="{FF2B5EF4-FFF2-40B4-BE49-F238E27FC236}">
                <a16:creationId xmlns:a16="http://schemas.microsoft.com/office/drawing/2014/main" id="{11D44FE9-7CD8-45A4-8D4E-0AE803BCC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50507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5" name="Picture 4">
            <a:extLst>
              <a:ext uri="{FF2B5EF4-FFF2-40B4-BE49-F238E27FC236}">
                <a16:creationId xmlns:a16="http://schemas.microsoft.com/office/drawing/2014/main" id="{7AA28150-884A-4EF9-95DA-F3F07FF3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73538"/>
            <a:ext cx="318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5">
            <a:extLst>
              <a:ext uri="{FF2B5EF4-FFF2-40B4-BE49-F238E27FC236}">
                <a16:creationId xmlns:a16="http://schemas.microsoft.com/office/drawing/2014/main" id="{CC926F2E-682C-4875-91B5-F350E052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4495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6">
            <a:extLst>
              <a:ext uri="{FF2B5EF4-FFF2-40B4-BE49-F238E27FC236}">
                <a16:creationId xmlns:a16="http://schemas.microsoft.com/office/drawing/2014/main" id="{BB39EA77-554F-4498-9E3A-768DE677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4581525"/>
            <a:ext cx="1323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>
            <a:extLst>
              <a:ext uri="{FF2B5EF4-FFF2-40B4-BE49-F238E27FC236}">
                <a16:creationId xmlns:a16="http://schemas.microsoft.com/office/drawing/2014/main" id="{2CEAA6A3-7032-4804-8FDC-1D718739E2F0}"/>
              </a:ext>
            </a:extLst>
          </p:cNvPr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-1" dirty="0">
                <a:solidFill>
                  <a:srgbClr val="FF6600"/>
                </a:solidFill>
                <a:latin typeface="Arial"/>
                <a:cs typeface="+mn-cs"/>
              </a:rPr>
              <a:t>DETECCIÓN EN EL AULA</a:t>
            </a:r>
            <a:endParaRPr lang="es-ES" sz="4000" spc="-1" dirty="0">
              <a:solidFill>
                <a:srgbClr val="FF6600"/>
              </a:solidFill>
              <a:latin typeface="Arial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1E11D57-0153-4AE2-A01A-6DC2846A0534}"/>
              </a:ext>
            </a:extLst>
          </p:cNvPr>
          <p:cNvGraphicFramePr/>
          <p:nvPr/>
        </p:nvGraphicFramePr>
        <p:xfrm>
          <a:off x="683568" y="1556792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>
            <a:extLst>
              <a:ext uri="{FF2B5EF4-FFF2-40B4-BE49-F238E27FC236}">
                <a16:creationId xmlns:a16="http://schemas.microsoft.com/office/drawing/2014/main" id="{8AD5B98E-1793-42C9-96CE-C3979549B696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6" name="CustomShape 2">
            <a:extLst>
              <a:ext uri="{FF2B5EF4-FFF2-40B4-BE49-F238E27FC236}">
                <a16:creationId xmlns:a16="http://schemas.microsoft.com/office/drawing/2014/main" id="{614870CB-1AA6-4BFE-BCBD-80D11EDE002F}"/>
              </a:ext>
            </a:extLst>
          </p:cNvPr>
          <p:cNvSpPr/>
          <p:nvPr/>
        </p:nvSpPr>
        <p:spPr>
          <a:xfrm>
            <a:off x="449923" y="986449"/>
            <a:ext cx="7916863" cy="37973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PRUEBAS PSICOMÉTRICAS: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000000"/>
                </a:solidFill>
              </a:rPr>
              <a:t>Valoración complementaria de los procesos de aprendizaje (lectura, escritura y cálculo): </a:t>
            </a:r>
            <a:r>
              <a:rPr lang="es-ES" spc="-1" dirty="0">
                <a:solidFill>
                  <a:srgbClr val="000000"/>
                </a:solidFill>
              </a:rPr>
              <a:t>PROESC, PROLEC-SE, PROLEC-SE-R, EVAMAT, TEST NUMÉRICOS, Aritmética (WISC-IV), </a:t>
            </a:r>
            <a:r>
              <a:rPr lang="es-ES" spc="-1" dirty="0" err="1">
                <a:solidFill>
                  <a:srgbClr val="000000"/>
                </a:solidFill>
              </a:rPr>
              <a:t>etc</a:t>
            </a:r>
            <a:endParaRPr lang="es-ES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07" name="CustomShape 3">
            <a:extLst>
              <a:ext uri="{FF2B5EF4-FFF2-40B4-BE49-F238E27FC236}">
                <a16:creationId xmlns:a16="http://schemas.microsoft.com/office/drawing/2014/main" id="{F9559968-CF8F-44B0-9292-77E1881F43BD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6197" name="Picture 2">
            <a:extLst>
              <a:ext uri="{FF2B5EF4-FFF2-40B4-BE49-F238E27FC236}">
                <a16:creationId xmlns:a16="http://schemas.microsoft.com/office/drawing/2014/main" id="{D9432ABA-9381-4189-B1E6-C7ED24CD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72732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3">
            <a:extLst>
              <a:ext uri="{FF2B5EF4-FFF2-40B4-BE49-F238E27FC236}">
                <a16:creationId xmlns:a16="http://schemas.microsoft.com/office/drawing/2014/main" id="{749E3FCA-9EFC-4701-8B80-46FD310C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632075"/>
            <a:ext cx="1809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4">
            <a:extLst>
              <a:ext uri="{FF2B5EF4-FFF2-40B4-BE49-F238E27FC236}">
                <a16:creationId xmlns:a16="http://schemas.microsoft.com/office/drawing/2014/main" id="{DCC668E0-3D4E-4EC7-BA29-633292C6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75175"/>
            <a:ext cx="1304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Picture 5">
            <a:extLst>
              <a:ext uri="{FF2B5EF4-FFF2-40B4-BE49-F238E27FC236}">
                <a16:creationId xmlns:a16="http://schemas.microsoft.com/office/drawing/2014/main" id="{FCB50F7C-000F-45AF-8BF5-3172F24F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674938"/>
            <a:ext cx="21621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1" name="Picture 6">
            <a:extLst>
              <a:ext uri="{FF2B5EF4-FFF2-40B4-BE49-F238E27FC236}">
                <a16:creationId xmlns:a16="http://schemas.microsoft.com/office/drawing/2014/main" id="{A22FF32A-2AD9-40B3-ACDB-7764BF39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3050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869B8-3D9E-4F90-BD3C-6B2AEE18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4881"/>
            <a:ext cx="8458200" cy="965464"/>
          </a:xfrm>
        </p:spPr>
        <p:txBody>
          <a:bodyPr/>
          <a:lstStyle/>
          <a:p>
            <a:r>
              <a:rPr lang="es-ES" sz="3200" b="1" dirty="0">
                <a:solidFill>
                  <a:srgbClr val="FF6600"/>
                </a:solidFill>
              </a:rPr>
              <a:t>FASES DE LA EVALUACIÓN PSICOPEDAGÓGICA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55F965-5C5C-431E-BA76-AF41A5108F3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6088" y="1440360"/>
            <a:ext cx="8229240" cy="3977280"/>
          </a:xfrm>
        </p:spPr>
        <p:txBody>
          <a:bodyPr>
            <a:normAutofit fontScale="40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5000" b="1" spc="-1" dirty="0">
                <a:solidFill>
                  <a:srgbClr val="FF6600"/>
                </a:solidFill>
              </a:rPr>
              <a:t>EL INFORME PSICOPEDAGÓGICO: APARTADOS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5000" b="1" spc="-1" dirty="0">
              <a:solidFill>
                <a:srgbClr val="FF66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800" b="1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" sz="4800" b="1" spc="-1" dirty="0"/>
              <a:t> Datos de identificación: </a:t>
            </a:r>
            <a:r>
              <a:rPr lang="es-ES" sz="4800" spc="-1" dirty="0"/>
              <a:t>del alumno/a, del centro educativo, de la familia, de la estructura de orientación que emite el informe y fecha de la evaluación psicopedagógica.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48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spc="-1" dirty="0"/>
              <a:t>b) Motivo de la evaluación psicopedagógica: </a:t>
            </a:r>
            <a:r>
              <a:rPr lang="es-ES" sz="4800" spc="-1" dirty="0"/>
              <a:t>especificar por qué se realiza la evaluación, si es a petición de la familia, del tutor, si se trata de la revisión de una evaluación anterior...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4800" spc="-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spc="-1" dirty="0"/>
              <a:t>c) Historia escolar y educativa: </a:t>
            </a:r>
            <a:r>
              <a:rPr lang="es-ES" sz="4800" spc="-1" dirty="0"/>
              <a:t>se especifica el curso de inicio de la escolarización, si el alumno ha repetido, si ha asistido a diferentes centros, si ha recibido medidas de atención a la diversidad, modalidades de escolarización y otros aspectos relevantes de la historia escolar.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1054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>
            <a:extLst>
              <a:ext uri="{FF2B5EF4-FFF2-40B4-BE49-F238E27FC236}">
                <a16:creationId xmlns:a16="http://schemas.microsoft.com/office/drawing/2014/main" id="{61C3E4D1-30DE-4F4F-9A0E-7ADF583FB81E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  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9" name="CustomShape 2">
            <a:extLst>
              <a:ext uri="{FF2B5EF4-FFF2-40B4-BE49-F238E27FC236}">
                <a16:creationId xmlns:a16="http://schemas.microsoft.com/office/drawing/2014/main" id="{711802CC-0BF1-49B8-8BC2-DA7E76059F9B}"/>
              </a:ext>
            </a:extLst>
          </p:cNvPr>
          <p:cNvSpPr/>
          <p:nvPr/>
        </p:nvSpPr>
        <p:spPr>
          <a:xfrm rot="10800000" flipV="1">
            <a:off x="242887" y="548680"/>
            <a:ext cx="8577263" cy="72454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  <a:latin typeface="+mj-lt"/>
              </a:rPr>
              <a:t>EL INFORME PSICOPEDAGÓGICO: APARTADOS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latin typeface="+mj-lt"/>
              </a:rPr>
              <a:t>d) Instrumentos y técnicas utilizadas: </a:t>
            </a:r>
            <a:r>
              <a:rPr lang="es-ES" spc="-1" dirty="0">
                <a:latin typeface="+mj-lt"/>
              </a:rPr>
              <a:t>dependerán de la historia y de las dificultades de cada niño.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latin typeface="+mj-lt"/>
              </a:rPr>
              <a:t> e) Síntesis de los datos obtenidos: </a:t>
            </a:r>
            <a:r>
              <a:rPr lang="es-ES" spc="-1" dirty="0">
                <a:latin typeface="+mj-lt"/>
              </a:rPr>
              <a:t>desarrollo del alumno en interacción con los diferentes contextos. Características cognitivas, estilo de aprendizaje, aspectos relevantes del contexto familiar y escolar, puntos débiles y fuertes, categorización del tipo de ayuda y previsiones de apoyo.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latin typeface="+mj-lt"/>
              </a:rPr>
              <a:t>En este apartado se reflejará la información relevante relacionada con aspectos de: desarrollo evolutivo y síntesis e interpretación de los datos obtenidos en los diferentes ámbitos señalados a través de los instrumentos y técnicas utilizadas.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pc="-1" dirty="0">
                <a:latin typeface="+mj-lt"/>
              </a:rPr>
              <a:t>f</a:t>
            </a:r>
            <a:r>
              <a:rPr lang="es-ES" b="1" spc="-1" dirty="0">
                <a:latin typeface="+mj-lt"/>
              </a:rPr>
              <a:t>) Orientaciones para el centro.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latin typeface="+mj-lt"/>
              </a:rPr>
              <a:t>g) Orientaciones para la familia.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10" name="CustomShape 3">
            <a:extLst>
              <a:ext uri="{FF2B5EF4-FFF2-40B4-BE49-F238E27FC236}">
                <a16:creationId xmlns:a16="http://schemas.microsoft.com/office/drawing/2014/main" id="{BC777C80-33EA-43E4-B2D5-316BC6A7E1C2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>
            <a:extLst>
              <a:ext uri="{FF2B5EF4-FFF2-40B4-BE49-F238E27FC236}">
                <a16:creationId xmlns:a16="http://schemas.microsoft.com/office/drawing/2014/main" id="{76AE796C-3948-481D-A156-E327A939977E}"/>
              </a:ext>
            </a:extLst>
          </p:cNvPr>
          <p:cNvSpPr/>
          <p:nvPr/>
        </p:nvSpPr>
        <p:spPr>
          <a:xfrm>
            <a:off x="395288" y="260350"/>
            <a:ext cx="8677275" cy="760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eaLnBrk="1" fontAlgn="auto" hangingPunct="1">
              <a:spcBef>
                <a:spcPts val="2200"/>
              </a:spcBef>
              <a:spcAft>
                <a:spcPts val="0"/>
              </a:spcAft>
              <a:defRPr/>
            </a:pPr>
            <a:r>
              <a:rPr lang="es-ES" sz="3600" b="1" spc="-1" dirty="0">
                <a:solidFill>
                  <a:srgbClr val="FF6600"/>
                </a:solidFill>
                <a:latin typeface="+mj-lt"/>
              </a:rPr>
              <a:t>  </a:t>
            </a:r>
            <a:r>
              <a:rPr lang="es-ES" sz="2800" b="1" spc="-1" dirty="0">
                <a:solidFill>
                  <a:srgbClr val="FF6600"/>
                </a:solidFill>
                <a:latin typeface="+mj-lt"/>
              </a:rPr>
              <a:t>FASES VALORACIÓN PSICOPEDAGÓGICA:</a:t>
            </a:r>
            <a:endParaRPr lang="es-ES" sz="2800" spc="-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9" name="CustomShape 2">
            <a:extLst>
              <a:ext uri="{FF2B5EF4-FFF2-40B4-BE49-F238E27FC236}">
                <a16:creationId xmlns:a16="http://schemas.microsoft.com/office/drawing/2014/main" id="{CF76A4BF-78E2-49AF-AEE1-B65666689EC2}"/>
              </a:ext>
            </a:extLst>
          </p:cNvPr>
          <p:cNvSpPr/>
          <p:nvPr/>
        </p:nvSpPr>
        <p:spPr>
          <a:xfrm>
            <a:off x="471488" y="1020763"/>
            <a:ext cx="8601075" cy="2551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-1" dirty="0">
                <a:solidFill>
                  <a:srgbClr val="FF6600"/>
                </a:solidFill>
              </a:rPr>
              <a:t>EL INFORME PSICOPEDAGÓGICO: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>
              <a:solidFill>
                <a:srgbClr val="FF66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spc="-1" dirty="0"/>
          </a:p>
        </p:txBody>
      </p:sp>
      <p:sp>
        <p:nvSpPr>
          <p:cNvPr id="310" name="CustomShape 3">
            <a:extLst>
              <a:ext uri="{FF2B5EF4-FFF2-40B4-BE49-F238E27FC236}">
                <a16:creationId xmlns:a16="http://schemas.microsoft.com/office/drawing/2014/main" id="{4FAEDB1F-E2B5-486B-B306-C7307E1755D9}"/>
              </a:ext>
            </a:extLst>
          </p:cNvPr>
          <p:cNvSpPr/>
          <p:nvPr/>
        </p:nvSpPr>
        <p:spPr>
          <a:xfrm>
            <a:off x="323850" y="1265238"/>
            <a:ext cx="8280400" cy="8223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spc="-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spc="-1"/>
          </a:p>
        </p:txBody>
      </p:sp>
      <p:pic>
        <p:nvPicPr>
          <p:cNvPr id="139269" name="310 Imagen">
            <a:extLst>
              <a:ext uri="{FF2B5EF4-FFF2-40B4-BE49-F238E27FC236}">
                <a16:creationId xmlns:a16="http://schemas.microsoft.com/office/drawing/2014/main" id="{4FF43EAB-0498-476C-9B26-AF37C0DF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511300"/>
            <a:ext cx="824071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>
            <a:extLst>
              <a:ext uri="{FF2B5EF4-FFF2-40B4-BE49-F238E27FC236}">
                <a16:creationId xmlns:a16="http://schemas.microsoft.com/office/drawing/2014/main" id="{1E0EE157-C584-4F51-853F-298AC3F98E45}"/>
              </a:ext>
            </a:extLst>
          </p:cNvPr>
          <p:cNvSpPr txBox="1"/>
          <p:nvPr/>
        </p:nvSpPr>
        <p:spPr>
          <a:xfrm>
            <a:off x="685800" y="2693987"/>
            <a:ext cx="7772400" cy="1470025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spc="-1" dirty="0">
                <a:solidFill>
                  <a:srgbClr val="FF6600"/>
                </a:solidFill>
                <a:latin typeface="+mj-lt"/>
                <a:cs typeface="+mn-cs"/>
              </a:rPr>
              <a:t>GRACIAS</a:t>
            </a:r>
            <a:endParaRPr lang="es-ES" sz="7200" spc="-1" dirty="0">
              <a:solidFill>
                <a:srgbClr val="FF66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>
            <a:extLst>
              <a:ext uri="{FF2B5EF4-FFF2-40B4-BE49-F238E27FC236}">
                <a16:creationId xmlns:a16="http://schemas.microsoft.com/office/drawing/2014/main" id="{266FD5EC-C158-44D3-A834-05A242843A4E}"/>
              </a:ext>
            </a:extLst>
          </p:cNvPr>
          <p:cNvSpPr txBox="1"/>
          <p:nvPr/>
        </p:nvSpPr>
        <p:spPr>
          <a:xfrm>
            <a:off x="381518" y="1411425"/>
            <a:ext cx="8229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spc="-1" dirty="0">
                <a:solidFill>
                  <a:srgbClr val="FF6600"/>
                </a:solidFill>
                <a:latin typeface="Arial"/>
                <a:cs typeface="+mn-cs"/>
              </a:rPr>
              <a:t>¿Cómo detectarlo en el AULA?</a:t>
            </a:r>
            <a:endParaRPr lang="es-ES" sz="4400" spc="-1" dirty="0">
              <a:solidFill>
                <a:srgbClr val="FF6600"/>
              </a:solidFill>
              <a:latin typeface="Arial"/>
              <a:cs typeface="+mn-cs"/>
            </a:endParaRPr>
          </a:p>
        </p:txBody>
      </p:sp>
      <p:pic>
        <p:nvPicPr>
          <p:cNvPr id="59395" name="185 Imagen">
            <a:extLst>
              <a:ext uri="{FF2B5EF4-FFF2-40B4-BE49-F238E27FC236}">
                <a16:creationId xmlns:a16="http://schemas.microsoft.com/office/drawing/2014/main" id="{F86EA727-4097-4F3B-ADCC-8E5BD0E9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10996"/>
            <a:ext cx="2617787" cy="2462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186 Imagen">
            <a:extLst>
              <a:ext uri="{FF2B5EF4-FFF2-40B4-BE49-F238E27FC236}">
                <a16:creationId xmlns:a16="http://schemas.microsoft.com/office/drawing/2014/main" id="{676A452B-CDB5-45E6-B764-8F7F7DE6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85" y="2890838"/>
            <a:ext cx="3403600" cy="2436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187 Imagen">
            <a:extLst>
              <a:ext uri="{FF2B5EF4-FFF2-40B4-BE49-F238E27FC236}">
                <a16:creationId xmlns:a16="http://schemas.microsoft.com/office/drawing/2014/main" id="{6A5DFA2E-0C8D-49B4-A41B-516827E2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31" y="2903538"/>
            <a:ext cx="2506662" cy="2436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>
            <a:extLst>
              <a:ext uri="{FF2B5EF4-FFF2-40B4-BE49-F238E27FC236}">
                <a16:creationId xmlns:a16="http://schemas.microsoft.com/office/drawing/2014/main" id="{661914CE-BDFA-4685-B397-E420DF583AA9}"/>
              </a:ext>
            </a:extLst>
          </p:cNvPr>
          <p:cNvSpPr txBox="1"/>
          <p:nvPr/>
        </p:nvSpPr>
        <p:spPr>
          <a:xfrm>
            <a:off x="250825" y="4076700"/>
            <a:ext cx="3600450" cy="8985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Inatención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0420" name="190 Imagen">
            <a:extLst>
              <a:ext uri="{FF2B5EF4-FFF2-40B4-BE49-F238E27FC236}">
                <a16:creationId xmlns:a16="http://schemas.microsoft.com/office/drawing/2014/main" id="{27692645-AB69-4C14-B079-3DA15216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33513"/>
            <a:ext cx="1876425" cy="243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883886E-CCBC-4815-A394-A1999609C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161212"/>
              </p:ext>
            </p:extLst>
          </p:nvPr>
        </p:nvGraphicFramePr>
        <p:xfrm>
          <a:off x="2987626" y="476672"/>
          <a:ext cx="70567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193 Imagen">
            <a:extLst>
              <a:ext uri="{FF2B5EF4-FFF2-40B4-BE49-F238E27FC236}">
                <a16:creationId xmlns:a16="http://schemas.microsoft.com/office/drawing/2014/main" id="{1D4C37D8-FD92-4F96-8E45-9044D560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14538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CBE4F92-C058-4F6B-9DC2-6A3FD6623797}"/>
              </a:ext>
            </a:extLst>
          </p:cNvPr>
          <p:cNvGraphicFramePr/>
          <p:nvPr/>
        </p:nvGraphicFramePr>
        <p:xfrm>
          <a:off x="2699792" y="432799"/>
          <a:ext cx="756084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87A56566-DF88-40ED-AAC8-54DAF79660A2}"/>
              </a:ext>
            </a:extLst>
          </p:cNvPr>
          <p:cNvSpPr txBox="1"/>
          <p:nvPr/>
        </p:nvSpPr>
        <p:spPr>
          <a:xfrm>
            <a:off x="250825" y="4076700"/>
            <a:ext cx="3600450" cy="8985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Inatención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196 Imagen">
            <a:extLst>
              <a:ext uri="{FF2B5EF4-FFF2-40B4-BE49-F238E27FC236}">
                <a16:creationId xmlns:a16="http://schemas.microsoft.com/office/drawing/2014/main" id="{120C8AC7-C552-4B8C-B2FD-E95E2FEC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31988"/>
            <a:ext cx="2879725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B95576B4-07F2-417C-8C17-6C2DEFEAFB14}"/>
              </a:ext>
            </a:extLst>
          </p:cNvPr>
          <p:cNvGraphicFramePr/>
          <p:nvPr/>
        </p:nvGraphicFramePr>
        <p:xfrm>
          <a:off x="683568" y="476672"/>
          <a:ext cx="51845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Shape 1">
            <a:extLst>
              <a:ext uri="{FF2B5EF4-FFF2-40B4-BE49-F238E27FC236}">
                <a16:creationId xmlns:a16="http://schemas.microsoft.com/office/drawing/2014/main" id="{C67B00B3-43C6-4370-807A-5318D4638CCE}"/>
              </a:ext>
            </a:extLst>
          </p:cNvPr>
          <p:cNvSpPr txBox="1"/>
          <p:nvPr/>
        </p:nvSpPr>
        <p:spPr>
          <a:xfrm>
            <a:off x="6086475" y="4221163"/>
            <a:ext cx="2879725" cy="7207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-1" dirty="0">
                <a:solidFill>
                  <a:schemeClr val="bg1"/>
                </a:solidFill>
                <a:latin typeface="+mj-lt"/>
              </a:rPr>
              <a:t>Hiperactividad</a:t>
            </a:r>
            <a:r>
              <a:rPr lang="es-ES" sz="4000" b="1" spc="-1" dirty="0">
                <a:solidFill>
                  <a:schemeClr val="bg1"/>
                </a:solidFill>
                <a:latin typeface="+mj-lt"/>
              </a:rPr>
              <a:t> </a:t>
            </a:r>
            <a:endParaRPr lang="es-ES" sz="40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3271</Words>
  <Application>Microsoft Office PowerPoint</Application>
  <PresentationFormat>Presentación en pantalla (4:3)</PresentationFormat>
  <Paragraphs>460</Paragraphs>
  <Slides>54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54</vt:i4>
      </vt:variant>
    </vt:vector>
  </HeadingPairs>
  <TitlesOfParts>
    <vt:vector size="63" baseType="lpstr">
      <vt:lpstr>Arial</vt:lpstr>
      <vt:lpstr>Calibri</vt:lpstr>
      <vt:lpstr>StarSymbol</vt:lpstr>
      <vt:lpstr>Times New Roman</vt:lpstr>
      <vt:lpstr>Wingdings</vt:lpstr>
      <vt:lpstr>Office Theme</vt:lpstr>
      <vt:lpstr>1_Office Theme</vt:lpstr>
      <vt:lpstr>2_Office Theme</vt:lpstr>
      <vt:lpstr>3_Office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ADOPTAR MEDIDAS INDIVIDUALIZADAS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FASES DE LA EVALUACIÓN PSICOPEDAGÓGICA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Javier Capllonch Ferrer</cp:lastModifiedBy>
  <cp:revision>129</cp:revision>
  <cp:lastPrinted>2018-10-24T12:14:40Z</cp:lastPrinted>
  <dcterms:modified xsi:type="dcterms:W3CDTF">2019-09-24T22:32:04Z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