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5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5" r:id="rId2"/>
    <p:sldMasterId id="2147483678" r:id="rId3"/>
    <p:sldMasterId id="2147483690" r:id="rId4"/>
  </p:sldMasterIdLst>
  <p:notesMasterIdLst>
    <p:notesMasterId r:id="rId175"/>
  </p:notesMasterIdLst>
  <p:sldIdLst>
    <p:sldId id="256" r:id="rId5"/>
    <p:sldId id="257" r:id="rId6"/>
    <p:sldId id="258" r:id="rId7"/>
    <p:sldId id="261" r:id="rId8"/>
    <p:sldId id="259" r:id="rId9"/>
    <p:sldId id="260" r:id="rId10"/>
    <p:sldId id="265" r:id="rId11"/>
    <p:sldId id="267" r:id="rId12"/>
    <p:sldId id="269" r:id="rId13"/>
    <p:sldId id="270" r:id="rId14"/>
    <p:sldId id="271" r:id="rId15"/>
    <p:sldId id="272" r:id="rId16"/>
    <p:sldId id="273" r:id="rId17"/>
    <p:sldId id="274" r:id="rId18"/>
    <p:sldId id="279" r:id="rId19"/>
    <p:sldId id="280" r:id="rId20"/>
    <p:sldId id="281" r:id="rId21"/>
    <p:sldId id="282" r:id="rId22"/>
    <p:sldId id="284" r:id="rId23"/>
    <p:sldId id="286" r:id="rId24"/>
    <p:sldId id="287" r:id="rId25"/>
    <p:sldId id="300" r:id="rId26"/>
    <p:sldId id="301" r:id="rId27"/>
    <p:sldId id="289" r:id="rId28"/>
    <p:sldId id="291" r:id="rId29"/>
    <p:sldId id="292" r:id="rId30"/>
    <p:sldId id="302" r:id="rId31"/>
    <p:sldId id="303" r:id="rId32"/>
    <p:sldId id="334" r:id="rId33"/>
    <p:sldId id="434" r:id="rId34"/>
    <p:sldId id="307" r:id="rId35"/>
    <p:sldId id="309" r:id="rId36"/>
    <p:sldId id="316" r:id="rId37"/>
    <p:sldId id="329" r:id="rId38"/>
    <p:sldId id="317" r:id="rId39"/>
    <p:sldId id="318" r:id="rId40"/>
    <p:sldId id="319" r:id="rId41"/>
    <p:sldId id="330" r:id="rId42"/>
    <p:sldId id="331" r:id="rId43"/>
    <p:sldId id="332" r:id="rId44"/>
    <p:sldId id="333" r:id="rId45"/>
    <p:sldId id="324" r:id="rId46"/>
    <p:sldId id="325" r:id="rId47"/>
    <p:sldId id="337" r:id="rId48"/>
    <p:sldId id="320" r:id="rId49"/>
    <p:sldId id="310" r:id="rId50"/>
    <p:sldId id="338" r:id="rId51"/>
    <p:sldId id="305" r:id="rId52"/>
    <p:sldId id="336" r:id="rId53"/>
    <p:sldId id="340" r:id="rId54"/>
    <p:sldId id="341" r:id="rId55"/>
    <p:sldId id="342" r:id="rId56"/>
    <p:sldId id="296" r:id="rId57"/>
    <p:sldId id="347" r:id="rId58"/>
    <p:sldId id="346" r:id="rId59"/>
    <p:sldId id="348" r:id="rId60"/>
    <p:sldId id="345" r:id="rId61"/>
    <p:sldId id="295" r:id="rId62"/>
    <p:sldId id="297" r:id="rId63"/>
    <p:sldId id="533" r:id="rId64"/>
    <p:sldId id="351" r:id="rId65"/>
    <p:sldId id="352" r:id="rId66"/>
    <p:sldId id="408" r:id="rId67"/>
    <p:sldId id="409" r:id="rId68"/>
    <p:sldId id="410" r:id="rId69"/>
    <p:sldId id="359" r:id="rId70"/>
    <p:sldId id="362" r:id="rId71"/>
    <p:sldId id="360" r:id="rId72"/>
    <p:sldId id="363" r:id="rId73"/>
    <p:sldId id="365" r:id="rId74"/>
    <p:sldId id="532" r:id="rId75"/>
    <p:sldId id="382" r:id="rId76"/>
    <p:sldId id="383" r:id="rId77"/>
    <p:sldId id="422" r:id="rId78"/>
    <p:sldId id="423" r:id="rId79"/>
    <p:sldId id="424" r:id="rId80"/>
    <p:sldId id="429" r:id="rId81"/>
    <p:sldId id="430" r:id="rId82"/>
    <p:sldId id="386" r:id="rId83"/>
    <p:sldId id="388" r:id="rId84"/>
    <p:sldId id="417" r:id="rId85"/>
    <p:sldId id="418" r:id="rId86"/>
    <p:sldId id="349" r:id="rId87"/>
    <p:sldId id="350" r:id="rId88"/>
    <p:sldId id="454" r:id="rId89"/>
    <p:sldId id="455" r:id="rId90"/>
    <p:sldId id="515" r:id="rId91"/>
    <p:sldId id="531" r:id="rId92"/>
    <p:sldId id="458" r:id="rId93"/>
    <p:sldId id="477" r:id="rId94"/>
    <p:sldId id="525" r:id="rId95"/>
    <p:sldId id="527" r:id="rId96"/>
    <p:sldId id="526" r:id="rId97"/>
    <p:sldId id="528" r:id="rId98"/>
    <p:sldId id="529" r:id="rId99"/>
    <p:sldId id="530" r:id="rId100"/>
    <p:sldId id="478" r:id="rId101"/>
    <p:sldId id="479" r:id="rId102"/>
    <p:sldId id="481" r:id="rId103"/>
    <p:sldId id="482" r:id="rId104"/>
    <p:sldId id="483" r:id="rId105"/>
    <p:sldId id="484" r:id="rId106"/>
    <p:sldId id="544" r:id="rId107"/>
    <p:sldId id="545" r:id="rId108"/>
    <p:sldId id="446" r:id="rId109"/>
    <p:sldId id="447" r:id="rId110"/>
    <p:sldId id="448" r:id="rId111"/>
    <p:sldId id="450" r:id="rId112"/>
    <p:sldId id="262" r:id="rId113"/>
    <p:sldId id="514" r:id="rId114"/>
    <p:sldId id="263" r:id="rId115"/>
    <p:sldId id="275" r:id="rId116"/>
    <p:sldId id="276" r:id="rId117"/>
    <p:sldId id="277" r:id="rId118"/>
    <p:sldId id="278" r:id="rId119"/>
    <p:sldId id="534" r:id="rId120"/>
    <p:sldId id="535" r:id="rId121"/>
    <p:sldId id="536" r:id="rId122"/>
    <p:sldId id="537" r:id="rId123"/>
    <p:sldId id="538" r:id="rId124"/>
    <p:sldId id="539" r:id="rId125"/>
    <p:sldId id="353" r:id="rId126"/>
    <p:sldId id="394" r:id="rId127"/>
    <p:sldId id="395" r:id="rId128"/>
    <p:sldId id="396" r:id="rId129"/>
    <p:sldId id="397" r:id="rId130"/>
    <p:sldId id="398" r:id="rId131"/>
    <p:sldId id="399" r:id="rId132"/>
    <p:sldId id="400" r:id="rId133"/>
    <p:sldId id="401" r:id="rId134"/>
    <p:sldId id="402" r:id="rId135"/>
    <p:sldId id="403" r:id="rId136"/>
    <p:sldId id="404" r:id="rId137"/>
    <p:sldId id="405" r:id="rId138"/>
    <p:sldId id="406" r:id="rId139"/>
    <p:sldId id="407" r:id="rId140"/>
    <p:sldId id="411" r:id="rId141"/>
    <p:sldId id="412" r:id="rId142"/>
    <p:sldId id="413" r:id="rId143"/>
    <p:sldId id="414" r:id="rId144"/>
    <p:sldId id="415" r:id="rId145"/>
    <p:sldId id="540" r:id="rId146"/>
    <p:sldId id="541" r:id="rId147"/>
    <p:sldId id="542" r:id="rId148"/>
    <p:sldId id="543" r:id="rId149"/>
    <p:sldId id="449" r:id="rId150"/>
    <p:sldId id="500" r:id="rId151"/>
    <p:sldId id="501" r:id="rId152"/>
    <p:sldId id="502" r:id="rId153"/>
    <p:sldId id="503" r:id="rId154"/>
    <p:sldId id="504" r:id="rId155"/>
    <p:sldId id="505" r:id="rId156"/>
    <p:sldId id="506" r:id="rId157"/>
    <p:sldId id="507" r:id="rId158"/>
    <p:sldId id="508" r:id="rId159"/>
    <p:sldId id="509" r:id="rId160"/>
    <p:sldId id="510" r:id="rId161"/>
    <p:sldId id="511" r:id="rId162"/>
    <p:sldId id="512" r:id="rId163"/>
    <p:sldId id="513" r:id="rId164"/>
    <p:sldId id="497" r:id="rId165"/>
    <p:sldId id="498" r:id="rId166"/>
    <p:sldId id="499" r:id="rId167"/>
    <p:sldId id="517" r:id="rId168"/>
    <p:sldId id="518" r:id="rId169"/>
    <p:sldId id="519" r:id="rId170"/>
    <p:sldId id="520" r:id="rId171"/>
    <p:sldId id="521" r:id="rId172"/>
    <p:sldId id="522" r:id="rId173"/>
    <p:sldId id="523" r:id="rId174"/>
  </p:sldIdLst>
  <p:sldSz cx="9144000" cy="6858000" type="screen4x3"/>
  <p:notesSz cx="7559675" cy="10691813"/>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f C3 Muchas Son Risas"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00"/>
    <a:srgbClr val="F07F09"/>
    <a:srgbClr val="FFFFCC"/>
    <a:srgbClr val="FFCC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80909" autoAdjust="0"/>
  </p:normalViewPr>
  <p:slideViewPr>
    <p:cSldViewPr>
      <p:cViewPr varScale="1">
        <p:scale>
          <a:sx n="93" d="100"/>
          <a:sy n="93" d="100"/>
        </p:scale>
        <p:origin x="1896" y="90"/>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presProps" Target="presProps.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theme" Target="theme/theme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tableStyles" Target="tableStyle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notesMaster" Target="notesMasters/notesMaster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commentAuthors" Target="commentAuthor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C94359-4360-4676-B06F-26556379A85F}" type="doc">
      <dgm:prSet loTypeId="urn:microsoft.com/office/officeart/2008/layout/VerticalCurvedList" loCatId="list" qsTypeId="urn:microsoft.com/office/officeart/2005/8/quickstyle/simple1" qsCatId="simple" csTypeId="urn:microsoft.com/office/officeart/2005/8/colors/accent5_1" csCatId="accent5" phldr="1"/>
      <dgm:spPr/>
      <dgm:t>
        <a:bodyPr/>
        <a:lstStyle/>
        <a:p>
          <a:endParaRPr lang="es-ES"/>
        </a:p>
      </dgm:t>
    </dgm:pt>
    <dgm:pt modelId="{3491576D-13ED-4815-A162-6B2882D5ADBA}">
      <dgm:prSet/>
      <dgm:spPr/>
      <dgm:t>
        <a:bodyPr/>
        <a:lstStyle/>
        <a:p>
          <a:pPr rtl="0"/>
          <a:r>
            <a:rPr lang="es-ES" dirty="0">
              <a:solidFill>
                <a:schemeClr val="tx1">
                  <a:lumMod val="85000"/>
                  <a:lumOff val="15000"/>
                </a:schemeClr>
              </a:solidFill>
            </a:rPr>
            <a:t>Motivación en el TDAH</a:t>
          </a:r>
        </a:p>
      </dgm:t>
    </dgm:pt>
    <dgm:pt modelId="{A4424775-116C-48F7-9DF1-9913CE575ECB}" type="parTrans" cxnId="{67C478DB-23CE-4EFD-A5E1-0466039709FA}">
      <dgm:prSet/>
      <dgm:spPr/>
      <dgm:t>
        <a:bodyPr/>
        <a:lstStyle/>
        <a:p>
          <a:endParaRPr lang="es-ES">
            <a:solidFill>
              <a:schemeClr val="tx1">
                <a:lumMod val="85000"/>
                <a:lumOff val="15000"/>
              </a:schemeClr>
            </a:solidFill>
          </a:endParaRPr>
        </a:p>
      </dgm:t>
    </dgm:pt>
    <dgm:pt modelId="{9BF671F1-561B-462F-B6B3-57E7FB7F806C}" type="sibTrans" cxnId="{67C478DB-23CE-4EFD-A5E1-0466039709FA}">
      <dgm:prSet/>
      <dgm:spPr/>
      <dgm:t>
        <a:bodyPr/>
        <a:lstStyle/>
        <a:p>
          <a:endParaRPr lang="es-ES">
            <a:solidFill>
              <a:schemeClr val="tx1">
                <a:lumMod val="85000"/>
                <a:lumOff val="15000"/>
              </a:schemeClr>
            </a:solidFill>
          </a:endParaRPr>
        </a:p>
      </dgm:t>
    </dgm:pt>
    <dgm:pt modelId="{A5E96C03-EF52-4DDF-8D8F-073B6DE9526C}">
      <dgm:prSet/>
      <dgm:spPr/>
      <dgm:t>
        <a:bodyPr/>
        <a:lstStyle/>
        <a:p>
          <a:pPr rtl="0"/>
          <a:r>
            <a:rPr lang="es-ES" dirty="0">
              <a:solidFill>
                <a:schemeClr val="tx1">
                  <a:lumMod val="85000"/>
                  <a:lumOff val="15000"/>
                </a:schemeClr>
              </a:solidFill>
            </a:rPr>
            <a:t>Familia y TDAH</a:t>
          </a:r>
        </a:p>
      </dgm:t>
    </dgm:pt>
    <dgm:pt modelId="{511B06F5-2AFF-445F-BFBD-D849ECBA6B5A}" type="parTrans" cxnId="{5502B0B3-1B50-4986-964C-34DF733FF903}">
      <dgm:prSet/>
      <dgm:spPr/>
      <dgm:t>
        <a:bodyPr/>
        <a:lstStyle/>
        <a:p>
          <a:endParaRPr lang="es-ES">
            <a:solidFill>
              <a:schemeClr val="tx1">
                <a:lumMod val="85000"/>
                <a:lumOff val="15000"/>
              </a:schemeClr>
            </a:solidFill>
          </a:endParaRPr>
        </a:p>
      </dgm:t>
    </dgm:pt>
    <dgm:pt modelId="{1AB1CCA8-645D-4694-A1EA-E6077CAB2528}" type="sibTrans" cxnId="{5502B0B3-1B50-4986-964C-34DF733FF903}">
      <dgm:prSet/>
      <dgm:spPr/>
      <dgm:t>
        <a:bodyPr/>
        <a:lstStyle/>
        <a:p>
          <a:endParaRPr lang="es-ES">
            <a:solidFill>
              <a:schemeClr val="tx1">
                <a:lumMod val="85000"/>
                <a:lumOff val="15000"/>
              </a:schemeClr>
            </a:solidFill>
          </a:endParaRPr>
        </a:p>
      </dgm:t>
    </dgm:pt>
    <dgm:pt modelId="{622634E3-C504-41F1-AEBB-A15872CBAC67}">
      <dgm:prSet/>
      <dgm:spPr/>
      <dgm:t>
        <a:bodyPr/>
        <a:lstStyle/>
        <a:p>
          <a:pPr rtl="0"/>
          <a:r>
            <a:rPr lang="es-ES" dirty="0">
              <a:solidFill>
                <a:schemeClr val="tx1">
                  <a:lumMod val="85000"/>
                  <a:lumOff val="15000"/>
                </a:schemeClr>
              </a:solidFill>
            </a:rPr>
            <a:t>Manejo conductual</a:t>
          </a:r>
        </a:p>
      </dgm:t>
    </dgm:pt>
    <dgm:pt modelId="{1198BFC9-3688-464E-8847-D3FB5B7C2E70}" type="parTrans" cxnId="{3A4E151A-BA49-4556-BFC1-658B7F4EB73E}">
      <dgm:prSet/>
      <dgm:spPr/>
      <dgm:t>
        <a:bodyPr/>
        <a:lstStyle/>
        <a:p>
          <a:endParaRPr lang="es-ES"/>
        </a:p>
      </dgm:t>
    </dgm:pt>
    <dgm:pt modelId="{B68688D8-101E-470B-99A2-57A427763CAE}" type="sibTrans" cxnId="{3A4E151A-BA49-4556-BFC1-658B7F4EB73E}">
      <dgm:prSet/>
      <dgm:spPr/>
      <dgm:t>
        <a:bodyPr/>
        <a:lstStyle/>
        <a:p>
          <a:endParaRPr lang="es-ES"/>
        </a:p>
      </dgm:t>
    </dgm:pt>
    <dgm:pt modelId="{6821CE23-A72B-4527-868D-79DB638C65E8}" type="pres">
      <dgm:prSet presAssocID="{23C94359-4360-4676-B06F-26556379A85F}" presName="Name0" presStyleCnt="0">
        <dgm:presLayoutVars>
          <dgm:chMax val="7"/>
          <dgm:chPref val="7"/>
          <dgm:dir/>
        </dgm:presLayoutVars>
      </dgm:prSet>
      <dgm:spPr/>
    </dgm:pt>
    <dgm:pt modelId="{F7671245-C9B8-46C9-9B6D-44A90864BB8D}" type="pres">
      <dgm:prSet presAssocID="{23C94359-4360-4676-B06F-26556379A85F}" presName="Name1" presStyleCnt="0"/>
      <dgm:spPr/>
    </dgm:pt>
    <dgm:pt modelId="{5E28AC25-C6F1-4CBC-9709-DA96AC3737FD}" type="pres">
      <dgm:prSet presAssocID="{23C94359-4360-4676-B06F-26556379A85F}" presName="cycle" presStyleCnt="0"/>
      <dgm:spPr/>
    </dgm:pt>
    <dgm:pt modelId="{31D5399A-E2FD-444E-8ACA-CC14487B826A}" type="pres">
      <dgm:prSet presAssocID="{23C94359-4360-4676-B06F-26556379A85F}" presName="srcNode" presStyleLbl="node1" presStyleIdx="0" presStyleCnt="3"/>
      <dgm:spPr/>
    </dgm:pt>
    <dgm:pt modelId="{36B622CF-74DD-44C1-ABBC-4AF6EB71715B}" type="pres">
      <dgm:prSet presAssocID="{23C94359-4360-4676-B06F-26556379A85F}" presName="conn" presStyleLbl="parChTrans1D2" presStyleIdx="0" presStyleCnt="1"/>
      <dgm:spPr/>
    </dgm:pt>
    <dgm:pt modelId="{764DCB20-1651-485D-9106-461A57B52A8E}" type="pres">
      <dgm:prSet presAssocID="{23C94359-4360-4676-B06F-26556379A85F}" presName="extraNode" presStyleLbl="node1" presStyleIdx="0" presStyleCnt="3"/>
      <dgm:spPr/>
    </dgm:pt>
    <dgm:pt modelId="{705745A8-1A2F-4DCB-B10F-15BCE9F3C948}" type="pres">
      <dgm:prSet presAssocID="{23C94359-4360-4676-B06F-26556379A85F}" presName="dstNode" presStyleLbl="node1" presStyleIdx="0" presStyleCnt="3"/>
      <dgm:spPr/>
    </dgm:pt>
    <dgm:pt modelId="{EBDD00C1-81D9-497E-8C0A-5B561320B975}" type="pres">
      <dgm:prSet presAssocID="{3491576D-13ED-4815-A162-6B2882D5ADBA}" presName="text_1" presStyleLbl="node1" presStyleIdx="0" presStyleCnt="3">
        <dgm:presLayoutVars>
          <dgm:bulletEnabled val="1"/>
        </dgm:presLayoutVars>
      </dgm:prSet>
      <dgm:spPr/>
    </dgm:pt>
    <dgm:pt modelId="{21718792-9A40-49F5-BF33-7D64DF41C456}" type="pres">
      <dgm:prSet presAssocID="{3491576D-13ED-4815-A162-6B2882D5ADBA}" presName="accent_1" presStyleCnt="0"/>
      <dgm:spPr/>
    </dgm:pt>
    <dgm:pt modelId="{5113C766-AB4B-4315-BE99-CD1B06DB2AD5}" type="pres">
      <dgm:prSet presAssocID="{3491576D-13ED-4815-A162-6B2882D5ADBA}" presName="accentRepeatNode" presStyleLbl="solidFgAcc1" presStyleIdx="0" presStyleCnt="3"/>
      <dgm:spPr/>
    </dgm:pt>
    <dgm:pt modelId="{A430E018-E52D-4169-BF94-F7280A75FBBE}" type="pres">
      <dgm:prSet presAssocID="{622634E3-C504-41F1-AEBB-A15872CBAC67}" presName="text_2" presStyleLbl="node1" presStyleIdx="1" presStyleCnt="3">
        <dgm:presLayoutVars>
          <dgm:bulletEnabled val="1"/>
        </dgm:presLayoutVars>
      </dgm:prSet>
      <dgm:spPr/>
    </dgm:pt>
    <dgm:pt modelId="{8B8DCAE7-EE1C-4377-A82B-5729BF887657}" type="pres">
      <dgm:prSet presAssocID="{622634E3-C504-41F1-AEBB-A15872CBAC67}" presName="accent_2" presStyleCnt="0"/>
      <dgm:spPr/>
    </dgm:pt>
    <dgm:pt modelId="{1208DF5B-07EC-4B5E-BC02-128200B58A4C}" type="pres">
      <dgm:prSet presAssocID="{622634E3-C504-41F1-AEBB-A15872CBAC67}" presName="accentRepeatNode" presStyleLbl="solidFgAcc1" presStyleIdx="1" presStyleCnt="3"/>
      <dgm:spPr/>
    </dgm:pt>
    <dgm:pt modelId="{1073948D-A74D-4333-A7F1-1D1FB88B4C89}" type="pres">
      <dgm:prSet presAssocID="{A5E96C03-EF52-4DDF-8D8F-073B6DE9526C}" presName="text_3" presStyleLbl="node1" presStyleIdx="2" presStyleCnt="3">
        <dgm:presLayoutVars>
          <dgm:bulletEnabled val="1"/>
        </dgm:presLayoutVars>
      </dgm:prSet>
      <dgm:spPr/>
    </dgm:pt>
    <dgm:pt modelId="{89E9D511-B5BD-4DE3-8313-38E288B77A2F}" type="pres">
      <dgm:prSet presAssocID="{A5E96C03-EF52-4DDF-8D8F-073B6DE9526C}" presName="accent_3" presStyleCnt="0"/>
      <dgm:spPr/>
    </dgm:pt>
    <dgm:pt modelId="{4ED8D37D-0A6F-44D7-9409-A440C8508710}" type="pres">
      <dgm:prSet presAssocID="{A5E96C03-EF52-4DDF-8D8F-073B6DE9526C}" presName="accentRepeatNode" presStyleLbl="solidFgAcc1" presStyleIdx="2" presStyleCnt="3"/>
      <dgm:spPr/>
    </dgm:pt>
  </dgm:ptLst>
  <dgm:cxnLst>
    <dgm:cxn modelId="{3A4E151A-BA49-4556-BFC1-658B7F4EB73E}" srcId="{23C94359-4360-4676-B06F-26556379A85F}" destId="{622634E3-C504-41F1-AEBB-A15872CBAC67}" srcOrd="1" destOrd="0" parTransId="{1198BFC9-3688-464E-8847-D3FB5B7C2E70}" sibTransId="{B68688D8-101E-470B-99A2-57A427763CAE}"/>
    <dgm:cxn modelId="{5E2C6D2D-2E85-4C4D-9F49-FFA58CDD33E0}" type="presOf" srcId="{9BF671F1-561B-462F-B6B3-57E7FB7F806C}" destId="{36B622CF-74DD-44C1-ABBC-4AF6EB71715B}" srcOrd="0" destOrd="0" presId="urn:microsoft.com/office/officeart/2008/layout/VerticalCurvedList"/>
    <dgm:cxn modelId="{6FAFD189-88B6-4ED0-9322-266FF67A31E6}" type="presOf" srcId="{A5E96C03-EF52-4DDF-8D8F-073B6DE9526C}" destId="{1073948D-A74D-4333-A7F1-1D1FB88B4C89}" srcOrd="0" destOrd="0" presId="urn:microsoft.com/office/officeart/2008/layout/VerticalCurvedList"/>
    <dgm:cxn modelId="{13280EA7-F08B-49C8-AE33-1377D8D2EEA4}" type="presOf" srcId="{23C94359-4360-4676-B06F-26556379A85F}" destId="{6821CE23-A72B-4527-868D-79DB638C65E8}" srcOrd="0" destOrd="0" presId="urn:microsoft.com/office/officeart/2008/layout/VerticalCurvedList"/>
    <dgm:cxn modelId="{5502B0B3-1B50-4986-964C-34DF733FF903}" srcId="{23C94359-4360-4676-B06F-26556379A85F}" destId="{A5E96C03-EF52-4DDF-8D8F-073B6DE9526C}" srcOrd="2" destOrd="0" parTransId="{511B06F5-2AFF-445F-BFBD-D849ECBA6B5A}" sibTransId="{1AB1CCA8-645D-4694-A1EA-E6077CAB2528}"/>
    <dgm:cxn modelId="{67C478DB-23CE-4EFD-A5E1-0466039709FA}" srcId="{23C94359-4360-4676-B06F-26556379A85F}" destId="{3491576D-13ED-4815-A162-6B2882D5ADBA}" srcOrd="0" destOrd="0" parTransId="{A4424775-116C-48F7-9DF1-9913CE575ECB}" sibTransId="{9BF671F1-561B-462F-B6B3-57E7FB7F806C}"/>
    <dgm:cxn modelId="{B5DF6EFA-3798-4155-9FD0-73C4007DB4E9}" type="presOf" srcId="{3491576D-13ED-4815-A162-6B2882D5ADBA}" destId="{EBDD00C1-81D9-497E-8C0A-5B561320B975}" srcOrd="0" destOrd="0" presId="urn:microsoft.com/office/officeart/2008/layout/VerticalCurvedList"/>
    <dgm:cxn modelId="{11CE17FC-5104-4CF2-9E4D-055861F4B7D0}" type="presOf" srcId="{622634E3-C504-41F1-AEBB-A15872CBAC67}" destId="{A430E018-E52D-4169-BF94-F7280A75FBBE}" srcOrd="0" destOrd="0" presId="urn:microsoft.com/office/officeart/2008/layout/VerticalCurvedList"/>
    <dgm:cxn modelId="{EF3F6EC9-0F60-4014-BE53-FD4C42B54A26}" type="presParOf" srcId="{6821CE23-A72B-4527-868D-79DB638C65E8}" destId="{F7671245-C9B8-46C9-9B6D-44A90864BB8D}" srcOrd="0" destOrd="0" presId="urn:microsoft.com/office/officeart/2008/layout/VerticalCurvedList"/>
    <dgm:cxn modelId="{E01D85C9-A11A-4DF6-8449-2C844D2DAD04}" type="presParOf" srcId="{F7671245-C9B8-46C9-9B6D-44A90864BB8D}" destId="{5E28AC25-C6F1-4CBC-9709-DA96AC3737FD}" srcOrd="0" destOrd="0" presId="urn:microsoft.com/office/officeart/2008/layout/VerticalCurvedList"/>
    <dgm:cxn modelId="{198B6AE4-1675-49C0-99CD-08EB83ACB09F}" type="presParOf" srcId="{5E28AC25-C6F1-4CBC-9709-DA96AC3737FD}" destId="{31D5399A-E2FD-444E-8ACA-CC14487B826A}" srcOrd="0" destOrd="0" presId="urn:microsoft.com/office/officeart/2008/layout/VerticalCurvedList"/>
    <dgm:cxn modelId="{0209B34E-4799-47DC-832E-5660405232BE}" type="presParOf" srcId="{5E28AC25-C6F1-4CBC-9709-DA96AC3737FD}" destId="{36B622CF-74DD-44C1-ABBC-4AF6EB71715B}" srcOrd="1" destOrd="0" presId="urn:microsoft.com/office/officeart/2008/layout/VerticalCurvedList"/>
    <dgm:cxn modelId="{5203AC31-C602-46E6-B17F-53B2FD54170A}" type="presParOf" srcId="{5E28AC25-C6F1-4CBC-9709-DA96AC3737FD}" destId="{764DCB20-1651-485D-9106-461A57B52A8E}" srcOrd="2" destOrd="0" presId="urn:microsoft.com/office/officeart/2008/layout/VerticalCurvedList"/>
    <dgm:cxn modelId="{C4F4EA86-31B5-4A08-A5A2-091B75CA411E}" type="presParOf" srcId="{5E28AC25-C6F1-4CBC-9709-DA96AC3737FD}" destId="{705745A8-1A2F-4DCB-B10F-15BCE9F3C948}" srcOrd="3" destOrd="0" presId="urn:microsoft.com/office/officeart/2008/layout/VerticalCurvedList"/>
    <dgm:cxn modelId="{4DC35CA1-8FBD-470A-85BA-C563973D9955}" type="presParOf" srcId="{F7671245-C9B8-46C9-9B6D-44A90864BB8D}" destId="{EBDD00C1-81D9-497E-8C0A-5B561320B975}" srcOrd="1" destOrd="0" presId="urn:microsoft.com/office/officeart/2008/layout/VerticalCurvedList"/>
    <dgm:cxn modelId="{222051BA-7937-401B-8676-B1EAA98E49B7}" type="presParOf" srcId="{F7671245-C9B8-46C9-9B6D-44A90864BB8D}" destId="{21718792-9A40-49F5-BF33-7D64DF41C456}" srcOrd="2" destOrd="0" presId="urn:microsoft.com/office/officeart/2008/layout/VerticalCurvedList"/>
    <dgm:cxn modelId="{5AC2743B-2402-46AF-9544-CCB62BC4F43E}" type="presParOf" srcId="{21718792-9A40-49F5-BF33-7D64DF41C456}" destId="{5113C766-AB4B-4315-BE99-CD1B06DB2AD5}" srcOrd="0" destOrd="0" presId="urn:microsoft.com/office/officeart/2008/layout/VerticalCurvedList"/>
    <dgm:cxn modelId="{547480DE-2A2F-4322-B25B-9D909B07861A}" type="presParOf" srcId="{F7671245-C9B8-46C9-9B6D-44A90864BB8D}" destId="{A430E018-E52D-4169-BF94-F7280A75FBBE}" srcOrd="3" destOrd="0" presId="urn:microsoft.com/office/officeart/2008/layout/VerticalCurvedList"/>
    <dgm:cxn modelId="{2B7E71D5-8F64-4C67-BB93-3FC05F13AC97}" type="presParOf" srcId="{F7671245-C9B8-46C9-9B6D-44A90864BB8D}" destId="{8B8DCAE7-EE1C-4377-A82B-5729BF887657}" srcOrd="4" destOrd="0" presId="urn:microsoft.com/office/officeart/2008/layout/VerticalCurvedList"/>
    <dgm:cxn modelId="{4ADCC9D1-5CE9-4E61-8FAB-0213EB6DE41B}" type="presParOf" srcId="{8B8DCAE7-EE1C-4377-A82B-5729BF887657}" destId="{1208DF5B-07EC-4B5E-BC02-128200B58A4C}" srcOrd="0" destOrd="0" presId="urn:microsoft.com/office/officeart/2008/layout/VerticalCurvedList"/>
    <dgm:cxn modelId="{560F4CDD-CEBB-4C04-A879-6ED7321D9EAC}" type="presParOf" srcId="{F7671245-C9B8-46C9-9B6D-44A90864BB8D}" destId="{1073948D-A74D-4333-A7F1-1D1FB88B4C89}" srcOrd="5" destOrd="0" presId="urn:microsoft.com/office/officeart/2008/layout/VerticalCurvedList"/>
    <dgm:cxn modelId="{0C6BA8B8-D6CC-4302-8295-AFCB21A232C7}" type="presParOf" srcId="{F7671245-C9B8-46C9-9B6D-44A90864BB8D}" destId="{89E9D511-B5BD-4DE3-8313-38E288B77A2F}" srcOrd="6" destOrd="0" presId="urn:microsoft.com/office/officeart/2008/layout/VerticalCurvedList"/>
    <dgm:cxn modelId="{3F88C865-7615-4CAF-AB23-DEBDA96AE9C3}" type="presParOf" srcId="{89E9D511-B5BD-4DE3-8313-38E288B77A2F}" destId="{4ED8D37D-0A6F-44D7-9409-A440C8508710}"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1631CE9-CE67-4F6B-8096-6AA9A6F7DA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703B5588-7184-4ED1-8E77-0BC5ACC16DAC}">
      <dgm:prSet/>
      <dgm:spPr>
        <a:solidFill>
          <a:srgbClr val="FF6600"/>
        </a:solidFill>
      </dgm:spPr>
      <dgm:t>
        <a:bodyPr/>
        <a:lstStyle/>
        <a:p>
          <a:pPr algn="just" rtl="0">
            <a:lnSpc>
              <a:spcPct val="100000"/>
            </a:lnSpc>
          </a:pPr>
          <a:r>
            <a:rPr lang="es-ES" dirty="0"/>
            <a:t>La gestión conductual y emocional propia es esencial para ser modelos positivos para el alumnado.</a:t>
          </a:r>
        </a:p>
      </dgm:t>
    </dgm:pt>
    <dgm:pt modelId="{46A47791-F796-4CD9-8BE8-DA175A6FB43E}" type="parTrans" cxnId="{76A89654-19AA-461B-9BBB-9ABE77FB74D5}">
      <dgm:prSet/>
      <dgm:spPr/>
      <dgm:t>
        <a:bodyPr/>
        <a:lstStyle/>
        <a:p>
          <a:endParaRPr lang="es-ES"/>
        </a:p>
      </dgm:t>
    </dgm:pt>
    <dgm:pt modelId="{8F16E17E-FC34-4203-B0D2-EBD964EF9481}" type="sibTrans" cxnId="{76A89654-19AA-461B-9BBB-9ABE77FB74D5}">
      <dgm:prSet/>
      <dgm:spPr/>
      <dgm:t>
        <a:bodyPr/>
        <a:lstStyle/>
        <a:p>
          <a:endParaRPr lang="es-ES"/>
        </a:p>
      </dgm:t>
    </dgm:pt>
    <dgm:pt modelId="{8C20BD34-98D0-4CF7-A448-9A2277ABF15D}">
      <dgm:prSet/>
      <dgm:spPr>
        <a:solidFill>
          <a:srgbClr val="FF6600"/>
        </a:solidFill>
      </dgm:spPr>
      <dgm:t>
        <a:bodyPr/>
        <a:lstStyle/>
        <a:p>
          <a:pPr algn="just" rtl="0">
            <a:lnSpc>
              <a:spcPct val="100000"/>
            </a:lnSpc>
          </a:pPr>
          <a:r>
            <a:rPr lang="es-ES" dirty="0"/>
            <a:t>Los que más sufren en los episodios de descontrol son los niños y niñas, y los/las adolescentes.</a:t>
          </a:r>
        </a:p>
      </dgm:t>
    </dgm:pt>
    <dgm:pt modelId="{C7B495C8-3A12-4949-B596-CC4D107E437B}" type="parTrans" cxnId="{48B6166B-7799-40D9-B8E0-B038853AF54D}">
      <dgm:prSet/>
      <dgm:spPr/>
      <dgm:t>
        <a:bodyPr/>
        <a:lstStyle/>
        <a:p>
          <a:endParaRPr lang="es-ES"/>
        </a:p>
      </dgm:t>
    </dgm:pt>
    <dgm:pt modelId="{22FA5A4C-9346-4A9D-8C0D-0F7FFD732786}" type="sibTrans" cxnId="{48B6166B-7799-40D9-B8E0-B038853AF54D}">
      <dgm:prSet/>
      <dgm:spPr/>
      <dgm:t>
        <a:bodyPr/>
        <a:lstStyle/>
        <a:p>
          <a:endParaRPr lang="es-ES"/>
        </a:p>
      </dgm:t>
    </dgm:pt>
    <dgm:pt modelId="{EF34890B-2E8F-4744-951C-6B4367F42CBA}">
      <dgm:prSet/>
      <dgm:spPr>
        <a:solidFill>
          <a:srgbClr val="FF6600"/>
        </a:solidFill>
      </dgm:spPr>
      <dgm:t>
        <a:bodyPr/>
        <a:lstStyle/>
        <a:p>
          <a:pPr algn="just" rtl="0">
            <a:lnSpc>
              <a:spcPct val="100000"/>
            </a:lnSpc>
          </a:pPr>
          <a:r>
            <a:rPr lang="es-ES" dirty="0"/>
            <a:t>Los malos comportamientos no son ataques personales. </a:t>
          </a:r>
        </a:p>
      </dgm:t>
    </dgm:pt>
    <dgm:pt modelId="{DFBA7ECC-C634-4996-9E82-CC79F3967B50}" type="parTrans" cxnId="{9D89D6D5-7B4A-409B-BD59-AD208C8C12EC}">
      <dgm:prSet/>
      <dgm:spPr/>
      <dgm:t>
        <a:bodyPr/>
        <a:lstStyle/>
        <a:p>
          <a:endParaRPr lang="es-ES"/>
        </a:p>
      </dgm:t>
    </dgm:pt>
    <dgm:pt modelId="{744C4165-0340-436C-AF15-B05C78109E6B}" type="sibTrans" cxnId="{9D89D6D5-7B4A-409B-BD59-AD208C8C12EC}">
      <dgm:prSet/>
      <dgm:spPr/>
      <dgm:t>
        <a:bodyPr/>
        <a:lstStyle/>
        <a:p>
          <a:endParaRPr lang="es-ES"/>
        </a:p>
      </dgm:t>
    </dgm:pt>
    <dgm:pt modelId="{C00B1B55-4CB3-4AEC-8A61-76B1E594B8D7}">
      <dgm:prSet/>
      <dgm:spPr>
        <a:solidFill>
          <a:srgbClr val="FF6600"/>
        </a:solidFill>
      </dgm:spPr>
      <dgm:t>
        <a:bodyPr/>
        <a:lstStyle/>
        <a:p>
          <a:pPr algn="just" rtl="0">
            <a:lnSpc>
              <a:spcPct val="100000"/>
            </a:lnSpc>
          </a:pPr>
          <a:r>
            <a:rPr lang="es-ES" dirty="0"/>
            <a:t>La integración en el aula es una responsabilidad de la comunidad educativa.</a:t>
          </a:r>
        </a:p>
      </dgm:t>
    </dgm:pt>
    <dgm:pt modelId="{4FB6C2E9-179B-41A9-884B-A220FB0B9799}" type="parTrans" cxnId="{71E1B14F-C750-4996-A677-4C29696C535D}">
      <dgm:prSet/>
      <dgm:spPr/>
      <dgm:t>
        <a:bodyPr/>
        <a:lstStyle/>
        <a:p>
          <a:endParaRPr lang="es-ES"/>
        </a:p>
      </dgm:t>
    </dgm:pt>
    <dgm:pt modelId="{B87AC821-145D-44F3-A425-D8F06E6406A4}" type="sibTrans" cxnId="{71E1B14F-C750-4996-A677-4C29696C535D}">
      <dgm:prSet/>
      <dgm:spPr/>
      <dgm:t>
        <a:bodyPr/>
        <a:lstStyle/>
        <a:p>
          <a:endParaRPr lang="es-ES"/>
        </a:p>
      </dgm:t>
    </dgm:pt>
    <dgm:pt modelId="{967B9D7D-3655-49A7-91FC-08693BD6F359}" type="pres">
      <dgm:prSet presAssocID="{71631CE9-CE67-4F6B-8096-6AA9A6F7DA69}" presName="linear" presStyleCnt="0">
        <dgm:presLayoutVars>
          <dgm:animLvl val="lvl"/>
          <dgm:resizeHandles val="exact"/>
        </dgm:presLayoutVars>
      </dgm:prSet>
      <dgm:spPr/>
    </dgm:pt>
    <dgm:pt modelId="{49AC836D-7D11-4D79-BD17-7C306EE2490A}" type="pres">
      <dgm:prSet presAssocID="{703B5588-7184-4ED1-8E77-0BC5ACC16DAC}" presName="parentText" presStyleLbl="node1" presStyleIdx="0" presStyleCnt="4">
        <dgm:presLayoutVars>
          <dgm:chMax val="0"/>
          <dgm:bulletEnabled val="1"/>
        </dgm:presLayoutVars>
      </dgm:prSet>
      <dgm:spPr/>
    </dgm:pt>
    <dgm:pt modelId="{6ECACF3C-A616-4479-B573-A6D9EB9F7134}" type="pres">
      <dgm:prSet presAssocID="{8F16E17E-FC34-4203-B0D2-EBD964EF9481}" presName="spacer" presStyleCnt="0"/>
      <dgm:spPr/>
    </dgm:pt>
    <dgm:pt modelId="{0E959EF0-92C6-4681-BA8B-620372B96854}" type="pres">
      <dgm:prSet presAssocID="{8C20BD34-98D0-4CF7-A448-9A2277ABF15D}" presName="parentText" presStyleLbl="node1" presStyleIdx="1" presStyleCnt="4">
        <dgm:presLayoutVars>
          <dgm:chMax val="0"/>
          <dgm:bulletEnabled val="1"/>
        </dgm:presLayoutVars>
      </dgm:prSet>
      <dgm:spPr/>
    </dgm:pt>
    <dgm:pt modelId="{9AAFABD1-923F-4D9F-9A70-B1AB4FD91EDA}" type="pres">
      <dgm:prSet presAssocID="{22FA5A4C-9346-4A9D-8C0D-0F7FFD732786}" presName="spacer" presStyleCnt="0"/>
      <dgm:spPr/>
    </dgm:pt>
    <dgm:pt modelId="{6D1028DA-7D3A-4BDE-A047-398DC0B6EE59}" type="pres">
      <dgm:prSet presAssocID="{EF34890B-2E8F-4744-951C-6B4367F42CBA}" presName="parentText" presStyleLbl="node1" presStyleIdx="2" presStyleCnt="4">
        <dgm:presLayoutVars>
          <dgm:chMax val="0"/>
          <dgm:bulletEnabled val="1"/>
        </dgm:presLayoutVars>
      </dgm:prSet>
      <dgm:spPr/>
    </dgm:pt>
    <dgm:pt modelId="{423A524B-BF54-449F-AC3C-64CA293390B4}" type="pres">
      <dgm:prSet presAssocID="{744C4165-0340-436C-AF15-B05C78109E6B}" presName="spacer" presStyleCnt="0"/>
      <dgm:spPr/>
    </dgm:pt>
    <dgm:pt modelId="{D268051C-26BD-4CE2-97C2-472152D2F717}" type="pres">
      <dgm:prSet presAssocID="{C00B1B55-4CB3-4AEC-8A61-76B1E594B8D7}" presName="parentText" presStyleLbl="node1" presStyleIdx="3" presStyleCnt="4">
        <dgm:presLayoutVars>
          <dgm:chMax val="0"/>
          <dgm:bulletEnabled val="1"/>
        </dgm:presLayoutVars>
      </dgm:prSet>
      <dgm:spPr/>
    </dgm:pt>
  </dgm:ptLst>
  <dgm:cxnLst>
    <dgm:cxn modelId="{48B6166B-7799-40D9-B8E0-B038853AF54D}" srcId="{71631CE9-CE67-4F6B-8096-6AA9A6F7DA69}" destId="{8C20BD34-98D0-4CF7-A448-9A2277ABF15D}" srcOrd="1" destOrd="0" parTransId="{C7B495C8-3A12-4949-B596-CC4D107E437B}" sibTransId="{22FA5A4C-9346-4A9D-8C0D-0F7FFD732786}"/>
    <dgm:cxn modelId="{71E1B14F-C750-4996-A677-4C29696C535D}" srcId="{71631CE9-CE67-4F6B-8096-6AA9A6F7DA69}" destId="{C00B1B55-4CB3-4AEC-8A61-76B1E594B8D7}" srcOrd="3" destOrd="0" parTransId="{4FB6C2E9-179B-41A9-884B-A220FB0B9799}" sibTransId="{B87AC821-145D-44F3-A425-D8F06E6406A4}"/>
    <dgm:cxn modelId="{76A89654-19AA-461B-9BBB-9ABE77FB74D5}" srcId="{71631CE9-CE67-4F6B-8096-6AA9A6F7DA69}" destId="{703B5588-7184-4ED1-8E77-0BC5ACC16DAC}" srcOrd="0" destOrd="0" parTransId="{46A47791-F796-4CD9-8BE8-DA175A6FB43E}" sibTransId="{8F16E17E-FC34-4203-B0D2-EBD964EF9481}"/>
    <dgm:cxn modelId="{2CC9CE82-48E6-411F-9567-B15BDA5DF13A}" type="presOf" srcId="{8C20BD34-98D0-4CF7-A448-9A2277ABF15D}" destId="{0E959EF0-92C6-4681-BA8B-620372B96854}" srcOrd="0" destOrd="0" presId="urn:microsoft.com/office/officeart/2005/8/layout/vList2"/>
    <dgm:cxn modelId="{7F1C4690-81C1-4895-B751-F366156C4463}" type="presOf" srcId="{71631CE9-CE67-4F6B-8096-6AA9A6F7DA69}" destId="{967B9D7D-3655-49A7-91FC-08693BD6F359}" srcOrd="0" destOrd="0" presId="urn:microsoft.com/office/officeart/2005/8/layout/vList2"/>
    <dgm:cxn modelId="{5BB7E790-DE82-4E79-BF9A-923BD28E0FB3}" type="presOf" srcId="{C00B1B55-4CB3-4AEC-8A61-76B1E594B8D7}" destId="{D268051C-26BD-4CE2-97C2-472152D2F717}" srcOrd="0" destOrd="0" presId="urn:microsoft.com/office/officeart/2005/8/layout/vList2"/>
    <dgm:cxn modelId="{210379A1-3ABC-4AF6-8ECB-2780EAB2CF48}" type="presOf" srcId="{EF34890B-2E8F-4744-951C-6B4367F42CBA}" destId="{6D1028DA-7D3A-4BDE-A047-398DC0B6EE59}" srcOrd="0" destOrd="0" presId="urn:microsoft.com/office/officeart/2005/8/layout/vList2"/>
    <dgm:cxn modelId="{387B88C1-7894-496A-A096-F37520888E30}" type="presOf" srcId="{703B5588-7184-4ED1-8E77-0BC5ACC16DAC}" destId="{49AC836D-7D11-4D79-BD17-7C306EE2490A}" srcOrd="0" destOrd="0" presId="urn:microsoft.com/office/officeart/2005/8/layout/vList2"/>
    <dgm:cxn modelId="{9D89D6D5-7B4A-409B-BD59-AD208C8C12EC}" srcId="{71631CE9-CE67-4F6B-8096-6AA9A6F7DA69}" destId="{EF34890B-2E8F-4744-951C-6B4367F42CBA}" srcOrd="2" destOrd="0" parTransId="{DFBA7ECC-C634-4996-9E82-CC79F3967B50}" sibTransId="{744C4165-0340-436C-AF15-B05C78109E6B}"/>
    <dgm:cxn modelId="{FBB702CA-167D-4909-90CC-B9F211DF9F19}" type="presParOf" srcId="{967B9D7D-3655-49A7-91FC-08693BD6F359}" destId="{49AC836D-7D11-4D79-BD17-7C306EE2490A}" srcOrd="0" destOrd="0" presId="urn:microsoft.com/office/officeart/2005/8/layout/vList2"/>
    <dgm:cxn modelId="{3C9EBFAE-63AA-44AF-9ECF-A37A05ADB0C7}" type="presParOf" srcId="{967B9D7D-3655-49A7-91FC-08693BD6F359}" destId="{6ECACF3C-A616-4479-B573-A6D9EB9F7134}" srcOrd="1" destOrd="0" presId="urn:microsoft.com/office/officeart/2005/8/layout/vList2"/>
    <dgm:cxn modelId="{B1B475B5-B3A3-4325-ABC7-918C494CBD4D}" type="presParOf" srcId="{967B9D7D-3655-49A7-91FC-08693BD6F359}" destId="{0E959EF0-92C6-4681-BA8B-620372B96854}" srcOrd="2" destOrd="0" presId="urn:microsoft.com/office/officeart/2005/8/layout/vList2"/>
    <dgm:cxn modelId="{0C85DB91-732C-4A20-A2E2-3CD404F16543}" type="presParOf" srcId="{967B9D7D-3655-49A7-91FC-08693BD6F359}" destId="{9AAFABD1-923F-4D9F-9A70-B1AB4FD91EDA}" srcOrd="3" destOrd="0" presId="urn:microsoft.com/office/officeart/2005/8/layout/vList2"/>
    <dgm:cxn modelId="{2FFB66B0-78FD-403A-B206-3839D3B3B4D9}" type="presParOf" srcId="{967B9D7D-3655-49A7-91FC-08693BD6F359}" destId="{6D1028DA-7D3A-4BDE-A047-398DC0B6EE59}" srcOrd="4" destOrd="0" presId="urn:microsoft.com/office/officeart/2005/8/layout/vList2"/>
    <dgm:cxn modelId="{F6F5096B-F7C0-4157-90F2-EB7EDF275157}" type="presParOf" srcId="{967B9D7D-3655-49A7-91FC-08693BD6F359}" destId="{423A524B-BF54-449F-AC3C-64CA293390B4}" srcOrd="5" destOrd="0" presId="urn:microsoft.com/office/officeart/2005/8/layout/vList2"/>
    <dgm:cxn modelId="{B923EEBE-D3BB-4EBC-8A7D-2EE6FC92DF59}" type="presParOf" srcId="{967B9D7D-3655-49A7-91FC-08693BD6F359}" destId="{D268051C-26BD-4CE2-97C2-472152D2F71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CCCDFA3-B02A-4DC9-BEE6-C89D5D7D02D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7A4FEF1C-7A6F-4E72-A0F9-1766D991DD9B}">
      <dgm:prSet phldrT="[Texto]" custT="1"/>
      <dgm:spPr>
        <a:solidFill>
          <a:srgbClr val="FF6600"/>
        </a:solidFill>
      </dgm:spPr>
      <dgm:t>
        <a:bodyPr/>
        <a:lstStyle/>
        <a:p>
          <a:r>
            <a:rPr lang="es-ES" altLang="es-ES" sz="1600" b="1" dirty="0">
              <a:solidFill>
                <a:schemeClr val="bg1"/>
              </a:solidFill>
              <a:effectLst/>
              <a:latin typeface="Arial" panose="020B0604020202020204" pitchFamily="34" charset="0"/>
              <a:cs typeface="Arial" panose="020B0604020202020204" pitchFamily="34" charset="0"/>
            </a:rPr>
            <a:t>Se sienten  insatisfechos, con baja autoestima y sensación de baja competencia. </a:t>
          </a:r>
          <a:endParaRPr lang="es-ES" sz="1600" b="1" dirty="0">
            <a:solidFill>
              <a:schemeClr val="bg1"/>
            </a:solidFill>
            <a:effectLst/>
            <a:latin typeface="Arial" panose="020B0604020202020204" pitchFamily="34" charset="0"/>
            <a:cs typeface="Arial" panose="020B0604020202020204" pitchFamily="34" charset="0"/>
          </a:endParaRPr>
        </a:p>
      </dgm:t>
    </dgm:pt>
    <dgm:pt modelId="{047CFF16-2489-4EFF-BB8D-07E032FC329F}" type="parTrans" cxnId="{A3FF1E0E-24A1-47B8-B99A-C7E9F9C9D316}">
      <dgm:prSet/>
      <dgm:spPr/>
      <dgm:t>
        <a:bodyPr/>
        <a:lstStyle/>
        <a:p>
          <a:endParaRPr lang="es-ES" sz="1800">
            <a:latin typeface="Arial" panose="020B0604020202020204" pitchFamily="34" charset="0"/>
            <a:cs typeface="Arial" panose="020B0604020202020204" pitchFamily="34" charset="0"/>
          </a:endParaRPr>
        </a:p>
      </dgm:t>
    </dgm:pt>
    <dgm:pt modelId="{FDB657E3-D59D-4F87-9C6E-E45FF2EEB875}" type="sibTrans" cxnId="{A3FF1E0E-24A1-47B8-B99A-C7E9F9C9D316}">
      <dgm:prSet/>
      <dgm:spPr/>
      <dgm:t>
        <a:bodyPr/>
        <a:lstStyle/>
        <a:p>
          <a:endParaRPr lang="es-ES" sz="1800">
            <a:latin typeface="Arial" panose="020B0604020202020204" pitchFamily="34" charset="0"/>
            <a:cs typeface="Arial" panose="020B0604020202020204" pitchFamily="34" charset="0"/>
          </a:endParaRPr>
        </a:p>
      </dgm:t>
    </dgm:pt>
    <dgm:pt modelId="{4A4C0DE4-0A3E-4467-905E-395FD43DA0B4}">
      <dgm:prSet phldrT="[Texto]" custT="1"/>
      <dgm:spPr>
        <a:solidFill>
          <a:srgbClr val="FF6600"/>
        </a:solidFill>
      </dgm:spPr>
      <dgm:t>
        <a:bodyPr/>
        <a:lstStyle/>
        <a:p>
          <a:r>
            <a:rPr lang="es-ES" altLang="es-ES" sz="1600" b="1" dirty="0">
              <a:solidFill>
                <a:schemeClr val="bg1"/>
              </a:solidFill>
              <a:effectLst/>
              <a:latin typeface="Arial" panose="020B0604020202020204" pitchFamily="34" charset="0"/>
              <a:cs typeface="Arial" panose="020B0604020202020204" pitchFamily="34" charset="0"/>
            </a:rPr>
            <a:t>Tienen  menos tiempo para ellos mismos.</a:t>
          </a:r>
          <a:endParaRPr lang="es-ES" sz="1600" b="1" dirty="0">
            <a:solidFill>
              <a:schemeClr val="bg1"/>
            </a:solidFill>
            <a:effectLst/>
            <a:latin typeface="Arial" panose="020B0604020202020204" pitchFamily="34" charset="0"/>
            <a:cs typeface="Arial" panose="020B0604020202020204" pitchFamily="34" charset="0"/>
          </a:endParaRPr>
        </a:p>
      </dgm:t>
    </dgm:pt>
    <dgm:pt modelId="{1BA32EDF-F2A5-40D2-A782-EBD9538216E7}" type="parTrans" cxnId="{4DD7D2ED-EBB6-4C0C-9B6B-B23AB943678B}">
      <dgm:prSet/>
      <dgm:spPr/>
      <dgm:t>
        <a:bodyPr/>
        <a:lstStyle/>
        <a:p>
          <a:endParaRPr lang="es-ES" sz="1800">
            <a:latin typeface="Arial" panose="020B0604020202020204" pitchFamily="34" charset="0"/>
            <a:cs typeface="Arial" panose="020B0604020202020204" pitchFamily="34" charset="0"/>
          </a:endParaRPr>
        </a:p>
      </dgm:t>
    </dgm:pt>
    <dgm:pt modelId="{1D051D8A-F99F-4447-B7DF-17E9D7CD8B4A}" type="sibTrans" cxnId="{4DD7D2ED-EBB6-4C0C-9B6B-B23AB943678B}">
      <dgm:prSet/>
      <dgm:spPr/>
      <dgm:t>
        <a:bodyPr/>
        <a:lstStyle/>
        <a:p>
          <a:endParaRPr lang="es-ES" sz="1800">
            <a:latin typeface="Arial" panose="020B0604020202020204" pitchFamily="34" charset="0"/>
            <a:cs typeface="Arial" panose="020B0604020202020204" pitchFamily="34" charset="0"/>
          </a:endParaRPr>
        </a:p>
      </dgm:t>
    </dgm:pt>
    <dgm:pt modelId="{46AFBDE9-47A7-4A2C-9271-9BDE8D5F596C}">
      <dgm:prSet phldrT="[Texto]" custT="1"/>
      <dgm:spPr>
        <a:ln>
          <a:solidFill>
            <a:srgbClr val="FF6600"/>
          </a:solidFill>
        </a:ln>
      </dgm:spPr>
      <dgm:t>
        <a:bodyPr/>
        <a:lstStyle/>
        <a:p>
          <a:r>
            <a:rPr lang="es-ES" altLang="es-ES" sz="1400" dirty="0">
              <a:solidFill>
                <a:srgbClr val="000000"/>
              </a:solidFill>
              <a:latin typeface="Arial" panose="020B0604020202020204" pitchFamily="34" charset="0"/>
              <a:cs typeface="Arial" panose="020B0604020202020204" pitchFamily="34" charset="0"/>
            </a:rPr>
            <a:t>Tienen serias dudas de su capacidad para ejercer su función parental.  </a:t>
          </a:r>
          <a:endParaRPr lang="es-ES" sz="1400" dirty="0">
            <a:latin typeface="Arial" panose="020B0604020202020204" pitchFamily="34" charset="0"/>
            <a:cs typeface="Arial" panose="020B0604020202020204" pitchFamily="34" charset="0"/>
          </a:endParaRPr>
        </a:p>
      </dgm:t>
    </dgm:pt>
    <dgm:pt modelId="{BD2EFB85-B6FD-4C0B-A4AA-1BA59268405C}" type="parTrans" cxnId="{5DF7B435-8099-429F-9898-9A6820AFB48F}">
      <dgm:prSet/>
      <dgm:spPr/>
      <dgm:t>
        <a:bodyPr/>
        <a:lstStyle/>
        <a:p>
          <a:endParaRPr lang="es-ES" sz="1800">
            <a:latin typeface="Arial" panose="020B0604020202020204" pitchFamily="34" charset="0"/>
            <a:cs typeface="Arial" panose="020B0604020202020204" pitchFamily="34" charset="0"/>
          </a:endParaRPr>
        </a:p>
      </dgm:t>
    </dgm:pt>
    <dgm:pt modelId="{E3A8D6CF-6CB5-4E50-94E3-27691FD50147}" type="sibTrans" cxnId="{5DF7B435-8099-429F-9898-9A6820AFB48F}">
      <dgm:prSet/>
      <dgm:spPr/>
      <dgm:t>
        <a:bodyPr/>
        <a:lstStyle/>
        <a:p>
          <a:endParaRPr lang="es-ES" sz="1800">
            <a:latin typeface="Arial" panose="020B0604020202020204" pitchFamily="34" charset="0"/>
            <a:cs typeface="Arial" panose="020B0604020202020204" pitchFamily="34" charset="0"/>
          </a:endParaRPr>
        </a:p>
      </dgm:t>
    </dgm:pt>
    <dgm:pt modelId="{FFF72C63-D4BC-4862-AB0E-8CC74187C26D}">
      <dgm:prSet phldrT="[Texto]" custT="1"/>
      <dgm:spPr>
        <a:ln>
          <a:solidFill>
            <a:srgbClr val="FF6600"/>
          </a:solidFill>
        </a:ln>
      </dgm:spPr>
      <dgm:t>
        <a:bodyPr/>
        <a:lstStyle/>
        <a:p>
          <a:r>
            <a:rPr lang="es-ES" altLang="es-ES" sz="1400" dirty="0">
              <a:solidFill>
                <a:srgbClr val="000000"/>
              </a:solidFill>
              <a:latin typeface="Arial" panose="020B0604020202020204" pitchFamily="34" charset="0"/>
              <a:cs typeface="Arial" panose="020B0604020202020204" pitchFamily="34" charset="0"/>
            </a:rPr>
            <a:t>Por organizar actividades al margen del cuidado del niño. </a:t>
          </a:r>
          <a:endParaRPr lang="es-ES" sz="1400" dirty="0">
            <a:latin typeface="Arial" panose="020B0604020202020204" pitchFamily="34" charset="0"/>
            <a:cs typeface="Arial" panose="020B0604020202020204" pitchFamily="34" charset="0"/>
          </a:endParaRPr>
        </a:p>
      </dgm:t>
    </dgm:pt>
    <dgm:pt modelId="{5EDD06E4-16E9-4B59-BF71-BA6D6AEC0DE8}" type="parTrans" cxnId="{1833C3EA-FEC3-4E2F-887F-07C66BFE95D0}">
      <dgm:prSet/>
      <dgm:spPr/>
      <dgm:t>
        <a:bodyPr/>
        <a:lstStyle/>
        <a:p>
          <a:endParaRPr lang="es-ES" sz="1800">
            <a:latin typeface="Arial" panose="020B0604020202020204" pitchFamily="34" charset="0"/>
            <a:cs typeface="Arial" panose="020B0604020202020204" pitchFamily="34" charset="0"/>
          </a:endParaRPr>
        </a:p>
      </dgm:t>
    </dgm:pt>
    <dgm:pt modelId="{813AD71D-3766-4FE2-B23C-1429E17F8691}" type="sibTrans" cxnId="{1833C3EA-FEC3-4E2F-887F-07C66BFE95D0}">
      <dgm:prSet/>
      <dgm:spPr/>
      <dgm:t>
        <a:bodyPr/>
        <a:lstStyle/>
        <a:p>
          <a:endParaRPr lang="es-ES" sz="1800">
            <a:latin typeface="Arial" panose="020B0604020202020204" pitchFamily="34" charset="0"/>
            <a:cs typeface="Arial" panose="020B0604020202020204" pitchFamily="34" charset="0"/>
          </a:endParaRPr>
        </a:p>
      </dgm:t>
    </dgm:pt>
    <dgm:pt modelId="{13C47255-5D7E-4C68-82A4-5F3B20BA1A02}">
      <dgm:prSet phldrT="[Texto]" custT="1"/>
      <dgm:spPr>
        <a:solidFill>
          <a:srgbClr val="FF6600"/>
        </a:solidFill>
      </dgm:spPr>
      <dgm:t>
        <a:bodyPr/>
        <a:lstStyle/>
        <a:p>
          <a:pPr>
            <a:buFont typeface="Calibri" panose="020F0502020204030204" pitchFamily="34" charset="0"/>
            <a:buNone/>
          </a:pPr>
          <a:r>
            <a:rPr lang="es-ES" altLang="es-ES" sz="1600" b="1" dirty="0">
              <a:solidFill>
                <a:schemeClr val="bg1"/>
              </a:solidFill>
              <a:effectLst/>
              <a:latin typeface="Arial" panose="020B0604020202020204" pitchFamily="34" charset="0"/>
              <a:cs typeface="Arial" panose="020B0604020202020204" pitchFamily="34" charset="0"/>
            </a:rPr>
            <a:t>Pueden aumentar los problemas matrimoniales.</a:t>
          </a:r>
          <a:endParaRPr lang="es-ES" sz="1600" b="1" dirty="0">
            <a:solidFill>
              <a:schemeClr val="bg1"/>
            </a:solidFill>
            <a:effectLst/>
            <a:latin typeface="Arial" panose="020B0604020202020204" pitchFamily="34" charset="0"/>
            <a:cs typeface="Arial" panose="020B0604020202020204" pitchFamily="34" charset="0"/>
          </a:endParaRPr>
        </a:p>
      </dgm:t>
    </dgm:pt>
    <dgm:pt modelId="{CD8317DC-F5AC-4FAA-AB61-7F81202CF4FD}" type="parTrans" cxnId="{3359E1DA-D896-4BEE-BA44-11BD93FE2692}">
      <dgm:prSet/>
      <dgm:spPr/>
      <dgm:t>
        <a:bodyPr/>
        <a:lstStyle/>
        <a:p>
          <a:endParaRPr lang="es-ES" sz="1800">
            <a:latin typeface="Arial" panose="020B0604020202020204" pitchFamily="34" charset="0"/>
            <a:cs typeface="Arial" panose="020B0604020202020204" pitchFamily="34" charset="0"/>
          </a:endParaRPr>
        </a:p>
      </dgm:t>
    </dgm:pt>
    <dgm:pt modelId="{70CDFEC6-322B-4A8B-9F8E-936FDC359AFB}" type="sibTrans" cxnId="{3359E1DA-D896-4BEE-BA44-11BD93FE2692}">
      <dgm:prSet/>
      <dgm:spPr/>
      <dgm:t>
        <a:bodyPr/>
        <a:lstStyle/>
        <a:p>
          <a:endParaRPr lang="es-ES" sz="1800">
            <a:latin typeface="Arial" panose="020B0604020202020204" pitchFamily="34" charset="0"/>
            <a:cs typeface="Arial" panose="020B0604020202020204" pitchFamily="34" charset="0"/>
          </a:endParaRPr>
        </a:p>
      </dgm:t>
    </dgm:pt>
    <dgm:pt modelId="{E6A65BF5-608C-4A57-B1E5-0A25B91CDD31}">
      <dgm:prSet phldrT="[Texto]" custT="1"/>
      <dgm:spPr>
        <a:ln>
          <a:solidFill>
            <a:srgbClr val="FF6600"/>
          </a:solidFill>
        </a:ln>
      </dgm:spPr>
      <dgm:t>
        <a:bodyPr/>
        <a:lstStyle/>
        <a:p>
          <a:r>
            <a:rPr lang="es-ES" altLang="es-ES" sz="1400" b="1" dirty="0">
              <a:solidFill>
                <a:srgbClr val="000000"/>
              </a:solidFill>
              <a:latin typeface="Arial" panose="020B0604020202020204" pitchFamily="34" charset="0"/>
              <a:cs typeface="Arial" panose="020B0604020202020204" pitchFamily="34" charset="0"/>
            </a:rPr>
            <a:t>Mayor tasa de separaciones y divorcios </a:t>
          </a:r>
          <a:r>
            <a:rPr lang="es-ES" altLang="es-ES" sz="1400" dirty="0">
              <a:solidFill>
                <a:srgbClr val="000000"/>
              </a:solidFill>
              <a:latin typeface="Arial" panose="020B0604020202020204" pitchFamily="34" charset="0"/>
              <a:cs typeface="Arial" panose="020B0604020202020204" pitchFamily="34" charset="0"/>
            </a:rPr>
            <a:t> en comparación con las familias sin niños con TDAH.</a:t>
          </a:r>
          <a:endParaRPr lang="es-ES" sz="1400" dirty="0">
            <a:latin typeface="Arial" panose="020B0604020202020204" pitchFamily="34" charset="0"/>
            <a:cs typeface="Arial" panose="020B0604020202020204" pitchFamily="34" charset="0"/>
          </a:endParaRPr>
        </a:p>
      </dgm:t>
    </dgm:pt>
    <dgm:pt modelId="{B0A1A039-288F-414D-ACAF-1FE0F83CB1A5}" type="parTrans" cxnId="{57671CD3-DB4B-4AC3-B4BF-540A1FA5778C}">
      <dgm:prSet/>
      <dgm:spPr/>
      <dgm:t>
        <a:bodyPr/>
        <a:lstStyle/>
        <a:p>
          <a:endParaRPr lang="es-ES" sz="1800">
            <a:latin typeface="Arial" panose="020B0604020202020204" pitchFamily="34" charset="0"/>
            <a:cs typeface="Arial" panose="020B0604020202020204" pitchFamily="34" charset="0"/>
          </a:endParaRPr>
        </a:p>
      </dgm:t>
    </dgm:pt>
    <dgm:pt modelId="{52F35639-58B7-4279-B891-DBE08131933A}" type="sibTrans" cxnId="{57671CD3-DB4B-4AC3-B4BF-540A1FA5778C}">
      <dgm:prSet/>
      <dgm:spPr/>
      <dgm:t>
        <a:bodyPr/>
        <a:lstStyle/>
        <a:p>
          <a:endParaRPr lang="es-ES" sz="1800">
            <a:latin typeface="Arial" panose="020B0604020202020204" pitchFamily="34" charset="0"/>
            <a:cs typeface="Arial" panose="020B0604020202020204" pitchFamily="34" charset="0"/>
          </a:endParaRPr>
        </a:p>
      </dgm:t>
    </dgm:pt>
    <dgm:pt modelId="{A520217D-7FFA-4CFB-B176-7876CB86DDB5}">
      <dgm:prSet phldrT="[Texto]" custT="1"/>
      <dgm:spPr>
        <a:solidFill>
          <a:srgbClr val="FF6600"/>
        </a:solidFill>
      </dgm:spPr>
      <dgm:t>
        <a:bodyPr/>
        <a:lstStyle/>
        <a:p>
          <a:r>
            <a:rPr lang="es-ES" altLang="es-ES" sz="1600" b="1" dirty="0">
              <a:solidFill>
                <a:schemeClr val="bg1"/>
              </a:solidFill>
              <a:effectLst/>
              <a:latin typeface="Arial" panose="020B0604020202020204" pitchFamily="34" charset="0"/>
              <a:cs typeface="Arial" panose="020B0604020202020204" pitchFamily="34" charset="0"/>
            </a:rPr>
            <a:t>Mayor riesgo de padecer trastornos psiquiátricos.</a:t>
          </a:r>
          <a:endParaRPr lang="es-ES" sz="1600" b="1" dirty="0">
            <a:solidFill>
              <a:schemeClr val="bg1"/>
            </a:solidFill>
            <a:effectLst/>
            <a:latin typeface="Arial" panose="020B0604020202020204" pitchFamily="34" charset="0"/>
            <a:cs typeface="Arial" panose="020B0604020202020204" pitchFamily="34" charset="0"/>
          </a:endParaRPr>
        </a:p>
      </dgm:t>
    </dgm:pt>
    <dgm:pt modelId="{973C1535-BA22-4D65-BAD9-0D8662BC8824}" type="parTrans" cxnId="{9DAA3F6D-8175-4087-B208-CBD913F99142}">
      <dgm:prSet/>
      <dgm:spPr/>
      <dgm:t>
        <a:bodyPr/>
        <a:lstStyle/>
        <a:p>
          <a:endParaRPr lang="es-ES" sz="1800">
            <a:latin typeface="Arial" panose="020B0604020202020204" pitchFamily="34" charset="0"/>
            <a:cs typeface="Arial" panose="020B0604020202020204" pitchFamily="34" charset="0"/>
          </a:endParaRPr>
        </a:p>
      </dgm:t>
    </dgm:pt>
    <dgm:pt modelId="{772DBB3B-C8D8-4009-B858-A37CECBE7002}" type="sibTrans" cxnId="{9DAA3F6D-8175-4087-B208-CBD913F99142}">
      <dgm:prSet/>
      <dgm:spPr/>
      <dgm:t>
        <a:bodyPr/>
        <a:lstStyle/>
        <a:p>
          <a:endParaRPr lang="es-ES" sz="1800">
            <a:latin typeface="Arial" panose="020B0604020202020204" pitchFamily="34" charset="0"/>
            <a:cs typeface="Arial" panose="020B0604020202020204" pitchFamily="34" charset="0"/>
          </a:endParaRPr>
        </a:p>
      </dgm:t>
    </dgm:pt>
    <dgm:pt modelId="{FA3787A0-2FF9-4BC4-B46C-27803317B9E2}">
      <dgm:prSet phldrT="[Texto]" custT="1"/>
      <dgm:spPr>
        <a:ln>
          <a:solidFill>
            <a:srgbClr val="FF6600"/>
          </a:solidFill>
        </a:ln>
      </dgm:spPr>
      <dgm:t>
        <a:bodyPr/>
        <a:lstStyle/>
        <a:p>
          <a:r>
            <a:rPr lang="es-ES" altLang="es-ES" sz="1400" dirty="0">
              <a:solidFill>
                <a:srgbClr val="000000"/>
              </a:solidFill>
              <a:latin typeface="Arial" panose="020B0604020202020204" pitchFamily="34" charset="0"/>
              <a:cs typeface="Arial" panose="020B0604020202020204" pitchFamily="34" charset="0"/>
            </a:rPr>
            <a:t>Como trastornos del estado del ánimo, de tipo ansioso o el abuso de sustancias, entre otros.</a:t>
          </a:r>
          <a:endParaRPr lang="es-ES" sz="1400" dirty="0">
            <a:latin typeface="Arial" panose="020B0604020202020204" pitchFamily="34" charset="0"/>
            <a:cs typeface="Arial" panose="020B0604020202020204" pitchFamily="34" charset="0"/>
          </a:endParaRPr>
        </a:p>
      </dgm:t>
    </dgm:pt>
    <dgm:pt modelId="{109FABA8-2770-4D69-91B9-C552837E2023}" type="parTrans" cxnId="{DAB5D333-7950-4CAB-A7E5-7F47B95ECF63}">
      <dgm:prSet/>
      <dgm:spPr/>
      <dgm:t>
        <a:bodyPr/>
        <a:lstStyle/>
        <a:p>
          <a:endParaRPr lang="es-ES" sz="1800">
            <a:latin typeface="Arial" panose="020B0604020202020204" pitchFamily="34" charset="0"/>
            <a:cs typeface="Arial" panose="020B0604020202020204" pitchFamily="34" charset="0"/>
          </a:endParaRPr>
        </a:p>
      </dgm:t>
    </dgm:pt>
    <dgm:pt modelId="{C40D3E8E-4889-4C89-9982-67E6512C3177}" type="sibTrans" cxnId="{DAB5D333-7950-4CAB-A7E5-7F47B95ECF63}">
      <dgm:prSet/>
      <dgm:spPr/>
      <dgm:t>
        <a:bodyPr/>
        <a:lstStyle/>
        <a:p>
          <a:endParaRPr lang="es-ES" sz="1800">
            <a:latin typeface="Arial" panose="020B0604020202020204" pitchFamily="34" charset="0"/>
            <a:cs typeface="Arial" panose="020B0604020202020204" pitchFamily="34" charset="0"/>
          </a:endParaRPr>
        </a:p>
      </dgm:t>
    </dgm:pt>
    <dgm:pt modelId="{5C3D9A9C-BD0C-49AD-9756-CCF2D7D2F128}" type="pres">
      <dgm:prSet presAssocID="{4CCCDFA3-B02A-4DC9-BEE6-C89D5D7D02D3}" presName="linear" presStyleCnt="0">
        <dgm:presLayoutVars>
          <dgm:dir/>
          <dgm:animLvl val="lvl"/>
          <dgm:resizeHandles val="exact"/>
        </dgm:presLayoutVars>
      </dgm:prSet>
      <dgm:spPr/>
    </dgm:pt>
    <dgm:pt modelId="{4DDBB187-F12A-4AAA-A1E5-C71041A23E80}" type="pres">
      <dgm:prSet presAssocID="{7A4FEF1C-7A6F-4E72-A0F9-1766D991DD9B}" presName="parentLin" presStyleCnt="0"/>
      <dgm:spPr/>
    </dgm:pt>
    <dgm:pt modelId="{75814EF7-202F-4AF0-B1F7-1325F0EEE0A9}" type="pres">
      <dgm:prSet presAssocID="{7A4FEF1C-7A6F-4E72-A0F9-1766D991DD9B}" presName="parentLeftMargin" presStyleLbl="node1" presStyleIdx="0" presStyleCnt="4"/>
      <dgm:spPr/>
    </dgm:pt>
    <dgm:pt modelId="{9E3F3843-44AE-4BA1-8DC4-27064B083298}" type="pres">
      <dgm:prSet presAssocID="{7A4FEF1C-7A6F-4E72-A0F9-1766D991DD9B}" presName="parentText" presStyleLbl="node1" presStyleIdx="0" presStyleCnt="4" custScaleX="114457" custScaleY="129922">
        <dgm:presLayoutVars>
          <dgm:chMax val="0"/>
          <dgm:bulletEnabled val="1"/>
        </dgm:presLayoutVars>
      </dgm:prSet>
      <dgm:spPr/>
    </dgm:pt>
    <dgm:pt modelId="{17A4C185-EDFC-4F13-9503-3619D8E3757D}" type="pres">
      <dgm:prSet presAssocID="{7A4FEF1C-7A6F-4E72-A0F9-1766D991DD9B}" presName="negativeSpace" presStyleCnt="0"/>
      <dgm:spPr/>
    </dgm:pt>
    <dgm:pt modelId="{DD1ABA44-0349-41BF-AA08-28C3A8050D87}" type="pres">
      <dgm:prSet presAssocID="{7A4FEF1C-7A6F-4E72-A0F9-1766D991DD9B}" presName="childText" presStyleLbl="conFgAcc1" presStyleIdx="0" presStyleCnt="4">
        <dgm:presLayoutVars>
          <dgm:bulletEnabled val="1"/>
        </dgm:presLayoutVars>
      </dgm:prSet>
      <dgm:spPr/>
    </dgm:pt>
    <dgm:pt modelId="{8A46AC9E-2C29-401C-8CC4-9944AD62FE28}" type="pres">
      <dgm:prSet presAssocID="{FDB657E3-D59D-4F87-9C6E-E45FF2EEB875}" presName="spaceBetweenRectangles" presStyleCnt="0"/>
      <dgm:spPr/>
    </dgm:pt>
    <dgm:pt modelId="{5ADBEAF3-C4D0-4559-8157-2AC826B0B749}" type="pres">
      <dgm:prSet presAssocID="{4A4C0DE4-0A3E-4467-905E-395FD43DA0B4}" presName="parentLin" presStyleCnt="0"/>
      <dgm:spPr/>
    </dgm:pt>
    <dgm:pt modelId="{7316F91B-3404-43F7-8101-BAE837480615}" type="pres">
      <dgm:prSet presAssocID="{4A4C0DE4-0A3E-4467-905E-395FD43DA0B4}" presName="parentLeftMargin" presStyleLbl="node1" presStyleIdx="0" presStyleCnt="4"/>
      <dgm:spPr/>
    </dgm:pt>
    <dgm:pt modelId="{7001F570-2818-48F5-8754-AF4CE9A0BD55}" type="pres">
      <dgm:prSet presAssocID="{4A4C0DE4-0A3E-4467-905E-395FD43DA0B4}" presName="parentText" presStyleLbl="node1" presStyleIdx="1" presStyleCnt="4" custScaleX="114457" custScaleY="129922">
        <dgm:presLayoutVars>
          <dgm:chMax val="0"/>
          <dgm:bulletEnabled val="1"/>
        </dgm:presLayoutVars>
      </dgm:prSet>
      <dgm:spPr/>
    </dgm:pt>
    <dgm:pt modelId="{0C3DDE99-39A5-4D5F-8F07-91A3459C0BAD}" type="pres">
      <dgm:prSet presAssocID="{4A4C0DE4-0A3E-4467-905E-395FD43DA0B4}" presName="negativeSpace" presStyleCnt="0"/>
      <dgm:spPr/>
    </dgm:pt>
    <dgm:pt modelId="{ED9F8BD9-7D20-41FF-96D1-2A40C71EC13F}" type="pres">
      <dgm:prSet presAssocID="{4A4C0DE4-0A3E-4467-905E-395FD43DA0B4}" presName="childText" presStyleLbl="conFgAcc1" presStyleIdx="1" presStyleCnt="4">
        <dgm:presLayoutVars>
          <dgm:bulletEnabled val="1"/>
        </dgm:presLayoutVars>
      </dgm:prSet>
      <dgm:spPr/>
    </dgm:pt>
    <dgm:pt modelId="{A75B3212-055F-41A1-89EB-1DBA974E3348}" type="pres">
      <dgm:prSet presAssocID="{1D051D8A-F99F-4447-B7DF-17E9D7CD8B4A}" presName="spaceBetweenRectangles" presStyleCnt="0"/>
      <dgm:spPr/>
    </dgm:pt>
    <dgm:pt modelId="{2E65A0BD-01FC-4C74-AB5E-6280F51DD822}" type="pres">
      <dgm:prSet presAssocID="{13C47255-5D7E-4C68-82A4-5F3B20BA1A02}" presName="parentLin" presStyleCnt="0"/>
      <dgm:spPr/>
    </dgm:pt>
    <dgm:pt modelId="{4EB0FC2C-700C-46E2-8704-CF67B990A88E}" type="pres">
      <dgm:prSet presAssocID="{13C47255-5D7E-4C68-82A4-5F3B20BA1A02}" presName="parentLeftMargin" presStyleLbl="node1" presStyleIdx="1" presStyleCnt="4"/>
      <dgm:spPr/>
    </dgm:pt>
    <dgm:pt modelId="{4156771D-B6E4-4808-A065-C7CB9576D807}" type="pres">
      <dgm:prSet presAssocID="{13C47255-5D7E-4C68-82A4-5F3B20BA1A02}" presName="parentText" presStyleLbl="node1" presStyleIdx="2" presStyleCnt="4" custScaleX="113000" custScaleY="129922">
        <dgm:presLayoutVars>
          <dgm:chMax val="0"/>
          <dgm:bulletEnabled val="1"/>
        </dgm:presLayoutVars>
      </dgm:prSet>
      <dgm:spPr/>
    </dgm:pt>
    <dgm:pt modelId="{191A5F18-349C-4662-A02E-27B505AFF406}" type="pres">
      <dgm:prSet presAssocID="{13C47255-5D7E-4C68-82A4-5F3B20BA1A02}" presName="negativeSpace" presStyleCnt="0"/>
      <dgm:spPr/>
    </dgm:pt>
    <dgm:pt modelId="{2E6DD26D-42B1-485F-A612-5704272A05F3}" type="pres">
      <dgm:prSet presAssocID="{13C47255-5D7E-4C68-82A4-5F3B20BA1A02}" presName="childText" presStyleLbl="conFgAcc1" presStyleIdx="2" presStyleCnt="4">
        <dgm:presLayoutVars>
          <dgm:bulletEnabled val="1"/>
        </dgm:presLayoutVars>
      </dgm:prSet>
      <dgm:spPr/>
    </dgm:pt>
    <dgm:pt modelId="{70E0ABFB-B125-4652-A70F-BB2C6C09D243}" type="pres">
      <dgm:prSet presAssocID="{70CDFEC6-322B-4A8B-9F8E-936FDC359AFB}" presName="spaceBetweenRectangles" presStyleCnt="0"/>
      <dgm:spPr/>
    </dgm:pt>
    <dgm:pt modelId="{0A25C2EE-088A-415A-AD69-5A5826A80F34}" type="pres">
      <dgm:prSet presAssocID="{A520217D-7FFA-4CFB-B176-7876CB86DDB5}" presName="parentLin" presStyleCnt="0"/>
      <dgm:spPr/>
    </dgm:pt>
    <dgm:pt modelId="{D0D74140-254A-4BE6-A501-6F767C58808C}" type="pres">
      <dgm:prSet presAssocID="{A520217D-7FFA-4CFB-B176-7876CB86DDB5}" presName="parentLeftMargin" presStyleLbl="node1" presStyleIdx="2" presStyleCnt="4"/>
      <dgm:spPr/>
    </dgm:pt>
    <dgm:pt modelId="{A9C68A94-0B6A-4E9F-B20E-1730092EF18F}" type="pres">
      <dgm:prSet presAssocID="{A520217D-7FFA-4CFB-B176-7876CB86DDB5}" presName="parentText" presStyleLbl="node1" presStyleIdx="3" presStyleCnt="4" custScaleX="113000" custScaleY="129922">
        <dgm:presLayoutVars>
          <dgm:chMax val="0"/>
          <dgm:bulletEnabled val="1"/>
        </dgm:presLayoutVars>
      </dgm:prSet>
      <dgm:spPr/>
    </dgm:pt>
    <dgm:pt modelId="{37CFD3A9-2FF0-429D-89A6-3CD13FE64C0C}" type="pres">
      <dgm:prSet presAssocID="{A520217D-7FFA-4CFB-B176-7876CB86DDB5}" presName="negativeSpace" presStyleCnt="0"/>
      <dgm:spPr/>
    </dgm:pt>
    <dgm:pt modelId="{AD1E728C-031C-4BC2-9F54-54873C643F75}" type="pres">
      <dgm:prSet presAssocID="{A520217D-7FFA-4CFB-B176-7876CB86DDB5}" presName="childText" presStyleLbl="conFgAcc1" presStyleIdx="3" presStyleCnt="4">
        <dgm:presLayoutVars>
          <dgm:bulletEnabled val="1"/>
        </dgm:presLayoutVars>
      </dgm:prSet>
      <dgm:spPr/>
    </dgm:pt>
  </dgm:ptLst>
  <dgm:cxnLst>
    <dgm:cxn modelId="{A3FF1E0E-24A1-47B8-B99A-C7E9F9C9D316}" srcId="{4CCCDFA3-B02A-4DC9-BEE6-C89D5D7D02D3}" destId="{7A4FEF1C-7A6F-4E72-A0F9-1766D991DD9B}" srcOrd="0" destOrd="0" parTransId="{047CFF16-2489-4EFF-BB8D-07E032FC329F}" sibTransId="{FDB657E3-D59D-4F87-9C6E-E45FF2EEB875}"/>
    <dgm:cxn modelId="{A2CC5A10-C851-4B27-94D6-0D70E7E50BF7}" type="presOf" srcId="{A520217D-7FFA-4CFB-B176-7876CB86DDB5}" destId="{D0D74140-254A-4BE6-A501-6F767C58808C}" srcOrd="0" destOrd="0" presId="urn:microsoft.com/office/officeart/2005/8/layout/list1"/>
    <dgm:cxn modelId="{BE93CD1C-035E-42C9-95C0-84491B7C974C}" type="presOf" srcId="{A520217D-7FFA-4CFB-B176-7876CB86DDB5}" destId="{A9C68A94-0B6A-4E9F-B20E-1730092EF18F}" srcOrd="1" destOrd="0" presId="urn:microsoft.com/office/officeart/2005/8/layout/list1"/>
    <dgm:cxn modelId="{082D6D29-8965-4F01-AC8F-4D9657950791}" type="presOf" srcId="{13C47255-5D7E-4C68-82A4-5F3B20BA1A02}" destId="{4156771D-B6E4-4808-A065-C7CB9576D807}" srcOrd="1" destOrd="0" presId="urn:microsoft.com/office/officeart/2005/8/layout/list1"/>
    <dgm:cxn modelId="{DAB5D333-7950-4CAB-A7E5-7F47B95ECF63}" srcId="{A520217D-7FFA-4CFB-B176-7876CB86DDB5}" destId="{FA3787A0-2FF9-4BC4-B46C-27803317B9E2}" srcOrd="0" destOrd="0" parTransId="{109FABA8-2770-4D69-91B9-C552837E2023}" sibTransId="{C40D3E8E-4889-4C89-9982-67E6512C3177}"/>
    <dgm:cxn modelId="{5DF7B435-8099-429F-9898-9A6820AFB48F}" srcId="{7A4FEF1C-7A6F-4E72-A0F9-1766D991DD9B}" destId="{46AFBDE9-47A7-4A2C-9271-9BDE8D5F596C}" srcOrd="0" destOrd="0" parTransId="{BD2EFB85-B6FD-4C0B-A4AA-1BA59268405C}" sibTransId="{E3A8D6CF-6CB5-4E50-94E3-27691FD50147}"/>
    <dgm:cxn modelId="{30A2CA3D-0C3D-4DCB-A785-9C7282A1915F}" type="presOf" srcId="{46AFBDE9-47A7-4A2C-9271-9BDE8D5F596C}" destId="{DD1ABA44-0349-41BF-AA08-28C3A8050D87}" srcOrd="0" destOrd="0" presId="urn:microsoft.com/office/officeart/2005/8/layout/list1"/>
    <dgm:cxn modelId="{16314B68-256F-4C96-B2E8-B873DAEFE702}" type="presOf" srcId="{4A4C0DE4-0A3E-4467-905E-395FD43DA0B4}" destId="{7001F570-2818-48F5-8754-AF4CE9A0BD55}" srcOrd="1" destOrd="0" presId="urn:microsoft.com/office/officeart/2005/8/layout/list1"/>
    <dgm:cxn modelId="{F56EA549-8A77-4745-8E00-5755E956FCF6}" type="presOf" srcId="{4CCCDFA3-B02A-4DC9-BEE6-C89D5D7D02D3}" destId="{5C3D9A9C-BD0C-49AD-9756-CCF2D7D2F128}" srcOrd="0" destOrd="0" presId="urn:microsoft.com/office/officeart/2005/8/layout/list1"/>
    <dgm:cxn modelId="{9DAA3F6D-8175-4087-B208-CBD913F99142}" srcId="{4CCCDFA3-B02A-4DC9-BEE6-C89D5D7D02D3}" destId="{A520217D-7FFA-4CFB-B176-7876CB86DDB5}" srcOrd="3" destOrd="0" parTransId="{973C1535-BA22-4D65-BAD9-0D8662BC8824}" sibTransId="{772DBB3B-C8D8-4009-B858-A37CECBE7002}"/>
    <dgm:cxn modelId="{F79B747E-A58E-4740-92FF-7A1C3CE22B35}" type="presOf" srcId="{7A4FEF1C-7A6F-4E72-A0F9-1766D991DD9B}" destId="{75814EF7-202F-4AF0-B1F7-1325F0EEE0A9}" srcOrd="0" destOrd="0" presId="urn:microsoft.com/office/officeart/2005/8/layout/list1"/>
    <dgm:cxn modelId="{733E9880-A044-4CE4-80B0-D2336432CDD9}" type="presOf" srcId="{13C47255-5D7E-4C68-82A4-5F3B20BA1A02}" destId="{4EB0FC2C-700C-46E2-8704-CF67B990A88E}" srcOrd="0" destOrd="0" presId="urn:microsoft.com/office/officeart/2005/8/layout/list1"/>
    <dgm:cxn modelId="{76777392-DD69-4D93-8D72-0CFC29CA605F}" type="presOf" srcId="{FFF72C63-D4BC-4862-AB0E-8CC74187C26D}" destId="{ED9F8BD9-7D20-41FF-96D1-2A40C71EC13F}" srcOrd="0" destOrd="0" presId="urn:microsoft.com/office/officeart/2005/8/layout/list1"/>
    <dgm:cxn modelId="{D83F87A8-F036-43B5-8BC5-66F96B1B9553}" type="presOf" srcId="{4A4C0DE4-0A3E-4467-905E-395FD43DA0B4}" destId="{7316F91B-3404-43F7-8101-BAE837480615}" srcOrd="0" destOrd="0" presId="urn:microsoft.com/office/officeart/2005/8/layout/list1"/>
    <dgm:cxn modelId="{FF423EAA-8FFD-41F5-B3C6-37572A0ACFEA}" type="presOf" srcId="{7A4FEF1C-7A6F-4E72-A0F9-1766D991DD9B}" destId="{9E3F3843-44AE-4BA1-8DC4-27064B083298}" srcOrd="1" destOrd="0" presId="urn:microsoft.com/office/officeart/2005/8/layout/list1"/>
    <dgm:cxn modelId="{D2B566AF-A899-43D5-9252-48094AD2E77D}" type="presOf" srcId="{E6A65BF5-608C-4A57-B1E5-0A25B91CDD31}" destId="{2E6DD26D-42B1-485F-A612-5704272A05F3}" srcOrd="0" destOrd="0" presId="urn:microsoft.com/office/officeart/2005/8/layout/list1"/>
    <dgm:cxn modelId="{57671CD3-DB4B-4AC3-B4BF-540A1FA5778C}" srcId="{13C47255-5D7E-4C68-82A4-5F3B20BA1A02}" destId="{E6A65BF5-608C-4A57-B1E5-0A25B91CDD31}" srcOrd="0" destOrd="0" parTransId="{B0A1A039-288F-414D-ACAF-1FE0F83CB1A5}" sibTransId="{52F35639-58B7-4279-B891-DBE08131933A}"/>
    <dgm:cxn modelId="{3359E1DA-D896-4BEE-BA44-11BD93FE2692}" srcId="{4CCCDFA3-B02A-4DC9-BEE6-C89D5D7D02D3}" destId="{13C47255-5D7E-4C68-82A4-5F3B20BA1A02}" srcOrd="2" destOrd="0" parTransId="{CD8317DC-F5AC-4FAA-AB61-7F81202CF4FD}" sibTransId="{70CDFEC6-322B-4A8B-9F8E-936FDC359AFB}"/>
    <dgm:cxn modelId="{55613BE8-6B38-4E6A-82D0-49B5EF5B1D50}" type="presOf" srcId="{FA3787A0-2FF9-4BC4-B46C-27803317B9E2}" destId="{AD1E728C-031C-4BC2-9F54-54873C643F75}" srcOrd="0" destOrd="0" presId="urn:microsoft.com/office/officeart/2005/8/layout/list1"/>
    <dgm:cxn modelId="{1833C3EA-FEC3-4E2F-887F-07C66BFE95D0}" srcId="{4A4C0DE4-0A3E-4467-905E-395FD43DA0B4}" destId="{FFF72C63-D4BC-4862-AB0E-8CC74187C26D}" srcOrd="0" destOrd="0" parTransId="{5EDD06E4-16E9-4B59-BF71-BA6D6AEC0DE8}" sibTransId="{813AD71D-3766-4FE2-B23C-1429E17F8691}"/>
    <dgm:cxn modelId="{4DD7D2ED-EBB6-4C0C-9B6B-B23AB943678B}" srcId="{4CCCDFA3-B02A-4DC9-BEE6-C89D5D7D02D3}" destId="{4A4C0DE4-0A3E-4467-905E-395FD43DA0B4}" srcOrd="1" destOrd="0" parTransId="{1BA32EDF-F2A5-40D2-A782-EBD9538216E7}" sibTransId="{1D051D8A-F99F-4447-B7DF-17E9D7CD8B4A}"/>
    <dgm:cxn modelId="{CEBA2634-826C-45A2-BE54-CEF41E28C046}" type="presParOf" srcId="{5C3D9A9C-BD0C-49AD-9756-CCF2D7D2F128}" destId="{4DDBB187-F12A-4AAA-A1E5-C71041A23E80}" srcOrd="0" destOrd="0" presId="urn:microsoft.com/office/officeart/2005/8/layout/list1"/>
    <dgm:cxn modelId="{27CBE0D2-EEEE-41BC-AEAD-264B8957FA4E}" type="presParOf" srcId="{4DDBB187-F12A-4AAA-A1E5-C71041A23E80}" destId="{75814EF7-202F-4AF0-B1F7-1325F0EEE0A9}" srcOrd="0" destOrd="0" presId="urn:microsoft.com/office/officeart/2005/8/layout/list1"/>
    <dgm:cxn modelId="{0150BF9D-01F2-4A46-8AE5-BCD3347B3A16}" type="presParOf" srcId="{4DDBB187-F12A-4AAA-A1E5-C71041A23E80}" destId="{9E3F3843-44AE-4BA1-8DC4-27064B083298}" srcOrd="1" destOrd="0" presId="urn:microsoft.com/office/officeart/2005/8/layout/list1"/>
    <dgm:cxn modelId="{92760839-4802-47E4-AD91-36A827FB8686}" type="presParOf" srcId="{5C3D9A9C-BD0C-49AD-9756-CCF2D7D2F128}" destId="{17A4C185-EDFC-4F13-9503-3619D8E3757D}" srcOrd="1" destOrd="0" presId="urn:microsoft.com/office/officeart/2005/8/layout/list1"/>
    <dgm:cxn modelId="{D393E9EA-B374-4610-96CB-3A389C42DB82}" type="presParOf" srcId="{5C3D9A9C-BD0C-49AD-9756-CCF2D7D2F128}" destId="{DD1ABA44-0349-41BF-AA08-28C3A8050D87}" srcOrd="2" destOrd="0" presId="urn:microsoft.com/office/officeart/2005/8/layout/list1"/>
    <dgm:cxn modelId="{966E093E-05C1-46CE-9D72-2BADE22D2234}" type="presParOf" srcId="{5C3D9A9C-BD0C-49AD-9756-CCF2D7D2F128}" destId="{8A46AC9E-2C29-401C-8CC4-9944AD62FE28}" srcOrd="3" destOrd="0" presId="urn:microsoft.com/office/officeart/2005/8/layout/list1"/>
    <dgm:cxn modelId="{32A2FFC0-63B4-490A-8407-447BD4478786}" type="presParOf" srcId="{5C3D9A9C-BD0C-49AD-9756-CCF2D7D2F128}" destId="{5ADBEAF3-C4D0-4559-8157-2AC826B0B749}" srcOrd="4" destOrd="0" presId="urn:microsoft.com/office/officeart/2005/8/layout/list1"/>
    <dgm:cxn modelId="{4DDA48E2-318C-4467-948D-18800312951E}" type="presParOf" srcId="{5ADBEAF3-C4D0-4559-8157-2AC826B0B749}" destId="{7316F91B-3404-43F7-8101-BAE837480615}" srcOrd="0" destOrd="0" presId="urn:microsoft.com/office/officeart/2005/8/layout/list1"/>
    <dgm:cxn modelId="{9AD752A5-633C-4243-A0F3-9EF640F9DD80}" type="presParOf" srcId="{5ADBEAF3-C4D0-4559-8157-2AC826B0B749}" destId="{7001F570-2818-48F5-8754-AF4CE9A0BD55}" srcOrd="1" destOrd="0" presId="urn:microsoft.com/office/officeart/2005/8/layout/list1"/>
    <dgm:cxn modelId="{63ED4C42-D8EE-47DD-A589-C7F1230E7C51}" type="presParOf" srcId="{5C3D9A9C-BD0C-49AD-9756-CCF2D7D2F128}" destId="{0C3DDE99-39A5-4D5F-8F07-91A3459C0BAD}" srcOrd="5" destOrd="0" presId="urn:microsoft.com/office/officeart/2005/8/layout/list1"/>
    <dgm:cxn modelId="{2259E7B5-B080-4004-A6ED-8356325C3791}" type="presParOf" srcId="{5C3D9A9C-BD0C-49AD-9756-CCF2D7D2F128}" destId="{ED9F8BD9-7D20-41FF-96D1-2A40C71EC13F}" srcOrd="6" destOrd="0" presId="urn:microsoft.com/office/officeart/2005/8/layout/list1"/>
    <dgm:cxn modelId="{FB57F6EE-6275-46B2-979A-6A8CE86B556B}" type="presParOf" srcId="{5C3D9A9C-BD0C-49AD-9756-CCF2D7D2F128}" destId="{A75B3212-055F-41A1-89EB-1DBA974E3348}" srcOrd="7" destOrd="0" presId="urn:microsoft.com/office/officeart/2005/8/layout/list1"/>
    <dgm:cxn modelId="{7EF63C73-0DB1-4BAF-B217-09712005971E}" type="presParOf" srcId="{5C3D9A9C-BD0C-49AD-9756-CCF2D7D2F128}" destId="{2E65A0BD-01FC-4C74-AB5E-6280F51DD822}" srcOrd="8" destOrd="0" presId="urn:microsoft.com/office/officeart/2005/8/layout/list1"/>
    <dgm:cxn modelId="{7FE8F3B9-4418-478E-B9F8-29B809AF3FD1}" type="presParOf" srcId="{2E65A0BD-01FC-4C74-AB5E-6280F51DD822}" destId="{4EB0FC2C-700C-46E2-8704-CF67B990A88E}" srcOrd="0" destOrd="0" presId="urn:microsoft.com/office/officeart/2005/8/layout/list1"/>
    <dgm:cxn modelId="{B0561090-9E59-4F8C-B896-C6163B8381B8}" type="presParOf" srcId="{2E65A0BD-01FC-4C74-AB5E-6280F51DD822}" destId="{4156771D-B6E4-4808-A065-C7CB9576D807}" srcOrd="1" destOrd="0" presId="urn:microsoft.com/office/officeart/2005/8/layout/list1"/>
    <dgm:cxn modelId="{DFFE42D3-27E6-48EE-9BC5-9122E180B813}" type="presParOf" srcId="{5C3D9A9C-BD0C-49AD-9756-CCF2D7D2F128}" destId="{191A5F18-349C-4662-A02E-27B505AFF406}" srcOrd="9" destOrd="0" presId="urn:microsoft.com/office/officeart/2005/8/layout/list1"/>
    <dgm:cxn modelId="{2833950A-94A6-4C01-9726-4FA61A0A5EBF}" type="presParOf" srcId="{5C3D9A9C-BD0C-49AD-9756-CCF2D7D2F128}" destId="{2E6DD26D-42B1-485F-A612-5704272A05F3}" srcOrd="10" destOrd="0" presId="urn:microsoft.com/office/officeart/2005/8/layout/list1"/>
    <dgm:cxn modelId="{59EC3ECE-13E6-4439-BACF-E5DA29386FBE}" type="presParOf" srcId="{5C3D9A9C-BD0C-49AD-9756-CCF2D7D2F128}" destId="{70E0ABFB-B125-4652-A70F-BB2C6C09D243}" srcOrd="11" destOrd="0" presId="urn:microsoft.com/office/officeart/2005/8/layout/list1"/>
    <dgm:cxn modelId="{90D100AC-C1D5-40BB-AEDE-A90F6DF25850}" type="presParOf" srcId="{5C3D9A9C-BD0C-49AD-9756-CCF2D7D2F128}" destId="{0A25C2EE-088A-415A-AD69-5A5826A80F34}" srcOrd="12" destOrd="0" presId="urn:microsoft.com/office/officeart/2005/8/layout/list1"/>
    <dgm:cxn modelId="{A0516645-FF09-485D-ABCF-0675509875F3}" type="presParOf" srcId="{0A25C2EE-088A-415A-AD69-5A5826A80F34}" destId="{D0D74140-254A-4BE6-A501-6F767C58808C}" srcOrd="0" destOrd="0" presId="urn:microsoft.com/office/officeart/2005/8/layout/list1"/>
    <dgm:cxn modelId="{69F46928-21FF-444A-AEA2-D742F66E1C3C}" type="presParOf" srcId="{0A25C2EE-088A-415A-AD69-5A5826A80F34}" destId="{A9C68A94-0B6A-4E9F-B20E-1730092EF18F}" srcOrd="1" destOrd="0" presId="urn:microsoft.com/office/officeart/2005/8/layout/list1"/>
    <dgm:cxn modelId="{03A29822-CB0D-492A-B2FE-998356AF0427}" type="presParOf" srcId="{5C3D9A9C-BD0C-49AD-9756-CCF2D7D2F128}" destId="{37CFD3A9-2FF0-429D-89A6-3CD13FE64C0C}" srcOrd="13" destOrd="0" presId="urn:microsoft.com/office/officeart/2005/8/layout/list1"/>
    <dgm:cxn modelId="{41A175A1-2F54-4232-845B-A5D4B9EA9F14}" type="presParOf" srcId="{5C3D9A9C-BD0C-49AD-9756-CCF2D7D2F128}" destId="{AD1E728C-031C-4BC2-9F54-54873C643F75}"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207AE1-E432-4421-BF33-79BDBE1FEA35}" type="doc">
      <dgm:prSet loTypeId="urn:microsoft.com/office/officeart/2005/8/layout/pyramid2" loCatId="pyramid" qsTypeId="urn:microsoft.com/office/officeart/2005/8/quickstyle/3d2#1" qsCatId="3D" csTypeId="urn:microsoft.com/office/officeart/2005/8/colors/colorful1#1" csCatId="colorful" phldr="1"/>
      <dgm:spPr/>
      <dgm:t>
        <a:bodyPr/>
        <a:lstStyle/>
        <a:p>
          <a:endParaRPr lang="es-ES"/>
        </a:p>
      </dgm:t>
    </dgm:pt>
    <dgm:pt modelId="{20188AA5-7E52-4918-BEB3-BB8DAAFFFD13}">
      <dgm:prSet/>
      <dgm:spPr>
        <a:xfrm>
          <a:off x="5879753" y="3690293"/>
          <a:ext cx="3426940" cy="937054"/>
        </a:xfrm>
        <a:prstGeom prst="roundRect">
          <a:avLst/>
        </a:prstGeom>
        <a:solidFill>
          <a:srgbClr val="FFFFFF">
            <a:alpha val="90000"/>
            <a:hueOff val="0"/>
            <a:satOff val="0"/>
            <a:lumOff val="0"/>
            <a:alphaOff val="0"/>
          </a:srgbClr>
        </a:solidFill>
        <a:ln w="57150" cap="rnd" cmpd="sng" algn="ctr">
          <a:solidFill>
            <a:srgbClr val="FF6600"/>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rgbClr val="514843"/>
          </a:contourClr>
        </a:sp3d>
      </dgm:spPr>
      <dgm:t>
        <a:bodyPr/>
        <a:lstStyle/>
        <a:p>
          <a:pPr rtl="0"/>
          <a:r>
            <a:rPr lang="es-ES_tradnl" dirty="0">
              <a:solidFill>
                <a:schemeClr val="tx1"/>
              </a:solidFill>
              <a:latin typeface="Euphemia"/>
              <a:ea typeface="+mn-ea"/>
              <a:cs typeface="+mn-cs"/>
            </a:rPr>
            <a:t>3. Estudio de </a:t>
          </a:r>
          <a:r>
            <a:rPr lang="es-ES_tradnl" dirty="0" err="1">
              <a:solidFill>
                <a:schemeClr val="tx1"/>
              </a:solidFill>
              <a:latin typeface="Euphemia"/>
              <a:ea typeface="+mn-ea"/>
              <a:cs typeface="+mn-cs"/>
            </a:rPr>
            <a:t>PATs</a:t>
          </a:r>
          <a:r>
            <a:rPr lang="es-ES_tradnl" dirty="0">
              <a:solidFill>
                <a:schemeClr val="tx1"/>
              </a:solidFill>
              <a:latin typeface="Euphemia"/>
              <a:ea typeface="+mn-ea"/>
              <a:cs typeface="+mn-cs"/>
            </a:rPr>
            <a:t> de centros concretos</a:t>
          </a:r>
        </a:p>
      </dgm:t>
    </dgm:pt>
    <dgm:pt modelId="{03FE8D25-B131-4E05-9F58-39A34259610F}" type="parTrans" cxnId="{4D6D8F9C-D38D-4819-A2EB-8B58AB4F9F28}">
      <dgm:prSet/>
      <dgm:spPr/>
      <dgm:t>
        <a:bodyPr/>
        <a:lstStyle/>
        <a:p>
          <a:endParaRPr lang="es-ES"/>
        </a:p>
      </dgm:t>
    </dgm:pt>
    <dgm:pt modelId="{63FA3893-4DAD-48DD-AB96-0895D0C2AA8E}" type="sibTrans" cxnId="{4D6D8F9C-D38D-4819-A2EB-8B58AB4F9F28}">
      <dgm:prSet/>
      <dgm:spPr/>
      <dgm:t>
        <a:bodyPr/>
        <a:lstStyle/>
        <a:p>
          <a:endParaRPr lang="es-ES"/>
        </a:p>
      </dgm:t>
    </dgm:pt>
    <dgm:pt modelId="{CCFE1942-1707-43E1-ADE1-417DF89F9AE3}">
      <dgm:prSet custT="1"/>
      <dgm:spPr>
        <a:xfrm>
          <a:off x="5879753" y="527736"/>
          <a:ext cx="3426940" cy="937054"/>
        </a:xfrm>
        <a:prstGeom prst="roundRect">
          <a:avLst/>
        </a:prstGeom>
        <a:solidFill>
          <a:srgbClr val="FFFFFF">
            <a:alpha val="90000"/>
            <a:hueOff val="0"/>
            <a:satOff val="0"/>
            <a:lumOff val="0"/>
            <a:alphaOff val="0"/>
          </a:srgbClr>
        </a:solidFill>
        <a:ln w="6350" cap="rnd" cmpd="sng" algn="ctr">
          <a:solidFill>
            <a:srgbClr val="6D7D66">
              <a:hueOff val="0"/>
              <a:satOff val="0"/>
              <a:lumOff val="0"/>
              <a:alphaOff val="0"/>
            </a:srgb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rgbClr val="514843"/>
          </a:contourClr>
        </a:sp3d>
      </dgm:spPr>
      <dgm:t>
        <a:bodyPr/>
        <a:lstStyle/>
        <a:p>
          <a:pPr>
            <a:spcAft>
              <a:spcPts val="0"/>
            </a:spcAft>
          </a:pPr>
          <a:r>
            <a:rPr lang="es-ES" sz="2000" dirty="0">
              <a:solidFill>
                <a:srgbClr val="514843">
                  <a:hueOff val="0"/>
                  <a:satOff val="0"/>
                  <a:lumOff val="0"/>
                  <a:alphaOff val="0"/>
                </a:srgbClr>
              </a:solidFill>
              <a:latin typeface="Euphemia"/>
              <a:ea typeface="+mn-ea"/>
              <a:cs typeface="+mn-cs"/>
            </a:rPr>
            <a:t>1. LOE, LOMCE, </a:t>
          </a:r>
          <a:r>
            <a:rPr lang="es-ES" sz="2000" dirty="0" err="1">
              <a:solidFill>
                <a:srgbClr val="514843">
                  <a:hueOff val="0"/>
                  <a:satOff val="0"/>
                  <a:lumOff val="0"/>
                  <a:alphaOff val="0"/>
                </a:srgbClr>
              </a:solidFill>
              <a:latin typeface="Euphemia"/>
              <a:ea typeface="+mn-ea"/>
              <a:cs typeface="+mn-cs"/>
            </a:rPr>
            <a:t>RDs</a:t>
          </a:r>
          <a:endParaRPr lang="es-ES" sz="2000" dirty="0">
            <a:solidFill>
              <a:srgbClr val="514843">
                <a:hueOff val="0"/>
                <a:satOff val="0"/>
                <a:lumOff val="0"/>
                <a:alphaOff val="0"/>
              </a:srgbClr>
            </a:solidFill>
            <a:latin typeface="Euphemia"/>
            <a:ea typeface="+mn-ea"/>
            <a:cs typeface="+mn-cs"/>
          </a:endParaRPr>
        </a:p>
      </dgm:t>
    </dgm:pt>
    <dgm:pt modelId="{6992FF27-BBA4-4789-BDCC-59AF7FA463E7}" type="parTrans" cxnId="{D600DEC0-349B-4C29-B156-DDA9C1730368}">
      <dgm:prSet/>
      <dgm:spPr/>
      <dgm:t>
        <a:bodyPr/>
        <a:lstStyle/>
        <a:p>
          <a:endParaRPr lang="es-ES"/>
        </a:p>
      </dgm:t>
    </dgm:pt>
    <dgm:pt modelId="{41B50FDB-1746-4633-A7EC-D74BEB23F486}" type="sibTrans" cxnId="{D600DEC0-349B-4C29-B156-DDA9C1730368}">
      <dgm:prSet/>
      <dgm:spPr/>
      <dgm:t>
        <a:bodyPr/>
        <a:lstStyle/>
        <a:p>
          <a:endParaRPr lang="es-ES"/>
        </a:p>
      </dgm:t>
    </dgm:pt>
    <dgm:pt modelId="{A58FDBB6-2943-4041-BDDA-E94DF1909519}">
      <dgm:prSet/>
      <dgm:spPr>
        <a:xfrm>
          <a:off x="5879753" y="1581922"/>
          <a:ext cx="3426940" cy="937054"/>
        </a:xfrm>
        <a:prstGeom prst="roundRect">
          <a:avLst/>
        </a:prstGeom>
        <a:solidFill>
          <a:srgbClr val="FFFFFF">
            <a:alpha val="90000"/>
            <a:hueOff val="0"/>
            <a:satOff val="0"/>
            <a:lumOff val="0"/>
            <a:alphaOff val="0"/>
          </a:srgbClr>
        </a:solidFill>
        <a:ln w="6350" cap="rnd" cmpd="sng" algn="ctr">
          <a:solidFill>
            <a:srgbClr val="525A6A">
              <a:hueOff val="0"/>
              <a:satOff val="0"/>
              <a:lumOff val="0"/>
              <a:alphaOff val="0"/>
            </a:srgb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rgbClr val="514843"/>
          </a:contourClr>
        </a:sp3d>
      </dgm:spPr>
      <dgm:t>
        <a:bodyPr/>
        <a:lstStyle/>
        <a:p>
          <a:r>
            <a:rPr lang="es-ES" dirty="0">
              <a:solidFill>
                <a:srgbClr val="514843">
                  <a:hueOff val="0"/>
                  <a:satOff val="0"/>
                  <a:lumOff val="0"/>
                  <a:alphaOff val="0"/>
                </a:srgbClr>
              </a:solidFill>
              <a:latin typeface="Euphemia"/>
              <a:ea typeface="+mn-ea"/>
              <a:cs typeface="+mn-cs"/>
            </a:rPr>
            <a:t>2. Normativa autonómica gallega</a:t>
          </a:r>
        </a:p>
      </dgm:t>
    </dgm:pt>
    <dgm:pt modelId="{F00F4090-44FA-4561-B570-C9C0AC6D847C}" type="parTrans" cxnId="{987D6835-4757-4950-B957-3B1D50DE5D75}">
      <dgm:prSet/>
      <dgm:spPr/>
      <dgm:t>
        <a:bodyPr/>
        <a:lstStyle/>
        <a:p>
          <a:endParaRPr lang="es-ES"/>
        </a:p>
      </dgm:t>
    </dgm:pt>
    <dgm:pt modelId="{A36B4899-707D-4C45-ADFD-FE5CD118EBC4}" type="sibTrans" cxnId="{987D6835-4757-4950-B957-3B1D50DE5D75}">
      <dgm:prSet/>
      <dgm:spPr/>
      <dgm:t>
        <a:bodyPr/>
        <a:lstStyle/>
        <a:p>
          <a:endParaRPr lang="es-ES"/>
        </a:p>
      </dgm:t>
    </dgm:pt>
    <dgm:pt modelId="{00F0A7EA-A453-4C43-A538-AF7DE6729ABE}">
      <dgm:prSet/>
      <dgm:spPr>
        <a:xfrm>
          <a:off x="5879753" y="2636108"/>
          <a:ext cx="3426940" cy="937054"/>
        </a:xfrm>
        <a:prstGeom prst="roundRect">
          <a:avLst/>
        </a:prstGeom>
        <a:solidFill>
          <a:srgbClr val="FFFFFF">
            <a:alpha val="90000"/>
            <a:hueOff val="0"/>
            <a:satOff val="0"/>
            <a:lumOff val="0"/>
            <a:alphaOff val="0"/>
          </a:srgbClr>
        </a:solidFill>
        <a:ln w="6350" cap="rnd" cmpd="sng" algn="ctr">
          <a:solidFill>
            <a:srgbClr val="827266">
              <a:hueOff val="0"/>
              <a:satOff val="0"/>
              <a:lumOff val="0"/>
              <a:alphaOff val="0"/>
            </a:srgbClr>
          </a:solidFill>
          <a:prstDash val="solid"/>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rgbClr val="514843"/>
          </a:contourClr>
        </a:sp3d>
      </dgm:spPr>
      <dgm:t>
        <a:bodyPr/>
        <a:lstStyle/>
        <a:p>
          <a:r>
            <a:rPr lang="es-ES" dirty="0">
              <a:solidFill>
                <a:srgbClr val="514843">
                  <a:hueOff val="0"/>
                  <a:satOff val="0"/>
                  <a:lumOff val="0"/>
                  <a:alphaOff val="0"/>
                </a:srgbClr>
              </a:solidFill>
              <a:latin typeface="Euphemia"/>
              <a:ea typeface="+mn-ea"/>
              <a:cs typeface="+mn-cs"/>
            </a:rPr>
            <a:t>3. Estudio de manuales que abordan la tutoría y el PAT</a:t>
          </a:r>
        </a:p>
      </dgm:t>
    </dgm:pt>
    <dgm:pt modelId="{2A86C3A3-08CD-4AB0-A8FD-3E6585F2C5C1}" type="parTrans" cxnId="{2C20831B-DF50-4C58-B158-56AD5874CB2D}">
      <dgm:prSet/>
      <dgm:spPr/>
      <dgm:t>
        <a:bodyPr/>
        <a:lstStyle/>
        <a:p>
          <a:endParaRPr lang="es-ES"/>
        </a:p>
      </dgm:t>
    </dgm:pt>
    <dgm:pt modelId="{70F66BB6-4F6E-4B65-913A-115E73054817}" type="sibTrans" cxnId="{2C20831B-DF50-4C58-B158-56AD5874CB2D}">
      <dgm:prSet/>
      <dgm:spPr/>
      <dgm:t>
        <a:bodyPr/>
        <a:lstStyle/>
        <a:p>
          <a:endParaRPr lang="es-ES"/>
        </a:p>
      </dgm:t>
    </dgm:pt>
    <dgm:pt modelId="{FCF6D953-CF3D-4100-9835-3432B1092024}" type="pres">
      <dgm:prSet presAssocID="{AD207AE1-E432-4421-BF33-79BDBE1FEA35}" presName="compositeShape" presStyleCnt="0">
        <dgm:presLayoutVars>
          <dgm:dir/>
          <dgm:resizeHandles/>
        </dgm:presLayoutVars>
      </dgm:prSet>
      <dgm:spPr/>
    </dgm:pt>
    <dgm:pt modelId="{475421ED-6EF6-4B60-AE54-CD8D40C4E2AD}" type="pres">
      <dgm:prSet presAssocID="{AD207AE1-E432-4421-BF33-79BDBE1FEA35}" presName="pyramid" presStyleLbl="node1" presStyleIdx="0" presStyleCnt="1" custScaleX="128906" custLinFactNeighborX="485" custLinFactNeighborY="997"/>
      <dgm:spPr>
        <a:xfrm>
          <a:off x="2481652" y="0"/>
          <a:ext cx="6796202" cy="5272216"/>
        </a:xfrm>
        <a:prstGeom prst="triangle">
          <a:avLst/>
        </a:prstGeom>
        <a:solidFill>
          <a:srgbClr val="D85B16"/>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gm:spPr>
    </dgm:pt>
    <dgm:pt modelId="{10A0EA62-15BB-4FA4-BB77-BFCD4B74C0F6}" type="pres">
      <dgm:prSet presAssocID="{AD207AE1-E432-4421-BF33-79BDBE1FEA35}" presName="theList" presStyleCnt="0"/>
      <dgm:spPr/>
    </dgm:pt>
    <dgm:pt modelId="{416E32BF-8058-43D4-B630-50C4EDDE0B3E}" type="pres">
      <dgm:prSet presAssocID="{CCFE1942-1707-43E1-ADE1-417DF89F9AE3}" presName="aNode" presStyleLbl="fgAcc1" presStyleIdx="0" presStyleCnt="4">
        <dgm:presLayoutVars>
          <dgm:bulletEnabled val="1"/>
        </dgm:presLayoutVars>
      </dgm:prSet>
      <dgm:spPr/>
    </dgm:pt>
    <dgm:pt modelId="{56A02A15-131A-4D65-A9EE-5DA32B897F6B}" type="pres">
      <dgm:prSet presAssocID="{CCFE1942-1707-43E1-ADE1-417DF89F9AE3}" presName="aSpace" presStyleCnt="0"/>
      <dgm:spPr/>
    </dgm:pt>
    <dgm:pt modelId="{60B4D318-4EFA-4966-89D5-834014CA19F0}" type="pres">
      <dgm:prSet presAssocID="{A58FDBB6-2943-4041-BDDA-E94DF1909519}" presName="aNode" presStyleLbl="fgAcc1" presStyleIdx="1" presStyleCnt="4">
        <dgm:presLayoutVars>
          <dgm:bulletEnabled val="1"/>
        </dgm:presLayoutVars>
      </dgm:prSet>
      <dgm:spPr/>
    </dgm:pt>
    <dgm:pt modelId="{978E7549-C78B-4546-9CE2-A27A32DB2041}" type="pres">
      <dgm:prSet presAssocID="{A58FDBB6-2943-4041-BDDA-E94DF1909519}" presName="aSpace" presStyleCnt="0"/>
      <dgm:spPr/>
    </dgm:pt>
    <dgm:pt modelId="{9B0A7CCB-B2A1-4E35-92F3-5336A6853FEE}" type="pres">
      <dgm:prSet presAssocID="{00F0A7EA-A453-4C43-A538-AF7DE6729ABE}" presName="aNode" presStyleLbl="fgAcc1" presStyleIdx="2" presStyleCnt="4">
        <dgm:presLayoutVars>
          <dgm:bulletEnabled val="1"/>
        </dgm:presLayoutVars>
      </dgm:prSet>
      <dgm:spPr/>
    </dgm:pt>
    <dgm:pt modelId="{29C8E1A2-0E6F-4AF6-9F05-4DF7AA7866B6}" type="pres">
      <dgm:prSet presAssocID="{00F0A7EA-A453-4C43-A538-AF7DE6729ABE}" presName="aSpace" presStyleCnt="0"/>
      <dgm:spPr/>
    </dgm:pt>
    <dgm:pt modelId="{34CF2E72-8DE7-4B8B-AAAD-F135A57AD365}" type="pres">
      <dgm:prSet presAssocID="{20188AA5-7E52-4918-BEB3-BB8DAAFFFD13}" presName="aNode" presStyleLbl="fgAcc1" presStyleIdx="3" presStyleCnt="4">
        <dgm:presLayoutVars>
          <dgm:bulletEnabled val="1"/>
        </dgm:presLayoutVars>
      </dgm:prSet>
      <dgm:spPr/>
    </dgm:pt>
    <dgm:pt modelId="{84292969-1E5A-4933-9224-3F3F6DCA0876}" type="pres">
      <dgm:prSet presAssocID="{20188AA5-7E52-4918-BEB3-BB8DAAFFFD13}" presName="aSpace" presStyleCnt="0"/>
      <dgm:spPr/>
    </dgm:pt>
  </dgm:ptLst>
  <dgm:cxnLst>
    <dgm:cxn modelId="{25087616-B0FF-466E-A687-63192934EBCC}" type="presOf" srcId="{A58FDBB6-2943-4041-BDDA-E94DF1909519}" destId="{60B4D318-4EFA-4966-89D5-834014CA19F0}" srcOrd="0" destOrd="0" presId="urn:microsoft.com/office/officeart/2005/8/layout/pyramid2"/>
    <dgm:cxn modelId="{2C20831B-DF50-4C58-B158-56AD5874CB2D}" srcId="{AD207AE1-E432-4421-BF33-79BDBE1FEA35}" destId="{00F0A7EA-A453-4C43-A538-AF7DE6729ABE}" srcOrd="2" destOrd="0" parTransId="{2A86C3A3-08CD-4AB0-A8FD-3E6585F2C5C1}" sibTransId="{70F66BB6-4F6E-4B65-913A-115E73054817}"/>
    <dgm:cxn modelId="{561CA825-1FC5-4773-9E36-C62390475906}" type="presOf" srcId="{00F0A7EA-A453-4C43-A538-AF7DE6729ABE}" destId="{9B0A7CCB-B2A1-4E35-92F3-5336A6853FEE}" srcOrd="0" destOrd="0" presId="urn:microsoft.com/office/officeart/2005/8/layout/pyramid2"/>
    <dgm:cxn modelId="{987D6835-4757-4950-B957-3B1D50DE5D75}" srcId="{AD207AE1-E432-4421-BF33-79BDBE1FEA35}" destId="{A58FDBB6-2943-4041-BDDA-E94DF1909519}" srcOrd="1" destOrd="0" parTransId="{F00F4090-44FA-4561-B570-C9C0AC6D847C}" sibTransId="{A36B4899-707D-4C45-ADFD-FE5CD118EBC4}"/>
    <dgm:cxn modelId="{00199E36-BDB9-41C1-8225-AFA222AB8F9F}" type="presOf" srcId="{CCFE1942-1707-43E1-ADE1-417DF89F9AE3}" destId="{416E32BF-8058-43D4-B630-50C4EDDE0B3E}" srcOrd="0" destOrd="0" presId="urn:microsoft.com/office/officeart/2005/8/layout/pyramid2"/>
    <dgm:cxn modelId="{6ADDF274-32D3-4AD3-976A-7F1713AD0E08}" type="presOf" srcId="{AD207AE1-E432-4421-BF33-79BDBE1FEA35}" destId="{FCF6D953-CF3D-4100-9835-3432B1092024}" srcOrd="0" destOrd="0" presId="urn:microsoft.com/office/officeart/2005/8/layout/pyramid2"/>
    <dgm:cxn modelId="{4D6D8F9C-D38D-4819-A2EB-8B58AB4F9F28}" srcId="{AD207AE1-E432-4421-BF33-79BDBE1FEA35}" destId="{20188AA5-7E52-4918-BEB3-BB8DAAFFFD13}" srcOrd="3" destOrd="0" parTransId="{03FE8D25-B131-4E05-9F58-39A34259610F}" sibTransId="{63FA3893-4DAD-48DD-AB96-0895D0C2AA8E}"/>
    <dgm:cxn modelId="{D600DEC0-349B-4C29-B156-DDA9C1730368}" srcId="{AD207AE1-E432-4421-BF33-79BDBE1FEA35}" destId="{CCFE1942-1707-43E1-ADE1-417DF89F9AE3}" srcOrd="0" destOrd="0" parTransId="{6992FF27-BBA4-4789-BDCC-59AF7FA463E7}" sibTransId="{41B50FDB-1746-4633-A7EC-D74BEB23F486}"/>
    <dgm:cxn modelId="{BAB593FB-173E-4CAE-A0A3-B98651DE000E}" type="presOf" srcId="{20188AA5-7E52-4918-BEB3-BB8DAAFFFD13}" destId="{34CF2E72-8DE7-4B8B-AAAD-F135A57AD365}" srcOrd="0" destOrd="0" presId="urn:microsoft.com/office/officeart/2005/8/layout/pyramid2"/>
    <dgm:cxn modelId="{DF887243-88C8-4EE6-BBA5-201DEEF45015}" type="presParOf" srcId="{FCF6D953-CF3D-4100-9835-3432B1092024}" destId="{475421ED-6EF6-4B60-AE54-CD8D40C4E2AD}" srcOrd="0" destOrd="0" presId="urn:microsoft.com/office/officeart/2005/8/layout/pyramid2"/>
    <dgm:cxn modelId="{199FE062-3AE9-48A6-935D-699D1F4B9E21}" type="presParOf" srcId="{FCF6D953-CF3D-4100-9835-3432B1092024}" destId="{10A0EA62-15BB-4FA4-BB77-BFCD4B74C0F6}" srcOrd="1" destOrd="0" presId="urn:microsoft.com/office/officeart/2005/8/layout/pyramid2"/>
    <dgm:cxn modelId="{1AE0F890-E273-40D2-AFC3-DDC3E168CB11}" type="presParOf" srcId="{10A0EA62-15BB-4FA4-BB77-BFCD4B74C0F6}" destId="{416E32BF-8058-43D4-B630-50C4EDDE0B3E}" srcOrd="0" destOrd="0" presId="urn:microsoft.com/office/officeart/2005/8/layout/pyramid2"/>
    <dgm:cxn modelId="{035DF84B-FF0F-46A2-9FCD-AEAFFC4F6782}" type="presParOf" srcId="{10A0EA62-15BB-4FA4-BB77-BFCD4B74C0F6}" destId="{56A02A15-131A-4D65-A9EE-5DA32B897F6B}" srcOrd="1" destOrd="0" presId="urn:microsoft.com/office/officeart/2005/8/layout/pyramid2"/>
    <dgm:cxn modelId="{EF8DEA35-FD1C-458C-A769-300AAC24ABF8}" type="presParOf" srcId="{10A0EA62-15BB-4FA4-BB77-BFCD4B74C0F6}" destId="{60B4D318-4EFA-4966-89D5-834014CA19F0}" srcOrd="2" destOrd="0" presId="urn:microsoft.com/office/officeart/2005/8/layout/pyramid2"/>
    <dgm:cxn modelId="{6EDB59AE-56D6-455D-9630-2AF5A327B064}" type="presParOf" srcId="{10A0EA62-15BB-4FA4-BB77-BFCD4B74C0F6}" destId="{978E7549-C78B-4546-9CE2-A27A32DB2041}" srcOrd="3" destOrd="0" presId="urn:microsoft.com/office/officeart/2005/8/layout/pyramid2"/>
    <dgm:cxn modelId="{513DA776-05D8-4A74-A772-F38519B9D3E3}" type="presParOf" srcId="{10A0EA62-15BB-4FA4-BB77-BFCD4B74C0F6}" destId="{9B0A7CCB-B2A1-4E35-92F3-5336A6853FEE}" srcOrd="4" destOrd="0" presId="urn:microsoft.com/office/officeart/2005/8/layout/pyramid2"/>
    <dgm:cxn modelId="{CEF4D0F6-C0A0-4662-ABFB-913C044CB840}" type="presParOf" srcId="{10A0EA62-15BB-4FA4-BB77-BFCD4B74C0F6}" destId="{29C8E1A2-0E6F-4AF6-9F05-4DF7AA7866B6}" srcOrd="5" destOrd="0" presId="urn:microsoft.com/office/officeart/2005/8/layout/pyramid2"/>
    <dgm:cxn modelId="{C4FFB8E4-4344-4F58-9949-C2D3008FEA47}" type="presParOf" srcId="{10A0EA62-15BB-4FA4-BB77-BFCD4B74C0F6}" destId="{34CF2E72-8DE7-4B8B-AAAD-F135A57AD365}" srcOrd="6" destOrd="0" presId="urn:microsoft.com/office/officeart/2005/8/layout/pyramid2"/>
    <dgm:cxn modelId="{35E740C0-E162-46EA-88EF-428BBDDCE558}" type="presParOf" srcId="{10A0EA62-15BB-4FA4-BB77-BFCD4B74C0F6}" destId="{84292969-1E5A-4933-9224-3F3F6DCA0876}"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8C444A5-0A61-48F3-85B0-E0D1BF43840C}"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s-ES"/>
        </a:p>
      </dgm:t>
    </dgm:pt>
    <dgm:pt modelId="{ACB1859A-811A-4C5E-AEC6-14D442013365}">
      <dgm:prSet phldrT="[Texto]" custT="1"/>
      <dgm:spPr>
        <a:solidFill>
          <a:srgbClr val="FF6600"/>
        </a:solidFill>
        <a:ln>
          <a:solidFill>
            <a:srgbClr val="FF6600"/>
          </a:solidFill>
        </a:ln>
      </dgm:spPr>
      <dgm:t>
        <a:bodyPr/>
        <a:lstStyle/>
        <a:p>
          <a:r>
            <a:rPr lang="es-ES" altLang="es-E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Objetivo: coordinación de la intervención en el centro</a:t>
          </a:r>
          <a:endParaRPr lang="es-ES"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AAB1FAEA-B355-408D-B363-D879898614F1}" type="parTrans" cxnId="{937FFDAA-B2C3-4385-973C-FAB2E7A7DAB8}">
      <dgm:prSet/>
      <dgm:spPr/>
      <dgm:t>
        <a:bodyPr/>
        <a:lstStyle/>
        <a:p>
          <a:endParaRPr lang="es-ES" sz="2000">
            <a:latin typeface="Arial" panose="020B0604020202020204" pitchFamily="34" charset="0"/>
            <a:cs typeface="Arial" panose="020B0604020202020204" pitchFamily="34" charset="0"/>
          </a:endParaRPr>
        </a:p>
      </dgm:t>
    </dgm:pt>
    <dgm:pt modelId="{8E8F9A92-45AF-4F77-9DC3-8B7378353C8A}" type="sibTrans" cxnId="{937FFDAA-B2C3-4385-973C-FAB2E7A7DAB8}">
      <dgm:prSet/>
      <dgm:spPr/>
      <dgm:t>
        <a:bodyPr/>
        <a:lstStyle/>
        <a:p>
          <a:endParaRPr lang="es-ES" sz="2000">
            <a:latin typeface="Arial" panose="020B0604020202020204" pitchFamily="34" charset="0"/>
            <a:cs typeface="Arial" panose="020B0604020202020204" pitchFamily="34" charset="0"/>
          </a:endParaRPr>
        </a:p>
      </dgm:t>
    </dgm:pt>
    <dgm:pt modelId="{F38BAFAD-1FD0-47FF-A119-9DF5078E3EC2}">
      <dgm:prSet custT="1"/>
      <dgm:spPr/>
      <dgm:t>
        <a:bodyPr/>
        <a:lstStyle/>
        <a:p>
          <a:r>
            <a:rPr lang="es-ES" altLang="es-ES" sz="2000" dirty="0">
              <a:latin typeface="Arial" panose="020B0604020202020204" pitchFamily="34" charset="0"/>
              <a:cs typeface="Arial" panose="020B0604020202020204" pitchFamily="34" charset="0"/>
            </a:rPr>
            <a:t>El protagonista de la coordinación es </a:t>
          </a:r>
          <a:r>
            <a:rPr lang="es-ES" altLang="es-ES" sz="2000" b="1" dirty="0">
              <a:solidFill>
                <a:srgbClr val="FF6600"/>
              </a:solidFill>
              <a:latin typeface="Arial" panose="020B0604020202020204" pitchFamily="34" charset="0"/>
              <a:cs typeface="Arial" panose="020B0604020202020204" pitchFamily="34" charset="0"/>
            </a:rPr>
            <a:t>el/la tutor/a</a:t>
          </a:r>
          <a:r>
            <a:rPr lang="es-ES" altLang="es-ES" sz="2000" dirty="0">
              <a:latin typeface="Arial" panose="020B0604020202020204" pitchFamily="34" charset="0"/>
              <a:cs typeface="Arial" panose="020B0604020202020204" pitchFamily="34" charset="0"/>
            </a:rPr>
            <a:t>; ya que es quien trabaja día a día con el niño y su familia.</a:t>
          </a:r>
        </a:p>
      </dgm:t>
    </dgm:pt>
    <dgm:pt modelId="{30639421-62C7-447D-9B70-597C3D0BABDB}" type="parTrans" cxnId="{68E5B048-3D96-4948-9BDA-D683696E3013}">
      <dgm:prSet/>
      <dgm:spPr/>
      <dgm:t>
        <a:bodyPr/>
        <a:lstStyle/>
        <a:p>
          <a:endParaRPr lang="es-ES" sz="2000">
            <a:latin typeface="Arial" panose="020B0604020202020204" pitchFamily="34" charset="0"/>
            <a:cs typeface="Arial" panose="020B0604020202020204" pitchFamily="34" charset="0"/>
          </a:endParaRPr>
        </a:p>
      </dgm:t>
    </dgm:pt>
    <dgm:pt modelId="{ED98E2CC-AF2E-4C82-A61B-C21D4E8F2593}" type="sibTrans" cxnId="{68E5B048-3D96-4948-9BDA-D683696E3013}">
      <dgm:prSet/>
      <dgm:spPr/>
      <dgm:t>
        <a:bodyPr/>
        <a:lstStyle/>
        <a:p>
          <a:endParaRPr lang="es-ES" sz="2000">
            <a:latin typeface="Arial" panose="020B0604020202020204" pitchFamily="34" charset="0"/>
            <a:cs typeface="Arial" panose="020B0604020202020204" pitchFamily="34" charset="0"/>
          </a:endParaRPr>
        </a:p>
      </dgm:t>
    </dgm:pt>
    <dgm:pt modelId="{CA5AA371-4859-44F7-BE7E-0F357BA0F90F}">
      <dgm:prSet custT="1"/>
      <dgm:spPr/>
      <dgm:t>
        <a:bodyPr/>
        <a:lstStyle/>
        <a:p>
          <a:r>
            <a:rPr lang="es-ES" altLang="es-ES" sz="2000" dirty="0">
              <a:latin typeface="Arial" panose="020B0604020202020204" pitchFamily="34" charset="0"/>
              <a:cs typeface="Arial" panose="020B0604020202020204" pitchFamily="34" charset="0"/>
            </a:rPr>
            <a:t>El/la </a:t>
          </a:r>
          <a:r>
            <a:rPr lang="es-ES" altLang="es-ES" sz="2000" b="1" dirty="0">
              <a:solidFill>
                <a:srgbClr val="FF6600"/>
              </a:solidFill>
              <a:latin typeface="Arial" panose="020B0604020202020204" pitchFamily="34" charset="0"/>
              <a:cs typeface="Arial" panose="020B0604020202020204" pitchFamily="34" charset="0"/>
            </a:rPr>
            <a:t>orientador/a</a:t>
          </a:r>
          <a:r>
            <a:rPr lang="es-ES" altLang="es-ES" sz="2000" dirty="0">
              <a:latin typeface="Arial" panose="020B0604020202020204" pitchFamily="34" charset="0"/>
              <a:cs typeface="Arial" panose="020B0604020202020204" pitchFamily="34" charset="0"/>
            </a:rPr>
            <a:t> tiene la función de asesorar y colaborar de manera estrecha.</a:t>
          </a:r>
        </a:p>
      </dgm:t>
    </dgm:pt>
    <dgm:pt modelId="{4B9C476F-D631-47B1-9855-9A7B1A449E37}" type="parTrans" cxnId="{6A0F9CCF-EED6-4E28-9278-5305F4D93F88}">
      <dgm:prSet/>
      <dgm:spPr/>
      <dgm:t>
        <a:bodyPr/>
        <a:lstStyle/>
        <a:p>
          <a:endParaRPr lang="es-ES" sz="2000">
            <a:latin typeface="Arial" panose="020B0604020202020204" pitchFamily="34" charset="0"/>
            <a:cs typeface="Arial" panose="020B0604020202020204" pitchFamily="34" charset="0"/>
          </a:endParaRPr>
        </a:p>
      </dgm:t>
    </dgm:pt>
    <dgm:pt modelId="{384E30AD-5C97-4082-8372-F57F8642D423}" type="sibTrans" cxnId="{6A0F9CCF-EED6-4E28-9278-5305F4D93F88}">
      <dgm:prSet/>
      <dgm:spPr/>
      <dgm:t>
        <a:bodyPr/>
        <a:lstStyle/>
        <a:p>
          <a:endParaRPr lang="es-ES" sz="2000">
            <a:latin typeface="Arial" panose="020B0604020202020204" pitchFamily="34" charset="0"/>
            <a:cs typeface="Arial" panose="020B0604020202020204" pitchFamily="34" charset="0"/>
          </a:endParaRPr>
        </a:p>
      </dgm:t>
    </dgm:pt>
    <dgm:pt modelId="{70BBD10A-6ED8-47BD-8DEC-82D28A157456}">
      <dgm:prSet custT="1"/>
      <dgm:spPr/>
      <dgm:t>
        <a:bodyPr/>
        <a:lstStyle/>
        <a:p>
          <a:endParaRPr lang="es-ES" altLang="es-ES" sz="2000" dirty="0">
            <a:solidFill>
              <a:srgbClr val="000000"/>
            </a:solidFill>
            <a:latin typeface="Arial" panose="020B0604020202020204" pitchFamily="34" charset="0"/>
            <a:cs typeface="Arial" panose="020B0604020202020204" pitchFamily="34" charset="0"/>
          </a:endParaRPr>
        </a:p>
      </dgm:t>
    </dgm:pt>
    <dgm:pt modelId="{3ECB0073-67A0-47C7-A1E3-558C0D4286A2}" type="parTrans" cxnId="{188413E3-6764-4944-ACC7-3897D4AF12C9}">
      <dgm:prSet/>
      <dgm:spPr/>
      <dgm:t>
        <a:bodyPr/>
        <a:lstStyle/>
        <a:p>
          <a:endParaRPr lang="es-ES"/>
        </a:p>
      </dgm:t>
    </dgm:pt>
    <dgm:pt modelId="{4F96B0E1-58FD-48A0-8108-8E1A1C0A6847}" type="sibTrans" cxnId="{188413E3-6764-4944-ACC7-3897D4AF12C9}">
      <dgm:prSet/>
      <dgm:spPr/>
      <dgm:t>
        <a:bodyPr/>
        <a:lstStyle/>
        <a:p>
          <a:endParaRPr lang="es-ES"/>
        </a:p>
      </dgm:t>
    </dgm:pt>
    <dgm:pt modelId="{6F41E265-0CD3-486A-B9A5-FC526BBE2BC1}">
      <dgm:prSet custT="1"/>
      <dgm:spPr/>
      <dgm:t>
        <a:bodyPr/>
        <a:lstStyle/>
        <a:p>
          <a:endParaRPr lang="es-ES" altLang="es-ES" sz="2000" dirty="0">
            <a:solidFill>
              <a:srgbClr val="000000"/>
            </a:solidFill>
            <a:latin typeface="Arial" panose="020B0604020202020204" pitchFamily="34" charset="0"/>
            <a:cs typeface="Arial" panose="020B0604020202020204" pitchFamily="34" charset="0"/>
          </a:endParaRPr>
        </a:p>
      </dgm:t>
    </dgm:pt>
    <dgm:pt modelId="{F472C9E3-01B9-45A2-B06D-26D47DF9E35E}" type="parTrans" cxnId="{47AE2F90-7BDD-457B-9625-2F901612E15D}">
      <dgm:prSet/>
      <dgm:spPr/>
      <dgm:t>
        <a:bodyPr/>
        <a:lstStyle/>
        <a:p>
          <a:endParaRPr lang="es-ES"/>
        </a:p>
      </dgm:t>
    </dgm:pt>
    <dgm:pt modelId="{A2C9BB8F-885D-4DF1-B707-ECB89D9EF40C}" type="sibTrans" cxnId="{47AE2F90-7BDD-457B-9625-2F901612E15D}">
      <dgm:prSet/>
      <dgm:spPr/>
      <dgm:t>
        <a:bodyPr/>
        <a:lstStyle/>
        <a:p>
          <a:endParaRPr lang="es-ES"/>
        </a:p>
      </dgm:t>
    </dgm:pt>
    <dgm:pt modelId="{857814D6-776B-4459-8A41-E8F4442D5D02}" type="pres">
      <dgm:prSet presAssocID="{08C444A5-0A61-48F3-85B0-E0D1BF43840C}" presName="linear" presStyleCnt="0">
        <dgm:presLayoutVars>
          <dgm:animLvl val="lvl"/>
          <dgm:resizeHandles val="exact"/>
        </dgm:presLayoutVars>
      </dgm:prSet>
      <dgm:spPr/>
    </dgm:pt>
    <dgm:pt modelId="{256E9FC4-1ABF-4042-80C5-DA69C66E9F27}" type="pres">
      <dgm:prSet presAssocID="{ACB1859A-811A-4C5E-AEC6-14D442013365}" presName="parentText" presStyleLbl="node1" presStyleIdx="0" presStyleCnt="1" custScaleY="49949">
        <dgm:presLayoutVars>
          <dgm:chMax val="0"/>
          <dgm:bulletEnabled val="1"/>
        </dgm:presLayoutVars>
      </dgm:prSet>
      <dgm:spPr/>
    </dgm:pt>
    <dgm:pt modelId="{A7E8B161-A5EB-45E0-9427-41565261A343}" type="pres">
      <dgm:prSet presAssocID="{ACB1859A-811A-4C5E-AEC6-14D442013365}" presName="childText" presStyleLbl="revTx" presStyleIdx="0" presStyleCnt="1">
        <dgm:presLayoutVars>
          <dgm:bulletEnabled val="1"/>
        </dgm:presLayoutVars>
      </dgm:prSet>
      <dgm:spPr/>
    </dgm:pt>
  </dgm:ptLst>
  <dgm:cxnLst>
    <dgm:cxn modelId="{48CCF11D-A2B8-47D2-BD7A-3B4D96D39735}" type="presOf" srcId="{70BBD10A-6ED8-47BD-8DEC-82D28A157456}" destId="{A7E8B161-A5EB-45E0-9427-41565261A343}" srcOrd="0" destOrd="0" presId="urn:microsoft.com/office/officeart/2005/8/layout/vList2"/>
    <dgm:cxn modelId="{B93E3F3A-39F6-419B-B687-AA5BFFEDF694}" type="presOf" srcId="{CA5AA371-4859-44F7-BE7E-0F357BA0F90F}" destId="{A7E8B161-A5EB-45E0-9427-41565261A343}" srcOrd="0" destOrd="3" presId="urn:microsoft.com/office/officeart/2005/8/layout/vList2"/>
    <dgm:cxn modelId="{68E5B048-3D96-4948-9BDA-D683696E3013}" srcId="{ACB1859A-811A-4C5E-AEC6-14D442013365}" destId="{F38BAFAD-1FD0-47FF-A119-9DF5078E3EC2}" srcOrd="1" destOrd="0" parTransId="{30639421-62C7-447D-9B70-597C3D0BABDB}" sibTransId="{ED98E2CC-AF2E-4C82-A61B-C21D4E8F2593}"/>
    <dgm:cxn modelId="{47AE2F90-7BDD-457B-9625-2F901612E15D}" srcId="{ACB1859A-811A-4C5E-AEC6-14D442013365}" destId="{6F41E265-0CD3-486A-B9A5-FC526BBE2BC1}" srcOrd="2" destOrd="0" parTransId="{F472C9E3-01B9-45A2-B06D-26D47DF9E35E}" sibTransId="{A2C9BB8F-885D-4DF1-B707-ECB89D9EF40C}"/>
    <dgm:cxn modelId="{BF992D97-E9C1-451A-A768-58935F8BC15D}" type="presOf" srcId="{08C444A5-0A61-48F3-85B0-E0D1BF43840C}" destId="{857814D6-776B-4459-8A41-E8F4442D5D02}" srcOrd="0" destOrd="0" presId="urn:microsoft.com/office/officeart/2005/8/layout/vList2"/>
    <dgm:cxn modelId="{937FFDAA-B2C3-4385-973C-FAB2E7A7DAB8}" srcId="{08C444A5-0A61-48F3-85B0-E0D1BF43840C}" destId="{ACB1859A-811A-4C5E-AEC6-14D442013365}" srcOrd="0" destOrd="0" parTransId="{AAB1FAEA-B355-408D-B363-D879898614F1}" sibTransId="{8E8F9A92-45AF-4F77-9DC3-8B7378353C8A}"/>
    <dgm:cxn modelId="{A37A70BA-511A-41C4-8A3C-40A24149C71E}" type="presOf" srcId="{6F41E265-0CD3-486A-B9A5-FC526BBE2BC1}" destId="{A7E8B161-A5EB-45E0-9427-41565261A343}" srcOrd="0" destOrd="2" presId="urn:microsoft.com/office/officeart/2005/8/layout/vList2"/>
    <dgm:cxn modelId="{6A0F9CCF-EED6-4E28-9278-5305F4D93F88}" srcId="{ACB1859A-811A-4C5E-AEC6-14D442013365}" destId="{CA5AA371-4859-44F7-BE7E-0F357BA0F90F}" srcOrd="3" destOrd="0" parTransId="{4B9C476F-D631-47B1-9855-9A7B1A449E37}" sibTransId="{384E30AD-5C97-4082-8372-F57F8642D423}"/>
    <dgm:cxn modelId="{188413E3-6764-4944-ACC7-3897D4AF12C9}" srcId="{ACB1859A-811A-4C5E-AEC6-14D442013365}" destId="{70BBD10A-6ED8-47BD-8DEC-82D28A157456}" srcOrd="0" destOrd="0" parTransId="{3ECB0073-67A0-47C7-A1E3-558C0D4286A2}" sibTransId="{4F96B0E1-58FD-48A0-8108-8E1A1C0A6847}"/>
    <dgm:cxn modelId="{2AF820FE-1DE7-45C5-9A39-28A216D0C2E3}" type="presOf" srcId="{ACB1859A-811A-4C5E-AEC6-14D442013365}" destId="{256E9FC4-1ABF-4042-80C5-DA69C66E9F27}" srcOrd="0" destOrd="0" presId="urn:microsoft.com/office/officeart/2005/8/layout/vList2"/>
    <dgm:cxn modelId="{69EDF7FF-BC5B-4470-995A-96FC79A6ED78}" type="presOf" srcId="{F38BAFAD-1FD0-47FF-A119-9DF5078E3EC2}" destId="{A7E8B161-A5EB-45E0-9427-41565261A343}" srcOrd="0" destOrd="1" presId="urn:microsoft.com/office/officeart/2005/8/layout/vList2"/>
    <dgm:cxn modelId="{D201A728-6767-43C2-A810-E1532015291F}" type="presParOf" srcId="{857814D6-776B-4459-8A41-E8F4442D5D02}" destId="{256E9FC4-1ABF-4042-80C5-DA69C66E9F27}" srcOrd="0" destOrd="0" presId="urn:microsoft.com/office/officeart/2005/8/layout/vList2"/>
    <dgm:cxn modelId="{40BF382E-1531-419F-A572-9498A1CC2BBD}" type="presParOf" srcId="{857814D6-776B-4459-8A41-E8F4442D5D02}" destId="{A7E8B161-A5EB-45E0-9427-41565261A343}"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EA91805-E9A3-4737-9CC0-9D1DD3757F9A}"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s-ES"/>
        </a:p>
      </dgm:t>
    </dgm:pt>
    <dgm:pt modelId="{B7FD5E3F-3CF0-45BE-BB13-E61E66D33EA9}">
      <dgm:prSet phldrT="[Texto]" custT="1"/>
      <dgm:spPr>
        <a:solidFill>
          <a:srgbClr val="FF6600"/>
        </a:solidFill>
        <a:ln>
          <a:solidFill>
            <a:srgbClr val="FF6600"/>
          </a:solidFill>
        </a:ln>
      </dgm:spPr>
      <dgm:t>
        <a:bodyPr/>
        <a:lstStyle/>
        <a:p>
          <a:r>
            <a:rPr lang="es-ES" altLang="es-E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Traspaso de información entre tutores: </a:t>
          </a:r>
          <a:endParaRPr lang="es-E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FDD40BA4-6A9B-4E0F-831C-32C05AF10CED}" type="parTrans" cxnId="{DB232CE7-F2AA-484F-99AF-5222FA72DAE6}">
      <dgm:prSet/>
      <dgm:spPr/>
      <dgm:t>
        <a:bodyPr/>
        <a:lstStyle/>
        <a:p>
          <a:endParaRPr lang="es-ES"/>
        </a:p>
      </dgm:t>
    </dgm:pt>
    <dgm:pt modelId="{2957C201-C665-46EA-8086-C2BC23521CE2}" type="sibTrans" cxnId="{DB232CE7-F2AA-484F-99AF-5222FA72DAE6}">
      <dgm:prSet/>
      <dgm:spPr/>
      <dgm:t>
        <a:bodyPr/>
        <a:lstStyle/>
        <a:p>
          <a:endParaRPr lang="es-ES"/>
        </a:p>
      </dgm:t>
    </dgm:pt>
    <dgm:pt modelId="{51D0743D-948C-4117-B239-7F622074DECD}">
      <dgm:prSet phldrT="[Texto]" custT="1"/>
      <dgm:spPr/>
      <dgm:t>
        <a:bodyPr/>
        <a:lstStyle/>
        <a:p>
          <a:pPr algn="just">
            <a:buSzPct val="45000"/>
            <a:buFont typeface="Wingdings" panose="05000000000000000000" pitchFamily="2" charset="2"/>
            <a:buNone/>
          </a:pPr>
          <a:r>
            <a:rPr lang="es-ES" altLang="es-ES" sz="1800" dirty="0">
              <a:latin typeface="Arial" panose="020B0604020202020204" pitchFamily="34" charset="0"/>
              <a:cs typeface="Arial" panose="020B0604020202020204" pitchFamily="34" charset="0"/>
            </a:rPr>
            <a:t>Informes, características principales, puntos fuertes y débiles y las pautas y estrategias eficaces que se han empleado.</a:t>
          </a:r>
          <a:endParaRPr lang="es-ES" sz="1800" dirty="0">
            <a:latin typeface="Arial" panose="020B0604020202020204" pitchFamily="34" charset="0"/>
            <a:cs typeface="Arial" panose="020B0604020202020204" pitchFamily="34" charset="0"/>
          </a:endParaRPr>
        </a:p>
      </dgm:t>
    </dgm:pt>
    <dgm:pt modelId="{351A4BCC-0D01-430D-A7E9-71D688A7542C}" type="parTrans" cxnId="{83CDC977-5CEC-45DC-8470-5E8591920116}">
      <dgm:prSet/>
      <dgm:spPr/>
      <dgm:t>
        <a:bodyPr/>
        <a:lstStyle/>
        <a:p>
          <a:endParaRPr lang="es-ES"/>
        </a:p>
      </dgm:t>
    </dgm:pt>
    <dgm:pt modelId="{235269E2-3176-42FF-9DBA-1AEF21EB1450}" type="sibTrans" cxnId="{83CDC977-5CEC-45DC-8470-5E8591920116}">
      <dgm:prSet/>
      <dgm:spPr/>
      <dgm:t>
        <a:bodyPr/>
        <a:lstStyle/>
        <a:p>
          <a:endParaRPr lang="es-ES"/>
        </a:p>
      </dgm:t>
    </dgm:pt>
    <dgm:pt modelId="{DCB92BD3-9D90-4DB9-B20D-DC1E7187B426}">
      <dgm:prSet phldrT="[Texto]" custT="1"/>
      <dgm:spPr>
        <a:solidFill>
          <a:srgbClr val="FF6600"/>
        </a:solidFill>
        <a:ln>
          <a:solidFill>
            <a:srgbClr val="FF6600"/>
          </a:solidFill>
        </a:ln>
      </dgm:spPr>
      <dgm:t>
        <a:bodyPr/>
        <a:lstStyle/>
        <a:p>
          <a:r>
            <a:rPr lang="es-ES" altLang="es-E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 tiene un nuevo/a tutor/a debe informarse de la situación del alumno/a </a:t>
          </a:r>
          <a:endParaRPr lang="es-E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0379E84E-3FD0-46C7-ABC9-6774CEB2E1B2}" type="parTrans" cxnId="{6889ECED-A02D-4A9E-8BAC-76BF90780070}">
      <dgm:prSet/>
      <dgm:spPr/>
      <dgm:t>
        <a:bodyPr/>
        <a:lstStyle/>
        <a:p>
          <a:endParaRPr lang="es-ES"/>
        </a:p>
      </dgm:t>
    </dgm:pt>
    <dgm:pt modelId="{8BFA2AAF-5BE4-4112-8C99-974C120A34E2}" type="sibTrans" cxnId="{6889ECED-A02D-4A9E-8BAC-76BF90780070}">
      <dgm:prSet/>
      <dgm:spPr/>
      <dgm:t>
        <a:bodyPr/>
        <a:lstStyle/>
        <a:p>
          <a:endParaRPr lang="es-ES"/>
        </a:p>
      </dgm:t>
    </dgm:pt>
    <dgm:pt modelId="{FA333B00-FB7D-47D0-A9AB-E1952C74B180}">
      <dgm:prSet phldrT="[Texto]" custT="1"/>
      <dgm:spPr/>
      <dgm:t>
        <a:bodyPr/>
        <a:lstStyle/>
        <a:p>
          <a:pPr algn="just">
            <a:buSzPct val="45000"/>
            <a:buFont typeface="Wingdings" panose="05000000000000000000" pitchFamily="2" charset="2"/>
            <a:buNone/>
          </a:pPr>
          <a:r>
            <a:rPr lang="es-ES" altLang="es-ES" sz="1800" dirty="0">
              <a:latin typeface="Arial" panose="020B0604020202020204" pitchFamily="34" charset="0"/>
              <a:cs typeface="Arial" panose="020B0604020202020204" pitchFamily="34" charset="0"/>
            </a:rPr>
            <a:t>Leer último informe psicopedagógico, profesionales externos, medidas que se han adoptado... Esta información debería tenerla antes de finalizar el primer mes del curso.</a:t>
          </a:r>
          <a:endParaRPr lang="es-ES" sz="1800" dirty="0">
            <a:latin typeface="Arial" panose="020B0604020202020204" pitchFamily="34" charset="0"/>
            <a:cs typeface="Arial" panose="020B0604020202020204" pitchFamily="34" charset="0"/>
          </a:endParaRPr>
        </a:p>
      </dgm:t>
    </dgm:pt>
    <dgm:pt modelId="{BFAE74C2-E2E9-4641-97ED-61137560566F}" type="parTrans" cxnId="{7F88C2A7-5237-4098-81DA-A5D5F6777F41}">
      <dgm:prSet/>
      <dgm:spPr/>
      <dgm:t>
        <a:bodyPr/>
        <a:lstStyle/>
        <a:p>
          <a:endParaRPr lang="es-ES"/>
        </a:p>
      </dgm:t>
    </dgm:pt>
    <dgm:pt modelId="{A83B7486-00B3-4F0D-8DDC-B267E0600E42}" type="sibTrans" cxnId="{7F88C2A7-5237-4098-81DA-A5D5F6777F41}">
      <dgm:prSet/>
      <dgm:spPr/>
      <dgm:t>
        <a:bodyPr/>
        <a:lstStyle/>
        <a:p>
          <a:endParaRPr lang="es-ES"/>
        </a:p>
      </dgm:t>
    </dgm:pt>
    <dgm:pt modelId="{7742D8B6-5CC4-4AFD-AD1B-110BFD5BCDAB}">
      <dgm:prSet phldrT="[Texto]" custT="1"/>
      <dgm:spPr>
        <a:solidFill>
          <a:srgbClr val="FF6600"/>
        </a:solidFill>
        <a:ln>
          <a:solidFill>
            <a:srgbClr val="FF6600"/>
          </a:solidFill>
        </a:ln>
      </dgm:spPr>
      <dgm:t>
        <a:bodyPr/>
        <a:lstStyle/>
        <a:p>
          <a:r>
            <a:rPr lang="es-ES" altLang="es-ES" sz="18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Informar al resto de profesorado por parte del tutor/a </a:t>
          </a:r>
          <a:endParaRPr lang="es-ES" sz="1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1701C593-B5B7-4E80-997F-029F92D6C84F}" type="parTrans" cxnId="{CDD2E371-3F95-4D2B-B422-1A9473D35CF5}">
      <dgm:prSet/>
      <dgm:spPr/>
      <dgm:t>
        <a:bodyPr/>
        <a:lstStyle/>
        <a:p>
          <a:endParaRPr lang="es-ES"/>
        </a:p>
      </dgm:t>
    </dgm:pt>
    <dgm:pt modelId="{C5FF6563-FFE4-4892-AA7A-B09188B9CAD6}" type="sibTrans" cxnId="{CDD2E371-3F95-4D2B-B422-1A9473D35CF5}">
      <dgm:prSet/>
      <dgm:spPr/>
      <dgm:t>
        <a:bodyPr/>
        <a:lstStyle/>
        <a:p>
          <a:endParaRPr lang="es-ES"/>
        </a:p>
      </dgm:t>
    </dgm:pt>
    <dgm:pt modelId="{9878332B-01EF-4162-A8EF-BF637238DEC6}">
      <dgm:prSet phldrT="[Texto]" custT="1"/>
      <dgm:spPr/>
      <dgm:t>
        <a:bodyPr/>
        <a:lstStyle/>
        <a:p>
          <a:r>
            <a:rPr lang="es-ES" altLang="es-ES" sz="1800" dirty="0">
              <a:latin typeface="Arial" panose="020B0604020202020204" pitchFamily="34" charset="0"/>
              <a:cs typeface="Arial" panose="020B0604020202020204" pitchFamily="34" charset="0"/>
            </a:rPr>
            <a:t>Acerca de la situación del alumno, acuerdo de objetivos y medidas de intervención comunes que se van a adoptar</a:t>
          </a:r>
          <a:endParaRPr lang="es-ES" sz="1800" dirty="0">
            <a:latin typeface="Arial" panose="020B0604020202020204" pitchFamily="34" charset="0"/>
            <a:cs typeface="Arial" panose="020B0604020202020204" pitchFamily="34" charset="0"/>
          </a:endParaRPr>
        </a:p>
      </dgm:t>
    </dgm:pt>
    <dgm:pt modelId="{2DC83D9E-D6A7-4590-8E45-72AAC7A66BD9}" type="parTrans" cxnId="{3514CD34-22C4-424C-A807-80263D2ECE4B}">
      <dgm:prSet/>
      <dgm:spPr/>
      <dgm:t>
        <a:bodyPr/>
        <a:lstStyle/>
        <a:p>
          <a:endParaRPr lang="es-ES"/>
        </a:p>
      </dgm:t>
    </dgm:pt>
    <dgm:pt modelId="{0B750BB4-19C2-42BE-BB98-84551B560A5F}" type="sibTrans" cxnId="{3514CD34-22C4-424C-A807-80263D2ECE4B}">
      <dgm:prSet/>
      <dgm:spPr/>
      <dgm:t>
        <a:bodyPr/>
        <a:lstStyle/>
        <a:p>
          <a:endParaRPr lang="es-ES"/>
        </a:p>
      </dgm:t>
    </dgm:pt>
    <dgm:pt modelId="{6EF6A1CC-EF1C-4ACE-8C15-6F4C223232DB}" type="pres">
      <dgm:prSet presAssocID="{FEA91805-E9A3-4737-9CC0-9D1DD3757F9A}" presName="linear" presStyleCnt="0">
        <dgm:presLayoutVars>
          <dgm:animLvl val="lvl"/>
          <dgm:resizeHandles val="exact"/>
        </dgm:presLayoutVars>
      </dgm:prSet>
      <dgm:spPr/>
    </dgm:pt>
    <dgm:pt modelId="{27C2508B-A91C-402A-95FF-EB8DE9F0DA5C}" type="pres">
      <dgm:prSet presAssocID="{B7FD5E3F-3CF0-45BE-BB13-E61E66D33EA9}" presName="parentText" presStyleLbl="node1" presStyleIdx="0" presStyleCnt="3">
        <dgm:presLayoutVars>
          <dgm:chMax val="0"/>
          <dgm:bulletEnabled val="1"/>
        </dgm:presLayoutVars>
      </dgm:prSet>
      <dgm:spPr/>
    </dgm:pt>
    <dgm:pt modelId="{3AF7434F-40CA-4C85-A630-E56C38A35E9E}" type="pres">
      <dgm:prSet presAssocID="{B7FD5E3F-3CF0-45BE-BB13-E61E66D33EA9}" presName="childText" presStyleLbl="revTx" presStyleIdx="0" presStyleCnt="3">
        <dgm:presLayoutVars>
          <dgm:bulletEnabled val="1"/>
        </dgm:presLayoutVars>
      </dgm:prSet>
      <dgm:spPr/>
    </dgm:pt>
    <dgm:pt modelId="{5DF326E0-F8A0-4A6E-865B-11CE3450C3FF}" type="pres">
      <dgm:prSet presAssocID="{DCB92BD3-9D90-4DB9-B20D-DC1E7187B426}" presName="parentText" presStyleLbl="node1" presStyleIdx="1" presStyleCnt="3">
        <dgm:presLayoutVars>
          <dgm:chMax val="0"/>
          <dgm:bulletEnabled val="1"/>
        </dgm:presLayoutVars>
      </dgm:prSet>
      <dgm:spPr/>
    </dgm:pt>
    <dgm:pt modelId="{2BBCBC6E-210B-4ED3-B97E-C07873B329F4}" type="pres">
      <dgm:prSet presAssocID="{DCB92BD3-9D90-4DB9-B20D-DC1E7187B426}" presName="childText" presStyleLbl="revTx" presStyleIdx="1" presStyleCnt="3">
        <dgm:presLayoutVars>
          <dgm:bulletEnabled val="1"/>
        </dgm:presLayoutVars>
      </dgm:prSet>
      <dgm:spPr/>
    </dgm:pt>
    <dgm:pt modelId="{C7B3EB11-35DF-4B9B-AA5B-8BA1C20D61A0}" type="pres">
      <dgm:prSet presAssocID="{7742D8B6-5CC4-4AFD-AD1B-110BFD5BCDAB}" presName="parentText" presStyleLbl="node1" presStyleIdx="2" presStyleCnt="3">
        <dgm:presLayoutVars>
          <dgm:chMax val="0"/>
          <dgm:bulletEnabled val="1"/>
        </dgm:presLayoutVars>
      </dgm:prSet>
      <dgm:spPr/>
    </dgm:pt>
    <dgm:pt modelId="{BB1F5FB7-A7C0-4B3B-B3FD-D6185667D062}" type="pres">
      <dgm:prSet presAssocID="{7742D8B6-5CC4-4AFD-AD1B-110BFD5BCDAB}" presName="childText" presStyleLbl="revTx" presStyleIdx="2" presStyleCnt="3">
        <dgm:presLayoutVars>
          <dgm:bulletEnabled val="1"/>
        </dgm:presLayoutVars>
      </dgm:prSet>
      <dgm:spPr/>
    </dgm:pt>
  </dgm:ptLst>
  <dgm:cxnLst>
    <dgm:cxn modelId="{43C6CE2D-60A6-4171-ADAD-D778ACA50650}" type="presOf" srcId="{B7FD5E3F-3CF0-45BE-BB13-E61E66D33EA9}" destId="{27C2508B-A91C-402A-95FF-EB8DE9F0DA5C}" srcOrd="0" destOrd="0" presId="urn:microsoft.com/office/officeart/2005/8/layout/vList2"/>
    <dgm:cxn modelId="{3514CD34-22C4-424C-A807-80263D2ECE4B}" srcId="{7742D8B6-5CC4-4AFD-AD1B-110BFD5BCDAB}" destId="{9878332B-01EF-4162-A8EF-BF637238DEC6}" srcOrd="0" destOrd="0" parTransId="{2DC83D9E-D6A7-4590-8E45-72AAC7A66BD9}" sibTransId="{0B750BB4-19C2-42BE-BB98-84551B560A5F}"/>
    <dgm:cxn modelId="{CDD2E371-3F95-4D2B-B422-1A9473D35CF5}" srcId="{FEA91805-E9A3-4737-9CC0-9D1DD3757F9A}" destId="{7742D8B6-5CC4-4AFD-AD1B-110BFD5BCDAB}" srcOrd="2" destOrd="0" parTransId="{1701C593-B5B7-4E80-997F-029F92D6C84F}" sibTransId="{C5FF6563-FFE4-4892-AA7A-B09188B9CAD6}"/>
    <dgm:cxn modelId="{B39FC654-5C11-4301-B6B2-94A86FA562BF}" type="presOf" srcId="{51D0743D-948C-4117-B239-7F622074DECD}" destId="{3AF7434F-40CA-4C85-A630-E56C38A35E9E}" srcOrd="0" destOrd="0" presId="urn:microsoft.com/office/officeart/2005/8/layout/vList2"/>
    <dgm:cxn modelId="{83CDC977-5CEC-45DC-8470-5E8591920116}" srcId="{B7FD5E3F-3CF0-45BE-BB13-E61E66D33EA9}" destId="{51D0743D-948C-4117-B239-7F622074DECD}" srcOrd="0" destOrd="0" parTransId="{351A4BCC-0D01-430D-A7E9-71D688A7542C}" sibTransId="{235269E2-3176-42FF-9DBA-1AEF21EB1450}"/>
    <dgm:cxn modelId="{7F88C2A7-5237-4098-81DA-A5D5F6777F41}" srcId="{DCB92BD3-9D90-4DB9-B20D-DC1E7187B426}" destId="{FA333B00-FB7D-47D0-A9AB-E1952C74B180}" srcOrd="0" destOrd="0" parTransId="{BFAE74C2-E2E9-4641-97ED-61137560566F}" sibTransId="{A83B7486-00B3-4F0D-8DDC-B267E0600E42}"/>
    <dgm:cxn modelId="{9A0AD1B0-3993-4475-B2B7-B9D3DBD7E318}" type="presOf" srcId="{FA333B00-FB7D-47D0-A9AB-E1952C74B180}" destId="{2BBCBC6E-210B-4ED3-B97E-C07873B329F4}" srcOrd="0" destOrd="0" presId="urn:microsoft.com/office/officeart/2005/8/layout/vList2"/>
    <dgm:cxn modelId="{8BA18DC3-FC73-43A4-A93C-651AD2129503}" type="presOf" srcId="{FEA91805-E9A3-4737-9CC0-9D1DD3757F9A}" destId="{6EF6A1CC-EF1C-4ACE-8C15-6F4C223232DB}" srcOrd="0" destOrd="0" presId="urn:microsoft.com/office/officeart/2005/8/layout/vList2"/>
    <dgm:cxn modelId="{11548BD1-9685-45C4-B82A-CA31040E4374}" type="presOf" srcId="{9878332B-01EF-4162-A8EF-BF637238DEC6}" destId="{BB1F5FB7-A7C0-4B3B-B3FD-D6185667D062}" srcOrd="0" destOrd="0" presId="urn:microsoft.com/office/officeart/2005/8/layout/vList2"/>
    <dgm:cxn modelId="{FEF07ED3-4CB6-4C32-8D31-33104504FD4D}" type="presOf" srcId="{DCB92BD3-9D90-4DB9-B20D-DC1E7187B426}" destId="{5DF326E0-F8A0-4A6E-865B-11CE3450C3FF}" srcOrd="0" destOrd="0" presId="urn:microsoft.com/office/officeart/2005/8/layout/vList2"/>
    <dgm:cxn modelId="{8FC261E3-B814-4FEA-8323-90186BB53514}" type="presOf" srcId="{7742D8B6-5CC4-4AFD-AD1B-110BFD5BCDAB}" destId="{C7B3EB11-35DF-4B9B-AA5B-8BA1C20D61A0}" srcOrd="0" destOrd="0" presId="urn:microsoft.com/office/officeart/2005/8/layout/vList2"/>
    <dgm:cxn modelId="{DB232CE7-F2AA-484F-99AF-5222FA72DAE6}" srcId="{FEA91805-E9A3-4737-9CC0-9D1DD3757F9A}" destId="{B7FD5E3F-3CF0-45BE-BB13-E61E66D33EA9}" srcOrd="0" destOrd="0" parTransId="{FDD40BA4-6A9B-4E0F-831C-32C05AF10CED}" sibTransId="{2957C201-C665-46EA-8086-C2BC23521CE2}"/>
    <dgm:cxn modelId="{6889ECED-A02D-4A9E-8BAC-76BF90780070}" srcId="{FEA91805-E9A3-4737-9CC0-9D1DD3757F9A}" destId="{DCB92BD3-9D90-4DB9-B20D-DC1E7187B426}" srcOrd="1" destOrd="0" parTransId="{0379E84E-3FD0-46C7-ABC9-6774CEB2E1B2}" sibTransId="{8BFA2AAF-5BE4-4112-8C99-974C120A34E2}"/>
    <dgm:cxn modelId="{21598EC0-0CD8-4A69-B8C7-D5B2F5A9B042}" type="presParOf" srcId="{6EF6A1CC-EF1C-4ACE-8C15-6F4C223232DB}" destId="{27C2508B-A91C-402A-95FF-EB8DE9F0DA5C}" srcOrd="0" destOrd="0" presId="urn:microsoft.com/office/officeart/2005/8/layout/vList2"/>
    <dgm:cxn modelId="{580910A3-3C86-4F8A-89B5-25FE67ACE82E}" type="presParOf" srcId="{6EF6A1CC-EF1C-4ACE-8C15-6F4C223232DB}" destId="{3AF7434F-40CA-4C85-A630-E56C38A35E9E}" srcOrd="1" destOrd="0" presId="urn:microsoft.com/office/officeart/2005/8/layout/vList2"/>
    <dgm:cxn modelId="{999CDD61-AB9A-4D78-8614-4537FAB7CA7D}" type="presParOf" srcId="{6EF6A1CC-EF1C-4ACE-8C15-6F4C223232DB}" destId="{5DF326E0-F8A0-4A6E-865B-11CE3450C3FF}" srcOrd="2" destOrd="0" presId="urn:microsoft.com/office/officeart/2005/8/layout/vList2"/>
    <dgm:cxn modelId="{C6747BA1-6D92-4AFE-9F0F-8001B8F46513}" type="presParOf" srcId="{6EF6A1CC-EF1C-4ACE-8C15-6F4C223232DB}" destId="{2BBCBC6E-210B-4ED3-B97E-C07873B329F4}" srcOrd="3" destOrd="0" presId="urn:microsoft.com/office/officeart/2005/8/layout/vList2"/>
    <dgm:cxn modelId="{A0D27055-8200-4278-8273-824FA0787FD9}" type="presParOf" srcId="{6EF6A1CC-EF1C-4ACE-8C15-6F4C223232DB}" destId="{C7B3EB11-35DF-4B9B-AA5B-8BA1C20D61A0}" srcOrd="4" destOrd="0" presId="urn:microsoft.com/office/officeart/2005/8/layout/vList2"/>
    <dgm:cxn modelId="{3F2E3BBE-482D-447B-93D3-4F49AA5BAF36}" type="presParOf" srcId="{6EF6A1CC-EF1C-4ACE-8C15-6F4C223232DB}" destId="{BB1F5FB7-A7C0-4B3B-B3FD-D6185667D062}"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154B21E-DC72-4404-8837-B8CC8A97945F}"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s-ES"/>
        </a:p>
      </dgm:t>
    </dgm:pt>
    <dgm:pt modelId="{F661D799-ADA1-4702-9317-539B011F36E2}">
      <dgm:prSet custT="1"/>
      <dgm:spPr>
        <a:solidFill>
          <a:srgbClr val="F07F09"/>
        </a:solidFill>
        <a:ln>
          <a:solidFill>
            <a:srgbClr val="F07F09"/>
          </a:solidFill>
        </a:ln>
      </dgm:spPr>
      <dgm:t>
        <a:bodyPr/>
        <a:lstStyle/>
        <a:p>
          <a:pPr rtl="0"/>
          <a:r>
            <a:rPr lang="es-ES" sz="1800" b="1" dirty="0">
              <a:latin typeface="Arial" panose="020B0604020202020204" pitchFamily="34" charset="0"/>
              <a:cs typeface="Arial" panose="020B0604020202020204" pitchFamily="34" charset="0"/>
            </a:rPr>
            <a:t>1.Docentes y familia han de tomar la misma actitud positiva.</a:t>
          </a:r>
        </a:p>
      </dgm:t>
    </dgm:pt>
    <dgm:pt modelId="{FB105A53-DC3C-452C-8FB6-DCA8839AFFB6}" type="parTrans" cxnId="{443B7945-AC87-4A37-AA4A-14B024AC4B89}">
      <dgm:prSet/>
      <dgm:spPr/>
      <dgm:t>
        <a:bodyPr/>
        <a:lstStyle/>
        <a:p>
          <a:endParaRPr lang="es-ES">
            <a:latin typeface="Arial" panose="020B0604020202020204" pitchFamily="34" charset="0"/>
            <a:cs typeface="Arial" panose="020B0604020202020204" pitchFamily="34" charset="0"/>
          </a:endParaRPr>
        </a:p>
      </dgm:t>
    </dgm:pt>
    <dgm:pt modelId="{FC81F9B6-7686-46D9-9933-3D48E44CC730}" type="sibTrans" cxnId="{443B7945-AC87-4A37-AA4A-14B024AC4B89}">
      <dgm:prSet/>
      <dgm:spPr/>
      <dgm:t>
        <a:bodyPr/>
        <a:lstStyle/>
        <a:p>
          <a:endParaRPr lang="es-ES">
            <a:latin typeface="Arial" panose="020B0604020202020204" pitchFamily="34" charset="0"/>
            <a:cs typeface="Arial" panose="020B0604020202020204" pitchFamily="34" charset="0"/>
          </a:endParaRPr>
        </a:p>
      </dgm:t>
    </dgm:pt>
    <dgm:pt modelId="{80ECA416-F011-4F4C-BE59-83622C6B4190}">
      <dgm:prSet custT="1"/>
      <dgm:spPr>
        <a:solidFill>
          <a:srgbClr val="F07F09"/>
        </a:solidFill>
      </dgm:spPr>
      <dgm:t>
        <a:bodyPr/>
        <a:lstStyle/>
        <a:p>
          <a:pPr rtl="0"/>
          <a:r>
            <a:rPr lang="es-ES" sz="1800" b="1" dirty="0">
              <a:latin typeface="Arial" panose="020B0604020202020204" pitchFamily="34" charset="0"/>
              <a:cs typeface="Arial" panose="020B0604020202020204" pitchFamily="34" charset="0"/>
            </a:rPr>
            <a:t>2.Se deben mantener con el/a tutor/a comunicaciones regulares (cada 2 o 3 semanas). </a:t>
          </a:r>
          <a:r>
            <a:rPr lang="es-ES" sz="1800" dirty="0">
              <a:latin typeface="Arial" panose="020B0604020202020204" pitchFamily="34" charset="0"/>
              <a:cs typeface="Arial" panose="020B0604020202020204" pitchFamily="34" charset="0"/>
            </a:rPr>
            <a:t>En estas reuniones también se darán pautas de:</a:t>
          </a:r>
        </a:p>
      </dgm:t>
    </dgm:pt>
    <dgm:pt modelId="{410E80B5-C6E4-421B-991A-289E065C0988}" type="parTrans" cxnId="{CEE3FA36-2E4D-4611-B70F-8B4EC168A285}">
      <dgm:prSet/>
      <dgm:spPr/>
      <dgm:t>
        <a:bodyPr/>
        <a:lstStyle/>
        <a:p>
          <a:endParaRPr lang="es-ES">
            <a:latin typeface="Arial" panose="020B0604020202020204" pitchFamily="34" charset="0"/>
            <a:cs typeface="Arial" panose="020B0604020202020204" pitchFamily="34" charset="0"/>
          </a:endParaRPr>
        </a:p>
      </dgm:t>
    </dgm:pt>
    <dgm:pt modelId="{4269D8BB-FE06-4E94-8869-C403AB934E45}" type="sibTrans" cxnId="{CEE3FA36-2E4D-4611-B70F-8B4EC168A285}">
      <dgm:prSet/>
      <dgm:spPr/>
      <dgm:t>
        <a:bodyPr/>
        <a:lstStyle/>
        <a:p>
          <a:endParaRPr lang="es-ES">
            <a:latin typeface="Arial" panose="020B0604020202020204" pitchFamily="34" charset="0"/>
            <a:cs typeface="Arial" panose="020B0604020202020204" pitchFamily="34" charset="0"/>
          </a:endParaRPr>
        </a:p>
      </dgm:t>
    </dgm:pt>
    <dgm:pt modelId="{94E9979C-C944-4464-8A0B-8D80CF002636}">
      <dgm:prSet custT="1"/>
      <dgm:spPr/>
      <dgm:t>
        <a:bodyPr/>
        <a:lstStyle/>
        <a:p>
          <a:pPr rtl="0"/>
          <a:r>
            <a:rPr lang="es-ES" sz="1400" dirty="0">
              <a:latin typeface="Arial" panose="020B0604020202020204" pitchFamily="34" charset="0"/>
              <a:cs typeface="Arial" panose="020B0604020202020204" pitchFamily="34" charset="0"/>
            </a:rPr>
            <a:t>1. Técnicas de modificación de conducta</a:t>
          </a:r>
        </a:p>
      </dgm:t>
    </dgm:pt>
    <dgm:pt modelId="{77E45F45-9D32-4536-9C3C-8904AB0A95CE}" type="parTrans" cxnId="{0ECDC826-167C-4293-8E0B-BF6C57382B32}">
      <dgm:prSet/>
      <dgm:spPr/>
      <dgm:t>
        <a:bodyPr/>
        <a:lstStyle/>
        <a:p>
          <a:endParaRPr lang="es-ES">
            <a:latin typeface="Arial" panose="020B0604020202020204" pitchFamily="34" charset="0"/>
            <a:cs typeface="Arial" panose="020B0604020202020204" pitchFamily="34" charset="0"/>
          </a:endParaRPr>
        </a:p>
      </dgm:t>
    </dgm:pt>
    <dgm:pt modelId="{230BBC38-040F-431F-AE80-945402CE0DC8}" type="sibTrans" cxnId="{0ECDC826-167C-4293-8E0B-BF6C57382B32}">
      <dgm:prSet/>
      <dgm:spPr/>
      <dgm:t>
        <a:bodyPr/>
        <a:lstStyle/>
        <a:p>
          <a:endParaRPr lang="es-ES">
            <a:latin typeface="Arial" panose="020B0604020202020204" pitchFamily="34" charset="0"/>
            <a:cs typeface="Arial" panose="020B0604020202020204" pitchFamily="34" charset="0"/>
          </a:endParaRPr>
        </a:p>
      </dgm:t>
    </dgm:pt>
    <dgm:pt modelId="{5C89109D-2547-4219-8F07-E315064B5CE2}">
      <dgm:prSet custT="1"/>
      <dgm:spPr/>
      <dgm:t>
        <a:bodyPr/>
        <a:lstStyle/>
        <a:p>
          <a:pPr rtl="0"/>
          <a:r>
            <a:rPr lang="es-ES" sz="1400">
              <a:latin typeface="Arial" panose="020B0604020202020204" pitchFamily="34" charset="0"/>
              <a:cs typeface="Arial" panose="020B0604020202020204" pitchFamily="34" charset="0"/>
            </a:rPr>
            <a:t>2. Técnicas de estudio</a:t>
          </a:r>
        </a:p>
      </dgm:t>
    </dgm:pt>
    <dgm:pt modelId="{24C54F43-7145-40A0-9DB2-5FCAA5D2C28D}" type="parTrans" cxnId="{7B9F5C59-ED13-4162-9027-826BD93ED57E}">
      <dgm:prSet/>
      <dgm:spPr/>
      <dgm:t>
        <a:bodyPr/>
        <a:lstStyle/>
        <a:p>
          <a:endParaRPr lang="es-ES">
            <a:latin typeface="Arial" panose="020B0604020202020204" pitchFamily="34" charset="0"/>
            <a:cs typeface="Arial" panose="020B0604020202020204" pitchFamily="34" charset="0"/>
          </a:endParaRPr>
        </a:p>
      </dgm:t>
    </dgm:pt>
    <dgm:pt modelId="{79AB1D73-5FD1-45F0-B96E-83FA2A5B0107}" type="sibTrans" cxnId="{7B9F5C59-ED13-4162-9027-826BD93ED57E}">
      <dgm:prSet/>
      <dgm:spPr/>
      <dgm:t>
        <a:bodyPr/>
        <a:lstStyle/>
        <a:p>
          <a:endParaRPr lang="es-ES">
            <a:latin typeface="Arial" panose="020B0604020202020204" pitchFamily="34" charset="0"/>
            <a:cs typeface="Arial" panose="020B0604020202020204" pitchFamily="34" charset="0"/>
          </a:endParaRPr>
        </a:p>
      </dgm:t>
    </dgm:pt>
    <dgm:pt modelId="{9D849A1F-B66D-4A45-94FD-4F73262A0A27}">
      <dgm:prSet custT="1"/>
      <dgm:spPr/>
      <dgm:t>
        <a:bodyPr/>
        <a:lstStyle/>
        <a:p>
          <a:pPr rtl="0"/>
          <a:r>
            <a:rPr lang="es-ES" sz="1400" dirty="0">
              <a:latin typeface="Arial" panose="020B0604020202020204" pitchFamily="34" charset="0"/>
              <a:cs typeface="Arial" panose="020B0604020202020204" pitchFamily="34" charset="0"/>
            </a:rPr>
            <a:t>3. Técnicas para la expresión y gestión de las emociones</a:t>
          </a:r>
        </a:p>
      </dgm:t>
    </dgm:pt>
    <dgm:pt modelId="{C957DF87-BE91-40D2-AFCA-9A646044DC5B}" type="parTrans" cxnId="{5B822BD3-D16C-49C2-A2A7-4E618BFBBA44}">
      <dgm:prSet/>
      <dgm:spPr/>
      <dgm:t>
        <a:bodyPr/>
        <a:lstStyle/>
        <a:p>
          <a:endParaRPr lang="es-ES">
            <a:latin typeface="Arial" panose="020B0604020202020204" pitchFamily="34" charset="0"/>
            <a:cs typeface="Arial" panose="020B0604020202020204" pitchFamily="34" charset="0"/>
          </a:endParaRPr>
        </a:p>
      </dgm:t>
    </dgm:pt>
    <dgm:pt modelId="{CB986A9C-3571-4F40-9B77-812906F8F320}" type="sibTrans" cxnId="{5B822BD3-D16C-49C2-A2A7-4E618BFBBA44}">
      <dgm:prSet/>
      <dgm:spPr/>
      <dgm:t>
        <a:bodyPr/>
        <a:lstStyle/>
        <a:p>
          <a:endParaRPr lang="es-ES">
            <a:latin typeface="Arial" panose="020B0604020202020204" pitchFamily="34" charset="0"/>
            <a:cs typeface="Arial" panose="020B0604020202020204" pitchFamily="34" charset="0"/>
          </a:endParaRPr>
        </a:p>
      </dgm:t>
    </dgm:pt>
    <dgm:pt modelId="{AC64D40D-1669-4288-A3C5-57A971FBE98F}">
      <dgm:prSet custT="1"/>
      <dgm:spPr/>
      <dgm:t>
        <a:bodyPr/>
        <a:lstStyle/>
        <a:p>
          <a:pPr rtl="0"/>
          <a:r>
            <a:rPr lang="es-ES" sz="1400" dirty="0">
              <a:latin typeface="Arial" panose="020B0604020202020204" pitchFamily="34" charset="0"/>
              <a:cs typeface="Arial" panose="020B0604020202020204" pitchFamily="34" charset="0"/>
            </a:rPr>
            <a:t>4. Cualquier contenido transversal relevante para el/a alumno/a</a:t>
          </a:r>
        </a:p>
      </dgm:t>
    </dgm:pt>
    <dgm:pt modelId="{F53583CC-FAE2-486A-B756-DA2B24251EAE}" type="parTrans" cxnId="{84A0415A-AA49-439E-8E70-B04569850540}">
      <dgm:prSet/>
      <dgm:spPr/>
      <dgm:t>
        <a:bodyPr/>
        <a:lstStyle/>
        <a:p>
          <a:endParaRPr lang="es-ES">
            <a:latin typeface="Arial" panose="020B0604020202020204" pitchFamily="34" charset="0"/>
            <a:cs typeface="Arial" panose="020B0604020202020204" pitchFamily="34" charset="0"/>
          </a:endParaRPr>
        </a:p>
      </dgm:t>
    </dgm:pt>
    <dgm:pt modelId="{8ABCE869-C031-4B92-B2D6-11FE17351D27}" type="sibTrans" cxnId="{84A0415A-AA49-439E-8E70-B04569850540}">
      <dgm:prSet/>
      <dgm:spPr/>
      <dgm:t>
        <a:bodyPr/>
        <a:lstStyle/>
        <a:p>
          <a:endParaRPr lang="es-ES">
            <a:latin typeface="Arial" panose="020B0604020202020204" pitchFamily="34" charset="0"/>
            <a:cs typeface="Arial" panose="020B0604020202020204" pitchFamily="34" charset="0"/>
          </a:endParaRPr>
        </a:p>
      </dgm:t>
    </dgm:pt>
    <dgm:pt modelId="{10F51214-6A16-4D78-9101-E390FB75ABEC}">
      <dgm:prSet custT="1"/>
      <dgm:spPr>
        <a:solidFill>
          <a:srgbClr val="F07F09"/>
        </a:solidFill>
      </dgm:spPr>
      <dgm:t>
        <a:bodyPr/>
        <a:lstStyle/>
        <a:p>
          <a:pPr rtl="0"/>
          <a:r>
            <a:rPr lang="es-ES" sz="1800" b="1" dirty="0">
              <a:latin typeface="Arial" panose="020B0604020202020204" pitchFamily="34" charset="0"/>
              <a:cs typeface="Arial" panose="020B0604020202020204" pitchFamily="34" charset="0"/>
            </a:rPr>
            <a:t>3.Planear conjuntamente unos objetivos realistas tanto para padres como para profesores para llevar a cabo entre cada cita. </a:t>
          </a:r>
        </a:p>
      </dgm:t>
    </dgm:pt>
    <dgm:pt modelId="{9E1DBF4E-5184-4814-8411-649381624CC6}" type="parTrans" cxnId="{DB96ABBC-EF82-46EA-A5AE-A5D7519C179A}">
      <dgm:prSet/>
      <dgm:spPr/>
      <dgm:t>
        <a:bodyPr/>
        <a:lstStyle/>
        <a:p>
          <a:endParaRPr lang="es-ES">
            <a:latin typeface="Arial" panose="020B0604020202020204" pitchFamily="34" charset="0"/>
            <a:cs typeface="Arial" panose="020B0604020202020204" pitchFamily="34" charset="0"/>
          </a:endParaRPr>
        </a:p>
      </dgm:t>
    </dgm:pt>
    <dgm:pt modelId="{01721D9E-3DBC-48A0-B9CD-3FC6695E6301}" type="sibTrans" cxnId="{DB96ABBC-EF82-46EA-A5AE-A5D7519C179A}">
      <dgm:prSet/>
      <dgm:spPr/>
      <dgm:t>
        <a:bodyPr/>
        <a:lstStyle/>
        <a:p>
          <a:endParaRPr lang="es-ES">
            <a:latin typeface="Arial" panose="020B0604020202020204" pitchFamily="34" charset="0"/>
            <a:cs typeface="Arial" panose="020B0604020202020204" pitchFamily="34" charset="0"/>
          </a:endParaRPr>
        </a:p>
      </dgm:t>
    </dgm:pt>
    <dgm:pt modelId="{8B5DE855-67BA-4BB5-81CB-1D13638BB863}" type="pres">
      <dgm:prSet presAssocID="{C154B21E-DC72-4404-8837-B8CC8A97945F}" presName="Name0" presStyleCnt="0">
        <dgm:presLayoutVars>
          <dgm:dir/>
          <dgm:animLvl val="lvl"/>
          <dgm:resizeHandles val="exact"/>
        </dgm:presLayoutVars>
      </dgm:prSet>
      <dgm:spPr/>
    </dgm:pt>
    <dgm:pt modelId="{DC1F4760-DAFF-42DC-9BF3-8D6DF91EAD67}" type="pres">
      <dgm:prSet presAssocID="{10F51214-6A16-4D78-9101-E390FB75ABEC}" presName="boxAndChildren" presStyleCnt="0"/>
      <dgm:spPr/>
    </dgm:pt>
    <dgm:pt modelId="{63DAF540-D026-44A6-B3A1-4813E2C33776}" type="pres">
      <dgm:prSet presAssocID="{10F51214-6A16-4D78-9101-E390FB75ABEC}" presName="parentTextBox" presStyleLbl="node1" presStyleIdx="0" presStyleCnt="3"/>
      <dgm:spPr/>
    </dgm:pt>
    <dgm:pt modelId="{A3C71858-72AB-4AD8-ACCD-0D16CC49B90D}" type="pres">
      <dgm:prSet presAssocID="{4269D8BB-FE06-4E94-8869-C403AB934E45}" presName="sp" presStyleCnt="0"/>
      <dgm:spPr/>
    </dgm:pt>
    <dgm:pt modelId="{D33D9E22-D913-47AE-BB28-290C83C4E62B}" type="pres">
      <dgm:prSet presAssocID="{80ECA416-F011-4F4C-BE59-83622C6B4190}" presName="arrowAndChildren" presStyleCnt="0"/>
      <dgm:spPr/>
    </dgm:pt>
    <dgm:pt modelId="{8512AD6D-C280-4473-8613-80180AE3BA1E}" type="pres">
      <dgm:prSet presAssocID="{80ECA416-F011-4F4C-BE59-83622C6B4190}" presName="parentTextArrow" presStyleLbl="node1" presStyleIdx="0" presStyleCnt="3"/>
      <dgm:spPr/>
    </dgm:pt>
    <dgm:pt modelId="{A9F4E399-86CB-4192-BF71-48D25F3225E9}" type="pres">
      <dgm:prSet presAssocID="{80ECA416-F011-4F4C-BE59-83622C6B4190}" presName="arrow" presStyleLbl="node1" presStyleIdx="1" presStyleCnt="3"/>
      <dgm:spPr/>
    </dgm:pt>
    <dgm:pt modelId="{13457F20-EBEA-4506-8415-9FD37BBB7133}" type="pres">
      <dgm:prSet presAssocID="{80ECA416-F011-4F4C-BE59-83622C6B4190}" presName="descendantArrow" presStyleCnt="0"/>
      <dgm:spPr/>
    </dgm:pt>
    <dgm:pt modelId="{CFD649DE-0A8D-4137-9469-A795DA8F04C1}" type="pres">
      <dgm:prSet presAssocID="{94E9979C-C944-4464-8A0B-8D80CF002636}" presName="childTextArrow" presStyleLbl="fgAccFollowNode1" presStyleIdx="0" presStyleCnt="4">
        <dgm:presLayoutVars>
          <dgm:bulletEnabled val="1"/>
        </dgm:presLayoutVars>
      </dgm:prSet>
      <dgm:spPr/>
    </dgm:pt>
    <dgm:pt modelId="{FB4C2976-977A-47E0-989F-B87F6A14E7B8}" type="pres">
      <dgm:prSet presAssocID="{5C89109D-2547-4219-8F07-E315064B5CE2}" presName="childTextArrow" presStyleLbl="fgAccFollowNode1" presStyleIdx="1" presStyleCnt="4">
        <dgm:presLayoutVars>
          <dgm:bulletEnabled val="1"/>
        </dgm:presLayoutVars>
      </dgm:prSet>
      <dgm:spPr/>
    </dgm:pt>
    <dgm:pt modelId="{9CFA8E19-12C4-4C82-BA85-B535A23D3CB8}" type="pres">
      <dgm:prSet presAssocID="{9D849A1F-B66D-4A45-94FD-4F73262A0A27}" presName="childTextArrow" presStyleLbl="fgAccFollowNode1" presStyleIdx="2" presStyleCnt="4">
        <dgm:presLayoutVars>
          <dgm:bulletEnabled val="1"/>
        </dgm:presLayoutVars>
      </dgm:prSet>
      <dgm:spPr/>
    </dgm:pt>
    <dgm:pt modelId="{41157C75-4903-42BC-A855-8E3B4BE5DF49}" type="pres">
      <dgm:prSet presAssocID="{AC64D40D-1669-4288-A3C5-57A971FBE98F}" presName="childTextArrow" presStyleLbl="fgAccFollowNode1" presStyleIdx="3" presStyleCnt="4">
        <dgm:presLayoutVars>
          <dgm:bulletEnabled val="1"/>
        </dgm:presLayoutVars>
      </dgm:prSet>
      <dgm:spPr/>
    </dgm:pt>
    <dgm:pt modelId="{98A9BB90-DA9E-4809-8261-15E19DBD5600}" type="pres">
      <dgm:prSet presAssocID="{FC81F9B6-7686-46D9-9933-3D48E44CC730}" presName="sp" presStyleCnt="0"/>
      <dgm:spPr/>
    </dgm:pt>
    <dgm:pt modelId="{4D98FE7A-3F53-4AC5-81D7-FCC6784242D8}" type="pres">
      <dgm:prSet presAssocID="{F661D799-ADA1-4702-9317-539B011F36E2}" presName="arrowAndChildren" presStyleCnt="0"/>
      <dgm:spPr/>
    </dgm:pt>
    <dgm:pt modelId="{FB981BD2-D7BE-4B7B-909B-BBF11338D345}" type="pres">
      <dgm:prSet presAssocID="{F661D799-ADA1-4702-9317-539B011F36E2}" presName="parentTextArrow" presStyleLbl="node1" presStyleIdx="2" presStyleCnt="3" custLinFactNeighborX="-2565" custLinFactNeighborY="-8802"/>
      <dgm:spPr/>
    </dgm:pt>
  </dgm:ptLst>
  <dgm:cxnLst>
    <dgm:cxn modelId="{0ECDC826-167C-4293-8E0B-BF6C57382B32}" srcId="{80ECA416-F011-4F4C-BE59-83622C6B4190}" destId="{94E9979C-C944-4464-8A0B-8D80CF002636}" srcOrd="0" destOrd="0" parTransId="{77E45F45-9D32-4536-9C3C-8904AB0A95CE}" sibTransId="{230BBC38-040F-431F-AE80-945402CE0DC8}"/>
    <dgm:cxn modelId="{85CF2636-8560-4073-B67D-E68A30294BDD}" type="presOf" srcId="{F661D799-ADA1-4702-9317-539B011F36E2}" destId="{FB981BD2-D7BE-4B7B-909B-BBF11338D345}" srcOrd="0" destOrd="0" presId="urn:microsoft.com/office/officeart/2005/8/layout/process4"/>
    <dgm:cxn modelId="{CEE3FA36-2E4D-4611-B70F-8B4EC168A285}" srcId="{C154B21E-DC72-4404-8837-B8CC8A97945F}" destId="{80ECA416-F011-4F4C-BE59-83622C6B4190}" srcOrd="1" destOrd="0" parTransId="{410E80B5-C6E4-421B-991A-289E065C0988}" sibTransId="{4269D8BB-FE06-4E94-8869-C403AB934E45}"/>
    <dgm:cxn modelId="{A994EC38-92E1-4550-9E88-246DB014D78F}" type="presOf" srcId="{10F51214-6A16-4D78-9101-E390FB75ABEC}" destId="{63DAF540-D026-44A6-B3A1-4813E2C33776}" srcOrd="0" destOrd="0" presId="urn:microsoft.com/office/officeart/2005/8/layout/process4"/>
    <dgm:cxn modelId="{443B7945-AC87-4A37-AA4A-14B024AC4B89}" srcId="{C154B21E-DC72-4404-8837-B8CC8A97945F}" destId="{F661D799-ADA1-4702-9317-539B011F36E2}" srcOrd="0" destOrd="0" parTransId="{FB105A53-DC3C-452C-8FB6-DCA8839AFFB6}" sibTransId="{FC81F9B6-7686-46D9-9933-3D48E44CC730}"/>
    <dgm:cxn modelId="{0A9D6946-ECB0-46F8-8BB0-50A23C47F7B3}" type="presOf" srcId="{C154B21E-DC72-4404-8837-B8CC8A97945F}" destId="{8B5DE855-67BA-4BB5-81CB-1D13638BB863}" srcOrd="0" destOrd="0" presId="urn:microsoft.com/office/officeart/2005/8/layout/process4"/>
    <dgm:cxn modelId="{7B9F5C59-ED13-4162-9027-826BD93ED57E}" srcId="{80ECA416-F011-4F4C-BE59-83622C6B4190}" destId="{5C89109D-2547-4219-8F07-E315064B5CE2}" srcOrd="1" destOrd="0" parTransId="{24C54F43-7145-40A0-9DB2-5FCAA5D2C28D}" sibTransId="{79AB1D73-5FD1-45F0-B96E-83FA2A5B0107}"/>
    <dgm:cxn modelId="{84A0415A-AA49-439E-8E70-B04569850540}" srcId="{80ECA416-F011-4F4C-BE59-83622C6B4190}" destId="{AC64D40D-1669-4288-A3C5-57A971FBE98F}" srcOrd="3" destOrd="0" parTransId="{F53583CC-FAE2-486A-B756-DA2B24251EAE}" sibTransId="{8ABCE869-C031-4B92-B2D6-11FE17351D27}"/>
    <dgm:cxn modelId="{16DA8E9F-2F9E-4932-9C0C-09D237EDF525}" type="presOf" srcId="{94E9979C-C944-4464-8A0B-8D80CF002636}" destId="{CFD649DE-0A8D-4137-9469-A795DA8F04C1}" srcOrd="0" destOrd="0" presId="urn:microsoft.com/office/officeart/2005/8/layout/process4"/>
    <dgm:cxn modelId="{DB96ABBC-EF82-46EA-A5AE-A5D7519C179A}" srcId="{C154B21E-DC72-4404-8837-B8CC8A97945F}" destId="{10F51214-6A16-4D78-9101-E390FB75ABEC}" srcOrd="2" destOrd="0" parTransId="{9E1DBF4E-5184-4814-8411-649381624CC6}" sibTransId="{01721D9E-3DBC-48A0-B9CD-3FC6695E6301}"/>
    <dgm:cxn modelId="{D044FEBD-5FC5-4F09-838C-2CCB643870F3}" type="presOf" srcId="{80ECA416-F011-4F4C-BE59-83622C6B4190}" destId="{A9F4E399-86CB-4192-BF71-48D25F3225E9}" srcOrd="1" destOrd="0" presId="urn:microsoft.com/office/officeart/2005/8/layout/process4"/>
    <dgm:cxn modelId="{B6D086C5-B8E5-4CBE-9EFE-2CAD684D505E}" type="presOf" srcId="{80ECA416-F011-4F4C-BE59-83622C6B4190}" destId="{8512AD6D-C280-4473-8613-80180AE3BA1E}" srcOrd="0" destOrd="0" presId="urn:microsoft.com/office/officeart/2005/8/layout/process4"/>
    <dgm:cxn modelId="{4D65A4C6-99F2-46C3-A568-F5B488CAEC6A}" type="presOf" srcId="{9D849A1F-B66D-4A45-94FD-4F73262A0A27}" destId="{9CFA8E19-12C4-4C82-BA85-B535A23D3CB8}" srcOrd="0" destOrd="0" presId="urn:microsoft.com/office/officeart/2005/8/layout/process4"/>
    <dgm:cxn modelId="{46FEA7C9-F108-4E85-AA20-8BD9B69FF6B1}" type="presOf" srcId="{5C89109D-2547-4219-8F07-E315064B5CE2}" destId="{FB4C2976-977A-47E0-989F-B87F6A14E7B8}" srcOrd="0" destOrd="0" presId="urn:microsoft.com/office/officeart/2005/8/layout/process4"/>
    <dgm:cxn modelId="{5B822BD3-D16C-49C2-A2A7-4E618BFBBA44}" srcId="{80ECA416-F011-4F4C-BE59-83622C6B4190}" destId="{9D849A1F-B66D-4A45-94FD-4F73262A0A27}" srcOrd="2" destOrd="0" parTransId="{C957DF87-BE91-40D2-AFCA-9A646044DC5B}" sibTransId="{CB986A9C-3571-4F40-9B77-812906F8F320}"/>
    <dgm:cxn modelId="{B69A33E8-D50E-48C9-8E30-60F16A29CE3E}" type="presOf" srcId="{AC64D40D-1669-4288-A3C5-57A971FBE98F}" destId="{41157C75-4903-42BC-A855-8E3B4BE5DF49}" srcOrd="0" destOrd="0" presId="urn:microsoft.com/office/officeart/2005/8/layout/process4"/>
    <dgm:cxn modelId="{005D8C99-FEFC-4F5E-9A2D-B7F4827BDA9B}" type="presParOf" srcId="{8B5DE855-67BA-4BB5-81CB-1D13638BB863}" destId="{DC1F4760-DAFF-42DC-9BF3-8D6DF91EAD67}" srcOrd="0" destOrd="0" presId="urn:microsoft.com/office/officeart/2005/8/layout/process4"/>
    <dgm:cxn modelId="{935B389D-AAAC-4620-B6E4-F6120AEF0CB5}" type="presParOf" srcId="{DC1F4760-DAFF-42DC-9BF3-8D6DF91EAD67}" destId="{63DAF540-D026-44A6-B3A1-4813E2C33776}" srcOrd="0" destOrd="0" presId="urn:microsoft.com/office/officeart/2005/8/layout/process4"/>
    <dgm:cxn modelId="{97D9A907-A035-49CA-ACBF-11508A7A23D9}" type="presParOf" srcId="{8B5DE855-67BA-4BB5-81CB-1D13638BB863}" destId="{A3C71858-72AB-4AD8-ACCD-0D16CC49B90D}" srcOrd="1" destOrd="0" presId="urn:microsoft.com/office/officeart/2005/8/layout/process4"/>
    <dgm:cxn modelId="{FFD53D60-4036-4DB3-BB20-26FCBB327E6C}" type="presParOf" srcId="{8B5DE855-67BA-4BB5-81CB-1D13638BB863}" destId="{D33D9E22-D913-47AE-BB28-290C83C4E62B}" srcOrd="2" destOrd="0" presId="urn:microsoft.com/office/officeart/2005/8/layout/process4"/>
    <dgm:cxn modelId="{EDC24E12-B754-422B-B14A-B95DBE7640D5}" type="presParOf" srcId="{D33D9E22-D913-47AE-BB28-290C83C4E62B}" destId="{8512AD6D-C280-4473-8613-80180AE3BA1E}" srcOrd="0" destOrd="0" presId="urn:microsoft.com/office/officeart/2005/8/layout/process4"/>
    <dgm:cxn modelId="{F2CC29CF-F291-4A86-AFDE-92623E2AA71A}" type="presParOf" srcId="{D33D9E22-D913-47AE-BB28-290C83C4E62B}" destId="{A9F4E399-86CB-4192-BF71-48D25F3225E9}" srcOrd="1" destOrd="0" presId="urn:microsoft.com/office/officeart/2005/8/layout/process4"/>
    <dgm:cxn modelId="{6A1AF63C-39A5-4CC6-A257-9D69ADE04B07}" type="presParOf" srcId="{D33D9E22-D913-47AE-BB28-290C83C4E62B}" destId="{13457F20-EBEA-4506-8415-9FD37BBB7133}" srcOrd="2" destOrd="0" presId="urn:microsoft.com/office/officeart/2005/8/layout/process4"/>
    <dgm:cxn modelId="{B39D503D-8E6D-4F64-8B5B-FBBBF9E26DBC}" type="presParOf" srcId="{13457F20-EBEA-4506-8415-9FD37BBB7133}" destId="{CFD649DE-0A8D-4137-9469-A795DA8F04C1}" srcOrd="0" destOrd="0" presId="urn:microsoft.com/office/officeart/2005/8/layout/process4"/>
    <dgm:cxn modelId="{F024BECB-FE59-4285-B833-E27A8A9C8F00}" type="presParOf" srcId="{13457F20-EBEA-4506-8415-9FD37BBB7133}" destId="{FB4C2976-977A-47E0-989F-B87F6A14E7B8}" srcOrd="1" destOrd="0" presId="urn:microsoft.com/office/officeart/2005/8/layout/process4"/>
    <dgm:cxn modelId="{8F0D204A-6C31-4B8D-BCE5-655A8A3221A2}" type="presParOf" srcId="{13457F20-EBEA-4506-8415-9FD37BBB7133}" destId="{9CFA8E19-12C4-4C82-BA85-B535A23D3CB8}" srcOrd="2" destOrd="0" presId="urn:microsoft.com/office/officeart/2005/8/layout/process4"/>
    <dgm:cxn modelId="{2F4E3E3F-4E78-4060-9148-BEFE3A4D5F09}" type="presParOf" srcId="{13457F20-EBEA-4506-8415-9FD37BBB7133}" destId="{41157C75-4903-42BC-A855-8E3B4BE5DF49}" srcOrd="3" destOrd="0" presId="urn:microsoft.com/office/officeart/2005/8/layout/process4"/>
    <dgm:cxn modelId="{00E715C6-C6C5-42F9-ACE1-AF61931F80BB}" type="presParOf" srcId="{8B5DE855-67BA-4BB5-81CB-1D13638BB863}" destId="{98A9BB90-DA9E-4809-8261-15E19DBD5600}" srcOrd="3" destOrd="0" presId="urn:microsoft.com/office/officeart/2005/8/layout/process4"/>
    <dgm:cxn modelId="{7E75C08D-F407-47D5-ADD3-43028556E6E0}" type="presParOf" srcId="{8B5DE855-67BA-4BB5-81CB-1D13638BB863}" destId="{4D98FE7A-3F53-4AC5-81D7-FCC6784242D8}" srcOrd="4" destOrd="0" presId="urn:microsoft.com/office/officeart/2005/8/layout/process4"/>
    <dgm:cxn modelId="{5AC3D3E7-DEDD-43D0-91E1-34B52AB732ED}" type="presParOf" srcId="{4D98FE7A-3F53-4AC5-81D7-FCC6784242D8}" destId="{FB981BD2-D7BE-4B7B-909B-BBF11338D345}"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3EA79E5-727D-4252-88BD-77DF72FD9BD2}"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s-ES"/>
        </a:p>
      </dgm:t>
    </dgm:pt>
    <dgm:pt modelId="{DA827079-8699-4738-B26B-83E716AE8F42}">
      <dgm:prSet custT="1"/>
      <dgm:spPr>
        <a:solidFill>
          <a:srgbClr val="F07F09"/>
        </a:solidFill>
        <a:ln>
          <a:solidFill>
            <a:srgbClr val="F07F09"/>
          </a:solidFill>
        </a:ln>
      </dgm:spPr>
      <dgm:t>
        <a:bodyPr/>
        <a:lstStyle/>
        <a:p>
          <a:pPr rtl="0"/>
          <a:r>
            <a:rPr lang="es-ES" sz="1800" b="1" dirty="0">
              <a:latin typeface="Arial" panose="020B0604020202020204" pitchFamily="34" charset="0"/>
              <a:cs typeface="Arial" panose="020B0604020202020204" pitchFamily="34" charset="0"/>
            </a:rPr>
            <a:t>4.Informar a los padres de todos los aspectos, positivos y negativos, sobre los avances en el rendimiento académico, la conducta , su estado emocional y las relaciones con sus compañeros y profesores. </a:t>
          </a:r>
        </a:p>
      </dgm:t>
    </dgm:pt>
    <dgm:pt modelId="{B8BB6D98-7A57-4EB3-82BF-F4DF40F60D62}" type="parTrans" cxnId="{FB9A1F1E-3FC8-46BF-8091-F6980B4ED204}">
      <dgm:prSet/>
      <dgm:spPr/>
      <dgm:t>
        <a:bodyPr/>
        <a:lstStyle/>
        <a:p>
          <a:endParaRPr lang="es-ES" sz="2400" b="1">
            <a:latin typeface="Arial" panose="020B0604020202020204" pitchFamily="34" charset="0"/>
            <a:cs typeface="Arial" panose="020B0604020202020204" pitchFamily="34" charset="0"/>
          </a:endParaRPr>
        </a:p>
      </dgm:t>
    </dgm:pt>
    <dgm:pt modelId="{F166FF3D-8B8E-4180-98C7-DDF88845D25B}" type="sibTrans" cxnId="{FB9A1F1E-3FC8-46BF-8091-F6980B4ED204}">
      <dgm:prSet/>
      <dgm:spPr/>
      <dgm:t>
        <a:bodyPr/>
        <a:lstStyle/>
        <a:p>
          <a:endParaRPr lang="es-ES" sz="2400" b="1">
            <a:latin typeface="Arial" panose="020B0604020202020204" pitchFamily="34" charset="0"/>
            <a:cs typeface="Arial" panose="020B0604020202020204" pitchFamily="34" charset="0"/>
          </a:endParaRPr>
        </a:p>
      </dgm:t>
    </dgm:pt>
    <dgm:pt modelId="{D39F0C92-691A-45AB-9CEF-B5E7FC52BE73}">
      <dgm:prSet custT="1"/>
      <dgm:spPr>
        <a:solidFill>
          <a:srgbClr val="F07F09"/>
        </a:solidFill>
      </dgm:spPr>
      <dgm:t>
        <a:bodyPr/>
        <a:lstStyle/>
        <a:p>
          <a:pPr rtl="0"/>
          <a:r>
            <a:rPr lang="es-ES" sz="1800" b="1" dirty="0">
              <a:latin typeface="Arial" panose="020B0604020202020204" pitchFamily="34" charset="0"/>
              <a:cs typeface="Arial" panose="020B0604020202020204" pitchFamily="34" charset="0"/>
            </a:rPr>
            <a:t>5.Trabajar conjuntamente y valorar el trabajo realizado por ambas partes</a:t>
          </a:r>
          <a:r>
            <a:rPr lang="es-ES" sz="1600" b="1" dirty="0">
              <a:latin typeface="Arial" panose="020B0604020202020204" pitchFamily="34" charset="0"/>
              <a:cs typeface="Arial" panose="020B0604020202020204" pitchFamily="34" charset="0"/>
            </a:rPr>
            <a:t>.</a:t>
          </a:r>
        </a:p>
      </dgm:t>
    </dgm:pt>
    <dgm:pt modelId="{A312D30C-F1AD-45AD-B9FF-AF4C26C0266B}" type="parTrans" cxnId="{2A93FAD8-47DA-458C-B2EB-2CABF163CFCB}">
      <dgm:prSet/>
      <dgm:spPr/>
      <dgm:t>
        <a:bodyPr/>
        <a:lstStyle/>
        <a:p>
          <a:endParaRPr lang="es-ES" sz="2400" b="1">
            <a:latin typeface="Arial" panose="020B0604020202020204" pitchFamily="34" charset="0"/>
            <a:cs typeface="Arial" panose="020B0604020202020204" pitchFamily="34" charset="0"/>
          </a:endParaRPr>
        </a:p>
      </dgm:t>
    </dgm:pt>
    <dgm:pt modelId="{6CF054BA-6659-4BC4-AFF6-A1B3FEA7DBF1}" type="sibTrans" cxnId="{2A93FAD8-47DA-458C-B2EB-2CABF163CFCB}">
      <dgm:prSet/>
      <dgm:spPr/>
      <dgm:t>
        <a:bodyPr/>
        <a:lstStyle/>
        <a:p>
          <a:endParaRPr lang="es-ES" sz="2400" b="1">
            <a:latin typeface="Arial" panose="020B0604020202020204" pitchFamily="34" charset="0"/>
            <a:cs typeface="Arial" panose="020B0604020202020204" pitchFamily="34" charset="0"/>
          </a:endParaRPr>
        </a:p>
      </dgm:t>
    </dgm:pt>
    <dgm:pt modelId="{2F59C5C2-5E64-4869-B96D-52005B2E4534}">
      <dgm:prSet custT="1"/>
      <dgm:spPr>
        <a:solidFill>
          <a:srgbClr val="F07F09"/>
        </a:solidFill>
      </dgm:spPr>
      <dgm:t>
        <a:bodyPr/>
        <a:lstStyle/>
        <a:p>
          <a:pPr rtl="0"/>
          <a:r>
            <a:rPr lang="es-ES" sz="1800" b="1" dirty="0">
              <a:latin typeface="Arial" panose="020B0604020202020204" pitchFamily="34" charset="0"/>
              <a:cs typeface="Arial" panose="020B0604020202020204" pitchFamily="34" charset="0"/>
            </a:rPr>
            <a:t>6. Comunicar a los padres si se van a efectuara medidas de intervención, tanto dentro como fuera del aula.</a:t>
          </a:r>
        </a:p>
      </dgm:t>
    </dgm:pt>
    <dgm:pt modelId="{F2A3F40D-AD2F-4944-806F-D038317860DE}" type="parTrans" cxnId="{CEF477CB-4D75-4166-9317-9FBB92B86337}">
      <dgm:prSet/>
      <dgm:spPr/>
      <dgm:t>
        <a:bodyPr/>
        <a:lstStyle/>
        <a:p>
          <a:endParaRPr lang="es-ES" sz="2400" b="1">
            <a:latin typeface="Arial" panose="020B0604020202020204" pitchFamily="34" charset="0"/>
            <a:cs typeface="Arial" panose="020B0604020202020204" pitchFamily="34" charset="0"/>
          </a:endParaRPr>
        </a:p>
      </dgm:t>
    </dgm:pt>
    <dgm:pt modelId="{95FDB368-46A8-45CE-98CD-6D0923B91571}" type="sibTrans" cxnId="{CEF477CB-4D75-4166-9317-9FBB92B86337}">
      <dgm:prSet/>
      <dgm:spPr/>
      <dgm:t>
        <a:bodyPr/>
        <a:lstStyle/>
        <a:p>
          <a:endParaRPr lang="es-ES" sz="2400" b="1">
            <a:latin typeface="Arial" panose="020B0604020202020204" pitchFamily="34" charset="0"/>
            <a:cs typeface="Arial" panose="020B0604020202020204" pitchFamily="34" charset="0"/>
          </a:endParaRPr>
        </a:p>
      </dgm:t>
    </dgm:pt>
    <dgm:pt modelId="{18255638-C89C-4B64-B54E-C73914BB7237}" type="pres">
      <dgm:prSet presAssocID="{C3EA79E5-727D-4252-88BD-77DF72FD9BD2}" presName="Name0" presStyleCnt="0">
        <dgm:presLayoutVars>
          <dgm:dir/>
          <dgm:animLvl val="lvl"/>
          <dgm:resizeHandles val="exact"/>
        </dgm:presLayoutVars>
      </dgm:prSet>
      <dgm:spPr/>
    </dgm:pt>
    <dgm:pt modelId="{95E3931D-2317-4BC7-9F7D-64E22A39C96C}" type="pres">
      <dgm:prSet presAssocID="{2F59C5C2-5E64-4869-B96D-52005B2E4534}" presName="boxAndChildren" presStyleCnt="0"/>
      <dgm:spPr/>
    </dgm:pt>
    <dgm:pt modelId="{4610E2C5-7CA2-4118-8B1B-679284DA5233}" type="pres">
      <dgm:prSet presAssocID="{2F59C5C2-5E64-4869-B96D-52005B2E4534}" presName="parentTextBox" presStyleLbl="node1" presStyleIdx="0" presStyleCnt="3"/>
      <dgm:spPr/>
    </dgm:pt>
    <dgm:pt modelId="{AB6E017E-0B47-4649-92E5-DB421C4C0A3F}" type="pres">
      <dgm:prSet presAssocID="{6CF054BA-6659-4BC4-AFF6-A1B3FEA7DBF1}" presName="sp" presStyleCnt="0"/>
      <dgm:spPr/>
    </dgm:pt>
    <dgm:pt modelId="{17AEE921-83A1-4FE4-953A-6D8A6D993DF5}" type="pres">
      <dgm:prSet presAssocID="{D39F0C92-691A-45AB-9CEF-B5E7FC52BE73}" presName="arrowAndChildren" presStyleCnt="0"/>
      <dgm:spPr/>
    </dgm:pt>
    <dgm:pt modelId="{87B2A514-E793-4EE3-AB1D-472C5365BD70}" type="pres">
      <dgm:prSet presAssocID="{D39F0C92-691A-45AB-9CEF-B5E7FC52BE73}" presName="parentTextArrow" presStyleLbl="node1" presStyleIdx="1" presStyleCnt="3"/>
      <dgm:spPr/>
    </dgm:pt>
    <dgm:pt modelId="{DBB44BFD-0479-4877-8FD9-2F3625D08442}" type="pres">
      <dgm:prSet presAssocID="{F166FF3D-8B8E-4180-98C7-DDF88845D25B}" presName="sp" presStyleCnt="0"/>
      <dgm:spPr/>
    </dgm:pt>
    <dgm:pt modelId="{D0854AE6-8025-411B-8A73-8BA8C2EE4761}" type="pres">
      <dgm:prSet presAssocID="{DA827079-8699-4738-B26B-83E716AE8F42}" presName="arrowAndChildren" presStyleCnt="0"/>
      <dgm:spPr/>
    </dgm:pt>
    <dgm:pt modelId="{B0B24F5B-03C3-4E4A-9A81-7D197BB6887C}" type="pres">
      <dgm:prSet presAssocID="{DA827079-8699-4738-B26B-83E716AE8F42}" presName="parentTextArrow" presStyleLbl="node1" presStyleIdx="2" presStyleCnt="3" custLinFactNeighborX="-1259" custLinFactNeighborY="-12008"/>
      <dgm:spPr/>
    </dgm:pt>
  </dgm:ptLst>
  <dgm:cxnLst>
    <dgm:cxn modelId="{A12A3B12-70BF-4465-BBE4-DEBC43505626}" type="presOf" srcId="{DA827079-8699-4738-B26B-83E716AE8F42}" destId="{B0B24F5B-03C3-4E4A-9A81-7D197BB6887C}" srcOrd="0" destOrd="0" presId="urn:microsoft.com/office/officeart/2005/8/layout/process4"/>
    <dgm:cxn modelId="{FB9A1F1E-3FC8-46BF-8091-F6980B4ED204}" srcId="{C3EA79E5-727D-4252-88BD-77DF72FD9BD2}" destId="{DA827079-8699-4738-B26B-83E716AE8F42}" srcOrd="0" destOrd="0" parTransId="{B8BB6D98-7A57-4EB3-82BF-F4DF40F60D62}" sibTransId="{F166FF3D-8B8E-4180-98C7-DDF88845D25B}"/>
    <dgm:cxn modelId="{05A2FB2A-DD9C-495F-ADDE-AAA2F14D2D7D}" type="presOf" srcId="{2F59C5C2-5E64-4869-B96D-52005B2E4534}" destId="{4610E2C5-7CA2-4118-8B1B-679284DA5233}" srcOrd="0" destOrd="0" presId="urn:microsoft.com/office/officeart/2005/8/layout/process4"/>
    <dgm:cxn modelId="{3B084992-5A96-4D61-BD3A-5D619B2E61BF}" type="presOf" srcId="{C3EA79E5-727D-4252-88BD-77DF72FD9BD2}" destId="{18255638-C89C-4B64-B54E-C73914BB7237}" srcOrd="0" destOrd="0" presId="urn:microsoft.com/office/officeart/2005/8/layout/process4"/>
    <dgm:cxn modelId="{CEF477CB-4D75-4166-9317-9FBB92B86337}" srcId="{C3EA79E5-727D-4252-88BD-77DF72FD9BD2}" destId="{2F59C5C2-5E64-4869-B96D-52005B2E4534}" srcOrd="2" destOrd="0" parTransId="{F2A3F40D-AD2F-4944-806F-D038317860DE}" sibTransId="{95FDB368-46A8-45CE-98CD-6D0923B91571}"/>
    <dgm:cxn modelId="{2A93FAD8-47DA-458C-B2EB-2CABF163CFCB}" srcId="{C3EA79E5-727D-4252-88BD-77DF72FD9BD2}" destId="{D39F0C92-691A-45AB-9CEF-B5E7FC52BE73}" srcOrd="1" destOrd="0" parTransId="{A312D30C-F1AD-45AD-B9FF-AF4C26C0266B}" sibTransId="{6CF054BA-6659-4BC4-AFF6-A1B3FEA7DBF1}"/>
    <dgm:cxn modelId="{2147FEDF-31B4-45CD-B365-C1F04BF8DF10}" type="presOf" srcId="{D39F0C92-691A-45AB-9CEF-B5E7FC52BE73}" destId="{87B2A514-E793-4EE3-AB1D-472C5365BD70}" srcOrd="0" destOrd="0" presId="urn:microsoft.com/office/officeart/2005/8/layout/process4"/>
    <dgm:cxn modelId="{36367CE4-1625-47E6-AE97-63D9737528B5}" type="presParOf" srcId="{18255638-C89C-4B64-B54E-C73914BB7237}" destId="{95E3931D-2317-4BC7-9F7D-64E22A39C96C}" srcOrd="0" destOrd="0" presId="urn:microsoft.com/office/officeart/2005/8/layout/process4"/>
    <dgm:cxn modelId="{EEBAE7E0-114B-4D39-9AB7-5D867D92451B}" type="presParOf" srcId="{95E3931D-2317-4BC7-9F7D-64E22A39C96C}" destId="{4610E2C5-7CA2-4118-8B1B-679284DA5233}" srcOrd="0" destOrd="0" presId="urn:microsoft.com/office/officeart/2005/8/layout/process4"/>
    <dgm:cxn modelId="{5BBF1692-34AD-4E38-A09C-DD0D298C23CD}" type="presParOf" srcId="{18255638-C89C-4B64-B54E-C73914BB7237}" destId="{AB6E017E-0B47-4649-92E5-DB421C4C0A3F}" srcOrd="1" destOrd="0" presId="urn:microsoft.com/office/officeart/2005/8/layout/process4"/>
    <dgm:cxn modelId="{A8DCEB4D-70CB-4832-AA4E-2085B295FB7D}" type="presParOf" srcId="{18255638-C89C-4B64-B54E-C73914BB7237}" destId="{17AEE921-83A1-4FE4-953A-6D8A6D993DF5}" srcOrd="2" destOrd="0" presId="urn:microsoft.com/office/officeart/2005/8/layout/process4"/>
    <dgm:cxn modelId="{F58D6450-4159-43BD-8E95-F347AB6DC5CE}" type="presParOf" srcId="{17AEE921-83A1-4FE4-953A-6D8A6D993DF5}" destId="{87B2A514-E793-4EE3-AB1D-472C5365BD70}" srcOrd="0" destOrd="0" presId="urn:microsoft.com/office/officeart/2005/8/layout/process4"/>
    <dgm:cxn modelId="{473FA4AA-1968-4942-9D2F-5877823D11A0}" type="presParOf" srcId="{18255638-C89C-4B64-B54E-C73914BB7237}" destId="{DBB44BFD-0479-4877-8FD9-2F3625D08442}" srcOrd="3" destOrd="0" presId="urn:microsoft.com/office/officeart/2005/8/layout/process4"/>
    <dgm:cxn modelId="{BD221036-2AD1-4D01-912E-2A49EC60A013}" type="presParOf" srcId="{18255638-C89C-4B64-B54E-C73914BB7237}" destId="{D0854AE6-8025-411B-8A73-8BA8C2EE4761}" srcOrd="4" destOrd="0" presId="urn:microsoft.com/office/officeart/2005/8/layout/process4"/>
    <dgm:cxn modelId="{981C1F36-CD91-46CD-800F-8C80E3DD6F4A}" type="presParOf" srcId="{D0854AE6-8025-411B-8A73-8BA8C2EE4761}" destId="{B0B24F5B-03C3-4E4A-9A81-7D197BB6887C}" srcOrd="0" destOrd="0" presId="urn:microsoft.com/office/officeart/2005/8/layout/process4"/>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E04D535-50C9-4E98-AE6E-64A97D391287}" type="doc">
      <dgm:prSet loTypeId="urn:microsoft.com/office/officeart/2005/8/layout/process4" loCatId="list" qsTypeId="urn:microsoft.com/office/officeart/2005/8/quickstyle/simple1" qsCatId="simple" csTypeId="urn:microsoft.com/office/officeart/2005/8/colors/accent1_2" csCatId="accent1" phldr="1"/>
      <dgm:spPr/>
      <dgm:t>
        <a:bodyPr/>
        <a:lstStyle/>
        <a:p>
          <a:endParaRPr lang="es-ES"/>
        </a:p>
      </dgm:t>
    </dgm:pt>
    <dgm:pt modelId="{F8676F68-1377-46B4-93E3-84EEA29D4342}">
      <dgm:prSet custT="1"/>
      <dgm:spPr>
        <a:solidFill>
          <a:srgbClr val="F07F09"/>
        </a:solidFill>
      </dgm:spPr>
      <dgm:t>
        <a:bodyPr/>
        <a:lstStyle/>
        <a:p>
          <a:pPr rtl="0"/>
          <a:r>
            <a:rPr lang="es-ES" sz="1800" b="1" dirty="0">
              <a:latin typeface="Arial" panose="020B0604020202020204" pitchFamily="34" charset="0"/>
              <a:cs typeface="Arial" panose="020B0604020202020204" pitchFamily="34" charset="0"/>
            </a:rPr>
            <a:t>8. Establecer pautas comunes de autocontrol.</a:t>
          </a:r>
        </a:p>
      </dgm:t>
    </dgm:pt>
    <dgm:pt modelId="{E6FC3EAD-2585-497A-8A61-B7DEEB16D50C}" type="parTrans" cxnId="{3755788B-40CA-47AB-8149-E7271A7B3771}">
      <dgm:prSet/>
      <dgm:spPr/>
      <dgm:t>
        <a:bodyPr/>
        <a:lstStyle/>
        <a:p>
          <a:endParaRPr lang="es-ES" sz="1800" b="1">
            <a:latin typeface="Arial" panose="020B0604020202020204" pitchFamily="34" charset="0"/>
            <a:cs typeface="Arial" panose="020B0604020202020204" pitchFamily="34" charset="0"/>
          </a:endParaRPr>
        </a:p>
      </dgm:t>
    </dgm:pt>
    <dgm:pt modelId="{773C22BC-4750-4FD3-9F25-5FDC85958EC1}" type="sibTrans" cxnId="{3755788B-40CA-47AB-8149-E7271A7B3771}">
      <dgm:prSet/>
      <dgm:spPr/>
      <dgm:t>
        <a:bodyPr/>
        <a:lstStyle/>
        <a:p>
          <a:endParaRPr lang="es-ES" sz="1800" b="1">
            <a:latin typeface="Arial" panose="020B0604020202020204" pitchFamily="34" charset="0"/>
            <a:cs typeface="Arial" panose="020B0604020202020204" pitchFamily="34" charset="0"/>
          </a:endParaRPr>
        </a:p>
      </dgm:t>
    </dgm:pt>
    <dgm:pt modelId="{14DDBCFB-7B33-447D-A52A-5084B4A3BDC1}">
      <dgm:prSet custT="1"/>
      <dgm:spPr>
        <a:solidFill>
          <a:srgbClr val="F07F09"/>
        </a:solidFill>
      </dgm:spPr>
      <dgm:t>
        <a:bodyPr/>
        <a:lstStyle/>
        <a:p>
          <a:pPr rtl="0"/>
          <a:r>
            <a:rPr lang="es-ES" sz="1800" b="1" dirty="0">
              <a:latin typeface="Arial" panose="020B0604020202020204" pitchFamily="34" charset="0"/>
              <a:cs typeface="Arial" panose="020B0604020202020204" pitchFamily="34" charset="0"/>
            </a:rPr>
            <a:t>9. Estar abierto a recibir asesoramiento de profesionales externos.</a:t>
          </a:r>
        </a:p>
      </dgm:t>
    </dgm:pt>
    <dgm:pt modelId="{4925BECE-B27D-4C12-8337-CE16ACF43641}" type="parTrans" cxnId="{4B9CC0D3-C1D5-438D-9F58-66493703CE5E}">
      <dgm:prSet/>
      <dgm:spPr/>
      <dgm:t>
        <a:bodyPr/>
        <a:lstStyle/>
        <a:p>
          <a:endParaRPr lang="es-ES" sz="1800" b="1">
            <a:latin typeface="Arial" panose="020B0604020202020204" pitchFamily="34" charset="0"/>
            <a:cs typeface="Arial" panose="020B0604020202020204" pitchFamily="34" charset="0"/>
          </a:endParaRPr>
        </a:p>
      </dgm:t>
    </dgm:pt>
    <dgm:pt modelId="{2A59443D-4181-436B-95EA-5917F7EB1BBE}" type="sibTrans" cxnId="{4B9CC0D3-C1D5-438D-9F58-66493703CE5E}">
      <dgm:prSet/>
      <dgm:spPr/>
      <dgm:t>
        <a:bodyPr/>
        <a:lstStyle/>
        <a:p>
          <a:endParaRPr lang="es-ES" sz="1800" b="1">
            <a:latin typeface="Arial" panose="020B0604020202020204" pitchFamily="34" charset="0"/>
            <a:cs typeface="Arial" panose="020B0604020202020204" pitchFamily="34" charset="0"/>
          </a:endParaRPr>
        </a:p>
      </dgm:t>
    </dgm:pt>
    <dgm:pt modelId="{D960A2FB-4A1B-4B63-B92E-F9C0B4C0F0CA}">
      <dgm:prSet custT="1"/>
      <dgm:spPr>
        <a:solidFill>
          <a:srgbClr val="F07F09"/>
        </a:solidFill>
      </dgm:spPr>
      <dgm:t>
        <a:bodyPr/>
        <a:lstStyle/>
        <a:p>
          <a:pPr rtl="0"/>
          <a:r>
            <a:rPr lang="es-ES" sz="1800" b="1" dirty="0">
              <a:latin typeface="Arial" panose="020B0604020202020204" pitchFamily="34" charset="0"/>
              <a:cs typeface="Arial" panose="020B0604020202020204" pitchFamily="34" charset="0"/>
            </a:rPr>
            <a:t>7.No dudar en el diagnóstico: </a:t>
          </a:r>
          <a:r>
            <a:rPr lang="es-ES" sz="1800" b="0" dirty="0">
              <a:latin typeface="Arial" panose="020B0604020202020204" pitchFamily="34" charset="0"/>
              <a:cs typeface="Arial" panose="020B0604020202020204" pitchFamily="34" charset="0"/>
            </a:rPr>
            <a:t>determinar sus dificultades y sus potencialidades para reforzarlas.</a:t>
          </a:r>
          <a:endParaRPr lang="es-ES" sz="1800" b="1" dirty="0">
            <a:latin typeface="Arial" panose="020B0604020202020204" pitchFamily="34" charset="0"/>
            <a:cs typeface="Arial" panose="020B0604020202020204" pitchFamily="34" charset="0"/>
          </a:endParaRPr>
        </a:p>
      </dgm:t>
    </dgm:pt>
    <dgm:pt modelId="{2C91952C-5B74-4096-8CE1-649BAA267FB6}" type="parTrans" cxnId="{97D6416F-1DBC-4D1B-A865-4D87C95048F8}">
      <dgm:prSet/>
      <dgm:spPr/>
      <dgm:t>
        <a:bodyPr/>
        <a:lstStyle/>
        <a:p>
          <a:endParaRPr lang="es-ES"/>
        </a:p>
      </dgm:t>
    </dgm:pt>
    <dgm:pt modelId="{170CD158-579E-43F5-B0AF-B6A3B3CFEBA8}" type="sibTrans" cxnId="{97D6416F-1DBC-4D1B-A865-4D87C95048F8}">
      <dgm:prSet/>
      <dgm:spPr/>
      <dgm:t>
        <a:bodyPr/>
        <a:lstStyle/>
        <a:p>
          <a:endParaRPr lang="es-ES"/>
        </a:p>
      </dgm:t>
    </dgm:pt>
    <dgm:pt modelId="{57E402AC-87ED-4FA2-BBF3-C9AB3B47A358}" type="pres">
      <dgm:prSet presAssocID="{4E04D535-50C9-4E98-AE6E-64A97D391287}" presName="Name0" presStyleCnt="0">
        <dgm:presLayoutVars>
          <dgm:dir/>
          <dgm:animLvl val="lvl"/>
          <dgm:resizeHandles val="exact"/>
        </dgm:presLayoutVars>
      </dgm:prSet>
      <dgm:spPr/>
    </dgm:pt>
    <dgm:pt modelId="{D1BFE8EB-CEDF-4296-99E1-6A2779A9599C}" type="pres">
      <dgm:prSet presAssocID="{14DDBCFB-7B33-447D-A52A-5084B4A3BDC1}" presName="boxAndChildren" presStyleCnt="0"/>
      <dgm:spPr/>
    </dgm:pt>
    <dgm:pt modelId="{670F6265-9EE3-4C81-A13A-D6F6C20DFC50}" type="pres">
      <dgm:prSet presAssocID="{14DDBCFB-7B33-447D-A52A-5084B4A3BDC1}" presName="parentTextBox" presStyleLbl="node1" presStyleIdx="0" presStyleCnt="3"/>
      <dgm:spPr/>
    </dgm:pt>
    <dgm:pt modelId="{6A4114AE-DB8A-4903-A0C6-CC17FBD111C1}" type="pres">
      <dgm:prSet presAssocID="{773C22BC-4750-4FD3-9F25-5FDC85958EC1}" presName="sp" presStyleCnt="0"/>
      <dgm:spPr/>
    </dgm:pt>
    <dgm:pt modelId="{0DFCB3FC-DD06-42CA-8CB4-9DE306A052DD}" type="pres">
      <dgm:prSet presAssocID="{F8676F68-1377-46B4-93E3-84EEA29D4342}" presName="arrowAndChildren" presStyleCnt="0"/>
      <dgm:spPr/>
    </dgm:pt>
    <dgm:pt modelId="{942DDEF8-CD91-4A3F-9214-A679D69D470B}" type="pres">
      <dgm:prSet presAssocID="{F8676F68-1377-46B4-93E3-84EEA29D4342}" presName="parentTextArrow" presStyleLbl="node1" presStyleIdx="1" presStyleCnt="3"/>
      <dgm:spPr/>
    </dgm:pt>
    <dgm:pt modelId="{D08DE2C4-4D31-404E-A200-C1C9FCCA7153}" type="pres">
      <dgm:prSet presAssocID="{170CD158-579E-43F5-B0AF-B6A3B3CFEBA8}" presName="sp" presStyleCnt="0"/>
      <dgm:spPr/>
    </dgm:pt>
    <dgm:pt modelId="{7EF355BE-BBE9-4E58-8899-5391A4A82472}" type="pres">
      <dgm:prSet presAssocID="{D960A2FB-4A1B-4B63-B92E-F9C0B4C0F0CA}" presName="arrowAndChildren" presStyleCnt="0"/>
      <dgm:spPr/>
    </dgm:pt>
    <dgm:pt modelId="{D0AE34C1-E77E-49CC-A5EC-10A94AE7DFD6}" type="pres">
      <dgm:prSet presAssocID="{D960A2FB-4A1B-4B63-B92E-F9C0B4C0F0CA}" presName="parentTextArrow" presStyleLbl="node1" presStyleIdx="2" presStyleCnt="3" custLinFactNeighborX="3738" custLinFactNeighborY="-2034"/>
      <dgm:spPr/>
    </dgm:pt>
  </dgm:ptLst>
  <dgm:cxnLst>
    <dgm:cxn modelId="{9DA59826-6E0C-4723-BC48-4BFE7F764BC5}" type="presOf" srcId="{F8676F68-1377-46B4-93E3-84EEA29D4342}" destId="{942DDEF8-CD91-4A3F-9214-A679D69D470B}" srcOrd="0" destOrd="0" presId="urn:microsoft.com/office/officeart/2005/8/layout/process4"/>
    <dgm:cxn modelId="{E9A7C832-67C3-4A3B-985E-C5BC9A287700}" type="presOf" srcId="{14DDBCFB-7B33-447D-A52A-5084B4A3BDC1}" destId="{670F6265-9EE3-4C81-A13A-D6F6C20DFC50}" srcOrd="0" destOrd="0" presId="urn:microsoft.com/office/officeart/2005/8/layout/process4"/>
    <dgm:cxn modelId="{97D6416F-1DBC-4D1B-A865-4D87C95048F8}" srcId="{4E04D535-50C9-4E98-AE6E-64A97D391287}" destId="{D960A2FB-4A1B-4B63-B92E-F9C0B4C0F0CA}" srcOrd="0" destOrd="0" parTransId="{2C91952C-5B74-4096-8CE1-649BAA267FB6}" sibTransId="{170CD158-579E-43F5-B0AF-B6A3B3CFEBA8}"/>
    <dgm:cxn modelId="{FD0FB77A-7FB8-4B66-8C0B-AEE6595EA610}" type="presOf" srcId="{4E04D535-50C9-4E98-AE6E-64A97D391287}" destId="{57E402AC-87ED-4FA2-BBF3-C9AB3B47A358}" srcOrd="0" destOrd="0" presId="urn:microsoft.com/office/officeart/2005/8/layout/process4"/>
    <dgm:cxn modelId="{3755788B-40CA-47AB-8149-E7271A7B3771}" srcId="{4E04D535-50C9-4E98-AE6E-64A97D391287}" destId="{F8676F68-1377-46B4-93E3-84EEA29D4342}" srcOrd="1" destOrd="0" parTransId="{E6FC3EAD-2585-497A-8A61-B7DEEB16D50C}" sibTransId="{773C22BC-4750-4FD3-9F25-5FDC85958EC1}"/>
    <dgm:cxn modelId="{4B9CC0D3-C1D5-438D-9F58-66493703CE5E}" srcId="{4E04D535-50C9-4E98-AE6E-64A97D391287}" destId="{14DDBCFB-7B33-447D-A52A-5084B4A3BDC1}" srcOrd="2" destOrd="0" parTransId="{4925BECE-B27D-4C12-8337-CE16ACF43641}" sibTransId="{2A59443D-4181-436B-95EA-5917F7EB1BBE}"/>
    <dgm:cxn modelId="{AB4722D8-D004-4A70-81BD-C02905ACA24A}" type="presOf" srcId="{D960A2FB-4A1B-4B63-B92E-F9C0B4C0F0CA}" destId="{D0AE34C1-E77E-49CC-A5EC-10A94AE7DFD6}" srcOrd="0" destOrd="0" presId="urn:microsoft.com/office/officeart/2005/8/layout/process4"/>
    <dgm:cxn modelId="{7EEC7F04-D3C9-45D6-8F77-8C506D40BC48}" type="presParOf" srcId="{57E402AC-87ED-4FA2-BBF3-C9AB3B47A358}" destId="{D1BFE8EB-CEDF-4296-99E1-6A2779A9599C}" srcOrd="0" destOrd="0" presId="urn:microsoft.com/office/officeart/2005/8/layout/process4"/>
    <dgm:cxn modelId="{D0F85160-764C-4EFC-85AF-B89FC778DEC1}" type="presParOf" srcId="{D1BFE8EB-CEDF-4296-99E1-6A2779A9599C}" destId="{670F6265-9EE3-4C81-A13A-D6F6C20DFC50}" srcOrd="0" destOrd="0" presId="urn:microsoft.com/office/officeart/2005/8/layout/process4"/>
    <dgm:cxn modelId="{4AA7AFA8-F00A-4606-BAAB-F64355A65003}" type="presParOf" srcId="{57E402AC-87ED-4FA2-BBF3-C9AB3B47A358}" destId="{6A4114AE-DB8A-4903-A0C6-CC17FBD111C1}" srcOrd="1" destOrd="0" presId="urn:microsoft.com/office/officeart/2005/8/layout/process4"/>
    <dgm:cxn modelId="{31805DA1-F40E-4C7C-BAD0-436676C2ABB0}" type="presParOf" srcId="{57E402AC-87ED-4FA2-BBF3-C9AB3B47A358}" destId="{0DFCB3FC-DD06-42CA-8CB4-9DE306A052DD}" srcOrd="2" destOrd="0" presId="urn:microsoft.com/office/officeart/2005/8/layout/process4"/>
    <dgm:cxn modelId="{277DFF01-2824-4AE0-9E7F-851C2BFF1566}" type="presParOf" srcId="{0DFCB3FC-DD06-42CA-8CB4-9DE306A052DD}" destId="{942DDEF8-CD91-4A3F-9214-A679D69D470B}" srcOrd="0" destOrd="0" presId="urn:microsoft.com/office/officeart/2005/8/layout/process4"/>
    <dgm:cxn modelId="{5F49D40D-A86F-46DD-BB86-1F15F0BB8549}" type="presParOf" srcId="{57E402AC-87ED-4FA2-BBF3-C9AB3B47A358}" destId="{D08DE2C4-4D31-404E-A200-C1C9FCCA7153}" srcOrd="3" destOrd="0" presId="urn:microsoft.com/office/officeart/2005/8/layout/process4"/>
    <dgm:cxn modelId="{F48AB255-E572-4FDF-80F1-7C4127A9F17F}" type="presParOf" srcId="{57E402AC-87ED-4FA2-BBF3-C9AB3B47A358}" destId="{7EF355BE-BBE9-4E58-8899-5391A4A82472}" srcOrd="4" destOrd="0" presId="urn:microsoft.com/office/officeart/2005/8/layout/process4"/>
    <dgm:cxn modelId="{1696FCCE-919C-4914-9399-B9903D063C6B}" type="presParOf" srcId="{7EF355BE-BBE9-4E58-8899-5391A4A82472}" destId="{D0AE34C1-E77E-49CC-A5EC-10A94AE7DFD6}"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1631CE9-CE67-4F6B-8096-6AA9A6F7DA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8C20BD34-98D0-4CF7-A448-9A2277ABF15D}">
      <dgm:prSet custT="1"/>
      <dgm:spPr>
        <a:solidFill>
          <a:srgbClr val="FF6600"/>
        </a:solidFill>
      </dgm:spPr>
      <dgm:t>
        <a:bodyPr/>
        <a:lstStyle/>
        <a:p>
          <a:pPr algn="just" rtl="0">
            <a:lnSpc>
              <a:spcPct val="100000"/>
            </a:lnSpc>
          </a:pPr>
          <a:r>
            <a:rPr lang="es-ES" sz="1900" dirty="0">
              <a:latin typeface="Arial" panose="020B0604020202020204" pitchFamily="34" charset="0"/>
              <a:cs typeface="Arial" panose="020B0604020202020204" pitchFamily="34" charset="0"/>
            </a:rPr>
            <a:t>Los profesionales de la educación deben ser modelos positivos y guías en la relación familias-centro.</a:t>
          </a:r>
        </a:p>
      </dgm:t>
    </dgm:pt>
    <dgm:pt modelId="{C7B495C8-3A12-4949-B596-CC4D107E437B}" type="parTrans" cxnId="{48B6166B-7799-40D9-B8E0-B038853AF54D}">
      <dgm:prSet/>
      <dgm:spPr/>
      <dgm:t>
        <a:bodyPr/>
        <a:lstStyle/>
        <a:p>
          <a:endParaRPr lang="es-ES" sz="1900">
            <a:latin typeface="Arial" panose="020B0604020202020204" pitchFamily="34" charset="0"/>
            <a:cs typeface="Arial" panose="020B0604020202020204" pitchFamily="34" charset="0"/>
          </a:endParaRPr>
        </a:p>
      </dgm:t>
    </dgm:pt>
    <dgm:pt modelId="{22FA5A4C-9346-4A9D-8C0D-0F7FFD732786}" type="sibTrans" cxnId="{48B6166B-7799-40D9-B8E0-B038853AF54D}">
      <dgm:prSet/>
      <dgm:spPr/>
      <dgm:t>
        <a:bodyPr/>
        <a:lstStyle/>
        <a:p>
          <a:endParaRPr lang="es-ES" sz="1900">
            <a:latin typeface="Arial" panose="020B0604020202020204" pitchFamily="34" charset="0"/>
            <a:cs typeface="Arial" panose="020B0604020202020204" pitchFamily="34" charset="0"/>
          </a:endParaRPr>
        </a:p>
      </dgm:t>
    </dgm:pt>
    <dgm:pt modelId="{EF34890B-2E8F-4744-951C-6B4367F42CBA}">
      <dgm:prSet custT="1"/>
      <dgm:spPr>
        <a:solidFill>
          <a:srgbClr val="FF6600"/>
        </a:solidFill>
      </dgm:spPr>
      <dgm:t>
        <a:bodyPr/>
        <a:lstStyle/>
        <a:p>
          <a:pPr algn="just" rtl="0">
            <a:lnSpc>
              <a:spcPct val="100000"/>
            </a:lnSpc>
          </a:pPr>
          <a:r>
            <a:rPr lang="es-ES" sz="1900" dirty="0">
              <a:latin typeface="Arial" panose="020B0604020202020204" pitchFamily="34" charset="0"/>
              <a:cs typeface="Arial" panose="020B0604020202020204" pitchFamily="34" charset="0"/>
            </a:rPr>
            <a:t>El PAT es el documento de mayor importancia en la concreción de la orientación educativa de forma individualizada e inclusiva.</a:t>
          </a:r>
        </a:p>
      </dgm:t>
    </dgm:pt>
    <dgm:pt modelId="{DFBA7ECC-C634-4996-9E82-CC79F3967B50}" type="parTrans" cxnId="{9D89D6D5-7B4A-409B-BD59-AD208C8C12EC}">
      <dgm:prSet/>
      <dgm:spPr/>
      <dgm:t>
        <a:bodyPr/>
        <a:lstStyle/>
        <a:p>
          <a:endParaRPr lang="es-ES" sz="1900">
            <a:latin typeface="Arial" panose="020B0604020202020204" pitchFamily="34" charset="0"/>
            <a:cs typeface="Arial" panose="020B0604020202020204" pitchFamily="34" charset="0"/>
          </a:endParaRPr>
        </a:p>
      </dgm:t>
    </dgm:pt>
    <dgm:pt modelId="{744C4165-0340-436C-AF15-B05C78109E6B}" type="sibTrans" cxnId="{9D89D6D5-7B4A-409B-BD59-AD208C8C12EC}">
      <dgm:prSet/>
      <dgm:spPr/>
      <dgm:t>
        <a:bodyPr/>
        <a:lstStyle/>
        <a:p>
          <a:endParaRPr lang="es-ES" sz="1900">
            <a:latin typeface="Arial" panose="020B0604020202020204" pitchFamily="34" charset="0"/>
            <a:cs typeface="Arial" panose="020B0604020202020204" pitchFamily="34" charset="0"/>
          </a:endParaRPr>
        </a:p>
      </dgm:t>
    </dgm:pt>
    <dgm:pt modelId="{C00B1B55-4CB3-4AEC-8A61-76B1E594B8D7}">
      <dgm:prSet custT="1"/>
      <dgm:spPr>
        <a:solidFill>
          <a:srgbClr val="FF6600"/>
        </a:solidFill>
      </dgm:spPr>
      <dgm:t>
        <a:bodyPr/>
        <a:lstStyle/>
        <a:p>
          <a:pPr algn="just" rtl="0">
            <a:lnSpc>
              <a:spcPct val="100000"/>
            </a:lnSpc>
          </a:pPr>
          <a:r>
            <a:rPr lang="es-ES" sz="1900" dirty="0">
              <a:latin typeface="Arial" panose="020B0604020202020204" pitchFamily="34" charset="0"/>
              <a:cs typeface="Arial" panose="020B0604020202020204" pitchFamily="34" charset="0"/>
            </a:rPr>
            <a:t>La comunicación es la herramienta más poderosa a emplear con las familias, debemos cuidar que sea fluida y eficaz. </a:t>
          </a:r>
        </a:p>
      </dgm:t>
    </dgm:pt>
    <dgm:pt modelId="{4FB6C2E9-179B-41A9-884B-A220FB0B9799}" type="parTrans" cxnId="{71E1B14F-C750-4996-A677-4C29696C535D}">
      <dgm:prSet/>
      <dgm:spPr/>
      <dgm:t>
        <a:bodyPr/>
        <a:lstStyle/>
        <a:p>
          <a:endParaRPr lang="es-ES" sz="1900">
            <a:latin typeface="Arial" panose="020B0604020202020204" pitchFamily="34" charset="0"/>
            <a:cs typeface="Arial" panose="020B0604020202020204" pitchFamily="34" charset="0"/>
          </a:endParaRPr>
        </a:p>
      </dgm:t>
    </dgm:pt>
    <dgm:pt modelId="{B87AC821-145D-44F3-A425-D8F06E6406A4}" type="sibTrans" cxnId="{71E1B14F-C750-4996-A677-4C29696C535D}">
      <dgm:prSet/>
      <dgm:spPr/>
      <dgm:t>
        <a:bodyPr/>
        <a:lstStyle/>
        <a:p>
          <a:endParaRPr lang="es-ES" sz="1900">
            <a:latin typeface="Arial" panose="020B0604020202020204" pitchFamily="34" charset="0"/>
            <a:cs typeface="Arial" panose="020B0604020202020204" pitchFamily="34" charset="0"/>
          </a:endParaRPr>
        </a:p>
      </dgm:t>
    </dgm:pt>
    <dgm:pt modelId="{703B5588-7184-4ED1-8E77-0BC5ACC16DAC}">
      <dgm:prSet custT="1"/>
      <dgm:spPr>
        <a:solidFill>
          <a:srgbClr val="FF6600"/>
        </a:solidFill>
      </dgm:spPr>
      <dgm:t>
        <a:bodyPr/>
        <a:lstStyle/>
        <a:p>
          <a:pPr algn="just" rtl="0">
            <a:lnSpc>
              <a:spcPct val="100000"/>
            </a:lnSpc>
          </a:pPr>
          <a:r>
            <a:rPr lang="es-ES" sz="1900" dirty="0">
              <a:latin typeface="Arial" panose="020B0604020202020204" pitchFamily="34" charset="0"/>
              <a:cs typeface="Arial" panose="020B0604020202020204" pitchFamily="34" charset="0"/>
            </a:rPr>
            <a:t>La intervención multidisciplinar, coordinada desde el centro e incluyendo a la familia, es esencial para el desarrollo de una intervención eficaz.</a:t>
          </a:r>
        </a:p>
      </dgm:t>
    </dgm:pt>
    <dgm:pt modelId="{8F16E17E-FC34-4203-B0D2-EBD964EF9481}" type="sibTrans" cxnId="{76A89654-19AA-461B-9BBB-9ABE77FB74D5}">
      <dgm:prSet/>
      <dgm:spPr/>
      <dgm:t>
        <a:bodyPr/>
        <a:lstStyle/>
        <a:p>
          <a:endParaRPr lang="es-ES" sz="1900">
            <a:latin typeface="Arial" panose="020B0604020202020204" pitchFamily="34" charset="0"/>
            <a:cs typeface="Arial" panose="020B0604020202020204" pitchFamily="34" charset="0"/>
          </a:endParaRPr>
        </a:p>
      </dgm:t>
    </dgm:pt>
    <dgm:pt modelId="{46A47791-F796-4CD9-8BE8-DA175A6FB43E}" type="parTrans" cxnId="{76A89654-19AA-461B-9BBB-9ABE77FB74D5}">
      <dgm:prSet/>
      <dgm:spPr/>
      <dgm:t>
        <a:bodyPr/>
        <a:lstStyle/>
        <a:p>
          <a:endParaRPr lang="es-ES" sz="1900">
            <a:latin typeface="Arial" panose="020B0604020202020204" pitchFamily="34" charset="0"/>
            <a:cs typeface="Arial" panose="020B0604020202020204" pitchFamily="34" charset="0"/>
          </a:endParaRPr>
        </a:p>
      </dgm:t>
    </dgm:pt>
    <dgm:pt modelId="{967B9D7D-3655-49A7-91FC-08693BD6F359}" type="pres">
      <dgm:prSet presAssocID="{71631CE9-CE67-4F6B-8096-6AA9A6F7DA69}" presName="linear" presStyleCnt="0">
        <dgm:presLayoutVars>
          <dgm:animLvl val="lvl"/>
          <dgm:resizeHandles val="exact"/>
        </dgm:presLayoutVars>
      </dgm:prSet>
      <dgm:spPr/>
    </dgm:pt>
    <dgm:pt modelId="{49AC836D-7D11-4D79-BD17-7C306EE2490A}" type="pres">
      <dgm:prSet presAssocID="{703B5588-7184-4ED1-8E77-0BC5ACC16DAC}" presName="parentText" presStyleLbl="node1" presStyleIdx="0" presStyleCnt="4" custLinFactNeighborY="4833">
        <dgm:presLayoutVars>
          <dgm:chMax val="0"/>
          <dgm:bulletEnabled val="1"/>
        </dgm:presLayoutVars>
      </dgm:prSet>
      <dgm:spPr/>
    </dgm:pt>
    <dgm:pt modelId="{6ECACF3C-A616-4479-B573-A6D9EB9F7134}" type="pres">
      <dgm:prSet presAssocID="{8F16E17E-FC34-4203-B0D2-EBD964EF9481}" presName="spacer" presStyleCnt="0"/>
      <dgm:spPr/>
    </dgm:pt>
    <dgm:pt modelId="{0E959EF0-92C6-4681-BA8B-620372B96854}" type="pres">
      <dgm:prSet presAssocID="{8C20BD34-98D0-4CF7-A448-9A2277ABF15D}" presName="parentText" presStyleLbl="node1" presStyleIdx="1" presStyleCnt="4">
        <dgm:presLayoutVars>
          <dgm:chMax val="0"/>
          <dgm:bulletEnabled val="1"/>
        </dgm:presLayoutVars>
      </dgm:prSet>
      <dgm:spPr/>
    </dgm:pt>
    <dgm:pt modelId="{9AAFABD1-923F-4D9F-9A70-B1AB4FD91EDA}" type="pres">
      <dgm:prSet presAssocID="{22FA5A4C-9346-4A9D-8C0D-0F7FFD732786}" presName="spacer" presStyleCnt="0"/>
      <dgm:spPr/>
    </dgm:pt>
    <dgm:pt modelId="{6D1028DA-7D3A-4BDE-A047-398DC0B6EE59}" type="pres">
      <dgm:prSet presAssocID="{EF34890B-2E8F-4744-951C-6B4367F42CBA}" presName="parentText" presStyleLbl="node1" presStyleIdx="2" presStyleCnt="4">
        <dgm:presLayoutVars>
          <dgm:chMax val="0"/>
          <dgm:bulletEnabled val="1"/>
        </dgm:presLayoutVars>
      </dgm:prSet>
      <dgm:spPr/>
    </dgm:pt>
    <dgm:pt modelId="{423A524B-BF54-449F-AC3C-64CA293390B4}" type="pres">
      <dgm:prSet presAssocID="{744C4165-0340-436C-AF15-B05C78109E6B}" presName="spacer" presStyleCnt="0"/>
      <dgm:spPr/>
    </dgm:pt>
    <dgm:pt modelId="{D268051C-26BD-4CE2-97C2-472152D2F717}" type="pres">
      <dgm:prSet presAssocID="{C00B1B55-4CB3-4AEC-8A61-76B1E594B8D7}" presName="parentText" presStyleLbl="node1" presStyleIdx="3" presStyleCnt="4">
        <dgm:presLayoutVars>
          <dgm:chMax val="0"/>
          <dgm:bulletEnabled val="1"/>
        </dgm:presLayoutVars>
      </dgm:prSet>
      <dgm:spPr/>
    </dgm:pt>
  </dgm:ptLst>
  <dgm:cxnLst>
    <dgm:cxn modelId="{48B6166B-7799-40D9-B8E0-B038853AF54D}" srcId="{71631CE9-CE67-4F6B-8096-6AA9A6F7DA69}" destId="{8C20BD34-98D0-4CF7-A448-9A2277ABF15D}" srcOrd="1" destOrd="0" parTransId="{C7B495C8-3A12-4949-B596-CC4D107E437B}" sibTransId="{22FA5A4C-9346-4A9D-8C0D-0F7FFD732786}"/>
    <dgm:cxn modelId="{71E1B14F-C750-4996-A677-4C29696C535D}" srcId="{71631CE9-CE67-4F6B-8096-6AA9A6F7DA69}" destId="{C00B1B55-4CB3-4AEC-8A61-76B1E594B8D7}" srcOrd="3" destOrd="0" parTransId="{4FB6C2E9-179B-41A9-884B-A220FB0B9799}" sibTransId="{B87AC821-145D-44F3-A425-D8F06E6406A4}"/>
    <dgm:cxn modelId="{76A89654-19AA-461B-9BBB-9ABE77FB74D5}" srcId="{71631CE9-CE67-4F6B-8096-6AA9A6F7DA69}" destId="{703B5588-7184-4ED1-8E77-0BC5ACC16DAC}" srcOrd="0" destOrd="0" parTransId="{46A47791-F796-4CD9-8BE8-DA175A6FB43E}" sibTransId="{8F16E17E-FC34-4203-B0D2-EBD964EF9481}"/>
    <dgm:cxn modelId="{2CC9CE82-48E6-411F-9567-B15BDA5DF13A}" type="presOf" srcId="{8C20BD34-98D0-4CF7-A448-9A2277ABF15D}" destId="{0E959EF0-92C6-4681-BA8B-620372B96854}" srcOrd="0" destOrd="0" presId="urn:microsoft.com/office/officeart/2005/8/layout/vList2"/>
    <dgm:cxn modelId="{7F1C4690-81C1-4895-B751-F366156C4463}" type="presOf" srcId="{71631CE9-CE67-4F6B-8096-6AA9A6F7DA69}" destId="{967B9D7D-3655-49A7-91FC-08693BD6F359}" srcOrd="0" destOrd="0" presId="urn:microsoft.com/office/officeart/2005/8/layout/vList2"/>
    <dgm:cxn modelId="{5BB7E790-DE82-4E79-BF9A-923BD28E0FB3}" type="presOf" srcId="{C00B1B55-4CB3-4AEC-8A61-76B1E594B8D7}" destId="{D268051C-26BD-4CE2-97C2-472152D2F717}" srcOrd="0" destOrd="0" presId="urn:microsoft.com/office/officeart/2005/8/layout/vList2"/>
    <dgm:cxn modelId="{210379A1-3ABC-4AF6-8ECB-2780EAB2CF48}" type="presOf" srcId="{EF34890B-2E8F-4744-951C-6B4367F42CBA}" destId="{6D1028DA-7D3A-4BDE-A047-398DC0B6EE59}" srcOrd="0" destOrd="0" presId="urn:microsoft.com/office/officeart/2005/8/layout/vList2"/>
    <dgm:cxn modelId="{387B88C1-7894-496A-A096-F37520888E30}" type="presOf" srcId="{703B5588-7184-4ED1-8E77-0BC5ACC16DAC}" destId="{49AC836D-7D11-4D79-BD17-7C306EE2490A}" srcOrd="0" destOrd="0" presId="urn:microsoft.com/office/officeart/2005/8/layout/vList2"/>
    <dgm:cxn modelId="{9D89D6D5-7B4A-409B-BD59-AD208C8C12EC}" srcId="{71631CE9-CE67-4F6B-8096-6AA9A6F7DA69}" destId="{EF34890B-2E8F-4744-951C-6B4367F42CBA}" srcOrd="2" destOrd="0" parTransId="{DFBA7ECC-C634-4996-9E82-CC79F3967B50}" sibTransId="{744C4165-0340-436C-AF15-B05C78109E6B}"/>
    <dgm:cxn modelId="{FBB702CA-167D-4909-90CC-B9F211DF9F19}" type="presParOf" srcId="{967B9D7D-3655-49A7-91FC-08693BD6F359}" destId="{49AC836D-7D11-4D79-BD17-7C306EE2490A}" srcOrd="0" destOrd="0" presId="urn:microsoft.com/office/officeart/2005/8/layout/vList2"/>
    <dgm:cxn modelId="{3C9EBFAE-63AA-44AF-9ECF-A37A05ADB0C7}" type="presParOf" srcId="{967B9D7D-3655-49A7-91FC-08693BD6F359}" destId="{6ECACF3C-A616-4479-B573-A6D9EB9F7134}" srcOrd="1" destOrd="0" presId="urn:microsoft.com/office/officeart/2005/8/layout/vList2"/>
    <dgm:cxn modelId="{B1B475B5-B3A3-4325-ABC7-918C494CBD4D}" type="presParOf" srcId="{967B9D7D-3655-49A7-91FC-08693BD6F359}" destId="{0E959EF0-92C6-4681-BA8B-620372B96854}" srcOrd="2" destOrd="0" presId="urn:microsoft.com/office/officeart/2005/8/layout/vList2"/>
    <dgm:cxn modelId="{0C85DB91-732C-4A20-A2E2-3CD404F16543}" type="presParOf" srcId="{967B9D7D-3655-49A7-91FC-08693BD6F359}" destId="{9AAFABD1-923F-4D9F-9A70-B1AB4FD91EDA}" srcOrd="3" destOrd="0" presId="urn:microsoft.com/office/officeart/2005/8/layout/vList2"/>
    <dgm:cxn modelId="{2FFB66B0-78FD-403A-B206-3839D3B3B4D9}" type="presParOf" srcId="{967B9D7D-3655-49A7-91FC-08693BD6F359}" destId="{6D1028DA-7D3A-4BDE-A047-398DC0B6EE59}" srcOrd="4" destOrd="0" presId="urn:microsoft.com/office/officeart/2005/8/layout/vList2"/>
    <dgm:cxn modelId="{F6F5096B-F7C0-4157-90F2-EB7EDF275157}" type="presParOf" srcId="{967B9D7D-3655-49A7-91FC-08693BD6F359}" destId="{423A524B-BF54-449F-AC3C-64CA293390B4}" srcOrd="5" destOrd="0" presId="urn:microsoft.com/office/officeart/2005/8/layout/vList2"/>
    <dgm:cxn modelId="{B923EEBE-D3BB-4EBC-8A7D-2EE6FC92DF59}" type="presParOf" srcId="{967B9D7D-3655-49A7-91FC-08693BD6F359}" destId="{D268051C-26BD-4CE2-97C2-472152D2F71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F3BEFA1-8BDA-4D3E-A54A-C1E6BD7A5FF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403BEE8A-3DDB-4AC8-B54D-02459FAADAF2}">
      <dgm:prSet/>
      <dgm:spPr>
        <a:solidFill>
          <a:srgbClr val="FF6600"/>
        </a:solidFill>
        <a:ln>
          <a:solidFill>
            <a:srgbClr val="FF6600"/>
          </a:solidFill>
        </a:ln>
      </dgm:spPr>
      <dgm:t>
        <a:bodyPr/>
        <a:lstStyle/>
        <a:p>
          <a:pPr rtl="0"/>
          <a:r>
            <a:rPr lang="es-ES" b="1">
              <a:solidFill>
                <a:schemeClr val="bg1"/>
              </a:solidFill>
              <a:latin typeface="Arial" panose="020B0604020202020204" pitchFamily="34" charset="0"/>
              <a:cs typeface="Arial" panose="020B0604020202020204" pitchFamily="34" charset="0"/>
            </a:rPr>
            <a:t>Motivación en el TDAH</a:t>
          </a:r>
        </a:p>
      </dgm:t>
    </dgm:pt>
    <dgm:pt modelId="{956AA1C8-B10F-4B96-969F-9A6E7433E8BC}" type="parTrans" cxnId="{7422FA64-B12F-465D-A6C1-91A89D95046E}">
      <dgm:prSet/>
      <dgm:spPr/>
      <dgm:t>
        <a:bodyPr/>
        <a:lstStyle/>
        <a:p>
          <a:endParaRPr lang="es-ES">
            <a:latin typeface="Arial" panose="020B0604020202020204" pitchFamily="34" charset="0"/>
            <a:cs typeface="Arial" panose="020B0604020202020204" pitchFamily="34" charset="0"/>
          </a:endParaRPr>
        </a:p>
      </dgm:t>
    </dgm:pt>
    <dgm:pt modelId="{E39BF7B1-1691-406D-BB10-81111365CEE7}" type="sibTrans" cxnId="{7422FA64-B12F-465D-A6C1-91A89D95046E}">
      <dgm:prSet/>
      <dgm:spPr/>
      <dgm:t>
        <a:bodyPr/>
        <a:lstStyle/>
        <a:p>
          <a:endParaRPr lang="es-ES">
            <a:latin typeface="Arial" panose="020B0604020202020204" pitchFamily="34" charset="0"/>
            <a:cs typeface="Arial" panose="020B0604020202020204" pitchFamily="34" charset="0"/>
          </a:endParaRPr>
        </a:p>
      </dgm:t>
    </dgm:pt>
    <dgm:pt modelId="{962A83BC-447C-4DCF-9A2F-5FB3AF58D323}">
      <dgm:prSet/>
      <dgm:spPr/>
      <dgm:t>
        <a:bodyPr/>
        <a:lstStyle/>
        <a:p>
          <a:pPr rtl="0"/>
          <a:r>
            <a:rPr lang="es-ES" dirty="0">
              <a:latin typeface="Arial" panose="020B0604020202020204" pitchFamily="34" charset="0"/>
              <a:cs typeface="Arial" panose="020B0604020202020204" pitchFamily="34" charset="0"/>
            </a:rPr>
            <a:t>Las atribuciones.</a:t>
          </a:r>
        </a:p>
      </dgm:t>
    </dgm:pt>
    <dgm:pt modelId="{3AAE1A40-B9A4-4FFA-86CC-D7422F29BEB3}" type="parTrans" cxnId="{A652EB39-7E45-4BD2-9A8F-573362F48FBE}">
      <dgm:prSet/>
      <dgm:spPr/>
      <dgm:t>
        <a:bodyPr/>
        <a:lstStyle/>
        <a:p>
          <a:endParaRPr lang="es-ES">
            <a:latin typeface="Arial" panose="020B0604020202020204" pitchFamily="34" charset="0"/>
            <a:cs typeface="Arial" panose="020B0604020202020204" pitchFamily="34" charset="0"/>
          </a:endParaRPr>
        </a:p>
      </dgm:t>
    </dgm:pt>
    <dgm:pt modelId="{A010ED18-4C12-4DD1-AB0F-FD131B9A13EC}" type="sibTrans" cxnId="{A652EB39-7E45-4BD2-9A8F-573362F48FBE}">
      <dgm:prSet/>
      <dgm:spPr/>
      <dgm:t>
        <a:bodyPr/>
        <a:lstStyle/>
        <a:p>
          <a:endParaRPr lang="es-ES">
            <a:latin typeface="Arial" panose="020B0604020202020204" pitchFamily="34" charset="0"/>
            <a:cs typeface="Arial" panose="020B0604020202020204" pitchFamily="34" charset="0"/>
          </a:endParaRPr>
        </a:p>
      </dgm:t>
    </dgm:pt>
    <dgm:pt modelId="{813CDFFF-46C1-4D41-BFCB-36A365E6BFE6}">
      <dgm:prSet/>
      <dgm:spPr>
        <a:solidFill>
          <a:srgbClr val="FF6600"/>
        </a:solidFill>
        <a:ln>
          <a:solidFill>
            <a:srgbClr val="FF6600"/>
          </a:solidFill>
        </a:ln>
      </dgm:spPr>
      <dgm:t>
        <a:bodyPr/>
        <a:lstStyle/>
        <a:p>
          <a:pPr rtl="0"/>
          <a:r>
            <a:rPr lang="es-ES" b="1" dirty="0">
              <a:solidFill>
                <a:schemeClr val="bg1"/>
              </a:solidFill>
              <a:latin typeface="Arial" panose="020B0604020202020204" pitchFamily="34" charset="0"/>
              <a:cs typeface="Arial" panose="020B0604020202020204" pitchFamily="34" charset="0"/>
            </a:rPr>
            <a:t>Manejo conductual</a:t>
          </a:r>
        </a:p>
      </dgm:t>
    </dgm:pt>
    <dgm:pt modelId="{9743C121-D88C-40BC-A48A-537FD35A81EC}" type="parTrans" cxnId="{A21AD254-EFE0-487D-ADE1-0A00156B5A89}">
      <dgm:prSet/>
      <dgm:spPr/>
      <dgm:t>
        <a:bodyPr/>
        <a:lstStyle/>
        <a:p>
          <a:endParaRPr lang="es-ES">
            <a:latin typeface="Arial" panose="020B0604020202020204" pitchFamily="34" charset="0"/>
            <a:cs typeface="Arial" panose="020B0604020202020204" pitchFamily="34" charset="0"/>
          </a:endParaRPr>
        </a:p>
      </dgm:t>
    </dgm:pt>
    <dgm:pt modelId="{46E7CFBB-5484-4A07-A9BF-82A89E2007F9}" type="sibTrans" cxnId="{A21AD254-EFE0-487D-ADE1-0A00156B5A89}">
      <dgm:prSet/>
      <dgm:spPr/>
      <dgm:t>
        <a:bodyPr/>
        <a:lstStyle/>
        <a:p>
          <a:endParaRPr lang="es-ES">
            <a:latin typeface="Arial" panose="020B0604020202020204" pitchFamily="34" charset="0"/>
            <a:cs typeface="Arial" panose="020B0604020202020204" pitchFamily="34" charset="0"/>
          </a:endParaRPr>
        </a:p>
      </dgm:t>
    </dgm:pt>
    <dgm:pt modelId="{7DE62DAA-C321-427E-B01C-0790D0F7F307}">
      <dgm:prSet/>
      <dgm:spPr/>
      <dgm:t>
        <a:bodyPr/>
        <a:lstStyle/>
        <a:p>
          <a:pPr rtl="0"/>
          <a:r>
            <a:rPr lang="es-ES" dirty="0">
              <a:latin typeface="Arial" panose="020B0604020202020204" pitchFamily="34" charset="0"/>
              <a:cs typeface="Arial" panose="020B0604020202020204" pitchFamily="34" charset="0"/>
            </a:rPr>
            <a:t>Pautas de intervención específicas.</a:t>
          </a:r>
        </a:p>
      </dgm:t>
    </dgm:pt>
    <dgm:pt modelId="{C2A17F8F-71D3-4679-8C96-1831903CD229}" type="parTrans" cxnId="{7A6C6ECA-4EDF-48C4-8FD8-29EBF9771C35}">
      <dgm:prSet/>
      <dgm:spPr/>
      <dgm:t>
        <a:bodyPr/>
        <a:lstStyle/>
        <a:p>
          <a:endParaRPr lang="es-ES">
            <a:latin typeface="Arial" panose="020B0604020202020204" pitchFamily="34" charset="0"/>
            <a:cs typeface="Arial" panose="020B0604020202020204" pitchFamily="34" charset="0"/>
          </a:endParaRPr>
        </a:p>
      </dgm:t>
    </dgm:pt>
    <dgm:pt modelId="{9048644C-A333-410B-AAC0-00AE69E3F2C7}" type="sibTrans" cxnId="{7A6C6ECA-4EDF-48C4-8FD8-29EBF9771C35}">
      <dgm:prSet/>
      <dgm:spPr/>
      <dgm:t>
        <a:bodyPr/>
        <a:lstStyle/>
        <a:p>
          <a:endParaRPr lang="es-ES">
            <a:latin typeface="Arial" panose="020B0604020202020204" pitchFamily="34" charset="0"/>
            <a:cs typeface="Arial" panose="020B0604020202020204" pitchFamily="34" charset="0"/>
          </a:endParaRPr>
        </a:p>
      </dgm:t>
    </dgm:pt>
    <dgm:pt modelId="{2A6C947D-FA9A-443E-9F65-2237B0179997}">
      <dgm:prSet/>
      <dgm:spPr/>
      <dgm:t>
        <a:bodyPr/>
        <a:lstStyle/>
        <a:p>
          <a:pPr rtl="0"/>
          <a:r>
            <a:rPr lang="es-ES" dirty="0">
              <a:latin typeface="Arial" panose="020B0604020202020204" pitchFamily="34" charset="0"/>
              <a:cs typeface="Arial" panose="020B0604020202020204" pitchFamily="34" charset="0"/>
            </a:rPr>
            <a:t>Empleo de las </a:t>
          </a:r>
          <a:r>
            <a:rPr lang="es-ES" dirty="0" err="1">
              <a:latin typeface="Arial" panose="020B0604020202020204" pitchFamily="34" charset="0"/>
              <a:cs typeface="Arial" panose="020B0604020202020204" pitchFamily="34" charset="0"/>
            </a:rPr>
            <a:t>autoinstrucciones</a:t>
          </a:r>
          <a:r>
            <a:rPr lang="es-ES" dirty="0">
              <a:latin typeface="Arial" panose="020B0604020202020204" pitchFamily="34" charset="0"/>
              <a:cs typeface="Arial" panose="020B0604020202020204" pitchFamily="34" charset="0"/>
            </a:rPr>
            <a:t>.</a:t>
          </a:r>
        </a:p>
      </dgm:t>
    </dgm:pt>
    <dgm:pt modelId="{986744D1-6FE0-4876-8B31-A7FA38E050AD}" type="parTrans" cxnId="{A89B290C-7656-4CA8-81FE-B5C01B973BFE}">
      <dgm:prSet/>
      <dgm:spPr/>
      <dgm:t>
        <a:bodyPr/>
        <a:lstStyle/>
        <a:p>
          <a:endParaRPr lang="es-ES">
            <a:latin typeface="Arial" panose="020B0604020202020204" pitchFamily="34" charset="0"/>
            <a:cs typeface="Arial" panose="020B0604020202020204" pitchFamily="34" charset="0"/>
          </a:endParaRPr>
        </a:p>
      </dgm:t>
    </dgm:pt>
    <dgm:pt modelId="{14DA6AC8-8EA3-44F0-9DA1-45CC16DDFD43}" type="sibTrans" cxnId="{A89B290C-7656-4CA8-81FE-B5C01B973BFE}">
      <dgm:prSet/>
      <dgm:spPr/>
      <dgm:t>
        <a:bodyPr/>
        <a:lstStyle/>
        <a:p>
          <a:endParaRPr lang="es-ES">
            <a:latin typeface="Arial" panose="020B0604020202020204" pitchFamily="34" charset="0"/>
            <a:cs typeface="Arial" panose="020B0604020202020204" pitchFamily="34" charset="0"/>
          </a:endParaRPr>
        </a:p>
      </dgm:t>
    </dgm:pt>
    <dgm:pt modelId="{334DB776-1B1A-442E-90F0-BF85E4C2326C}">
      <dgm:prSet/>
      <dgm:spPr/>
      <dgm:t>
        <a:bodyPr/>
        <a:lstStyle/>
        <a:p>
          <a:pPr rtl="0"/>
          <a:r>
            <a:rPr lang="es-ES" dirty="0">
              <a:latin typeface="Arial" panose="020B0604020202020204" pitchFamily="34" charset="0"/>
              <a:cs typeface="Arial" panose="020B0604020202020204" pitchFamily="34" charset="0"/>
            </a:rPr>
            <a:t>Gestión de la frustración.</a:t>
          </a:r>
        </a:p>
      </dgm:t>
    </dgm:pt>
    <dgm:pt modelId="{99E25105-0837-40C1-921B-46D05542BDC7}" type="parTrans" cxnId="{3D78F236-B0B1-4DEB-9F8E-E3F79B9D9F94}">
      <dgm:prSet/>
      <dgm:spPr/>
      <dgm:t>
        <a:bodyPr/>
        <a:lstStyle/>
        <a:p>
          <a:endParaRPr lang="es-ES">
            <a:latin typeface="Arial" panose="020B0604020202020204" pitchFamily="34" charset="0"/>
            <a:cs typeface="Arial" panose="020B0604020202020204" pitchFamily="34" charset="0"/>
          </a:endParaRPr>
        </a:p>
      </dgm:t>
    </dgm:pt>
    <dgm:pt modelId="{544C0E1C-2A16-4E99-B6AA-2BE2B691722E}" type="sibTrans" cxnId="{3D78F236-B0B1-4DEB-9F8E-E3F79B9D9F94}">
      <dgm:prSet/>
      <dgm:spPr/>
      <dgm:t>
        <a:bodyPr/>
        <a:lstStyle/>
        <a:p>
          <a:endParaRPr lang="es-ES">
            <a:latin typeface="Arial" panose="020B0604020202020204" pitchFamily="34" charset="0"/>
            <a:cs typeface="Arial" panose="020B0604020202020204" pitchFamily="34" charset="0"/>
          </a:endParaRPr>
        </a:p>
      </dgm:t>
    </dgm:pt>
    <dgm:pt modelId="{6E2F4913-1E13-42DA-925F-2A8A248EB8C7}">
      <dgm:prSet/>
      <dgm:spPr>
        <a:solidFill>
          <a:srgbClr val="FF6600"/>
        </a:solidFill>
        <a:ln>
          <a:solidFill>
            <a:srgbClr val="FF6600"/>
          </a:solidFill>
        </a:ln>
      </dgm:spPr>
      <dgm:t>
        <a:bodyPr/>
        <a:lstStyle/>
        <a:p>
          <a:pPr rtl="0"/>
          <a:r>
            <a:rPr lang="es-ES" b="1">
              <a:solidFill>
                <a:schemeClr val="bg1"/>
              </a:solidFill>
              <a:latin typeface="Arial" panose="020B0604020202020204" pitchFamily="34" charset="0"/>
              <a:cs typeface="Arial" panose="020B0604020202020204" pitchFamily="34" charset="0"/>
            </a:rPr>
            <a:t>Familia y TDAH</a:t>
          </a:r>
        </a:p>
      </dgm:t>
    </dgm:pt>
    <dgm:pt modelId="{74AAEF5C-509A-474D-94B1-5D1C1EE8D4B6}" type="parTrans" cxnId="{473D5722-1868-4BFB-8945-B4C7FAEE2891}">
      <dgm:prSet/>
      <dgm:spPr/>
      <dgm:t>
        <a:bodyPr/>
        <a:lstStyle/>
        <a:p>
          <a:endParaRPr lang="es-ES">
            <a:latin typeface="Arial" panose="020B0604020202020204" pitchFamily="34" charset="0"/>
            <a:cs typeface="Arial" panose="020B0604020202020204" pitchFamily="34" charset="0"/>
          </a:endParaRPr>
        </a:p>
      </dgm:t>
    </dgm:pt>
    <dgm:pt modelId="{C4FA1447-0BE6-48D2-80D4-0A77BC67C189}" type="sibTrans" cxnId="{473D5722-1868-4BFB-8945-B4C7FAEE2891}">
      <dgm:prSet/>
      <dgm:spPr/>
      <dgm:t>
        <a:bodyPr/>
        <a:lstStyle/>
        <a:p>
          <a:endParaRPr lang="es-ES">
            <a:latin typeface="Arial" panose="020B0604020202020204" pitchFamily="34" charset="0"/>
            <a:cs typeface="Arial" panose="020B0604020202020204" pitchFamily="34" charset="0"/>
          </a:endParaRPr>
        </a:p>
      </dgm:t>
    </dgm:pt>
    <dgm:pt modelId="{B5910284-B671-45E8-9CEB-D4A3AB6EB172}">
      <dgm:prSet/>
      <dgm:spPr/>
      <dgm:t>
        <a:bodyPr/>
        <a:lstStyle/>
        <a:p>
          <a:pPr rtl="0"/>
          <a:r>
            <a:rPr lang="es-ES" dirty="0">
              <a:latin typeface="Arial" panose="020B0604020202020204" pitchFamily="34" charset="0"/>
              <a:cs typeface="Arial" panose="020B0604020202020204" pitchFamily="34" charset="0"/>
            </a:rPr>
            <a:t>Factores de protección y de riesgo.</a:t>
          </a:r>
        </a:p>
      </dgm:t>
    </dgm:pt>
    <dgm:pt modelId="{BFAE5B41-52CF-4476-8AE9-E56D5F0F3331}" type="parTrans" cxnId="{9159AD22-A7CF-4914-9F4C-7F339AF1C2FD}">
      <dgm:prSet/>
      <dgm:spPr/>
      <dgm:t>
        <a:bodyPr/>
        <a:lstStyle/>
        <a:p>
          <a:endParaRPr lang="es-ES">
            <a:latin typeface="Arial" panose="020B0604020202020204" pitchFamily="34" charset="0"/>
            <a:cs typeface="Arial" panose="020B0604020202020204" pitchFamily="34" charset="0"/>
          </a:endParaRPr>
        </a:p>
      </dgm:t>
    </dgm:pt>
    <dgm:pt modelId="{0BBFD9B5-6C97-4EA8-881D-AC6DF1A3126E}" type="sibTrans" cxnId="{9159AD22-A7CF-4914-9F4C-7F339AF1C2FD}">
      <dgm:prSet/>
      <dgm:spPr/>
      <dgm:t>
        <a:bodyPr/>
        <a:lstStyle/>
        <a:p>
          <a:endParaRPr lang="es-ES">
            <a:latin typeface="Arial" panose="020B0604020202020204" pitchFamily="34" charset="0"/>
            <a:cs typeface="Arial" panose="020B0604020202020204" pitchFamily="34" charset="0"/>
          </a:endParaRPr>
        </a:p>
      </dgm:t>
    </dgm:pt>
    <dgm:pt modelId="{DAA60C6B-4BB3-4BF5-80C1-39FF7450149F}">
      <dgm:prSet/>
      <dgm:spPr/>
      <dgm:t>
        <a:bodyPr/>
        <a:lstStyle/>
        <a:p>
          <a:pPr rtl="0"/>
          <a:r>
            <a:rPr lang="es-ES" dirty="0">
              <a:latin typeface="Arial" panose="020B0604020202020204" pitchFamily="34" charset="0"/>
              <a:cs typeface="Arial" panose="020B0604020202020204" pitchFamily="34" charset="0"/>
            </a:rPr>
            <a:t>Relación entre hermanos.</a:t>
          </a:r>
        </a:p>
      </dgm:t>
    </dgm:pt>
    <dgm:pt modelId="{FE0E3412-6C3B-4117-A0AD-6A8DC4C40D62}" type="parTrans" cxnId="{904C876E-37E8-42A1-A759-32E79A9BEBDF}">
      <dgm:prSet/>
      <dgm:spPr/>
      <dgm:t>
        <a:bodyPr/>
        <a:lstStyle/>
        <a:p>
          <a:endParaRPr lang="es-ES">
            <a:latin typeface="Arial" panose="020B0604020202020204" pitchFamily="34" charset="0"/>
            <a:cs typeface="Arial" panose="020B0604020202020204" pitchFamily="34" charset="0"/>
          </a:endParaRPr>
        </a:p>
      </dgm:t>
    </dgm:pt>
    <dgm:pt modelId="{CACCC063-2197-4A87-8BBB-7A8AE38E0B19}" type="sibTrans" cxnId="{904C876E-37E8-42A1-A759-32E79A9BEBDF}">
      <dgm:prSet/>
      <dgm:spPr/>
      <dgm:t>
        <a:bodyPr/>
        <a:lstStyle/>
        <a:p>
          <a:endParaRPr lang="es-ES">
            <a:latin typeface="Arial" panose="020B0604020202020204" pitchFamily="34" charset="0"/>
            <a:cs typeface="Arial" panose="020B0604020202020204" pitchFamily="34" charset="0"/>
          </a:endParaRPr>
        </a:p>
      </dgm:t>
    </dgm:pt>
    <dgm:pt modelId="{0B2AD35F-7738-431D-8F79-120B82070E45}">
      <dgm:prSet/>
      <dgm:spPr/>
      <dgm:t>
        <a:bodyPr/>
        <a:lstStyle/>
        <a:p>
          <a:pPr rtl="0"/>
          <a:r>
            <a:rPr lang="es-ES" dirty="0">
              <a:latin typeface="Arial" panose="020B0604020202020204" pitchFamily="34" charset="0"/>
              <a:cs typeface="Arial" panose="020B0604020202020204" pitchFamily="34" charset="0"/>
            </a:rPr>
            <a:t>Fomento de las HHSS e integración.</a:t>
          </a:r>
        </a:p>
      </dgm:t>
    </dgm:pt>
    <dgm:pt modelId="{96E2C8CE-EA69-481C-AEE8-C850DC1F5B13}" type="parTrans" cxnId="{D297AC4F-0154-4D7D-AE8A-CC8D3B759A0F}">
      <dgm:prSet/>
      <dgm:spPr/>
      <dgm:t>
        <a:bodyPr/>
        <a:lstStyle/>
        <a:p>
          <a:endParaRPr lang="es-ES"/>
        </a:p>
      </dgm:t>
    </dgm:pt>
    <dgm:pt modelId="{88631821-D3AD-4ED9-9F26-2D94140512FE}" type="sibTrans" cxnId="{D297AC4F-0154-4D7D-AE8A-CC8D3B759A0F}">
      <dgm:prSet/>
      <dgm:spPr/>
      <dgm:t>
        <a:bodyPr/>
        <a:lstStyle/>
        <a:p>
          <a:endParaRPr lang="es-ES"/>
        </a:p>
      </dgm:t>
    </dgm:pt>
    <dgm:pt modelId="{A5E8E7C2-8578-4C97-BB0C-30006E2CE564}">
      <dgm:prSet/>
      <dgm:spPr/>
      <dgm:t>
        <a:bodyPr/>
        <a:lstStyle/>
        <a:p>
          <a:pPr rtl="0"/>
          <a:r>
            <a:rPr lang="es-ES" dirty="0">
              <a:latin typeface="Arial" panose="020B0604020202020204" pitchFamily="34" charset="0"/>
              <a:cs typeface="Arial" panose="020B0604020202020204" pitchFamily="34" charset="0"/>
            </a:rPr>
            <a:t>Pautas para gestionar los descontroles emocionales.</a:t>
          </a:r>
        </a:p>
      </dgm:t>
    </dgm:pt>
    <dgm:pt modelId="{4A3B97C9-DDA7-4061-8DE2-D200F8CE5EDF}" type="parTrans" cxnId="{07164211-F7C9-44F1-91C4-549207F03DF6}">
      <dgm:prSet/>
      <dgm:spPr/>
      <dgm:t>
        <a:bodyPr/>
        <a:lstStyle/>
        <a:p>
          <a:endParaRPr lang="es-ES"/>
        </a:p>
      </dgm:t>
    </dgm:pt>
    <dgm:pt modelId="{F505A1F9-5601-4717-BEDB-F6AD5C6CBFB4}" type="sibTrans" cxnId="{07164211-F7C9-44F1-91C4-549207F03DF6}">
      <dgm:prSet/>
      <dgm:spPr/>
      <dgm:t>
        <a:bodyPr/>
        <a:lstStyle/>
        <a:p>
          <a:endParaRPr lang="es-ES"/>
        </a:p>
      </dgm:t>
    </dgm:pt>
    <dgm:pt modelId="{0B60A2E8-C056-4C4A-BDA5-C1CA432D0FA2}" type="pres">
      <dgm:prSet presAssocID="{DF3BEFA1-8BDA-4D3E-A54A-C1E6BD7A5FF5}" presName="linear" presStyleCnt="0">
        <dgm:presLayoutVars>
          <dgm:animLvl val="lvl"/>
          <dgm:resizeHandles val="exact"/>
        </dgm:presLayoutVars>
      </dgm:prSet>
      <dgm:spPr/>
    </dgm:pt>
    <dgm:pt modelId="{ED7902C0-8E3F-4176-9ABB-509E76A69D03}" type="pres">
      <dgm:prSet presAssocID="{403BEE8A-3DDB-4AC8-B54D-02459FAADAF2}" presName="parentText" presStyleLbl="node1" presStyleIdx="0" presStyleCnt="3">
        <dgm:presLayoutVars>
          <dgm:chMax val="0"/>
          <dgm:bulletEnabled val="1"/>
        </dgm:presLayoutVars>
      </dgm:prSet>
      <dgm:spPr/>
    </dgm:pt>
    <dgm:pt modelId="{C9D93302-34D2-414B-8736-F8FD195929CE}" type="pres">
      <dgm:prSet presAssocID="{403BEE8A-3DDB-4AC8-B54D-02459FAADAF2}" presName="childText" presStyleLbl="revTx" presStyleIdx="0" presStyleCnt="3">
        <dgm:presLayoutVars>
          <dgm:bulletEnabled val="1"/>
        </dgm:presLayoutVars>
      </dgm:prSet>
      <dgm:spPr/>
    </dgm:pt>
    <dgm:pt modelId="{C56E9196-305F-45B5-AB95-5AE592B3C81B}" type="pres">
      <dgm:prSet presAssocID="{813CDFFF-46C1-4D41-BFCB-36A365E6BFE6}" presName="parentText" presStyleLbl="node1" presStyleIdx="1" presStyleCnt="3">
        <dgm:presLayoutVars>
          <dgm:chMax val="0"/>
          <dgm:bulletEnabled val="1"/>
        </dgm:presLayoutVars>
      </dgm:prSet>
      <dgm:spPr/>
    </dgm:pt>
    <dgm:pt modelId="{76BFAA44-93F2-4F88-BD30-D867D5700FFA}" type="pres">
      <dgm:prSet presAssocID="{813CDFFF-46C1-4D41-BFCB-36A365E6BFE6}" presName="childText" presStyleLbl="revTx" presStyleIdx="1" presStyleCnt="3">
        <dgm:presLayoutVars>
          <dgm:bulletEnabled val="1"/>
        </dgm:presLayoutVars>
      </dgm:prSet>
      <dgm:spPr/>
    </dgm:pt>
    <dgm:pt modelId="{CF106BEB-DDC4-4E45-A637-3D804B810605}" type="pres">
      <dgm:prSet presAssocID="{6E2F4913-1E13-42DA-925F-2A8A248EB8C7}" presName="parentText" presStyleLbl="node1" presStyleIdx="2" presStyleCnt="3">
        <dgm:presLayoutVars>
          <dgm:chMax val="0"/>
          <dgm:bulletEnabled val="1"/>
        </dgm:presLayoutVars>
      </dgm:prSet>
      <dgm:spPr/>
    </dgm:pt>
    <dgm:pt modelId="{91077EF7-4DCE-43AB-A2BB-B035F4938F85}" type="pres">
      <dgm:prSet presAssocID="{6E2F4913-1E13-42DA-925F-2A8A248EB8C7}" presName="childText" presStyleLbl="revTx" presStyleIdx="2" presStyleCnt="3">
        <dgm:presLayoutVars>
          <dgm:bulletEnabled val="1"/>
        </dgm:presLayoutVars>
      </dgm:prSet>
      <dgm:spPr/>
    </dgm:pt>
  </dgm:ptLst>
  <dgm:cxnLst>
    <dgm:cxn modelId="{4B34A602-405E-434C-8282-17A41116CC8E}" type="presOf" srcId="{403BEE8A-3DDB-4AC8-B54D-02459FAADAF2}" destId="{ED7902C0-8E3F-4176-9ABB-509E76A69D03}" srcOrd="0" destOrd="0" presId="urn:microsoft.com/office/officeart/2005/8/layout/vList2"/>
    <dgm:cxn modelId="{A89B290C-7656-4CA8-81FE-B5C01B973BFE}" srcId="{813CDFFF-46C1-4D41-BFCB-36A365E6BFE6}" destId="{2A6C947D-FA9A-443E-9F65-2237B0179997}" srcOrd="1" destOrd="0" parTransId="{986744D1-6FE0-4876-8B31-A7FA38E050AD}" sibTransId="{14DA6AC8-8EA3-44F0-9DA1-45CC16DDFD43}"/>
    <dgm:cxn modelId="{07164211-F7C9-44F1-91C4-549207F03DF6}" srcId="{813CDFFF-46C1-4D41-BFCB-36A365E6BFE6}" destId="{A5E8E7C2-8578-4C97-BB0C-30006E2CE564}" srcOrd="3" destOrd="0" parTransId="{4A3B97C9-DDA7-4061-8DE2-D200F8CE5EDF}" sibTransId="{F505A1F9-5601-4717-BEDB-F6AD5C6CBFB4}"/>
    <dgm:cxn modelId="{AE11FC12-1C4F-44AC-8569-8368E12B1536}" type="presOf" srcId="{A5E8E7C2-8578-4C97-BB0C-30006E2CE564}" destId="{76BFAA44-93F2-4F88-BD30-D867D5700FFA}" srcOrd="0" destOrd="3" presId="urn:microsoft.com/office/officeart/2005/8/layout/vList2"/>
    <dgm:cxn modelId="{473D5722-1868-4BFB-8945-B4C7FAEE2891}" srcId="{DF3BEFA1-8BDA-4D3E-A54A-C1E6BD7A5FF5}" destId="{6E2F4913-1E13-42DA-925F-2A8A248EB8C7}" srcOrd="2" destOrd="0" parTransId="{74AAEF5C-509A-474D-94B1-5D1C1EE8D4B6}" sibTransId="{C4FA1447-0BE6-48D2-80D4-0A77BC67C189}"/>
    <dgm:cxn modelId="{9159AD22-A7CF-4914-9F4C-7F339AF1C2FD}" srcId="{6E2F4913-1E13-42DA-925F-2A8A248EB8C7}" destId="{B5910284-B671-45E8-9CEB-D4A3AB6EB172}" srcOrd="0" destOrd="0" parTransId="{BFAE5B41-52CF-4476-8AE9-E56D5F0F3331}" sibTransId="{0BBFD9B5-6C97-4EA8-881D-AC6DF1A3126E}"/>
    <dgm:cxn modelId="{3D78F236-B0B1-4DEB-9F8E-E3F79B9D9F94}" srcId="{813CDFFF-46C1-4D41-BFCB-36A365E6BFE6}" destId="{334DB776-1B1A-442E-90F0-BF85E4C2326C}" srcOrd="2" destOrd="0" parTransId="{99E25105-0837-40C1-921B-46D05542BDC7}" sibTransId="{544C0E1C-2A16-4E99-B6AA-2BE2B691722E}"/>
    <dgm:cxn modelId="{A652EB39-7E45-4BD2-9A8F-573362F48FBE}" srcId="{403BEE8A-3DDB-4AC8-B54D-02459FAADAF2}" destId="{962A83BC-447C-4DCF-9A2F-5FB3AF58D323}" srcOrd="0" destOrd="0" parTransId="{3AAE1A40-B9A4-4FFA-86CC-D7422F29BEB3}" sibTransId="{A010ED18-4C12-4DD1-AB0F-FD131B9A13EC}"/>
    <dgm:cxn modelId="{3FDBF45D-0CEE-448D-A070-D4BBB1A04531}" type="presOf" srcId="{0B2AD35F-7738-431D-8F79-120B82070E45}" destId="{C9D93302-34D2-414B-8736-F8FD195929CE}" srcOrd="0" destOrd="1" presId="urn:microsoft.com/office/officeart/2005/8/layout/vList2"/>
    <dgm:cxn modelId="{7422FA64-B12F-465D-A6C1-91A89D95046E}" srcId="{DF3BEFA1-8BDA-4D3E-A54A-C1E6BD7A5FF5}" destId="{403BEE8A-3DDB-4AC8-B54D-02459FAADAF2}" srcOrd="0" destOrd="0" parTransId="{956AA1C8-B10F-4B96-969F-9A6E7433E8BC}" sibTransId="{E39BF7B1-1691-406D-BB10-81111365CEE7}"/>
    <dgm:cxn modelId="{904C876E-37E8-42A1-A759-32E79A9BEBDF}" srcId="{6E2F4913-1E13-42DA-925F-2A8A248EB8C7}" destId="{DAA60C6B-4BB3-4BF5-80C1-39FF7450149F}" srcOrd="1" destOrd="0" parTransId="{FE0E3412-6C3B-4117-A0AD-6A8DC4C40D62}" sibTransId="{CACCC063-2197-4A87-8BBB-7A8AE38E0B19}"/>
    <dgm:cxn modelId="{D297AC4F-0154-4D7D-AE8A-CC8D3B759A0F}" srcId="{403BEE8A-3DDB-4AC8-B54D-02459FAADAF2}" destId="{0B2AD35F-7738-431D-8F79-120B82070E45}" srcOrd="1" destOrd="0" parTransId="{96E2C8CE-EA69-481C-AEE8-C850DC1F5B13}" sibTransId="{88631821-D3AD-4ED9-9F26-2D94140512FE}"/>
    <dgm:cxn modelId="{BD39DC53-37C5-4926-9414-EAF4FA9415D5}" type="presOf" srcId="{B5910284-B671-45E8-9CEB-D4A3AB6EB172}" destId="{91077EF7-4DCE-43AB-A2BB-B035F4938F85}" srcOrd="0" destOrd="0" presId="urn:microsoft.com/office/officeart/2005/8/layout/vList2"/>
    <dgm:cxn modelId="{A21AD254-EFE0-487D-ADE1-0A00156B5A89}" srcId="{DF3BEFA1-8BDA-4D3E-A54A-C1E6BD7A5FF5}" destId="{813CDFFF-46C1-4D41-BFCB-36A365E6BFE6}" srcOrd="1" destOrd="0" parTransId="{9743C121-D88C-40BC-A48A-537FD35A81EC}" sibTransId="{46E7CFBB-5484-4A07-A9BF-82A89E2007F9}"/>
    <dgm:cxn modelId="{438FD05A-959E-481C-B40B-C60ABFD51583}" type="presOf" srcId="{813CDFFF-46C1-4D41-BFCB-36A365E6BFE6}" destId="{C56E9196-305F-45B5-AB95-5AE592B3C81B}" srcOrd="0" destOrd="0" presId="urn:microsoft.com/office/officeart/2005/8/layout/vList2"/>
    <dgm:cxn modelId="{85C5E45A-B02A-4122-AFC1-186A7CDF7A4E}" type="presOf" srcId="{334DB776-1B1A-442E-90F0-BF85E4C2326C}" destId="{76BFAA44-93F2-4F88-BD30-D867D5700FFA}" srcOrd="0" destOrd="2" presId="urn:microsoft.com/office/officeart/2005/8/layout/vList2"/>
    <dgm:cxn modelId="{D5A0FA86-91E5-4AE7-8C24-410AD9A6B119}" type="presOf" srcId="{DAA60C6B-4BB3-4BF5-80C1-39FF7450149F}" destId="{91077EF7-4DCE-43AB-A2BB-B035F4938F85}" srcOrd="0" destOrd="1" presId="urn:microsoft.com/office/officeart/2005/8/layout/vList2"/>
    <dgm:cxn modelId="{79F85EA1-C70F-4014-9D76-907BC5BBD508}" type="presOf" srcId="{6E2F4913-1E13-42DA-925F-2A8A248EB8C7}" destId="{CF106BEB-DDC4-4E45-A637-3D804B810605}" srcOrd="0" destOrd="0" presId="urn:microsoft.com/office/officeart/2005/8/layout/vList2"/>
    <dgm:cxn modelId="{E81FD7C0-8EF5-4B2C-A39C-08E42FB24696}" type="presOf" srcId="{962A83BC-447C-4DCF-9A2F-5FB3AF58D323}" destId="{C9D93302-34D2-414B-8736-F8FD195929CE}" srcOrd="0" destOrd="0" presId="urn:microsoft.com/office/officeart/2005/8/layout/vList2"/>
    <dgm:cxn modelId="{7A6C6ECA-4EDF-48C4-8FD8-29EBF9771C35}" srcId="{813CDFFF-46C1-4D41-BFCB-36A365E6BFE6}" destId="{7DE62DAA-C321-427E-B01C-0790D0F7F307}" srcOrd="0" destOrd="0" parTransId="{C2A17F8F-71D3-4679-8C96-1831903CD229}" sibTransId="{9048644C-A333-410B-AAC0-00AE69E3F2C7}"/>
    <dgm:cxn modelId="{0CED19F1-443E-41BC-8531-6A66340E81B9}" type="presOf" srcId="{7DE62DAA-C321-427E-B01C-0790D0F7F307}" destId="{76BFAA44-93F2-4F88-BD30-D867D5700FFA}" srcOrd="0" destOrd="0" presId="urn:microsoft.com/office/officeart/2005/8/layout/vList2"/>
    <dgm:cxn modelId="{CDACDCF2-1F32-4168-8905-59C040758FEA}" type="presOf" srcId="{2A6C947D-FA9A-443E-9F65-2237B0179997}" destId="{76BFAA44-93F2-4F88-BD30-D867D5700FFA}" srcOrd="0" destOrd="1" presId="urn:microsoft.com/office/officeart/2005/8/layout/vList2"/>
    <dgm:cxn modelId="{A670E4F8-CDD3-4209-A2B7-1BE9F30DF1D9}" type="presOf" srcId="{DF3BEFA1-8BDA-4D3E-A54A-C1E6BD7A5FF5}" destId="{0B60A2E8-C056-4C4A-BDA5-C1CA432D0FA2}" srcOrd="0" destOrd="0" presId="urn:microsoft.com/office/officeart/2005/8/layout/vList2"/>
    <dgm:cxn modelId="{24E526B0-D3E6-4D1A-9410-233D07B69DE9}" type="presParOf" srcId="{0B60A2E8-C056-4C4A-BDA5-C1CA432D0FA2}" destId="{ED7902C0-8E3F-4176-9ABB-509E76A69D03}" srcOrd="0" destOrd="0" presId="urn:microsoft.com/office/officeart/2005/8/layout/vList2"/>
    <dgm:cxn modelId="{627F2933-6595-4C27-8D69-3744FEDDBE85}" type="presParOf" srcId="{0B60A2E8-C056-4C4A-BDA5-C1CA432D0FA2}" destId="{C9D93302-34D2-414B-8736-F8FD195929CE}" srcOrd="1" destOrd="0" presId="urn:microsoft.com/office/officeart/2005/8/layout/vList2"/>
    <dgm:cxn modelId="{07FFDF23-DF42-47A8-A25C-1BFE3012D4C4}" type="presParOf" srcId="{0B60A2E8-C056-4C4A-BDA5-C1CA432D0FA2}" destId="{C56E9196-305F-45B5-AB95-5AE592B3C81B}" srcOrd="2" destOrd="0" presId="urn:microsoft.com/office/officeart/2005/8/layout/vList2"/>
    <dgm:cxn modelId="{656B6CFB-5B06-4F9A-9346-E8C50F6D0109}" type="presParOf" srcId="{0B60A2E8-C056-4C4A-BDA5-C1CA432D0FA2}" destId="{76BFAA44-93F2-4F88-BD30-D867D5700FFA}" srcOrd="3" destOrd="0" presId="urn:microsoft.com/office/officeart/2005/8/layout/vList2"/>
    <dgm:cxn modelId="{54190460-5E94-4442-9CEB-99FC96CA0AE2}" type="presParOf" srcId="{0B60A2E8-C056-4C4A-BDA5-C1CA432D0FA2}" destId="{CF106BEB-DDC4-4E45-A637-3D804B810605}" srcOrd="4" destOrd="0" presId="urn:microsoft.com/office/officeart/2005/8/layout/vList2"/>
    <dgm:cxn modelId="{DA2454FA-568A-4A4C-AE15-27A2A46FC94E}" type="presParOf" srcId="{0B60A2E8-C056-4C4A-BDA5-C1CA432D0FA2}" destId="{91077EF7-4DCE-43AB-A2BB-B035F4938F85}"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FBBE6D9-4D49-495A-A62A-E12E4095C0EB}"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s-ES"/>
        </a:p>
      </dgm:t>
    </dgm:pt>
    <dgm:pt modelId="{0A16B1D4-C3E5-40FE-8802-F6632EE7FFF0}">
      <dgm:prSet custT="1"/>
      <dgm:spPr/>
      <dgm:t>
        <a:bodyPr/>
        <a:lstStyle/>
        <a:p>
          <a:pPr algn="ctr" rtl="0"/>
          <a:r>
            <a:rPr lang="en-GB" sz="2000" dirty="0" err="1">
              <a:latin typeface="Arial" panose="020B0604020202020204" pitchFamily="34" charset="0"/>
              <a:cs typeface="Arial" panose="020B0604020202020204" pitchFamily="34" charset="0"/>
            </a:rPr>
            <a:t>Aprende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porque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disfruta</a:t>
          </a:r>
          <a:r>
            <a:rPr lang="en-GB" sz="2000" dirty="0">
              <a:latin typeface="Arial" panose="020B0604020202020204" pitchFamily="34" charset="0"/>
              <a:cs typeface="Arial" panose="020B0604020202020204" pitchFamily="34" charset="0"/>
            </a:rPr>
            <a:t> del </a:t>
          </a:r>
          <a:r>
            <a:rPr lang="en-GB" sz="2000" dirty="0" err="1">
              <a:latin typeface="Arial" panose="020B0604020202020204" pitchFamily="34" charset="0"/>
              <a:cs typeface="Arial" panose="020B0604020202020204" pitchFamily="34" charset="0"/>
            </a:rPr>
            <a:t>proceso</a:t>
          </a:r>
          <a:r>
            <a:rPr lang="en-GB" sz="2000" dirty="0">
              <a:latin typeface="Arial" panose="020B0604020202020204" pitchFamily="34" charset="0"/>
              <a:cs typeface="Arial" panose="020B0604020202020204" pitchFamily="34" charset="0"/>
            </a:rPr>
            <a:t> y </a:t>
          </a:r>
          <a:r>
            <a:rPr lang="en-GB" sz="2000" dirty="0" err="1">
              <a:latin typeface="Arial" panose="020B0604020202020204" pitchFamily="34" charset="0"/>
              <a:cs typeface="Arial" panose="020B0604020202020204" pitchFamily="34" charset="0"/>
            </a:rPr>
            <a:t>acto</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aprender</a:t>
          </a:r>
          <a:endParaRPr lang="es-ES" sz="2000" dirty="0">
            <a:latin typeface="Arial" panose="020B0604020202020204" pitchFamily="34" charset="0"/>
            <a:cs typeface="Arial" panose="020B0604020202020204" pitchFamily="34" charset="0"/>
          </a:endParaRPr>
        </a:p>
      </dgm:t>
    </dgm:pt>
    <dgm:pt modelId="{A82EDB23-A344-4B8F-A515-298ABE887BC7}" type="parTrans" cxnId="{0EAABCF3-70CB-4991-A543-2CF84010B4A0}">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6B9A1912-D295-4FFB-9052-3F56B0AE24AB}" type="sibTrans" cxnId="{0EAABCF3-70CB-4991-A543-2CF84010B4A0}">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35C076D3-1540-4B4F-BCD7-D4CAB01F29D7}">
      <dgm:prSet custT="1"/>
      <dgm:spPr/>
      <dgm:t>
        <a:bodyPr/>
        <a:lstStyle/>
        <a:p>
          <a:pPr algn="ctr" rtl="0"/>
          <a:r>
            <a:rPr lang="en-GB" sz="2000" dirty="0">
              <a:latin typeface="Arial" panose="020B0604020202020204" pitchFamily="34" charset="0"/>
              <a:cs typeface="Arial" panose="020B0604020202020204" pitchFamily="34" charset="0"/>
            </a:rPr>
            <a:t>Se </a:t>
          </a:r>
          <a:r>
            <a:rPr lang="en-GB" sz="2000" dirty="0" err="1">
              <a:latin typeface="Arial" panose="020B0604020202020204" pitchFamily="34" charset="0"/>
              <a:cs typeface="Arial" panose="020B0604020202020204" pitchFamily="34" charset="0"/>
            </a:rPr>
            <a:t>hace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responsable</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su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proceso</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aprendizaje</a:t>
          </a:r>
          <a:r>
            <a:rPr lang="en-GB" sz="2000" dirty="0">
              <a:latin typeface="Arial" panose="020B0604020202020204" pitchFamily="34" charset="0"/>
              <a:cs typeface="Arial" panose="020B0604020202020204" pitchFamily="34" charset="0"/>
            </a:rPr>
            <a:t> y </a:t>
          </a:r>
          <a:r>
            <a:rPr lang="en-GB" sz="2000" dirty="0" err="1">
              <a:latin typeface="Arial" panose="020B0604020202020204" pitchFamily="34" charset="0"/>
              <a:cs typeface="Arial" panose="020B0604020202020204" pitchFamily="34" charset="0"/>
            </a:rPr>
            <a:t>trata</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superar</a:t>
          </a:r>
          <a:r>
            <a:rPr lang="en-GB" sz="2000" dirty="0">
              <a:latin typeface="Arial" panose="020B0604020202020204" pitchFamily="34" charset="0"/>
              <a:cs typeface="Arial" panose="020B0604020202020204" pitchFamily="34" charset="0"/>
            </a:rPr>
            <a:t> sus </a:t>
          </a:r>
          <a:r>
            <a:rPr lang="en-GB" sz="2000" dirty="0" err="1">
              <a:latin typeface="Arial" panose="020B0604020202020204" pitchFamily="34" charset="0"/>
              <a:cs typeface="Arial" panose="020B0604020202020204" pitchFamily="34" charset="0"/>
            </a:rPr>
            <a:t>metas</a:t>
          </a:r>
          <a:endParaRPr lang="es-ES" sz="2000" dirty="0">
            <a:latin typeface="Arial" panose="020B0604020202020204" pitchFamily="34" charset="0"/>
            <a:cs typeface="Arial" panose="020B0604020202020204" pitchFamily="34" charset="0"/>
          </a:endParaRPr>
        </a:p>
      </dgm:t>
    </dgm:pt>
    <dgm:pt modelId="{95E55630-1EFB-4DE8-B0A3-2ABE1DB1F502}" type="parTrans" cxnId="{C6C98B66-C04B-471A-B81F-A02D4051FF13}">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23A7A2EE-F5E7-4332-B681-269E23F47628}" type="sibTrans" cxnId="{C6C98B66-C04B-471A-B81F-A02D4051FF13}">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9BA2E502-93C1-4522-BA12-5C82E9B0D9BB}">
      <dgm:prSet custT="1"/>
      <dgm:spPr/>
      <dgm:t>
        <a:bodyPr/>
        <a:lstStyle/>
        <a:p>
          <a:pPr algn="ctr" rtl="0"/>
          <a:r>
            <a:rPr lang="en-GB" sz="2000">
              <a:latin typeface="Arial" panose="020B0604020202020204" pitchFamily="34" charset="0"/>
              <a:cs typeface="Arial" panose="020B0604020202020204" pitchFamily="34" charset="0"/>
            </a:rPr>
            <a:t>Muestra interés y curiosidad por los contenidos</a:t>
          </a:r>
          <a:endParaRPr lang="es-ES" sz="2000" dirty="0">
            <a:latin typeface="Arial" panose="020B0604020202020204" pitchFamily="34" charset="0"/>
            <a:cs typeface="Arial" panose="020B0604020202020204" pitchFamily="34" charset="0"/>
          </a:endParaRPr>
        </a:p>
      </dgm:t>
    </dgm:pt>
    <dgm:pt modelId="{BB747E81-E6D3-496C-A220-CF8845D14405}" type="parTrans" cxnId="{F0B5A41D-52B4-4D03-8FD7-CB62E63C9AD4}">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DCE0FD66-8353-4CF2-A06C-BB55CA5214C3}" type="sibTrans" cxnId="{F0B5A41D-52B4-4D03-8FD7-CB62E63C9AD4}">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3F1BE936-8D09-40A3-853A-261FFC38FD3E}">
      <dgm:prSet custT="1"/>
      <dgm:spPr/>
      <dgm:t>
        <a:bodyPr/>
        <a:lstStyle/>
        <a:p>
          <a:pPr algn="ctr" rtl="0"/>
          <a:r>
            <a:rPr lang="en-GB" sz="2000" dirty="0" err="1">
              <a:latin typeface="Arial" panose="020B0604020202020204" pitchFamily="34" charset="0"/>
              <a:cs typeface="Arial" panose="020B0604020202020204" pitchFamily="34" charset="0"/>
            </a:rPr>
            <a:t>Es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protagonista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activo</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su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propio</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proceso</a:t>
          </a:r>
          <a:r>
            <a:rPr lang="en-GB" sz="2000" dirty="0">
              <a:latin typeface="Arial" panose="020B0604020202020204" pitchFamily="34" charset="0"/>
              <a:cs typeface="Arial" panose="020B0604020202020204" pitchFamily="34" charset="0"/>
            </a:rPr>
            <a:t> de </a:t>
          </a:r>
          <a:r>
            <a:rPr lang="en-GB" sz="2000" dirty="0" err="1">
              <a:latin typeface="Arial" panose="020B0604020202020204" pitchFamily="34" charset="0"/>
              <a:cs typeface="Arial" panose="020B0604020202020204" pitchFamily="34" charset="0"/>
            </a:rPr>
            <a:t>aprendizaje</a:t>
          </a:r>
          <a:endParaRPr lang="es-ES" sz="2000" dirty="0">
            <a:latin typeface="Arial" panose="020B0604020202020204" pitchFamily="34" charset="0"/>
            <a:cs typeface="Arial" panose="020B0604020202020204" pitchFamily="34" charset="0"/>
          </a:endParaRPr>
        </a:p>
      </dgm:t>
    </dgm:pt>
    <dgm:pt modelId="{2E2EFA27-655F-4E39-A6F9-02CF2C298E7D}" type="parTrans" cxnId="{156187A3-7E47-49E4-BF24-50F8B6B5BEC8}">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CB65E81E-5626-44FB-9494-1890D4E5A501}" type="sibTrans" cxnId="{156187A3-7E47-49E4-BF24-50F8B6B5BEC8}">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0C2F873F-8937-46C4-A19C-BF5532D2984F}">
      <dgm:prSet custT="1"/>
      <dgm:spPr/>
      <dgm:t>
        <a:bodyPr/>
        <a:lstStyle/>
        <a:p>
          <a:pPr algn="ctr" rtl="0"/>
          <a:r>
            <a:rPr lang="en-GB" sz="2000">
              <a:latin typeface="Arial" panose="020B0604020202020204" pitchFamily="34" charset="0"/>
              <a:cs typeface="Arial" panose="020B0604020202020204" pitchFamily="34" charset="0"/>
            </a:rPr>
            <a:t>No teme fracasar, ya que lo que le importa es lo que aprende y no la nota</a:t>
          </a:r>
          <a:endParaRPr lang="es-ES" sz="2000" dirty="0">
            <a:latin typeface="Arial" panose="020B0604020202020204" pitchFamily="34" charset="0"/>
            <a:cs typeface="Arial" panose="020B0604020202020204" pitchFamily="34" charset="0"/>
          </a:endParaRPr>
        </a:p>
      </dgm:t>
    </dgm:pt>
    <dgm:pt modelId="{26300321-E6F9-4A20-8BF2-3D07F886A55E}" type="parTrans" cxnId="{51D8A029-F3E1-42CC-9B80-60EE4835F027}">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B1EF57F9-6DA7-4765-8723-A2D5A7E97948}" type="sibTrans" cxnId="{51D8A029-F3E1-42CC-9B80-60EE4835F027}">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B0F67943-D80B-4556-986F-5C0F0C91C4B3}">
      <dgm:prSet custT="1"/>
      <dgm:spPr/>
      <dgm:t>
        <a:bodyPr/>
        <a:lstStyle/>
        <a:p>
          <a:pPr algn="ctr" rtl="0"/>
          <a:r>
            <a:rPr lang="en-GB" sz="2000">
              <a:latin typeface="Arial" panose="020B0604020202020204" pitchFamily="34" charset="0"/>
              <a:cs typeface="Arial" panose="020B0604020202020204" pitchFamily="34" charset="0"/>
            </a:rPr>
            <a:t>Se implica, participa, agiliza y transforma el proceso de aprendizaje</a:t>
          </a:r>
          <a:endParaRPr lang="es-ES" sz="2000" dirty="0">
            <a:latin typeface="Arial" panose="020B0604020202020204" pitchFamily="34" charset="0"/>
            <a:cs typeface="Arial" panose="020B0604020202020204" pitchFamily="34" charset="0"/>
          </a:endParaRPr>
        </a:p>
      </dgm:t>
    </dgm:pt>
    <dgm:pt modelId="{468CB39E-413A-4125-9086-4A3C0FB4B84C}" type="parTrans" cxnId="{A7BEB008-02F6-449C-979E-76D19836D95F}">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DE0905A4-99F8-4552-8F0C-FE79207DF8BF}" type="sibTrans" cxnId="{A7BEB008-02F6-449C-979E-76D19836D95F}">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603C43A2-DB07-4033-8262-1697857981FA}">
      <dgm:prSet custT="1"/>
      <dgm:spPr/>
      <dgm:t>
        <a:bodyPr/>
        <a:lstStyle/>
        <a:p>
          <a:pPr algn="ctr" rtl="0"/>
          <a:r>
            <a:rPr lang="en-GB" sz="2000">
              <a:latin typeface="Arial" panose="020B0604020202020204" pitchFamily="34" charset="0"/>
              <a:cs typeface="Arial" panose="020B0604020202020204" pitchFamily="34" charset="0"/>
            </a:rPr>
            <a:t>Se encuentra a gusto y cómodo en clase</a:t>
          </a:r>
          <a:endParaRPr lang="es-ES" sz="2000" dirty="0">
            <a:latin typeface="Arial" panose="020B0604020202020204" pitchFamily="34" charset="0"/>
            <a:cs typeface="Arial" panose="020B0604020202020204" pitchFamily="34" charset="0"/>
          </a:endParaRPr>
        </a:p>
      </dgm:t>
    </dgm:pt>
    <dgm:pt modelId="{2A7B00FF-4335-4C98-81AB-566903C9A9A9}" type="parTrans" cxnId="{C2097DF0-1A8C-49E6-A5C5-BF55921FF877}">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CBEAFCB3-25D1-4D12-AD1C-DC98979E0FEA}" type="sibTrans" cxnId="{C2097DF0-1A8C-49E6-A5C5-BF55921FF877}">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335B25D4-B7C8-432D-9182-032C24A05FEC}">
      <dgm:prSet custT="1"/>
      <dgm:spPr/>
      <dgm:t>
        <a:bodyPr/>
        <a:lstStyle/>
        <a:p>
          <a:pPr algn="ctr" rtl="0"/>
          <a:r>
            <a:rPr lang="en-GB" sz="2000">
              <a:latin typeface="Arial" panose="020B0604020202020204" pitchFamily="34" charset="0"/>
              <a:cs typeface="Arial" panose="020B0604020202020204" pitchFamily="34" charset="0"/>
            </a:rPr>
            <a:t>Dota de significado a lo que aprende</a:t>
          </a:r>
          <a:endParaRPr lang="es-ES" sz="2000" dirty="0">
            <a:latin typeface="Arial" panose="020B0604020202020204" pitchFamily="34" charset="0"/>
            <a:cs typeface="Arial" panose="020B0604020202020204" pitchFamily="34" charset="0"/>
          </a:endParaRPr>
        </a:p>
      </dgm:t>
    </dgm:pt>
    <dgm:pt modelId="{245A52CE-2EC5-4270-837E-0347DFA8ED8B}" type="parTrans" cxnId="{BE5073CE-A111-43F0-A126-6300B6138C90}">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61E44CE6-D263-410C-9839-C7DF7B797B4B}" type="sibTrans" cxnId="{BE5073CE-A111-43F0-A126-6300B6138C90}">
      <dgm:prSet/>
      <dgm:spPr/>
      <dgm:t>
        <a:bodyPr/>
        <a:lstStyle/>
        <a:p>
          <a:pPr algn="ctr"/>
          <a:endParaRPr lang="es-ES" sz="2000">
            <a:solidFill>
              <a:schemeClr val="tx1">
                <a:lumMod val="85000"/>
                <a:lumOff val="15000"/>
              </a:schemeClr>
            </a:solidFill>
            <a:latin typeface="Arial" panose="020B0604020202020204" pitchFamily="34" charset="0"/>
            <a:cs typeface="Arial" panose="020B0604020202020204" pitchFamily="34" charset="0"/>
          </a:endParaRPr>
        </a:p>
      </dgm:t>
    </dgm:pt>
    <dgm:pt modelId="{D1C171A5-EB99-4E50-AD4D-793F252841F0}" type="pres">
      <dgm:prSet presAssocID="{5FBBE6D9-4D49-495A-A62A-E12E4095C0EB}" presName="vert0" presStyleCnt="0">
        <dgm:presLayoutVars>
          <dgm:dir/>
          <dgm:animOne val="branch"/>
          <dgm:animLvl val="lvl"/>
        </dgm:presLayoutVars>
      </dgm:prSet>
      <dgm:spPr/>
    </dgm:pt>
    <dgm:pt modelId="{9B37A672-48AE-4668-9A7D-4FDC0680F8B5}" type="pres">
      <dgm:prSet presAssocID="{0A16B1D4-C3E5-40FE-8802-F6632EE7FFF0}" presName="thickLine" presStyleLbl="alignNode1" presStyleIdx="0" presStyleCnt="8"/>
      <dgm:spPr/>
    </dgm:pt>
    <dgm:pt modelId="{6603D306-6644-4562-B23A-1051D997E7B0}" type="pres">
      <dgm:prSet presAssocID="{0A16B1D4-C3E5-40FE-8802-F6632EE7FFF0}" presName="horz1" presStyleCnt="0"/>
      <dgm:spPr/>
    </dgm:pt>
    <dgm:pt modelId="{BA65F44B-8DD1-4F68-963C-D6838ADC3438}" type="pres">
      <dgm:prSet presAssocID="{0A16B1D4-C3E5-40FE-8802-F6632EE7FFF0}" presName="tx1" presStyleLbl="revTx" presStyleIdx="0" presStyleCnt="8"/>
      <dgm:spPr/>
    </dgm:pt>
    <dgm:pt modelId="{0F7DD5F9-64EB-421B-91E7-AB01A9A28F46}" type="pres">
      <dgm:prSet presAssocID="{0A16B1D4-C3E5-40FE-8802-F6632EE7FFF0}" presName="vert1" presStyleCnt="0"/>
      <dgm:spPr/>
    </dgm:pt>
    <dgm:pt modelId="{5B2A0032-F7AB-4F11-B765-F793D7F1E60E}" type="pres">
      <dgm:prSet presAssocID="{35C076D3-1540-4B4F-BCD7-D4CAB01F29D7}" presName="thickLine" presStyleLbl="alignNode1" presStyleIdx="1" presStyleCnt="8"/>
      <dgm:spPr/>
    </dgm:pt>
    <dgm:pt modelId="{E42000D2-3387-4CB5-886F-2EC1FDB9F79B}" type="pres">
      <dgm:prSet presAssocID="{35C076D3-1540-4B4F-BCD7-D4CAB01F29D7}" presName="horz1" presStyleCnt="0"/>
      <dgm:spPr/>
    </dgm:pt>
    <dgm:pt modelId="{767CB334-B11A-48E5-BBA7-033EA7D3E89F}" type="pres">
      <dgm:prSet presAssocID="{35C076D3-1540-4B4F-BCD7-D4CAB01F29D7}" presName="tx1" presStyleLbl="revTx" presStyleIdx="1" presStyleCnt="8"/>
      <dgm:spPr/>
    </dgm:pt>
    <dgm:pt modelId="{E4BD25E4-A58E-44F1-BAB5-4DADA1F527B3}" type="pres">
      <dgm:prSet presAssocID="{35C076D3-1540-4B4F-BCD7-D4CAB01F29D7}" presName="vert1" presStyleCnt="0"/>
      <dgm:spPr/>
    </dgm:pt>
    <dgm:pt modelId="{0BC04A7A-0490-43DD-A989-E7C344D87CB9}" type="pres">
      <dgm:prSet presAssocID="{9BA2E502-93C1-4522-BA12-5C82E9B0D9BB}" presName="thickLine" presStyleLbl="alignNode1" presStyleIdx="2" presStyleCnt="8"/>
      <dgm:spPr/>
    </dgm:pt>
    <dgm:pt modelId="{6AA3C970-F14C-4D32-B6DD-638E24F28872}" type="pres">
      <dgm:prSet presAssocID="{9BA2E502-93C1-4522-BA12-5C82E9B0D9BB}" presName="horz1" presStyleCnt="0"/>
      <dgm:spPr/>
    </dgm:pt>
    <dgm:pt modelId="{6F0B7D80-7DF8-4396-9380-0EFF5DE0EE83}" type="pres">
      <dgm:prSet presAssocID="{9BA2E502-93C1-4522-BA12-5C82E9B0D9BB}" presName="tx1" presStyleLbl="revTx" presStyleIdx="2" presStyleCnt="8"/>
      <dgm:spPr/>
    </dgm:pt>
    <dgm:pt modelId="{C52B6972-4F75-4CCE-9C0E-BE70DC46935D}" type="pres">
      <dgm:prSet presAssocID="{9BA2E502-93C1-4522-BA12-5C82E9B0D9BB}" presName="vert1" presStyleCnt="0"/>
      <dgm:spPr/>
    </dgm:pt>
    <dgm:pt modelId="{3AE1918C-C361-4D58-B887-B023B99460DA}" type="pres">
      <dgm:prSet presAssocID="{3F1BE936-8D09-40A3-853A-261FFC38FD3E}" presName="thickLine" presStyleLbl="alignNode1" presStyleIdx="3" presStyleCnt="8"/>
      <dgm:spPr/>
    </dgm:pt>
    <dgm:pt modelId="{7E0F848A-A77A-4A72-B3CD-D447EB31E9D0}" type="pres">
      <dgm:prSet presAssocID="{3F1BE936-8D09-40A3-853A-261FFC38FD3E}" presName="horz1" presStyleCnt="0"/>
      <dgm:spPr/>
    </dgm:pt>
    <dgm:pt modelId="{6D9B7D90-768F-45F2-8D55-1557498ACF08}" type="pres">
      <dgm:prSet presAssocID="{3F1BE936-8D09-40A3-853A-261FFC38FD3E}" presName="tx1" presStyleLbl="revTx" presStyleIdx="3" presStyleCnt="8"/>
      <dgm:spPr/>
    </dgm:pt>
    <dgm:pt modelId="{A77E6ABC-83C7-4588-BFA5-D6B21627C4DE}" type="pres">
      <dgm:prSet presAssocID="{3F1BE936-8D09-40A3-853A-261FFC38FD3E}" presName="vert1" presStyleCnt="0"/>
      <dgm:spPr/>
    </dgm:pt>
    <dgm:pt modelId="{FC810C42-B8F5-45C1-8759-78AE655859B0}" type="pres">
      <dgm:prSet presAssocID="{0C2F873F-8937-46C4-A19C-BF5532D2984F}" presName="thickLine" presStyleLbl="alignNode1" presStyleIdx="4" presStyleCnt="8"/>
      <dgm:spPr/>
    </dgm:pt>
    <dgm:pt modelId="{F50D1838-3C48-4256-A22F-32B2E9CB729E}" type="pres">
      <dgm:prSet presAssocID="{0C2F873F-8937-46C4-A19C-BF5532D2984F}" presName="horz1" presStyleCnt="0"/>
      <dgm:spPr/>
    </dgm:pt>
    <dgm:pt modelId="{5E54E470-6C9B-4952-B240-69C1A6CCA740}" type="pres">
      <dgm:prSet presAssocID="{0C2F873F-8937-46C4-A19C-BF5532D2984F}" presName="tx1" presStyleLbl="revTx" presStyleIdx="4" presStyleCnt="8"/>
      <dgm:spPr/>
    </dgm:pt>
    <dgm:pt modelId="{B0FF0AF2-BA8F-4593-BDA8-68330BD8BA5F}" type="pres">
      <dgm:prSet presAssocID="{0C2F873F-8937-46C4-A19C-BF5532D2984F}" presName="vert1" presStyleCnt="0"/>
      <dgm:spPr/>
    </dgm:pt>
    <dgm:pt modelId="{3058788B-7286-497E-A765-5876F9FC70B4}" type="pres">
      <dgm:prSet presAssocID="{B0F67943-D80B-4556-986F-5C0F0C91C4B3}" presName="thickLine" presStyleLbl="alignNode1" presStyleIdx="5" presStyleCnt="8"/>
      <dgm:spPr/>
    </dgm:pt>
    <dgm:pt modelId="{866AA8EA-08BD-42BF-A052-5D95A72C0E63}" type="pres">
      <dgm:prSet presAssocID="{B0F67943-D80B-4556-986F-5C0F0C91C4B3}" presName="horz1" presStyleCnt="0"/>
      <dgm:spPr/>
    </dgm:pt>
    <dgm:pt modelId="{15B68F9F-B611-47D5-9D8B-3E2384889E93}" type="pres">
      <dgm:prSet presAssocID="{B0F67943-D80B-4556-986F-5C0F0C91C4B3}" presName="tx1" presStyleLbl="revTx" presStyleIdx="5" presStyleCnt="8"/>
      <dgm:spPr/>
    </dgm:pt>
    <dgm:pt modelId="{5CD3E971-501C-4A0A-9EF1-B5DE3A352D4F}" type="pres">
      <dgm:prSet presAssocID="{B0F67943-D80B-4556-986F-5C0F0C91C4B3}" presName="vert1" presStyleCnt="0"/>
      <dgm:spPr/>
    </dgm:pt>
    <dgm:pt modelId="{4C6D722D-6D2C-475B-AB2A-31426D7607AC}" type="pres">
      <dgm:prSet presAssocID="{603C43A2-DB07-4033-8262-1697857981FA}" presName="thickLine" presStyleLbl="alignNode1" presStyleIdx="6" presStyleCnt="8"/>
      <dgm:spPr/>
    </dgm:pt>
    <dgm:pt modelId="{14D3BEA6-CFA8-4D26-B4FC-5FCC6C84AFA9}" type="pres">
      <dgm:prSet presAssocID="{603C43A2-DB07-4033-8262-1697857981FA}" presName="horz1" presStyleCnt="0"/>
      <dgm:spPr/>
    </dgm:pt>
    <dgm:pt modelId="{15C5B380-1A5E-4F8A-9F12-FD6FD2877DE9}" type="pres">
      <dgm:prSet presAssocID="{603C43A2-DB07-4033-8262-1697857981FA}" presName="tx1" presStyleLbl="revTx" presStyleIdx="6" presStyleCnt="8"/>
      <dgm:spPr/>
    </dgm:pt>
    <dgm:pt modelId="{E29A0099-AA4D-49F5-9519-5FAFE7C9CB1C}" type="pres">
      <dgm:prSet presAssocID="{603C43A2-DB07-4033-8262-1697857981FA}" presName="vert1" presStyleCnt="0"/>
      <dgm:spPr/>
    </dgm:pt>
    <dgm:pt modelId="{B67FF298-D587-4AE1-87D7-A7AE139DF2F7}" type="pres">
      <dgm:prSet presAssocID="{335B25D4-B7C8-432D-9182-032C24A05FEC}" presName="thickLine" presStyleLbl="alignNode1" presStyleIdx="7" presStyleCnt="8"/>
      <dgm:spPr/>
    </dgm:pt>
    <dgm:pt modelId="{F9996EE6-4E92-4ECB-B623-0D412B6A6AFB}" type="pres">
      <dgm:prSet presAssocID="{335B25D4-B7C8-432D-9182-032C24A05FEC}" presName="horz1" presStyleCnt="0"/>
      <dgm:spPr/>
    </dgm:pt>
    <dgm:pt modelId="{ADC71FB2-95B7-4EEE-A8AA-7DDB99FE7828}" type="pres">
      <dgm:prSet presAssocID="{335B25D4-B7C8-432D-9182-032C24A05FEC}" presName="tx1" presStyleLbl="revTx" presStyleIdx="7" presStyleCnt="8"/>
      <dgm:spPr/>
    </dgm:pt>
    <dgm:pt modelId="{8E9E45F6-6EE2-44BC-9DE8-89D07AB548DA}" type="pres">
      <dgm:prSet presAssocID="{335B25D4-B7C8-432D-9182-032C24A05FEC}" presName="vert1" presStyleCnt="0"/>
      <dgm:spPr/>
    </dgm:pt>
  </dgm:ptLst>
  <dgm:cxnLst>
    <dgm:cxn modelId="{2FB16908-5307-4A60-8E98-374302A70557}" type="presOf" srcId="{0A16B1D4-C3E5-40FE-8802-F6632EE7FFF0}" destId="{BA65F44B-8DD1-4F68-963C-D6838ADC3438}" srcOrd="0" destOrd="0" presId="urn:microsoft.com/office/officeart/2008/layout/LinedList"/>
    <dgm:cxn modelId="{A7BEB008-02F6-449C-979E-76D19836D95F}" srcId="{5FBBE6D9-4D49-495A-A62A-E12E4095C0EB}" destId="{B0F67943-D80B-4556-986F-5C0F0C91C4B3}" srcOrd="5" destOrd="0" parTransId="{468CB39E-413A-4125-9086-4A3C0FB4B84C}" sibTransId="{DE0905A4-99F8-4552-8F0C-FE79207DF8BF}"/>
    <dgm:cxn modelId="{60821E10-024A-4E99-BFA9-CB2D7B6DF332}" type="presOf" srcId="{0C2F873F-8937-46C4-A19C-BF5532D2984F}" destId="{5E54E470-6C9B-4952-B240-69C1A6CCA740}" srcOrd="0" destOrd="0" presId="urn:microsoft.com/office/officeart/2008/layout/LinedList"/>
    <dgm:cxn modelId="{02F2541B-9C38-46B6-86D9-1E86CAD07184}" type="presOf" srcId="{603C43A2-DB07-4033-8262-1697857981FA}" destId="{15C5B380-1A5E-4F8A-9F12-FD6FD2877DE9}" srcOrd="0" destOrd="0" presId="urn:microsoft.com/office/officeart/2008/layout/LinedList"/>
    <dgm:cxn modelId="{F0B5A41D-52B4-4D03-8FD7-CB62E63C9AD4}" srcId="{5FBBE6D9-4D49-495A-A62A-E12E4095C0EB}" destId="{9BA2E502-93C1-4522-BA12-5C82E9B0D9BB}" srcOrd="2" destOrd="0" parTransId="{BB747E81-E6D3-496C-A220-CF8845D14405}" sibTransId="{DCE0FD66-8353-4CF2-A06C-BB55CA5214C3}"/>
    <dgm:cxn modelId="{51D8A029-F3E1-42CC-9B80-60EE4835F027}" srcId="{5FBBE6D9-4D49-495A-A62A-E12E4095C0EB}" destId="{0C2F873F-8937-46C4-A19C-BF5532D2984F}" srcOrd="4" destOrd="0" parTransId="{26300321-E6F9-4A20-8BF2-3D07F886A55E}" sibTransId="{B1EF57F9-6DA7-4765-8723-A2D5A7E97948}"/>
    <dgm:cxn modelId="{6F3D9F3F-8BD6-490D-8A16-CF908393E84A}" type="presOf" srcId="{3F1BE936-8D09-40A3-853A-261FFC38FD3E}" destId="{6D9B7D90-768F-45F2-8D55-1557498ACF08}" srcOrd="0" destOrd="0" presId="urn:microsoft.com/office/officeart/2008/layout/LinedList"/>
    <dgm:cxn modelId="{41390162-77B4-4714-906C-EF63095B879E}" type="presOf" srcId="{335B25D4-B7C8-432D-9182-032C24A05FEC}" destId="{ADC71FB2-95B7-4EEE-A8AA-7DDB99FE7828}" srcOrd="0" destOrd="0" presId="urn:microsoft.com/office/officeart/2008/layout/LinedList"/>
    <dgm:cxn modelId="{C6C98B66-C04B-471A-B81F-A02D4051FF13}" srcId="{5FBBE6D9-4D49-495A-A62A-E12E4095C0EB}" destId="{35C076D3-1540-4B4F-BCD7-D4CAB01F29D7}" srcOrd="1" destOrd="0" parTransId="{95E55630-1EFB-4DE8-B0A3-2ABE1DB1F502}" sibTransId="{23A7A2EE-F5E7-4332-B681-269E23F47628}"/>
    <dgm:cxn modelId="{111E10A0-FB87-4BF2-9AF8-9F23EFEE1534}" type="presOf" srcId="{B0F67943-D80B-4556-986F-5C0F0C91C4B3}" destId="{15B68F9F-B611-47D5-9D8B-3E2384889E93}" srcOrd="0" destOrd="0" presId="urn:microsoft.com/office/officeart/2008/layout/LinedList"/>
    <dgm:cxn modelId="{156187A3-7E47-49E4-BF24-50F8B6B5BEC8}" srcId="{5FBBE6D9-4D49-495A-A62A-E12E4095C0EB}" destId="{3F1BE936-8D09-40A3-853A-261FFC38FD3E}" srcOrd="3" destOrd="0" parTransId="{2E2EFA27-655F-4E39-A6F9-02CF2C298E7D}" sibTransId="{CB65E81E-5626-44FB-9494-1890D4E5A501}"/>
    <dgm:cxn modelId="{CF75F9B4-FC58-4D56-95AD-27584BD90A31}" type="presOf" srcId="{5FBBE6D9-4D49-495A-A62A-E12E4095C0EB}" destId="{D1C171A5-EB99-4E50-AD4D-793F252841F0}" srcOrd="0" destOrd="0" presId="urn:microsoft.com/office/officeart/2008/layout/LinedList"/>
    <dgm:cxn modelId="{BE5073CE-A111-43F0-A126-6300B6138C90}" srcId="{5FBBE6D9-4D49-495A-A62A-E12E4095C0EB}" destId="{335B25D4-B7C8-432D-9182-032C24A05FEC}" srcOrd="7" destOrd="0" parTransId="{245A52CE-2EC5-4270-837E-0347DFA8ED8B}" sibTransId="{61E44CE6-D263-410C-9839-C7DF7B797B4B}"/>
    <dgm:cxn modelId="{2697E3D6-3924-4A9E-B549-81C9A6E77CC3}" type="presOf" srcId="{35C076D3-1540-4B4F-BCD7-D4CAB01F29D7}" destId="{767CB334-B11A-48E5-BBA7-033EA7D3E89F}" srcOrd="0" destOrd="0" presId="urn:microsoft.com/office/officeart/2008/layout/LinedList"/>
    <dgm:cxn modelId="{C2097DF0-1A8C-49E6-A5C5-BF55921FF877}" srcId="{5FBBE6D9-4D49-495A-A62A-E12E4095C0EB}" destId="{603C43A2-DB07-4033-8262-1697857981FA}" srcOrd="6" destOrd="0" parTransId="{2A7B00FF-4335-4C98-81AB-566903C9A9A9}" sibTransId="{CBEAFCB3-25D1-4D12-AD1C-DC98979E0FEA}"/>
    <dgm:cxn modelId="{0EAABCF3-70CB-4991-A543-2CF84010B4A0}" srcId="{5FBBE6D9-4D49-495A-A62A-E12E4095C0EB}" destId="{0A16B1D4-C3E5-40FE-8802-F6632EE7FFF0}" srcOrd="0" destOrd="0" parTransId="{A82EDB23-A344-4B8F-A515-298ABE887BC7}" sibTransId="{6B9A1912-D295-4FFB-9052-3F56B0AE24AB}"/>
    <dgm:cxn modelId="{46342EF8-F5DB-4D83-8B7D-29EE27014939}" type="presOf" srcId="{9BA2E502-93C1-4522-BA12-5C82E9B0D9BB}" destId="{6F0B7D80-7DF8-4396-9380-0EFF5DE0EE83}" srcOrd="0" destOrd="0" presId="urn:microsoft.com/office/officeart/2008/layout/LinedList"/>
    <dgm:cxn modelId="{9628364B-5285-4BDA-AB78-B2C79187B692}" type="presParOf" srcId="{D1C171A5-EB99-4E50-AD4D-793F252841F0}" destId="{9B37A672-48AE-4668-9A7D-4FDC0680F8B5}" srcOrd="0" destOrd="0" presId="urn:microsoft.com/office/officeart/2008/layout/LinedList"/>
    <dgm:cxn modelId="{2447E050-439C-40AA-B5E4-BE7BDBD01CE4}" type="presParOf" srcId="{D1C171A5-EB99-4E50-AD4D-793F252841F0}" destId="{6603D306-6644-4562-B23A-1051D997E7B0}" srcOrd="1" destOrd="0" presId="urn:microsoft.com/office/officeart/2008/layout/LinedList"/>
    <dgm:cxn modelId="{5E979788-C968-40DC-8109-E7A59B9385AE}" type="presParOf" srcId="{6603D306-6644-4562-B23A-1051D997E7B0}" destId="{BA65F44B-8DD1-4F68-963C-D6838ADC3438}" srcOrd="0" destOrd="0" presId="urn:microsoft.com/office/officeart/2008/layout/LinedList"/>
    <dgm:cxn modelId="{CADB14A5-3821-4C91-B5B5-C366D4E4CC3E}" type="presParOf" srcId="{6603D306-6644-4562-B23A-1051D997E7B0}" destId="{0F7DD5F9-64EB-421B-91E7-AB01A9A28F46}" srcOrd="1" destOrd="0" presId="urn:microsoft.com/office/officeart/2008/layout/LinedList"/>
    <dgm:cxn modelId="{3CE9C8F1-42C5-4FCC-AAB3-0A5D07F231FF}" type="presParOf" srcId="{D1C171A5-EB99-4E50-AD4D-793F252841F0}" destId="{5B2A0032-F7AB-4F11-B765-F793D7F1E60E}" srcOrd="2" destOrd="0" presId="urn:microsoft.com/office/officeart/2008/layout/LinedList"/>
    <dgm:cxn modelId="{42462C73-49B7-4972-B9CE-C5A3F25B0A59}" type="presParOf" srcId="{D1C171A5-EB99-4E50-AD4D-793F252841F0}" destId="{E42000D2-3387-4CB5-886F-2EC1FDB9F79B}" srcOrd="3" destOrd="0" presId="urn:microsoft.com/office/officeart/2008/layout/LinedList"/>
    <dgm:cxn modelId="{CD024D8C-4CD1-4520-B7DB-4ADF1C0E29D0}" type="presParOf" srcId="{E42000D2-3387-4CB5-886F-2EC1FDB9F79B}" destId="{767CB334-B11A-48E5-BBA7-033EA7D3E89F}" srcOrd="0" destOrd="0" presId="urn:microsoft.com/office/officeart/2008/layout/LinedList"/>
    <dgm:cxn modelId="{6815403D-5446-4355-B71D-6EC70521A39A}" type="presParOf" srcId="{E42000D2-3387-4CB5-886F-2EC1FDB9F79B}" destId="{E4BD25E4-A58E-44F1-BAB5-4DADA1F527B3}" srcOrd="1" destOrd="0" presId="urn:microsoft.com/office/officeart/2008/layout/LinedList"/>
    <dgm:cxn modelId="{3C22FFF9-B993-4072-8E2E-8E19E5CFDAB0}" type="presParOf" srcId="{D1C171A5-EB99-4E50-AD4D-793F252841F0}" destId="{0BC04A7A-0490-43DD-A989-E7C344D87CB9}" srcOrd="4" destOrd="0" presId="urn:microsoft.com/office/officeart/2008/layout/LinedList"/>
    <dgm:cxn modelId="{5A4EF510-DD3F-4810-BE0B-91A975CDB949}" type="presParOf" srcId="{D1C171A5-EB99-4E50-AD4D-793F252841F0}" destId="{6AA3C970-F14C-4D32-B6DD-638E24F28872}" srcOrd="5" destOrd="0" presId="urn:microsoft.com/office/officeart/2008/layout/LinedList"/>
    <dgm:cxn modelId="{8783A3D1-8037-47C2-B707-C1C5D5468F58}" type="presParOf" srcId="{6AA3C970-F14C-4D32-B6DD-638E24F28872}" destId="{6F0B7D80-7DF8-4396-9380-0EFF5DE0EE83}" srcOrd="0" destOrd="0" presId="urn:microsoft.com/office/officeart/2008/layout/LinedList"/>
    <dgm:cxn modelId="{14A357B1-EA07-4085-8A10-E8893155A12F}" type="presParOf" srcId="{6AA3C970-F14C-4D32-B6DD-638E24F28872}" destId="{C52B6972-4F75-4CCE-9C0E-BE70DC46935D}" srcOrd="1" destOrd="0" presId="urn:microsoft.com/office/officeart/2008/layout/LinedList"/>
    <dgm:cxn modelId="{4B74A69B-7989-4F4B-A11E-686628A52F4F}" type="presParOf" srcId="{D1C171A5-EB99-4E50-AD4D-793F252841F0}" destId="{3AE1918C-C361-4D58-B887-B023B99460DA}" srcOrd="6" destOrd="0" presId="urn:microsoft.com/office/officeart/2008/layout/LinedList"/>
    <dgm:cxn modelId="{B10E81E7-7594-4920-9F7F-A3242010B7E1}" type="presParOf" srcId="{D1C171A5-EB99-4E50-AD4D-793F252841F0}" destId="{7E0F848A-A77A-4A72-B3CD-D447EB31E9D0}" srcOrd="7" destOrd="0" presId="urn:microsoft.com/office/officeart/2008/layout/LinedList"/>
    <dgm:cxn modelId="{06D93B72-0FAF-4FD4-BFA7-6338953FE047}" type="presParOf" srcId="{7E0F848A-A77A-4A72-B3CD-D447EB31E9D0}" destId="{6D9B7D90-768F-45F2-8D55-1557498ACF08}" srcOrd="0" destOrd="0" presId="urn:microsoft.com/office/officeart/2008/layout/LinedList"/>
    <dgm:cxn modelId="{D622D6E2-037B-4F39-B31B-006F99F018E6}" type="presParOf" srcId="{7E0F848A-A77A-4A72-B3CD-D447EB31E9D0}" destId="{A77E6ABC-83C7-4588-BFA5-D6B21627C4DE}" srcOrd="1" destOrd="0" presId="urn:microsoft.com/office/officeart/2008/layout/LinedList"/>
    <dgm:cxn modelId="{5928871D-A1CD-4969-9ACF-DCE12443F576}" type="presParOf" srcId="{D1C171A5-EB99-4E50-AD4D-793F252841F0}" destId="{FC810C42-B8F5-45C1-8759-78AE655859B0}" srcOrd="8" destOrd="0" presId="urn:microsoft.com/office/officeart/2008/layout/LinedList"/>
    <dgm:cxn modelId="{ED1FA577-BF20-413B-9F88-C7662F7877CD}" type="presParOf" srcId="{D1C171A5-EB99-4E50-AD4D-793F252841F0}" destId="{F50D1838-3C48-4256-A22F-32B2E9CB729E}" srcOrd="9" destOrd="0" presId="urn:microsoft.com/office/officeart/2008/layout/LinedList"/>
    <dgm:cxn modelId="{A5B5E8D8-BE52-41EC-943F-79611F5BA575}" type="presParOf" srcId="{F50D1838-3C48-4256-A22F-32B2E9CB729E}" destId="{5E54E470-6C9B-4952-B240-69C1A6CCA740}" srcOrd="0" destOrd="0" presId="urn:microsoft.com/office/officeart/2008/layout/LinedList"/>
    <dgm:cxn modelId="{2A1F3268-26F8-49E3-A865-288025529BE5}" type="presParOf" srcId="{F50D1838-3C48-4256-A22F-32B2E9CB729E}" destId="{B0FF0AF2-BA8F-4593-BDA8-68330BD8BA5F}" srcOrd="1" destOrd="0" presId="urn:microsoft.com/office/officeart/2008/layout/LinedList"/>
    <dgm:cxn modelId="{4EF4D0C7-7530-4E65-9535-856BDC839F51}" type="presParOf" srcId="{D1C171A5-EB99-4E50-AD4D-793F252841F0}" destId="{3058788B-7286-497E-A765-5876F9FC70B4}" srcOrd="10" destOrd="0" presId="urn:microsoft.com/office/officeart/2008/layout/LinedList"/>
    <dgm:cxn modelId="{59EA2761-3981-45AF-83FD-3B7D361318F9}" type="presParOf" srcId="{D1C171A5-EB99-4E50-AD4D-793F252841F0}" destId="{866AA8EA-08BD-42BF-A052-5D95A72C0E63}" srcOrd="11" destOrd="0" presId="urn:microsoft.com/office/officeart/2008/layout/LinedList"/>
    <dgm:cxn modelId="{5D2897F0-219B-4AFD-A11E-86EE8F1E29A0}" type="presParOf" srcId="{866AA8EA-08BD-42BF-A052-5D95A72C0E63}" destId="{15B68F9F-B611-47D5-9D8B-3E2384889E93}" srcOrd="0" destOrd="0" presId="urn:microsoft.com/office/officeart/2008/layout/LinedList"/>
    <dgm:cxn modelId="{635C0BFE-4B69-427A-BE40-2E74CBEED62B}" type="presParOf" srcId="{866AA8EA-08BD-42BF-A052-5D95A72C0E63}" destId="{5CD3E971-501C-4A0A-9EF1-B5DE3A352D4F}" srcOrd="1" destOrd="0" presId="urn:microsoft.com/office/officeart/2008/layout/LinedList"/>
    <dgm:cxn modelId="{403B52E5-965C-47F8-BF3B-C710147C3C43}" type="presParOf" srcId="{D1C171A5-EB99-4E50-AD4D-793F252841F0}" destId="{4C6D722D-6D2C-475B-AB2A-31426D7607AC}" srcOrd="12" destOrd="0" presId="urn:microsoft.com/office/officeart/2008/layout/LinedList"/>
    <dgm:cxn modelId="{600F6024-AEBF-4F77-A147-59AF80530A52}" type="presParOf" srcId="{D1C171A5-EB99-4E50-AD4D-793F252841F0}" destId="{14D3BEA6-CFA8-4D26-B4FC-5FCC6C84AFA9}" srcOrd="13" destOrd="0" presId="urn:microsoft.com/office/officeart/2008/layout/LinedList"/>
    <dgm:cxn modelId="{549D8954-F687-4B68-9D0C-B1FC24433912}" type="presParOf" srcId="{14D3BEA6-CFA8-4D26-B4FC-5FCC6C84AFA9}" destId="{15C5B380-1A5E-4F8A-9F12-FD6FD2877DE9}" srcOrd="0" destOrd="0" presId="urn:microsoft.com/office/officeart/2008/layout/LinedList"/>
    <dgm:cxn modelId="{3E154FFD-CBCC-497F-8838-76873BFD952F}" type="presParOf" srcId="{14D3BEA6-CFA8-4D26-B4FC-5FCC6C84AFA9}" destId="{E29A0099-AA4D-49F5-9519-5FAFE7C9CB1C}" srcOrd="1" destOrd="0" presId="urn:microsoft.com/office/officeart/2008/layout/LinedList"/>
    <dgm:cxn modelId="{C3CD4BB9-6675-4A48-96D4-B3EF378DAEC6}" type="presParOf" srcId="{D1C171A5-EB99-4E50-AD4D-793F252841F0}" destId="{B67FF298-D587-4AE1-87D7-A7AE139DF2F7}" srcOrd="14" destOrd="0" presId="urn:microsoft.com/office/officeart/2008/layout/LinedList"/>
    <dgm:cxn modelId="{CB5A9A4E-33F0-4E75-B15D-8364DA973BA7}" type="presParOf" srcId="{D1C171A5-EB99-4E50-AD4D-793F252841F0}" destId="{F9996EE6-4E92-4ECB-B623-0D412B6A6AFB}" srcOrd="15" destOrd="0" presId="urn:microsoft.com/office/officeart/2008/layout/LinedList"/>
    <dgm:cxn modelId="{5D16B6E2-9C6E-45DA-B5D4-D8CAC2271E51}" type="presParOf" srcId="{F9996EE6-4E92-4ECB-B623-0D412B6A6AFB}" destId="{ADC71FB2-95B7-4EEE-A8AA-7DDB99FE7828}" srcOrd="0" destOrd="0" presId="urn:microsoft.com/office/officeart/2008/layout/LinedList"/>
    <dgm:cxn modelId="{00F4A212-73A7-47C9-8DBD-1E67DDF23205}" type="presParOf" srcId="{F9996EE6-4E92-4ECB-B623-0D412B6A6AFB}" destId="{8E9E45F6-6EE2-44BC-9DE8-89D07AB548D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25199BF5-F24A-49E3-9AEA-B02C5546F8E9}"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S"/>
        </a:p>
      </dgm:t>
    </dgm:pt>
    <dgm:pt modelId="{29B79584-DF0C-40C9-88E6-A0F25446CB66}">
      <dgm:prSet phldrT="[Texto]" custT="1">
        <dgm:style>
          <a:lnRef idx="2">
            <a:schemeClr val="accent5"/>
          </a:lnRef>
          <a:fillRef idx="1">
            <a:schemeClr val="lt1"/>
          </a:fillRef>
          <a:effectRef idx="0">
            <a:schemeClr val="accent5"/>
          </a:effectRef>
          <a:fontRef idx="minor">
            <a:schemeClr val="dk1"/>
          </a:fontRef>
        </dgm:style>
      </dgm:prSet>
      <dgm:spPr>
        <a:ln w="57150">
          <a:solidFill>
            <a:schemeClr val="accent5">
              <a:lumMod val="60000"/>
              <a:lumOff val="40000"/>
            </a:schemeClr>
          </a:solidFill>
        </a:ln>
      </dgm:spPr>
      <dgm:t>
        <a:bodyPr/>
        <a:lstStyle/>
        <a:p>
          <a:r>
            <a:rPr lang="es-ES" sz="1800" dirty="0">
              <a:latin typeface="Arial (cuerpo)"/>
            </a:rPr>
            <a:t>Dedicar tiempo a conocerle</a:t>
          </a:r>
        </a:p>
      </dgm:t>
    </dgm:pt>
    <dgm:pt modelId="{7C8E4AE9-9E2B-483B-AE0D-BDC1DF33BEBC}" type="parTrans" cxnId="{1BEF7F78-DC18-4ED9-8293-5F80F9371229}">
      <dgm:prSet/>
      <dgm:spPr/>
      <dgm:t>
        <a:bodyPr/>
        <a:lstStyle/>
        <a:p>
          <a:endParaRPr lang="es-ES"/>
        </a:p>
      </dgm:t>
    </dgm:pt>
    <dgm:pt modelId="{82740273-442B-42B5-9601-22744ECDD124}" type="sibTrans" cxnId="{1BEF7F78-DC18-4ED9-8293-5F80F9371229}">
      <dgm:prSet/>
      <dgm:spPr/>
      <dgm:t>
        <a:bodyPr/>
        <a:lstStyle/>
        <a:p>
          <a:endParaRPr lang="es-ES"/>
        </a:p>
      </dgm:t>
    </dgm:pt>
    <dgm:pt modelId="{8BDA1943-01E1-4FFB-BDD8-650752822A23}">
      <dgm:prSet phldrT="[Texto]" custT="1">
        <dgm:style>
          <a:lnRef idx="2">
            <a:schemeClr val="accent5"/>
          </a:lnRef>
          <a:fillRef idx="1">
            <a:schemeClr val="lt1"/>
          </a:fillRef>
          <a:effectRef idx="0">
            <a:schemeClr val="accent5"/>
          </a:effectRef>
          <a:fontRef idx="minor">
            <a:schemeClr val="dk1"/>
          </a:fontRef>
        </dgm:style>
      </dgm:prSet>
      <dgm:spPr>
        <a:ln w="57150">
          <a:solidFill>
            <a:schemeClr val="accent5">
              <a:lumMod val="60000"/>
              <a:lumOff val="40000"/>
            </a:schemeClr>
          </a:solidFill>
        </a:ln>
      </dgm:spPr>
      <dgm:t>
        <a:bodyPr/>
        <a:lstStyle/>
        <a:p>
          <a:r>
            <a:rPr lang="es-ES" sz="1800" dirty="0">
              <a:latin typeface="Arial (cuerpo)"/>
            </a:rPr>
            <a:t>Establecer una relación  afectiva adecuada </a:t>
          </a:r>
        </a:p>
      </dgm:t>
    </dgm:pt>
    <dgm:pt modelId="{E6280428-C106-4AA3-A1A2-F89570A7D5FF}" type="parTrans" cxnId="{30DA27C0-8D71-4CF6-83EA-742E10DCD6D3}">
      <dgm:prSet/>
      <dgm:spPr/>
      <dgm:t>
        <a:bodyPr/>
        <a:lstStyle/>
        <a:p>
          <a:endParaRPr lang="es-ES"/>
        </a:p>
      </dgm:t>
    </dgm:pt>
    <dgm:pt modelId="{334798BD-7280-4166-805B-844F5A2FADA9}" type="sibTrans" cxnId="{30DA27C0-8D71-4CF6-83EA-742E10DCD6D3}">
      <dgm:prSet/>
      <dgm:spPr/>
      <dgm:t>
        <a:bodyPr/>
        <a:lstStyle/>
        <a:p>
          <a:endParaRPr lang="es-ES"/>
        </a:p>
      </dgm:t>
    </dgm:pt>
    <dgm:pt modelId="{5B7B42F2-7216-4B05-937A-CD20E80771AD}">
      <dgm:prSet phldrT="[Texto]" custT="1">
        <dgm:style>
          <a:lnRef idx="2">
            <a:schemeClr val="accent5"/>
          </a:lnRef>
          <a:fillRef idx="1">
            <a:schemeClr val="lt1"/>
          </a:fillRef>
          <a:effectRef idx="0">
            <a:schemeClr val="accent5"/>
          </a:effectRef>
          <a:fontRef idx="minor">
            <a:schemeClr val="dk1"/>
          </a:fontRef>
        </dgm:style>
      </dgm:prSet>
      <dgm:spPr>
        <a:ln w="57150">
          <a:solidFill>
            <a:schemeClr val="accent5">
              <a:lumMod val="60000"/>
              <a:lumOff val="40000"/>
            </a:schemeClr>
          </a:solidFill>
        </a:ln>
      </dgm:spPr>
      <dgm:t>
        <a:bodyPr/>
        <a:lstStyle/>
        <a:p>
          <a:r>
            <a:rPr lang="es-ES" sz="1800" dirty="0">
              <a:latin typeface="Arial (cuerpo)"/>
            </a:rPr>
            <a:t>Posibilitar acciones de éxito con actividades que: </a:t>
          </a:r>
        </a:p>
      </dgm:t>
    </dgm:pt>
    <dgm:pt modelId="{4CC5EDCE-306F-44F9-B843-5AA0AE05ECAE}" type="parTrans" cxnId="{482CC12D-0D1A-43AE-813C-CC32F228E9D7}">
      <dgm:prSet/>
      <dgm:spPr/>
      <dgm:t>
        <a:bodyPr/>
        <a:lstStyle/>
        <a:p>
          <a:endParaRPr lang="es-ES"/>
        </a:p>
      </dgm:t>
    </dgm:pt>
    <dgm:pt modelId="{B7861DF0-12FA-419E-95EE-1EB2F5389996}" type="sibTrans" cxnId="{482CC12D-0D1A-43AE-813C-CC32F228E9D7}">
      <dgm:prSet/>
      <dgm:spPr/>
      <dgm:t>
        <a:bodyPr/>
        <a:lstStyle/>
        <a:p>
          <a:endParaRPr lang="es-ES"/>
        </a:p>
      </dgm:t>
    </dgm:pt>
    <dgm:pt modelId="{7CB7960D-965A-4E9E-9CBB-3450F6A3FED7}">
      <dgm:prSet phldrT="[Texto]" custT="1"/>
      <dgm:spPr>
        <a:ln>
          <a:solidFill>
            <a:srgbClr val="F07F09"/>
          </a:solidFill>
        </a:ln>
      </dgm:spPr>
      <dgm:t>
        <a:bodyPr/>
        <a:lstStyle/>
        <a:p>
          <a:pPr algn="l"/>
          <a:r>
            <a:rPr lang="es-ES" sz="1600" dirty="0">
              <a:latin typeface="Arial (cuerpo)"/>
            </a:rPr>
            <a:t>Sea capaz de resolver </a:t>
          </a:r>
        </a:p>
      </dgm:t>
    </dgm:pt>
    <dgm:pt modelId="{93F29F06-F271-42BA-95D9-CABC29097D5B}" type="parTrans" cxnId="{6F7982F8-2840-4B41-81DF-6EF21B85F02F}">
      <dgm:prSet/>
      <dgm:spPr/>
      <dgm:t>
        <a:bodyPr/>
        <a:lstStyle/>
        <a:p>
          <a:endParaRPr lang="es-ES"/>
        </a:p>
      </dgm:t>
    </dgm:pt>
    <dgm:pt modelId="{2B110DFD-8AE1-4D32-A5E7-9D48381F3AC6}" type="sibTrans" cxnId="{6F7982F8-2840-4B41-81DF-6EF21B85F02F}">
      <dgm:prSet/>
      <dgm:spPr/>
      <dgm:t>
        <a:bodyPr/>
        <a:lstStyle/>
        <a:p>
          <a:endParaRPr lang="es-ES"/>
        </a:p>
      </dgm:t>
    </dgm:pt>
    <dgm:pt modelId="{B0228B11-EB39-403A-A89E-F348F9573A2D}">
      <dgm:prSet phldrT="[Texto]" custT="1"/>
      <dgm:spPr>
        <a:ln>
          <a:solidFill>
            <a:srgbClr val="F07F09"/>
          </a:solidFill>
        </a:ln>
      </dgm:spPr>
      <dgm:t>
        <a:bodyPr/>
        <a:lstStyle/>
        <a:p>
          <a:pPr algn="l"/>
          <a:r>
            <a:rPr lang="es-ES" sz="1600" dirty="0">
              <a:latin typeface="Arial (cuerpo)"/>
            </a:rPr>
            <a:t>Permitan que se sienta protagonista </a:t>
          </a:r>
        </a:p>
      </dgm:t>
    </dgm:pt>
    <dgm:pt modelId="{39C6CCE3-BA5D-42C9-B530-A3A68FE92085}" type="parTrans" cxnId="{1FE480E0-288C-4842-BA12-135AAECAE66E}">
      <dgm:prSet/>
      <dgm:spPr/>
      <dgm:t>
        <a:bodyPr/>
        <a:lstStyle/>
        <a:p>
          <a:endParaRPr lang="es-ES"/>
        </a:p>
      </dgm:t>
    </dgm:pt>
    <dgm:pt modelId="{C57A5F8F-593F-4690-BAA0-ED6981E5BFA8}" type="sibTrans" cxnId="{1FE480E0-288C-4842-BA12-135AAECAE66E}">
      <dgm:prSet/>
      <dgm:spPr/>
      <dgm:t>
        <a:bodyPr/>
        <a:lstStyle/>
        <a:p>
          <a:endParaRPr lang="es-ES"/>
        </a:p>
      </dgm:t>
    </dgm:pt>
    <dgm:pt modelId="{04821DF0-F62E-4938-93FB-735D81E22178}">
      <dgm:prSet phldrT="[Texto]" custT="1"/>
      <dgm:spPr>
        <a:ln>
          <a:solidFill>
            <a:srgbClr val="F07F09"/>
          </a:solidFill>
        </a:ln>
      </dgm:spPr>
      <dgm:t>
        <a:bodyPr/>
        <a:lstStyle/>
        <a:p>
          <a:pPr algn="l"/>
          <a:r>
            <a:rPr lang="es-ES" sz="1600" dirty="0">
              <a:latin typeface="Arial (cuerpo)"/>
            </a:rPr>
            <a:t>Refuercen su Autoestima </a:t>
          </a:r>
        </a:p>
      </dgm:t>
    </dgm:pt>
    <dgm:pt modelId="{B2C21E2D-30F3-4CBE-B666-F17507F58D28}" type="parTrans" cxnId="{9986E93F-3792-48AD-A38E-997184E393E4}">
      <dgm:prSet/>
      <dgm:spPr/>
      <dgm:t>
        <a:bodyPr/>
        <a:lstStyle/>
        <a:p>
          <a:endParaRPr lang="es-ES"/>
        </a:p>
      </dgm:t>
    </dgm:pt>
    <dgm:pt modelId="{5D78B319-2B93-4770-98AC-792F14013AE2}" type="sibTrans" cxnId="{9986E93F-3792-48AD-A38E-997184E393E4}">
      <dgm:prSet/>
      <dgm:spPr/>
      <dgm:t>
        <a:bodyPr/>
        <a:lstStyle/>
        <a:p>
          <a:endParaRPr lang="es-ES"/>
        </a:p>
      </dgm:t>
    </dgm:pt>
    <dgm:pt modelId="{797DF7E8-A916-4222-93B5-99699B7600FC}" type="pres">
      <dgm:prSet presAssocID="{25199BF5-F24A-49E3-9AEA-B02C5546F8E9}" presName="rootnode" presStyleCnt="0">
        <dgm:presLayoutVars>
          <dgm:chMax/>
          <dgm:chPref/>
          <dgm:dir/>
          <dgm:animLvl val="lvl"/>
        </dgm:presLayoutVars>
      </dgm:prSet>
      <dgm:spPr/>
    </dgm:pt>
    <dgm:pt modelId="{342C2194-E633-4F8A-85FA-206EC4483C53}" type="pres">
      <dgm:prSet presAssocID="{29B79584-DF0C-40C9-88E6-A0F25446CB66}" presName="composite" presStyleCnt="0"/>
      <dgm:spPr/>
    </dgm:pt>
    <dgm:pt modelId="{2F947C99-CA43-4E02-8935-AE50F313BF82}" type="pres">
      <dgm:prSet presAssocID="{29B79584-DF0C-40C9-88E6-A0F25446CB66}" presName="bentUpArrow1" presStyleLbl="alignImgPlace1" presStyleIdx="0" presStyleCnt="2"/>
      <dgm:spPr>
        <a:noFill/>
        <a:ln>
          <a:noFill/>
        </a:ln>
      </dgm:spPr>
    </dgm:pt>
    <dgm:pt modelId="{AE5278E1-B906-41AC-9BF0-68F6056C1F6C}" type="pres">
      <dgm:prSet presAssocID="{29B79584-DF0C-40C9-88E6-A0F25446CB66}" presName="ParentText" presStyleLbl="node1" presStyleIdx="0" presStyleCnt="3" custScaleX="167307" custScaleY="67123">
        <dgm:presLayoutVars>
          <dgm:chMax val="1"/>
          <dgm:chPref val="1"/>
          <dgm:bulletEnabled val="1"/>
        </dgm:presLayoutVars>
      </dgm:prSet>
      <dgm:spPr/>
    </dgm:pt>
    <dgm:pt modelId="{ECA8E268-1629-4EAE-9359-BD5CA3B0446B}" type="pres">
      <dgm:prSet presAssocID="{29B79584-DF0C-40C9-88E6-A0F25446CB66}" presName="ChildText" presStyleLbl="revTx" presStyleIdx="0" presStyleCnt="3">
        <dgm:presLayoutVars>
          <dgm:chMax val="0"/>
          <dgm:chPref val="0"/>
          <dgm:bulletEnabled val="1"/>
        </dgm:presLayoutVars>
      </dgm:prSet>
      <dgm:spPr/>
    </dgm:pt>
    <dgm:pt modelId="{DF1E17E3-D5A6-4F72-9E40-042004608CE9}" type="pres">
      <dgm:prSet presAssocID="{82740273-442B-42B5-9601-22744ECDD124}" presName="sibTrans" presStyleCnt="0"/>
      <dgm:spPr/>
    </dgm:pt>
    <dgm:pt modelId="{E46C4606-2A47-4C48-B800-23983E121299}" type="pres">
      <dgm:prSet presAssocID="{8BDA1943-01E1-4FFB-BDD8-650752822A23}" presName="composite" presStyleCnt="0"/>
      <dgm:spPr/>
    </dgm:pt>
    <dgm:pt modelId="{E565022A-1459-428F-8424-BD5C9C6E852E}" type="pres">
      <dgm:prSet presAssocID="{8BDA1943-01E1-4FFB-BDD8-650752822A23}" presName="bentUpArrow1" presStyleLbl="alignImgPlace1" presStyleIdx="1" presStyleCnt="2" custFlipHor="1" custLinFactX="100000" custLinFactNeighborX="163071" custLinFactNeighborY="3396"/>
      <dgm:spPr>
        <a:noFill/>
        <a:ln>
          <a:noFill/>
        </a:ln>
      </dgm:spPr>
    </dgm:pt>
    <dgm:pt modelId="{63864E4E-C146-44E5-BCB1-C55F08CD67EE}" type="pres">
      <dgm:prSet presAssocID="{8BDA1943-01E1-4FFB-BDD8-650752822A23}" presName="ParentText" presStyleLbl="node1" presStyleIdx="1" presStyleCnt="3" custScaleX="167307" custScaleY="67123" custLinFactNeighborX="-40487" custLinFactNeighborY="6371">
        <dgm:presLayoutVars>
          <dgm:chMax val="1"/>
          <dgm:chPref val="1"/>
          <dgm:bulletEnabled val="1"/>
        </dgm:presLayoutVars>
      </dgm:prSet>
      <dgm:spPr/>
    </dgm:pt>
    <dgm:pt modelId="{D02D57C8-B0E2-45EE-A3F9-52DDB08FA497}" type="pres">
      <dgm:prSet presAssocID="{8BDA1943-01E1-4FFB-BDD8-650752822A23}" presName="ChildText" presStyleLbl="revTx" presStyleIdx="1" presStyleCnt="3" custScaleX="335789" custLinFactX="1152" custLinFactNeighborX="100000" custLinFactNeighborY="3431">
        <dgm:presLayoutVars>
          <dgm:chMax val="0"/>
          <dgm:chPref val="0"/>
          <dgm:bulletEnabled val="1"/>
        </dgm:presLayoutVars>
      </dgm:prSet>
      <dgm:spPr/>
    </dgm:pt>
    <dgm:pt modelId="{985B62E6-ADBE-4806-A3BC-F0558AA21A51}" type="pres">
      <dgm:prSet presAssocID="{334798BD-7280-4166-805B-844F5A2FADA9}" presName="sibTrans" presStyleCnt="0"/>
      <dgm:spPr/>
    </dgm:pt>
    <dgm:pt modelId="{2DAFB48F-C2C9-4014-BC16-E9EA822FC329}" type="pres">
      <dgm:prSet presAssocID="{5B7B42F2-7216-4B05-937A-CD20E80771AD}" presName="composite" presStyleCnt="0"/>
      <dgm:spPr/>
    </dgm:pt>
    <dgm:pt modelId="{8CBEFD59-5A8D-4E85-8B9B-1C0F91CE4BAB}" type="pres">
      <dgm:prSet presAssocID="{5B7B42F2-7216-4B05-937A-CD20E80771AD}" presName="ParentText" presStyleLbl="node1" presStyleIdx="2" presStyleCnt="3" custScaleX="167307" custScaleY="67123" custLinFactNeighborX="-68245" custLinFactNeighborY="5322">
        <dgm:presLayoutVars>
          <dgm:chMax val="1"/>
          <dgm:chPref val="1"/>
          <dgm:bulletEnabled val="1"/>
        </dgm:presLayoutVars>
      </dgm:prSet>
      <dgm:spPr/>
    </dgm:pt>
    <dgm:pt modelId="{7C5F897F-0044-406E-BF28-289B723B3AED}" type="pres">
      <dgm:prSet presAssocID="{5B7B42F2-7216-4B05-937A-CD20E80771AD}" presName="FinalChildText" presStyleLbl="revTx" presStyleIdx="2" presStyleCnt="3" custScaleX="210590" custLinFactNeighborX="58491" custLinFactNeighborY="-1890">
        <dgm:presLayoutVars>
          <dgm:chMax val="0"/>
          <dgm:chPref val="0"/>
          <dgm:bulletEnabled val="1"/>
        </dgm:presLayoutVars>
      </dgm:prSet>
      <dgm:spPr/>
    </dgm:pt>
  </dgm:ptLst>
  <dgm:cxnLst>
    <dgm:cxn modelId="{482CC12D-0D1A-43AE-813C-CC32F228E9D7}" srcId="{25199BF5-F24A-49E3-9AEA-B02C5546F8E9}" destId="{5B7B42F2-7216-4B05-937A-CD20E80771AD}" srcOrd="2" destOrd="0" parTransId="{4CC5EDCE-306F-44F9-B843-5AA0AE05ECAE}" sibTransId="{B7861DF0-12FA-419E-95EE-1EB2F5389996}"/>
    <dgm:cxn modelId="{9986E93F-3792-48AD-A38E-997184E393E4}" srcId="{5B7B42F2-7216-4B05-937A-CD20E80771AD}" destId="{04821DF0-F62E-4938-93FB-735D81E22178}" srcOrd="2" destOrd="0" parTransId="{B2C21E2D-30F3-4CBE-B666-F17507F58D28}" sibTransId="{5D78B319-2B93-4770-98AC-792F14013AE2}"/>
    <dgm:cxn modelId="{57BB8664-84C0-4B33-8842-03145CAF98CB}" type="presOf" srcId="{5B7B42F2-7216-4B05-937A-CD20E80771AD}" destId="{8CBEFD59-5A8D-4E85-8B9B-1C0F91CE4BAB}" srcOrd="0" destOrd="0" presId="urn:microsoft.com/office/officeart/2005/8/layout/StepDownProcess"/>
    <dgm:cxn modelId="{1BEF7F78-DC18-4ED9-8293-5F80F9371229}" srcId="{25199BF5-F24A-49E3-9AEA-B02C5546F8E9}" destId="{29B79584-DF0C-40C9-88E6-A0F25446CB66}" srcOrd="0" destOrd="0" parTransId="{7C8E4AE9-9E2B-483B-AE0D-BDC1DF33BEBC}" sibTransId="{82740273-442B-42B5-9601-22744ECDD124}"/>
    <dgm:cxn modelId="{4066E89F-E93E-4408-BCCA-7B88C6D80582}" type="presOf" srcId="{8BDA1943-01E1-4FFB-BDD8-650752822A23}" destId="{63864E4E-C146-44E5-BCB1-C55F08CD67EE}" srcOrd="0" destOrd="0" presId="urn:microsoft.com/office/officeart/2005/8/layout/StepDownProcess"/>
    <dgm:cxn modelId="{4926D1A6-49A5-48E2-9834-67A326CA2928}" type="presOf" srcId="{04821DF0-F62E-4938-93FB-735D81E22178}" destId="{7C5F897F-0044-406E-BF28-289B723B3AED}" srcOrd="0" destOrd="2" presId="urn:microsoft.com/office/officeart/2005/8/layout/StepDownProcess"/>
    <dgm:cxn modelId="{121594B9-030D-40C4-98A0-343677E1E180}" type="presOf" srcId="{7CB7960D-965A-4E9E-9CBB-3450F6A3FED7}" destId="{7C5F897F-0044-406E-BF28-289B723B3AED}" srcOrd="0" destOrd="0" presId="urn:microsoft.com/office/officeart/2005/8/layout/StepDownProcess"/>
    <dgm:cxn modelId="{30DA27C0-8D71-4CF6-83EA-742E10DCD6D3}" srcId="{25199BF5-F24A-49E3-9AEA-B02C5546F8E9}" destId="{8BDA1943-01E1-4FFB-BDD8-650752822A23}" srcOrd="1" destOrd="0" parTransId="{E6280428-C106-4AA3-A1A2-F89570A7D5FF}" sibTransId="{334798BD-7280-4166-805B-844F5A2FADA9}"/>
    <dgm:cxn modelId="{D9BE27D7-79C0-4EE3-8FD5-BA0C47A37055}" type="presOf" srcId="{29B79584-DF0C-40C9-88E6-A0F25446CB66}" destId="{AE5278E1-B906-41AC-9BF0-68F6056C1F6C}" srcOrd="0" destOrd="0" presId="urn:microsoft.com/office/officeart/2005/8/layout/StepDownProcess"/>
    <dgm:cxn modelId="{1FE480E0-288C-4842-BA12-135AAECAE66E}" srcId="{5B7B42F2-7216-4B05-937A-CD20E80771AD}" destId="{B0228B11-EB39-403A-A89E-F348F9573A2D}" srcOrd="1" destOrd="0" parTransId="{39C6CCE3-BA5D-42C9-B530-A3A68FE92085}" sibTransId="{C57A5F8F-593F-4690-BAA0-ED6981E5BFA8}"/>
    <dgm:cxn modelId="{FE6432E3-104D-44F5-9C1E-BFDDBCEBBB40}" type="presOf" srcId="{B0228B11-EB39-403A-A89E-F348F9573A2D}" destId="{7C5F897F-0044-406E-BF28-289B723B3AED}" srcOrd="0" destOrd="1" presId="urn:microsoft.com/office/officeart/2005/8/layout/StepDownProcess"/>
    <dgm:cxn modelId="{C71C07F3-3810-4A2A-BD7E-19EF6EA046B1}" type="presOf" srcId="{25199BF5-F24A-49E3-9AEA-B02C5546F8E9}" destId="{797DF7E8-A916-4222-93B5-99699B7600FC}" srcOrd="0" destOrd="0" presId="urn:microsoft.com/office/officeart/2005/8/layout/StepDownProcess"/>
    <dgm:cxn modelId="{6F7982F8-2840-4B41-81DF-6EF21B85F02F}" srcId="{5B7B42F2-7216-4B05-937A-CD20E80771AD}" destId="{7CB7960D-965A-4E9E-9CBB-3450F6A3FED7}" srcOrd="0" destOrd="0" parTransId="{93F29F06-F271-42BA-95D9-CABC29097D5B}" sibTransId="{2B110DFD-8AE1-4D32-A5E7-9D48381F3AC6}"/>
    <dgm:cxn modelId="{9A6A8EFF-634B-4560-8837-DFB84D97A5E1}" type="presParOf" srcId="{797DF7E8-A916-4222-93B5-99699B7600FC}" destId="{342C2194-E633-4F8A-85FA-206EC4483C53}" srcOrd="0" destOrd="0" presId="urn:microsoft.com/office/officeart/2005/8/layout/StepDownProcess"/>
    <dgm:cxn modelId="{F6A1B430-B395-46B1-87F9-2DC1FD42F60E}" type="presParOf" srcId="{342C2194-E633-4F8A-85FA-206EC4483C53}" destId="{2F947C99-CA43-4E02-8935-AE50F313BF82}" srcOrd="0" destOrd="0" presId="urn:microsoft.com/office/officeart/2005/8/layout/StepDownProcess"/>
    <dgm:cxn modelId="{CC8E0852-C170-46AE-A9FC-572FDE158F96}" type="presParOf" srcId="{342C2194-E633-4F8A-85FA-206EC4483C53}" destId="{AE5278E1-B906-41AC-9BF0-68F6056C1F6C}" srcOrd="1" destOrd="0" presId="urn:microsoft.com/office/officeart/2005/8/layout/StepDownProcess"/>
    <dgm:cxn modelId="{020DC1D5-46E5-4059-B6AB-497FE1E95C09}" type="presParOf" srcId="{342C2194-E633-4F8A-85FA-206EC4483C53}" destId="{ECA8E268-1629-4EAE-9359-BD5CA3B0446B}" srcOrd="2" destOrd="0" presId="urn:microsoft.com/office/officeart/2005/8/layout/StepDownProcess"/>
    <dgm:cxn modelId="{84E34DF7-2EEF-4889-9509-707665030E89}" type="presParOf" srcId="{797DF7E8-A916-4222-93B5-99699B7600FC}" destId="{DF1E17E3-D5A6-4F72-9E40-042004608CE9}" srcOrd="1" destOrd="0" presId="urn:microsoft.com/office/officeart/2005/8/layout/StepDownProcess"/>
    <dgm:cxn modelId="{1626ABFC-D43F-46C3-B9CA-433E1F0CC3D4}" type="presParOf" srcId="{797DF7E8-A916-4222-93B5-99699B7600FC}" destId="{E46C4606-2A47-4C48-B800-23983E121299}" srcOrd="2" destOrd="0" presId="urn:microsoft.com/office/officeart/2005/8/layout/StepDownProcess"/>
    <dgm:cxn modelId="{84CDF72A-4C8C-4BFC-B2D4-C25E4A342082}" type="presParOf" srcId="{E46C4606-2A47-4C48-B800-23983E121299}" destId="{E565022A-1459-428F-8424-BD5C9C6E852E}" srcOrd="0" destOrd="0" presId="urn:microsoft.com/office/officeart/2005/8/layout/StepDownProcess"/>
    <dgm:cxn modelId="{0937B299-32CD-4317-B6EB-D211DFD75F92}" type="presParOf" srcId="{E46C4606-2A47-4C48-B800-23983E121299}" destId="{63864E4E-C146-44E5-BCB1-C55F08CD67EE}" srcOrd="1" destOrd="0" presId="urn:microsoft.com/office/officeart/2005/8/layout/StepDownProcess"/>
    <dgm:cxn modelId="{7E50E499-81A6-4125-93CE-0B1120DEF3DC}" type="presParOf" srcId="{E46C4606-2A47-4C48-B800-23983E121299}" destId="{D02D57C8-B0E2-45EE-A3F9-52DDB08FA497}" srcOrd="2" destOrd="0" presId="urn:microsoft.com/office/officeart/2005/8/layout/StepDownProcess"/>
    <dgm:cxn modelId="{222C5916-2325-4597-AEAE-B3E6E1F78982}" type="presParOf" srcId="{797DF7E8-A916-4222-93B5-99699B7600FC}" destId="{985B62E6-ADBE-4806-A3BC-F0558AA21A51}" srcOrd="3" destOrd="0" presId="urn:microsoft.com/office/officeart/2005/8/layout/StepDownProcess"/>
    <dgm:cxn modelId="{08330A10-C6C4-481A-9B92-1D85E5EC3283}" type="presParOf" srcId="{797DF7E8-A916-4222-93B5-99699B7600FC}" destId="{2DAFB48F-C2C9-4014-BC16-E9EA822FC329}" srcOrd="4" destOrd="0" presId="urn:microsoft.com/office/officeart/2005/8/layout/StepDownProcess"/>
    <dgm:cxn modelId="{C4965D57-2E4F-440D-8B3B-03847538F7BB}" type="presParOf" srcId="{2DAFB48F-C2C9-4014-BC16-E9EA822FC329}" destId="{8CBEFD59-5A8D-4E85-8B9B-1C0F91CE4BAB}" srcOrd="0" destOrd="0" presId="urn:microsoft.com/office/officeart/2005/8/layout/StepDownProcess"/>
    <dgm:cxn modelId="{2629BCC2-144E-4749-9C7D-E8C75CE91191}" type="presParOf" srcId="{2DAFB48F-C2C9-4014-BC16-E9EA822FC329}" destId="{7C5F897F-0044-406E-BF28-289B723B3AED}" srcOrd="1" destOrd="0" presId="urn:microsoft.com/office/officeart/2005/8/layout/StepDown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3D8F24FE-0A36-437C-860F-D653A171226E}"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s-ES"/>
        </a:p>
      </dgm:t>
    </dgm:pt>
    <dgm:pt modelId="{7D1AC40E-931A-4F6E-A9CB-C7B9375DA708}">
      <dgm:prSet phldrT="[Texto]" custT="1"/>
      <dgm:spPr>
        <a:solidFill>
          <a:srgbClr val="92D050"/>
        </a:solidFill>
      </dgm:spPr>
      <dgm:t>
        <a:bodyPr/>
        <a:lstStyle/>
        <a:p>
          <a:pPr>
            <a:buClrTx/>
            <a:buFontTx/>
            <a:buNone/>
          </a:pPr>
          <a:r>
            <a:rPr lang="es-ES" altLang="es-ES" sz="1800" b="1" dirty="0">
              <a:latin typeface="Arial" panose="020B0604020202020204" pitchFamily="34" charset="0"/>
              <a:cs typeface="Arial" panose="020B0604020202020204" pitchFamily="34" charset="0"/>
            </a:rPr>
            <a:t>La dinámica familiar puede estar dirigida por la situación del hermano con TDAH.</a:t>
          </a:r>
          <a:endParaRPr lang="es-ES" sz="1800" dirty="0">
            <a:latin typeface="Arial" panose="020B0604020202020204" pitchFamily="34" charset="0"/>
            <a:cs typeface="Arial" panose="020B0604020202020204" pitchFamily="34" charset="0"/>
          </a:endParaRPr>
        </a:p>
      </dgm:t>
    </dgm:pt>
    <dgm:pt modelId="{B189FEB5-6723-49CF-9F45-C62A607AA5B1}" type="parTrans" cxnId="{2890029C-2DCB-49EF-A3C1-3AE319A7EB79}">
      <dgm:prSet/>
      <dgm:spPr/>
      <dgm:t>
        <a:bodyPr/>
        <a:lstStyle/>
        <a:p>
          <a:endParaRPr lang="es-ES" sz="1800">
            <a:latin typeface="Arial" panose="020B0604020202020204" pitchFamily="34" charset="0"/>
            <a:cs typeface="Arial" panose="020B0604020202020204" pitchFamily="34" charset="0"/>
          </a:endParaRPr>
        </a:p>
      </dgm:t>
    </dgm:pt>
    <dgm:pt modelId="{38EE6DCA-9CDB-44B8-83A3-1586A612899A}" type="sibTrans" cxnId="{2890029C-2DCB-49EF-A3C1-3AE319A7EB79}">
      <dgm:prSet/>
      <dgm:spPr/>
      <dgm:t>
        <a:bodyPr/>
        <a:lstStyle/>
        <a:p>
          <a:endParaRPr lang="es-ES" sz="1800">
            <a:latin typeface="Arial" panose="020B0604020202020204" pitchFamily="34" charset="0"/>
            <a:cs typeface="Arial" panose="020B0604020202020204" pitchFamily="34" charset="0"/>
          </a:endParaRPr>
        </a:p>
      </dgm:t>
    </dgm:pt>
    <dgm:pt modelId="{77C9801A-B4D6-402D-8099-A3171384953F}">
      <dgm:prSet phldrT="[Texto]" custT="1"/>
      <dgm:spPr>
        <a:solidFill>
          <a:schemeClr val="accent5">
            <a:lumMod val="75000"/>
          </a:schemeClr>
        </a:solidFill>
      </dgm:spPr>
      <dgm:t>
        <a:bodyPr/>
        <a:lstStyle/>
        <a:p>
          <a:pPr>
            <a:buClrTx/>
            <a:buFontTx/>
            <a:buNone/>
          </a:pPr>
          <a:r>
            <a:rPr lang="es-ES" altLang="es-ES" sz="1800">
              <a:latin typeface="Arial" panose="020B0604020202020204" pitchFamily="34" charset="0"/>
              <a:cs typeface="Arial" panose="020B0604020202020204" pitchFamily="34" charset="0"/>
            </a:rPr>
            <a:t>En ocasiones </a:t>
          </a:r>
          <a:r>
            <a:rPr lang="es-ES" altLang="es-ES" sz="1800" b="1">
              <a:latin typeface="Arial" panose="020B0604020202020204" pitchFamily="34" charset="0"/>
              <a:cs typeface="Arial" panose="020B0604020202020204" pitchFamily="34" charset="0"/>
            </a:rPr>
            <a:t>se espera de ellos que le cuiden</a:t>
          </a:r>
          <a:r>
            <a:rPr lang="es-ES" altLang="es-ES" sz="1800">
              <a:latin typeface="Arial" panose="020B0604020202020204" pitchFamily="34" charset="0"/>
              <a:cs typeface="Arial" panose="020B0604020202020204" pitchFamily="34" charset="0"/>
            </a:rPr>
            <a:t>.</a:t>
          </a:r>
          <a:endParaRPr lang="es-ES" sz="1800" dirty="0">
            <a:latin typeface="Arial" panose="020B0604020202020204" pitchFamily="34" charset="0"/>
            <a:cs typeface="Arial" panose="020B0604020202020204" pitchFamily="34" charset="0"/>
          </a:endParaRPr>
        </a:p>
      </dgm:t>
    </dgm:pt>
    <dgm:pt modelId="{54EE4EC2-E2D3-4F98-A3A7-109DE4C56018}" type="parTrans" cxnId="{7F2873E8-A366-4EAA-A96A-F5E8B983CA9E}">
      <dgm:prSet/>
      <dgm:spPr/>
      <dgm:t>
        <a:bodyPr/>
        <a:lstStyle/>
        <a:p>
          <a:endParaRPr lang="es-ES" sz="1800">
            <a:latin typeface="Arial" panose="020B0604020202020204" pitchFamily="34" charset="0"/>
            <a:cs typeface="Arial" panose="020B0604020202020204" pitchFamily="34" charset="0"/>
          </a:endParaRPr>
        </a:p>
      </dgm:t>
    </dgm:pt>
    <dgm:pt modelId="{68FD616D-EEEA-44DD-B752-29C885F348C4}" type="sibTrans" cxnId="{7F2873E8-A366-4EAA-A96A-F5E8B983CA9E}">
      <dgm:prSet/>
      <dgm:spPr/>
      <dgm:t>
        <a:bodyPr/>
        <a:lstStyle/>
        <a:p>
          <a:endParaRPr lang="es-ES" sz="1800">
            <a:latin typeface="Arial" panose="020B0604020202020204" pitchFamily="34" charset="0"/>
            <a:cs typeface="Arial" panose="020B0604020202020204" pitchFamily="34" charset="0"/>
          </a:endParaRPr>
        </a:p>
      </dgm:t>
    </dgm:pt>
    <dgm:pt modelId="{00C3F30B-7622-4FF4-8ED1-9EA2BA08BD78}">
      <dgm:prSet phldrT="[Texto]" custT="1"/>
      <dgm:spPr>
        <a:solidFill>
          <a:srgbClr val="FF6600"/>
        </a:solidFill>
      </dgm:spPr>
      <dgm:t>
        <a:bodyPr/>
        <a:lstStyle/>
        <a:p>
          <a:r>
            <a:rPr lang="es-ES" altLang="es-ES" sz="1800" dirty="0">
              <a:latin typeface="Arial" panose="020B0604020202020204" pitchFamily="34" charset="0"/>
              <a:cs typeface="Arial" panose="020B0604020202020204" pitchFamily="34" charset="0"/>
            </a:rPr>
            <a:t>El </a:t>
          </a:r>
          <a:r>
            <a:rPr lang="es-ES" altLang="es-ES" sz="1800" b="1" dirty="0">
              <a:latin typeface="Arial" panose="020B0604020202020204" pitchFamily="34" charset="0"/>
              <a:cs typeface="Arial" panose="020B0604020202020204" pitchFamily="34" charset="0"/>
            </a:rPr>
            <a:t>comportamiento</a:t>
          </a:r>
          <a:r>
            <a:rPr lang="es-ES" altLang="es-ES" sz="1800" dirty="0">
              <a:latin typeface="Arial" panose="020B0604020202020204" pitchFamily="34" charset="0"/>
              <a:cs typeface="Arial" panose="020B0604020202020204" pitchFamily="34" charset="0"/>
            </a:rPr>
            <a:t> del niño con TDAH </a:t>
          </a:r>
          <a:r>
            <a:rPr lang="es-ES" altLang="es-ES" sz="1800" b="1" dirty="0">
              <a:latin typeface="Arial" panose="020B0604020202020204" pitchFamily="34" charset="0"/>
              <a:cs typeface="Arial" panose="020B0604020202020204" pitchFamily="34" charset="0"/>
            </a:rPr>
            <a:t>puede ser agresivo o caprichoso</a:t>
          </a:r>
          <a:r>
            <a:rPr lang="es-ES" altLang="es-ES" sz="1800" dirty="0">
              <a:latin typeface="Arial" panose="020B0604020202020204" pitchFamily="34" charset="0"/>
              <a:cs typeface="Arial" panose="020B0604020202020204" pitchFamily="34" charset="0"/>
            </a:rPr>
            <a:t>, lo que hace que la </a:t>
          </a:r>
          <a:r>
            <a:rPr lang="es-ES" altLang="es-ES" sz="1800" b="1" dirty="0">
              <a:latin typeface="Arial" panose="020B0604020202020204" pitchFamily="34" charset="0"/>
              <a:cs typeface="Arial" panose="020B0604020202020204" pitchFamily="34" charset="0"/>
            </a:rPr>
            <a:t>relación</a:t>
          </a:r>
          <a:r>
            <a:rPr lang="es-ES" altLang="es-ES" sz="1800" dirty="0">
              <a:latin typeface="Arial" panose="020B0604020202020204" pitchFamily="34" charset="0"/>
              <a:cs typeface="Arial" panose="020B0604020202020204" pitchFamily="34" charset="0"/>
            </a:rPr>
            <a:t> sea </a:t>
          </a:r>
          <a:r>
            <a:rPr lang="es-ES" altLang="es-ES" sz="1800" b="1" dirty="0">
              <a:latin typeface="Arial" panose="020B0604020202020204" pitchFamily="34" charset="0"/>
              <a:cs typeface="Arial" panose="020B0604020202020204" pitchFamily="34" charset="0"/>
            </a:rPr>
            <a:t>complicada</a:t>
          </a:r>
          <a:r>
            <a:rPr lang="es-ES" altLang="es-ES" sz="1800" dirty="0">
              <a:latin typeface="Arial" panose="020B0604020202020204" pitchFamily="34" charset="0"/>
              <a:cs typeface="Arial" panose="020B0604020202020204" pitchFamily="34" charset="0"/>
            </a:rPr>
            <a:t>.</a:t>
          </a:r>
          <a:endParaRPr lang="es-ES" sz="1800" dirty="0">
            <a:latin typeface="Arial" panose="020B0604020202020204" pitchFamily="34" charset="0"/>
            <a:cs typeface="Arial" panose="020B0604020202020204" pitchFamily="34" charset="0"/>
          </a:endParaRPr>
        </a:p>
      </dgm:t>
    </dgm:pt>
    <dgm:pt modelId="{F6079654-E69B-48DC-A5A3-E054B55E5D80}" type="parTrans" cxnId="{A99BBCF6-705B-4DD3-AE33-82F3E40908BD}">
      <dgm:prSet/>
      <dgm:spPr/>
      <dgm:t>
        <a:bodyPr/>
        <a:lstStyle/>
        <a:p>
          <a:endParaRPr lang="es-ES" sz="1800">
            <a:latin typeface="Arial" panose="020B0604020202020204" pitchFamily="34" charset="0"/>
            <a:cs typeface="Arial" panose="020B0604020202020204" pitchFamily="34" charset="0"/>
          </a:endParaRPr>
        </a:p>
      </dgm:t>
    </dgm:pt>
    <dgm:pt modelId="{B48DC9DB-877A-4734-B663-F565AFE5CA89}" type="sibTrans" cxnId="{A99BBCF6-705B-4DD3-AE33-82F3E40908BD}">
      <dgm:prSet/>
      <dgm:spPr/>
      <dgm:t>
        <a:bodyPr/>
        <a:lstStyle/>
        <a:p>
          <a:endParaRPr lang="es-ES" sz="1800">
            <a:latin typeface="Arial" panose="020B0604020202020204" pitchFamily="34" charset="0"/>
            <a:cs typeface="Arial" panose="020B0604020202020204" pitchFamily="34" charset="0"/>
          </a:endParaRPr>
        </a:p>
      </dgm:t>
    </dgm:pt>
    <dgm:pt modelId="{7BFEB5C7-D0AB-4CC2-B8E3-30CDA5AE4C8A}" type="pres">
      <dgm:prSet presAssocID="{3D8F24FE-0A36-437C-860F-D653A171226E}" presName="diagram" presStyleCnt="0">
        <dgm:presLayoutVars>
          <dgm:dir/>
          <dgm:resizeHandles val="exact"/>
        </dgm:presLayoutVars>
      </dgm:prSet>
      <dgm:spPr/>
    </dgm:pt>
    <dgm:pt modelId="{2242E7CE-EBAF-48A7-8E57-E28DEAB24E62}" type="pres">
      <dgm:prSet presAssocID="{7D1AC40E-931A-4F6E-A9CB-C7B9375DA708}" presName="node" presStyleLbl="node1" presStyleIdx="0" presStyleCnt="3">
        <dgm:presLayoutVars>
          <dgm:bulletEnabled val="1"/>
        </dgm:presLayoutVars>
      </dgm:prSet>
      <dgm:spPr/>
    </dgm:pt>
    <dgm:pt modelId="{83F4657D-D156-4C12-B4DF-1601E40AE4E7}" type="pres">
      <dgm:prSet presAssocID="{38EE6DCA-9CDB-44B8-83A3-1586A612899A}" presName="sibTrans" presStyleCnt="0"/>
      <dgm:spPr/>
    </dgm:pt>
    <dgm:pt modelId="{5A16EA31-D5DE-4550-98E5-BFBD72E5F04A}" type="pres">
      <dgm:prSet presAssocID="{77C9801A-B4D6-402D-8099-A3171384953F}" presName="node" presStyleLbl="node1" presStyleIdx="1" presStyleCnt="3">
        <dgm:presLayoutVars>
          <dgm:bulletEnabled val="1"/>
        </dgm:presLayoutVars>
      </dgm:prSet>
      <dgm:spPr/>
    </dgm:pt>
    <dgm:pt modelId="{D8DC8E4F-CE4A-40E4-9CFD-918C928E7E81}" type="pres">
      <dgm:prSet presAssocID="{68FD616D-EEEA-44DD-B752-29C885F348C4}" presName="sibTrans" presStyleCnt="0"/>
      <dgm:spPr/>
    </dgm:pt>
    <dgm:pt modelId="{900C61D8-6C53-4A68-BCDB-427C2D8012FF}" type="pres">
      <dgm:prSet presAssocID="{00C3F30B-7622-4FF4-8ED1-9EA2BA08BD78}" presName="node" presStyleLbl="node1" presStyleIdx="2" presStyleCnt="3">
        <dgm:presLayoutVars>
          <dgm:bulletEnabled val="1"/>
        </dgm:presLayoutVars>
      </dgm:prSet>
      <dgm:spPr/>
    </dgm:pt>
  </dgm:ptLst>
  <dgm:cxnLst>
    <dgm:cxn modelId="{5366B02F-4D06-4FC5-9186-E070A7D108F0}" type="presOf" srcId="{77C9801A-B4D6-402D-8099-A3171384953F}" destId="{5A16EA31-D5DE-4550-98E5-BFBD72E5F04A}" srcOrd="0" destOrd="0" presId="urn:microsoft.com/office/officeart/2005/8/layout/default"/>
    <dgm:cxn modelId="{BBCAC176-7E47-44BB-A90B-915D76F6518A}" type="presOf" srcId="{7D1AC40E-931A-4F6E-A9CB-C7B9375DA708}" destId="{2242E7CE-EBAF-48A7-8E57-E28DEAB24E62}" srcOrd="0" destOrd="0" presId="urn:microsoft.com/office/officeart/2005/8/layout/default"/>
    <dgm:cxn modelId="{D6FAE17B-B5AB-4902-85D1-5EC5C28EACD3}" type="presOf" srcId="{3D8F24FE-0A36-437C-860F-D653A171226E}" destId="{7BFEB5C7-D0AB-4CC2-B8E3-30CDA5AE4C8A}" srcOrd="0" destOrd="0" presId="urn:microsoft.com/office/officeart/2005/8/layout/default"/>
    <dgm:cxn modelId="{2890029C-2DCB-49EF-A3C1-3AE319A7EB79}" srcId="{3D8F24FE-0A36-437C-860F-D653A171226E}" destId="{7D1AC40E-931A-4F6E-A9CB-C7B9375DA708}" srcOrd="0" destOrd="0" parTransId="{B189FEB5-6723-49CF-9F45-C62A607AA5B1}" sibTransId="{38EE6DCA-9CDB-44B8-83A3-1586A612899A}"/>
    <dgm:cxn modelId="{4D8003DA-8DC3-494E-A3AD-FA9D1F2886F8}" type="presOf" srcId="{00C3F30B-7622-4FF4-8ED1-9EA2BA08BD78}" destId="{900C61D8-6C53-4A68-BCDB-427C2D8012FF}" srcOrd="0" destOrd="0" presId="urn:microsoft.com/office/officeart/2005/8/layout/default"/>
    <dgm:cxn modelId="{7F2873E8-A366-4EAA-A96A-F5E8B983CA9E}" srcId="{3D8F24FE-0A36-437C-860F-D653A171226E}" destId="{77C9801A-B4D6-402D-8099-A3171384953F}" srcOrd="1" destOrd="0" parTransId="{54EE4EC2-E2D3-4F98-A3A7-109DE4C56018}" sibTransId="{68FD616D-EEEA-44DD-B752-29C885F348C4}"/>
    <dgm:cxn modelId="{A99BBCF6-705B-4DD3-AE33-82F3E40908BD}" srcId="{3D8F24FE-0A36-437C-860F-D653A171226E}" destId="{00C3F30B-7622-4FF4-8ED1-9EA2BA08BD78}" srcOrd="2" destOrd="0" parTransId="{F6079654-E69B-48DC-A5A3-E054B55E5D80}" sibTransId="{B48DC9DB-877A-4734-B663-F565AFE5CA89}"/>
    <dgm:cxn modelId="{8ABDE300-F206-48DB-A281-8591A691DD7E}" type="presParOf" srcId="{7BFEB5C7-D0AB-4CC2-B8E3-30CDA5AE4C8A}" destId="{2242E7CE-EBAF-48A7-8E57-E28DEAB24E62}" srcOrd="0" destOrd="0" presId="urn:microsoft.com/office/officeart/2005/8/layout/default"/>
    <dgm:cxn modelId="{7FECFFFB-4C4E-431B-9D5F-3674B53988AC}" type="presParOf" srcId="{7BFEB5C7-D0AB-4CC2-B8E3-30CDA5AE4C8A}" destId="{83F4657D-D156-4C12-B4DF-1601E40AE4E7}" srcOrd="1" destOrd="0" presId="urn:microsoft.com/office/officeart/2005/8/layout/default"/>
    <dgm:cxn modelId="{EC0F090C-9D4B-4555-B86F-AE9454419F2C}" type="presParOf" srcId="{7BFEB5C7-D0AB-4CC2-B8E3-30CDA5AE4C8A}" destId="{5A16EA31-D5DE-4550-98E5-BFBD72E5F04A}" srcOrd="2" destOrd="0" presId="urn:microsoft.com/office/officeart/2005/8/layout/default"/>
    <dgm:cxn modelId="{6DAE29C2-4C4C-43BD-830E-8F049806F9D5}" type="presParOf" srcId="{7BFEB5C7-D0AB-4CC2-B8E3-30CDA5AE4C8A}" destId="{D8DC8E4F-CE4A-40E4-9CFD-918C928E7E81}" srcOrd="3" destOrd="0" presId="urn:microsoft.com/office/officeart/2005/8/layout/default"/>
    <dgm:cxn modelId="{2E5AD26D-A378-46E2-801D-5396D62AFF51}" type="presParOf" srcId="{7BFEB5C7-D0AB-4CC2-B8E3-30CDA5AE4C8A}" destId="{900C61D8-6C53-4A68-BCDB-427C2D8012FF}"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9E21D46-D3DD-4AEC-9961-41182A0D7916}" type="doc">
      <dgm:prSet loTypeId="urn:microsoft.com/office/officeart/2005/8/layout/chevron2" loCatId="list" qsTypeId="urn:microsoft.com/office/officeart/2005/8/quickstyle/simple4" qsCatId="simple" csTypeId="urn:microsoft.com/office/officeart/2005/8/colors/colorful3" csCatId="colorful" phldr="1"/>
      <dgm:spPr/>
      <dgm:t>
        <a:bodyPr/>
        <a:lstStyle/>
        <a:p>
          <a:endParaRPr lang="es-ES"/>
        </a:p>
      </dgm:t>
    </dgm:pt>
    <dgm:pt modelId="{BDD96F11-C45F-4EF5-BA68-F5ED4D7C4688}">
      <dgm:prSet phldrT="[Texto]"/>
      <dgm:spPr>
        <a:solidFill>
          <a:srgbClr val="FF6600"/>
        </a:solidFill>
        <a:ln>
          <a:noFill/>
        </a:ln>
      </dgm:spPr>
      <dgm:t>
        <a:bodyPr/>
        <a:lstStyle/>
        <a:p>
          <a:pPr>
            <a:buClrTx/>
            <a:buFontTx/>
            <a:buNone/>
          </a:pPr>
          <a:r>
            <a:rPr lang="es-ES" altLang="es-ES" b="1" u="none"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Envidia</a:t>
          </a:r>
          <a:endParaRPr lang="es-ES" b="1" u="none"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FA6368D3-EA8A-4CAB-9ED4-42B860DCAE83}" type="parTrans" cxnId="{C7251231-87E3-47B3-AA18-60FCA1D381FA}">
      <dgm:prSet/>
      <dgm:spPr/>
      <dgm:t>
        <a:bodyPr/>
        <a:lstStyle/>
        <a:p>
          <a:endParaRPr lang="es-ES">
            <a:latin typeface="Arial" panose="020B0604020202020204" pitchFamily="34" charset="0"/>
            <a:cs typeface="Arial" panose="020B0604020202020204" pitchFamily="34" charset="0"/>
          </a:endParaRPr>
        </a:p>
      </dgm:t>
    </dgm:pt>
    <dgm:pt modelId="{7908C219-682A-4439-99EF-CF13547A9430}" type="sibTrans" cxnId="{C7251231-87E3-47B3-AA18-60FCA1D381FA}">
      <dgm:prSet/>
      <dgm:spPr/>
      <dgm:t>
        <a:bodyPr/>
        <a:lstStyle/>
        <a:p>
          <a:endParaRPr lang="es-ES">
            <a:latin typeface="Arial" panose="020B0604020202020204" pitchFamily="34" charset="0"/>
            <a:cs typeface="Arial" panose="020B0604020202020204" pitchFamily="34" charset="0"/>
          </a:endParaRPr>
        </a:p>
      </dgm:t>
    </dgm:pt>
    <dgm:pt modelId="{A8A802B7-180E-42D3-BD58-7318F5455DDD}">
      <dgm:prSet phldrT="[Texto]"/>
      <dgm:spPr>
        <a:ln>
          <a:solidFill>
            <a:srgbClr val="FF6600"/>
          </a:solidFill>
        </a:ln>
      </dgm:spPr>
      <dgm:t>
        <a:bodyPr/>
        <a:lstStyle/>
        <a:p>
          <a:pPr algn="just">
            <a:buClrTx/>
            <a:buFontTx/>
            <a:buNone/>
          </a:pPr>
          <a:r>
            <a:rPr lang="es-ES" altLang="es-ES" dirty="0">
              <a:latin typeface="Arial" panose="020B0604020202020204" pitchFamily="34" charset="0"/>
              <a:cs typeface="Arial" panose="020B0604020202020204" pitchFamily="34" charset="0"/>
            </a:rPr>
            <a:t>El niño con TDAH tiene</a:t>
          </a:r>
          <a:r>
            <a:rPr lang="es-ES" altLang="es-ES" b="1" dirty="0">
              <a:latin typeface="Arial" panose="020B0604020202020204" pitchFamily="34" charset="0"/>
              <a:cs typeface="Arial" panose="020B0604020202020204" pitchFamily="34" charset="0"/>
            </a:rPr>
            <a:t> envidia de las oportunidades y los éxitos</a:t>
          </a:r>
          <a:r>
            <a:rPr lang="es-ES" altLang="es-ES" dirty="0">
              <a:latin typeface="Arial" panose="020B0604020202020204" pitchFamily="34" charset="0"/>
              <a:cs typeface="Arial" panose="020B0604020202020204" pitchFamily="34" charset="0"/>
            </a:rPr>
            <a:t> en el colegio conseguidos por su/s hermano/s. De igual manera, los hermanos pueden tener envidia de la menor disciplina que se le impone al niño con TDAH y de la atención adicional que le prestan los padres.</a:t>
          </a:r>
          <a:endParaRPr lang="es-ES" dirty="0">
            <a:latin typeface="Arial" panose="020B0604020202020204" pitchFamily="34" charset="0"/>
            <a:cs typeface="Arial" panose="020B0604020202020204" pitchFamily="34" charset="0"/>
          </a:endParaRPr>
        </a:p>
      </dgm:t>
    </dgm:pt>
    <dgm:pt modelId="{C02BEA7C-7ECE-4905-9C75-3377A37C7F24}" type="parTrans" cxnId="{88E0EB01-3AE4-452B-BAB0-4FC9602FC326}">
      <dgm:prSet/>
      <dgm:spPr/>
      <dgm:t>
        <a:bodyPr/>
        <a:lstStyle/>
        <a:p>
          <a:endParaRPr lang="es-ES">
            <a:latin typeface="Arial" panose="020B0604020202020204" pitchFamily="34" charset="0"/>
            <a:cs typeface="Arial" panose="020B0604020202020204" pitchFamily="34" charset="0"/>
          </a:endParaRPr>
        </a:p>
      </dgm:t>
    </dgm:pt>
    <dgm:pt modelId="{337E7058-B811-4C58-ABE7-8F37042AA635}" type="sibTrans" cxnId="{88E0EB01-3AE4-452B-BAB0-4FC9602FC326}">
      <dgm:prSet/>
      <dgm:spPr/>
      <dgm:t>
        <a:bodyPr/>
        <a:lstStyle/>
        <a:p>
          <a:endParaRPr lang="es-ES">
            <a:latin typeface="Arial" panose="020B0604020202020204" pitchFamily="34" charset="0"/>
            <a:cs typeface="Arial" panose="020B0604020202020204" pitchFamily="34" charset="0"/>
          </a:endParaRPr>
        </a:p>
      </dgm:t>
    </dgm:pt>
    <dgm:pt modelId="{D2DAD510-27A7-4022-9E90-992CDA33CCA2}">
      <dgm:prSet phldrT="[Texto]"/>
      <dgm:spPr>
        <a:solidFill>
          <a:srgbClr val="FF6600"/>
        </a:solidFill>
        <a:ln>
          <a:noFill/>
        </a:ln>
      </dgm:spPr>
      <dgm:t>
        <a:bodyPr/>
        <a:lstStyle/>
        <a:p>
          <a:pPr>
            <a:buClrTx/>
            <a:buFontTx/>
            <a:buNone/>
          </a:pPr>
          <a:r>
            <a:rPr lang="es-ES" altLang="es-ES" b="1" u="none"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Resentimiento</a:t>
          </a:r>
          <a:endParaRPr lang="es-ES" b="1" u="none"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dgm:t>
    </dgm:pt>
    <dgm:pt modelId="{01EDE4E9-5C1B-45E3-A70E-8C2CCFF8B528}" type="parTrans" cxnId="{F92E26EC-67A6-4EB4-9ABF-4A0FB3AD5E66}">
      <dgm:prSet/>
      <dgm:spPr/>
      <dgm:t>
        <a:bodyPr/>
        <a:lstStyle/>
        <a:p>
          <a:endParaRPr lang="es-ES">
            <a:latin typeface="Arial" panose="020B0604020202020204" pitchFamily="34" charset="0"/>
            <a:cs typeface="Arial" panose="020B0604020202020204" pitchFamily="34" charset="0"/>
          </a:endParaRPr>
        </a:p>
      </dgm:t>
    </dgm:pt>
    <dgm:pt modelId="{9472D187-625E-47D0-A575-1FDA80E0943A}" type="sibTrans" cxnId="{F92E26EC-67A6-4EB4-9ABF-4A0FB3AD5E66}">
      <dgm:prSet/>
      <dgm:spPr/>
      <dgm:t>
        <a:bodyPr/>
        <a:lstStyle/>
        <a:p>
          <a:endParaRPr lang="es-ES">
            <a:latin typeface="Arial" panose="020B0604020202020204" pitchFamily="34" charset="0"/>
            <a:cs typeface="Arial" panose="020B0604020202020204" pitchFamily="34" charset="0"/>
          </a:endParaRPr>
        </a:p>
      </dgm:t>
    </dgm:pt>
    <dgm:pt modelId="{3C47DED7-EB35-4E5A-B054-0211654B4636}">
      <dgm:prSet phldrT="[Texto]"/>
      <dgm:spPr>
        <a:ln>
          <a:solidFill>
            <a:srgbClr val="FF6600"/>
          </a:solidFill>
        </a:ln>
      </dgm:spPr>
      <dgm:t>
        <a:bodyPr/>
        <a:lstStyle/>
        <a:p>
          <a:pPr algn="just">
            <a:buClrTx/>
            <a:buFontTx/>
            <a:buNone/>
          </a:pPr>
          <a:r>
            <a:rPr lang="es-ES" altLang="es-ES" dirty="0">
              <a:latin typeface="Arial" panose="020B0604020202020204" pitchFamily="34" charset="0"/>
              <a:cs typeface="Arial" panose="020B0604020202020204" pitchFamily="34" charset="0"/>
            </a:rPr>
            <a:t>Los hermanos pueden estar resentidos porque al niño con TDAH </a:t>
          </a:r>
          <a:r>
            <a:rPr lang="es-ES" altLang="es-ES" b="1" dirty="0">
              <a:latin typeface="Arial" panose="020B0604020202020204" pitchFamily="34" charset="0"/>
              <a:cs typeface="Arial" panose="020B0604020202020204" pitchFamily="34" charset="0"/>
            </a:rPr>
            <a:t>se le trata de forma diferente y porque sus padres tienen poco tiempo para ellos</a:t>
          </a:r>
          <a:r>
            <a:rPr lang="es-ES" altLang="es-ES" dirty="0">
              <a:latin typeface="Arial" panose="020B0604020202020204" pitchFamily="34" charset="0"/>
              <a:cs typeface="Arial" panose="020B0604020202020204" pitchFamily="34" charset="0"/>
            </a:rPr>
            <a:t>. De igual manera, el niño con TDAH puede estar resentido con sus hermanos porque, a la inversa de lo que hemos explicado antes, a sus hermanos les permiten hacer cosas que ellos no pueden hacer.</a:t>
          </a:r>
          <a:endParaRPr lang="es-ES" dirty="0">
            <a:latin typeface="Arial" panose="020B0604020202020204" pitchFamily="34" charset="0"/>
            <a:cs typeface="Arial" panose="020B0604020202020204" pitchFamily="34" charset="0"/>
          </a:endParaRPr>
        </a:p>
      </dgm:t>
    </dgm:pt>
    <dgm:pt modelId="{4E915609-1B1E-4BAE-892B-755624923938}" type="parTrans" cxnId="{416E1458-E627-41B5-8C0F-D26696AEB799}">
      <dgm:prSet/>
      <dgm:spPr/>
      <dgm:t>
        <a:bodyPr/>
        <a:lstStyle/>
        <a:p>
          <a:endParaRPr lang="es-ES">
            <a:latin typeface="Arial" panose="020B0604020202020204" pitchFamily="34" charset="0"/>
            <a:cs typeface="Arial" panose="020B0604020202020204" pitchFamily="34" charset="0"/>
          </a:endParaRPr>
        </a:p>
      </dgm:t>
    </dgm:pt>
    <dgm:pt modelId="{5D44300F-5C2D-4CE5-BFB9-6C393554226D}" type="sibTrans" cxnId="{416E1458-E627-41B5-8C0F-D26696AEB799}">
      <dgm:prSet/>
      <dgm:spPr/>
      <dgm:t>
        <a:bodyPr/>
        <a:lstStyle/>
        <a:p>
          <a:endParaRPr lang="es-ES">
            <a:latin typeface="Arial" panose="020B0604020202020204" pitchFamily="34" charset="0"/>
            <a:cs typeface="Arial" panose="020B0604020202020204" pitchFamily="34" charset="0"/>
          </a:endParaRPr>
        </a:p>
      </dgm:t>
    </dgm:pt>
    <dgm:pt modelId="{5BC5880B-E7AC-482F-A650-12CF492F2074}" type="pres">
      <dgm:prSet presAssocID="{49E21D46-D3DD-4AEC-9961-41182A0D7916}" presName="linearFlow" presStyleCnt="0">
        <dgm:presLayoutVars>
          <dgm:dir/>
          <dgm:animLvl val="lvl"/>
          <dgm:resizeHandles val="exact"/>
        </dgm:presLayoutVars>
      </dgm:prSet>
      <dgm:spPr/>
    </dgm:pt>
    <dgm:pt modelId="{76E8B1AE-DDFD-4D2B-8CB9-690948F0EFE2}" type="pres">
      <dgm:prSet presAssocID="{BDD96F11-C45F-4EF5-BA68-F5ED4D7C4688}" presName="composite" presStyleCnt="0"/>
      <dgm:spPr/>
    </dgm:pt>
    <dgm:pt modelId="{93368DFF-7101-4D07-904A-96135662DC2F}" type="pres">
      <dgm:prSet presAssocID="{BDD96F11-C45F-4EF5-BA68-F5ED4D7C4688}" presName="parentText" presStyleLbl="alignNode1" presStyleIdx="0" presStyleCnt="2">
        <dgm:presLayoutVars>
          <dgm:chMax val="1"/>
          <dgm:bulletEnabled val="1"/>
        </dgm:presLayoutVars>
      </dgm:prSet>
      <dgm:spPr/>
    </dgm:pt>
    <dgm:pt modelId="{EB676A4D-0525-4D50-816C-DF419BF80CDF}" type="pres">
      <dgm:prSet presAssocID="{BDD96F11-C45F-4EF5-BA68-F5ED4D7C4688}" presName="descendantText" presStyleLbl="alignAcc1" presStyleIdx="0" presStyleCnt="2">
        <dgm:presLayoutVars>
          <dgm:bulletEnabled val="1"/>
        </dgm:presLayoutVars>
      </dgm:prSet>
      <dgm:spPr/>
    </dgm:pt>
    <dgm:pt modelId="{1E684F44-A473-48AC-9D7F-98767DCD1E2F}" type="pres">
      <dgm:prSet presAssocID="{7908C219-682A-4439-99EF-CF13547A9430}" presName="sp" presStyleCnt="0"/>
      <dgm:spPr/>
    </dgm:pt>
    <dgm:pt modelId="{2FE5B336-3C44-4057-836A-A27A54DE9979}" type="pres">
      <dgm:prSet presAssocID="{D2DAD510-27A7-4022-9E90-992CDA33CCA2}" presName="composite" presStyleCnt="0"/>
      <dgm:spPr/>
    </dgm:pt>
    <dgm:pt modelId="{72B79D76-AFB4-4256-9E2C-CC23198A729E}" type="pres">
      <dgm:prSet presAssocID="{D2DAD510-27A7-4022-9E90-992CDA33CCA2}" presName="parentText" presStyleLbl="alignNode1" presStyleIdx="1" presStyleCnt="2">
        <dgm:presLayoutVars>
          <dgm:chMax val="1"/>
          <dgm:bulletEnabled val="1"/>
        </dgm:presLayoutVars>
      </dgm:prSet>
      <dgm:spPr/>
    </dgm:pt>
    <dgm:pt modelId="{D44408BD-62AA-411D-A92A-2271EAFB9D81}" type="pres">
      <dgm:prSet presAssocID="{D2DAD510-27A7-4022-9E90-992CDA33CCA2}" presName="descendantText" presStyleLbl="alignAcc1" presStyleIdx="1" presStyleCnt="2">
        <dgm:presLayoutVars>
          <dgm:bulletEnabled val="1"/>
        </dgm:presLayoutVars>
      </dgm:prSet>
      <dgm:spPr/>
    </dgm:pt>
  </dgm:ptLst>
  <dgm:cxnLst>
    <dgm:cxn modelId="{88E0EB01-3AE4-452B-BAB0-4FC9602FC326}" srcId="{BDD96F11-C45F-4EF5-BA68-F5ED4D7C4688}" destId="{A8A802B7-180E-42D3-BD58-7318F5455DDD}" srcOrd="0" destOrd="0" parTransId="{C02BEA7C-7ECE-4905-9C75-3377A37C7F24}" sibTransId="{337E7058-B811-4C58-ABE7-8F37042AA635}"/>
    <dgm:cxn modelId="{E3A63B05-803E-48DA-8263-995409489F12}" type="presOf" srcId="{3C47DED7-EB35-4E5A-B054-0211654B4636}" destId="{D44408BD-62AA-411D-A92A-2271EAFB9D81}" srcOrd="0" destOrd="0" presId="urn:microsoft.com/office/officeart/2005/8/layout/chevron2"/>
    <dgm:cxn modelId="{206C300B-D23C-4C1A-8A95-7974679FBE0C}" type="presOf" srcId="{A8A802B7-180E-42D3-BD58-7318F5455DDD}" destId="{EB676A4D-0525-4D50-816C-DF419BF80CDF}" srcOrd="0" destOrd="0" presId="urn:microsoft.com/office/officeart/2005/8/layout/chevron2"/>
    <dgm:cxn modelId="{A5CEDF19-85D6-4BFD-8ACB-E5C3960872B0}" type="presOf" srcId="{49E21D46-D3DD-4AEC-9961-41182A0D7916}" destId="{5BC5880B-E7AC-482F-A650-12CF492F2074}" srcOrd="0" destOrd="0" presId="urn:microsoft.com/office/officeart/2005/8/layout/chevron2"/>
    <dgm:cxn modelId="{C3C02B2B-8754-455A-BDA5-3D2CC0D9D65F}" type="presOf" srcId="{D2DAD510-27A7-4022-9E90-992CDA33CCA2}" destId="{72B79D76-AFB4-4256-9E2C-CC23198A729E}" srcOrd="0" destOrd="0" presId="urn:microsoft.com/office/officeart/2005/8/layout/chevron2"/>
    <dgm:cxn modelId="{C7251231-87E3-47B3-AA18-60FCA1D381FA}" srcId="{49E21D46-D3DD-4AEC-9961-41182A0D7916}" destId="{BDD96F11-C45F-4EF5-BA68-F5ED4D7C4688}" srcOrd="0" destOrd="0" parTransId="{FA6368D3-EA8A-4CAB-9ED4-42B860DCAE83}" sibTransId="{7908C219-682A-4439-99EF-CF13547A9430}"/>
    <dgm:cxn modelId="{416E1458-E627-41B5-8C0F-D26696AEB799}" srcId="{D2DAD510-27A7-4022-9E90-992CDA33CCA2}" destId="{3C47DED7-EB35-4E5A-B054-0211654B4636}" srcOrd="0" destOrd="0" parTransId="{4E915609-1B1E-4BAE-892B-755624923938}" sibTransId="{5D44300F-5C2D-4CE5-BFB9-6C393554226D}"/>
    <dgm:cxn modelId="{DBAAC6AC-1BCC-4954-AEF0-F68AC627D960}" type="presOf" srcId="{BDD96F11-C45F-4EF5-BA68-F5ED4D7C4688}" destId="{93368DFF-7101-4D07-904A-96135662DC2F}" srcOrd="0" destOrd="0" presId="urn:microsoft.com/office/officeart/2005/8/layout/chevron2"/>
    <dgm:cxn modelId="{F92E26EC-67A6-4EB4-9ABF-4A0FB3AD5E66}" srcId="{49E21D46-D3DD-4AEC-9961-41182A0D7916}" destId="{D2DAD510-27A7-4022-9E90-992CDA33CCA2}" srcOrd="1" destOrd="0" parTransId="{01EDE4E9-5C1B-45E3-A70E-8C2CCFF8B528}" sibTransId="{9472D187-625E-47D0-A575-1FDA80E0943A}"/>
    <dgm:cxn modelId="{44CBBE81-84D9-4995-AD78-FF63839429B4}" type="presParOf" srcId="{5BC5880B-E7AC-482F-A650-12CF492F2074}" destId="{76E8B1AE-DDFD-4D2B-8CB9-690948F0EFE2}" srcOrd="0" destOrd="0" presId="urn:microsoft.com/office/officeart/2005/8/layout/chevron2"/>
    <dgm:cxn modelId="{8AC619A8-8420-4E0F-986D-B968EAC5E646}" type="presParOf" srcId="{76E8B1AE-DDFD-4D2B-8CB9-690948F0EFE2}" destId="{93368DFF-7101-4D07-904A-96135662DC2F}" srcOrd="0" destOrd="0" presId="urn:microsoft.com/office/officeart/2005/8/layout/chevron2"/>
    <dgm:cxn modelId="{7792152C-E5C0-46BB-BE1A-82B71B9ADB92}" type="presParOf" srcId="{76E8B1AE-DDFD-4D2B-8CB9-690948F0EFE2}" destId="{EB676A4D-0525-4D50-816C-DF419BF80CDF}" srcOrd="1" destOrd="0" presId="urn:microsoft.com/office/officeart/2005/8/layout/chevron2"/>
    <dgm:cxn modelId="{13393857-91DD-4B5A-82B7-4984D6E4C472}" type="presParOf" srcId="{5BC5880B-E7AC-482F-A650-12CF492F2074}" destId="{1E684F44-A473-48AC-9D7F-98767DCD1E2F}" srcOrd="1" destOrd="0" presId="urn:microsoft.com/office/officeart/2005/8/layout/chevron2"/>
    <dgm:cxn modelId="{546C05DA-5AED-4FEB-94E0-DA4141E9A62B}" type="presParOf" srcId="{5BC5880B-E7AC-482F-A650-12CF492F2074}" destId="{2FE5B336-3C44-4057-836A-A27A54DE9979}" srcOrd="2" destOrd="0" presId="urn:microsoft.com/office/officeart/2005/8/layout/chevron2"/>
    <dgm:cxn modelId="{F6DA498E-01B8-40A6-8865-DDD6EFD86201}" type="presParOf" srcId="{2FE5B336-3C44-4057-836A-A27A54DE9979}" destId="{72B79D76-AFB4-4256-9E2C-CC23198A729E}" srcOrd="0" destOrd="0" presId="urn:microsoft.com/office/officeart/2005/8/layout/chevron2"/>
    <dgm:cxn modelId="{17A806C8-F49B-4532-ADD5-2350C9BBECD2}" type="presParOf" srcId="{2FE5B336-3C44-4057-836A-A27A54DE9979}" destId="{D44408BD-62AA-411D-A92A-2271EAFB9D8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9E21D46-D3DD-4AEC-9961-41182A0D7916}" type="doc">
      <dgm:prSet loTypeId="urn:microsoft.com/office/officeart/2005/8/layout/chevron2" loCatId="list" qsTypeId="urn:microsoft.com/office/officeart/2005/8/quickstyle/simple4" qsCatId="simple" csTypeId="urn:microsoft.com/office/officeart/2005/8/colors/colorful4" csCatId="colorful" phldr="1"/>
      <dgm:spPr/>
      <dgm:t>
        <a:bodyPr/>
        <a:lstStyle/>
        <a:p>
          <a:endParaRPr lang="es-ES"/>
        </a:p>
      </dgm:t>
    </dgm:pt>
    <dgm:pt modelId="{BDD96F11-C45F-4EF5-BA68-F5ED4D7C4688}">
      <dgm:prSet phldrT="[Texto]" custT="1"/>
      <dgm:spPr>
        <a:solidFill>
          <a:srgbClr val="FF6600"/>
        </a:solidFill>
        <a:ln>
          <a:noFill/>
        </a:ln>
      </dgm:spPr>
      <dgm:t>
        <a:bodyPr/>
        <a:lstStyle/>
        <a:p>
          <a:pPr>
            <a:buClrTx/>
            <a:buFontTx/>
            <a:buNone/>
          </a:pPr>
          <a:endParaRPr lang="es-ES" altLang="es-ES" sz="1500" b="1" u="none" cap="none" spc="0" dirty="0">
            <a:ln w="0"/>
            <a:solidFill>
              <a:schemeClr val="bg1"/>
            </a:solidFill>
            <a:effectLst/>
            <a:latin typeface="Arial" panose="020B0604020202020204" pitchFamily="34" charset="0"/>
            <a:cs typeface="Arial" panose="020B0604020202020204" pitchFamily="34" charset="0"/>
          </a:endParaRPr>
        </a:p>
        <a:p>
          <a:pPr>
            <a:buClrTx/>
            <a:buFontTx/>
            <a:buNone/>
          </a:pPr>
          <a:r>
            <a:rPr lang="es-ES" altLang="es-ES" sz="1500" b="1" u="none" cap="none" spc="0" dirty="0">
              <a:ln w="0"/>
              <a:solidFill>
                <a:schemeClr val="bg1"/>
              </a:solidFill>
              <a:effectLst/>
              <a:latin typeface="Arial" panose="020B0604020202020204" pitchFamily="34" charset="0"/>
              <a:cs typeface="Arial" panose="020B0604020202020204" pitchFamily="34" charset="0"/>
            </a:rPr>
            <a:t>Baja autoestima</a:t>
          </a:r>
          <a:endParaRPr lang="es-ES" sz="1500" b="1" u="none" cap="none" spc="0" dirty="0">
            <a:ln w="0"/>
            <a:solidFill>
              <a:schemeClr val="bg1"/>
            </a:solidFill>
            <a:effectLst/>
            <a:latin typeface="Arial" panose="020B0604020202020204" pitchFamily="34" charset="0"/>
            <a:cs typeface="Arial" panose="020B0604020202020204" pitchFamily="34" charset="0"/>
          </a:endParaRPr>
        </a:p>
      </dgm:t>
    </dgm:pt>
    <dgm:pt modelId="{FA6368D3-EA8A-4CAB-9ED4-42B860DCAE83}" type="parTrans" cxnId="{C7251231-87E3-47B3-AA18-60FCA1D381FA}">
      <dgm:prSet/>
      <dgm:spPr/>
      <dgm:t>
        <a:bodyPr/>
        <a:lstStyle/>
        <a:p>
          <a:endParaRPr lang="es-ES">
            <a:latin typeface="Arial" panose="020B0604020202020204" pitchFamily="34" charset="0"/>
            <a:cs typeface="Arial" panose="020B0604020202020204" pitchFamily="34" charset="0"/>
          </a:endParaRPr>
        </a:p>
      </dgm:t>
    </dgm:pt>
    <dgm:pt modelId="{7908C219-682A-4439-99EF-CF13547A9430}" type="sibTrans" cxnId="{C7251231-87E3-47B3-AA18-60FCA1D381FA}">
      <dgm:prSet/>
      <dgm:spPr/>
      <dgm:t>
        <a:bodyPr/>
        <a:lstStyle/>
        <a:p>
          <a:endParaRPr lang="es-ES">
            <a:latin typeface="Arial" panose="020B0604020202020204" pitchFamily="34" charset="0"/>
            <a:cs typeface="Arial" panose="020B0604020202020204" pitchFamily="34" charset="0"/>
          </a:endParaRPr>
        </a:p>
      </dgm:t>
    </dgm:pt>
    <dgm:pt modelId="{A8A802B7-180E-42D3-BD58-7318F5455DDD}">
      <dgm:prSet phldrT="[Texto]"/>
      <dgm:spPr>
        <a:ln>
          <a:solidFill>
            <a:srgbClr val="FF6600"/>
          </a:solidFill>
        </a:ln>
      </dgm:spPr>
      <dgm:t>
        <a:bodyPr/>
        <a:lstStyle/>
        <a:p>
          <a:pPr algn="just">
            <a:buClrTx/>
            <a:buFontTx/>
            <a:buNone/>
          </a:pPr>
          <a:r>
            <a:rPr lang="es-ES" altLang="es-ES" dirty="0">
              <a:latin typeface="Arial" panose="020B0604020202020204" pitchFamily="34" charset="0"/>
              <a:cs typeface="Arial" panose="020B0604020202020204" pitchFamily="34" charset="0"/>
            </a:rPr>
            <a:t>El niño con TDAH</a:t>
          </a:r>
          <a:r>
            <a:rPr lang="es-ES" altLang="es-ES" b="1" dirty="0">
              <a:latin typeface="Arial" panose="020B0604020202020204" pitchFamily="34" charset="0"/>
              <a:cs typeface="Arial" panose="020B0604020202020204" pitchFamily="34" charset="0"/>
            </a:rPr>
            <a:t> puede tener una baja autoestima</a:t>
          </a:r>
          <a:r>
            <a:rPr lang="es-ES" altLang="es-ES" dirty="0">
              <a:latin typeface="Arial" panose="020B0604020202020204" pitchFamily="34" charset="0"/>
              <a:cs typeface="Arial" panose="020B0604020202020204" pitchFamily="34" charset="0"/>
            </a:rPr>
            <a:t>, sobre todo en comparación con sus hermanos/as. También los hermanos pueden tener la autoestima baja si experimentan el estigma asociado a la enfermedad de su hermano.</a:t>
          </a:r>
          <a:endParaRPr lang="es-ES" dirty="0">
            <a:latin typeface="Arial" panose="020B0604020202020204" pitchFamily="34" charset="0"/>
            <a:cs typeface="Arial" panose="020B0604020202020204" pitchFamily="34" charset="0"/>
          </a:endParaRPr>
        </a:p>
      </dgm:t>
    </dgm:pt>
    <dgm:pt modelId="{C02BEA7C-7ECE-4905-9C75-3377A37C7F24}" type="parTrans" cxnId="{88E0EB01-3AE4-452B-BAB0-4FC9602FC326}">
      <dgm:prSet/>
      <dgm:spPr/>
      <dgm:t>
        <a:bodyPr/>
        <a:lstStyle/>
        <a:p>
          <a:endParaRPr lang="es-ES">
            <a:latin typeface="Arial" panose="020B0604020202020204" pitchFamily="34" charset="0"/>
            <a:cs typeface="Arial" panose="020B0604020202020204" pitchFamily="34" charset="0"/>
          </a:endParaRPr>
        </a:p>
      </dgm:t>
    </dgm:pt>
    <dgm:pt modelId="{337E7058-B811-4C58-ABE7-8F37042AA635}" type="sibTrans" cxnId="{88E0EB01-3AE4-452B-BAB0-4FC9602FC326}">
      <dgm:prSet/>
      <dgm:spPr/>
      <dgm:t>
        <a:bodyPr/>
        <a:lstStyle/>
        <a:p>
          <a:endParaRPr lang="es-ES">
            <a:latin typeface="Arial" panose="020B0604020202020204" pitchFamily="34" charset="0"/>
            <a:cs typeface="Arial" panose="020B0604020202020204" pitchFamily="34" charset="0"/>
          </a:endParaRPr>
        </a:p>
      </dgm:t>
    </dgm:pt>
    <dgm:pt modelId="{D2DAD510-27A7-4022-9E90-992CDA33CCA2}">
      <dgm:prSet phldrT="[Texto]" custT="1"/>
      <dgm:spPr>
        <a:solidFill>
          <a:srgbClr val="FF6600"/>
        </a:solidFill>
        <a:ln>
          <a:noFill/>
        </a:ln>
      </dgm:spPr>
      <dgm:t>
        <a:bodyPr/>
        <a:lstStyle/>
        <a:p>
          <a:pPr>
            <a:buClrTx/>
            <a:buFontTx/>
            <a:buNone/>
          </a:pPr>
          <a:r>
            <a:rPr lang="es-ES" altLang="es-ES" sz="1500" b="1" u="none" cap="none" spc="0">
              <a:ln w="0"/>
              <a:solidFill>
                <a:schemeClr val="bg1"/>
              </a:solidFill>
              <a:effectLst/>
              <a:latin typeface="Arial" panose="020B0604020202020204" pitchFamily="34" charset="0"/>
              <a:cs typeface="Arial" panose="020B0604020202020204" pitchFamily="34" charset="0"/>
            </a:rPr>
            <a:t>Ira</a:t>
          </a:r>
          <a:endParaRPr lang="es-ES" sz="1500" b="1" u="none" cap="none" spc="0" dirty="0">
            <a:ln w="0"/>
            <a:solidFill>
              <a:schemeClr val="bg1"/>
            </a:solidFill>
            <a:effectLst/>
            <a:latin typeface="Arial" panose="020B0604020202020204" pitchFamily="34" charset="0"/>
            <a:cs typeface="Arial" panose="020B0604020202020204" pitchFamily="34" charset="0"/>
          </a:endParaRPr>
        </a:p>
      </dgm:t>
    </dgm:pt>
    <dgm:pt modelId="{01EDE4E9-5C1B-45E3-A70E-8C2CCFF8B528}" type="parTrans" cxnId="{F92E26EC-67A6-4EB4-9ABF-4A0FB3AD5E66}">
      <dgm:prSet/>
      <dgm:spPr/>
      <dgm:t>
        <a:bodyPr/>
        <a:lstStyle/>
        <a:p>
          <a:endParaRPr lang="es-ES">
            <a:latin typeface="Arial" panose="020B0604020202020204" pitchFamily="34" charset="0"/>
            <a:cs typeface="Arial" panose="020B0604020202020204" pitchFamily="34" charset="0"/>
          </a:endParaRPr>
        </a:p>
      </dgm:t>
    </dgm:pt>
    <dgm:pt modelId="{9472D187-625E-47D0-A575-1FDA80E0943A}" type="sibTrans" cxnId="{F92E26EC-67A6-4EB4-9ABF-4A0FB3AD5E66}">
      <dgm:prSet/>
      <dgm:spPr/>
      <dgm:t>
        <a:bodyPr/>
        <a:lstStyle/>
        <a:p>
          <a:endParaRPr lang="es-ES">
            <a:latin typeface="Arial" panose="020B0604020202020204" pitchFamily="34" charset="0"/>
            <a:cs typeface="Arial" panose="020B0604020202020204" pitchFamily="34" charset="0"/>
          </a:endParaRPr>
        </a:p>
      </dgm:t>
    </dgm:pt>
    <dgm:pt modelId="{3C47DED7-EB35-4E5A-B054-0211654B4636}">
      <dgm:prSet phldrT="[Texto]"/>
      <dgm:spPr>
        <a:ln>
          <a:solidFill>
            <a:srgbClr val="FF6600"/>
          </a:solidFill>
        </a:ln>
      </dgm:spPr>
      <dgm:t>
        <a:bodyPr/>
        <a:lstStyle/>
        <a:p>
          <a:pPr algn="just">
            <a:buClrTx/>
            <a:buFontTx/>
            <a:buNone/>
          </a:pPr>
          <a:r>
            <a:rPr lang="es-ES" altLang="es-ES" dirty="0">
              <a:latin typeface="Arial" panose="020B0604020202020204" pitchFamily="34" charset="0"/>
              <a:cs typeface="Arial" panose="020B0604020202020204" pitchFamily="34" charset="0"/>
            </a:rPr>
            <a:t>Las diferencias, ya sean reales o percibidas por el niño con TDAH en comparación con sus hermanos/as, pueden </a:t>
          </a:r>
          <a:r>
            <a:rPr lang="es-ES" altLang="es-ES" b="1" dirty="0">
              <a:latin typeface="Arial" panose="020B0604020202020204" pitchFamily="34" charset="0"/>
              <a:cs typeface="Arial" panose="020B0604020202020204" pitchFamily="34" charset="0"/>
            </a:rPr>
            <a:t>provocar ataques de ira</a:t>
          </a:r>
          <a:r>
            <a:rPr lang="es-ES" altLang="es-ES" dirty="0">
              <a:latin typeface="Arial" panose="020B0604020202020204" pitchFamily="34" charset="0"/>
              <a:cs typeface="Arial" panose="020B0604020202020204" pitchFamily="34" charset="0"/>
            </a:rPr>
            <a:t> que a veces son muy perturbadores. También el comportamiento del niño con TDAH puede llevar a enfrentamientos con sus hermanos.</a:t>
          </a:r>
          <a:endParaRPr lang="es-ES" dirty="0">
            <a:latin typeface="Arial" panose="020B0604020202020204" pitchFamily="34" charset="0"/>
            <a:cs typeface="Arial" panose="020B0604020202020204" pitchFamily="34" charset="0"/>
          </a:endParaRPr>
        </a:p>
      </dgm:t>
    </dgm:pt>
    <dgm:pt modelId="{4E915609-1B1E-4BAE-892B-755624923938}" type="parTrans" cxnId="{416E1458-E627-41B5-8C0F-D26696AEB799}">
      <dgm:prSet/>
      <dgm:spPr/>
      <dgm:t>
        <a:bodyPr/>
        <a:lstStyle/>
        <a:p>
          <a:endParaRPr lang="es-ES">
            <a:latin typeface="Arial" panose="020B0604020202020204" pitchFamily="34" charset="0"/>
            <a:cs typeface="Arial" panose="020B0604020202020204" pitchFamily="34" charset="0"/>
          </a:endParaRPr>
        </a:p>
      </dgm:t>
    </dgm:pt>
    <dgm:pt modelId="{5D44300F-5C2D-4CE5-BFB9-6C393554226D}" type="sibTrans" cxnId="{416E1458-E627-41B5-8C0F-D26696AEB799}">
      <dgm:prSet/>
      <dgm:spPr/>
      <dgm:t>
        <a:bodyPr/>
        <a:lstStyle/>
        <a:p>
          <a:endParaRPr lang="es-ES">
            <a:latin typeface="Arial" panose="020B0604020202020204" pitchFamily="34" charset="0"/>
            <a:cs typeface="Arial" panose="020B0604020202020204" pitchFamily="34" charset="0"/>
          </a:endParaRPr>
        </a:p>
      </dgm:t>
    </dgm:pt>
    <dgm:pt modelId="{67DD08C8-A5FB-4625-B6B6-A2963D872054}">
      <dgm:prSet custT="1"/>
      <dgm:spPr>
        <a:solidFill>
          <a:srgbClr val="FF6600"/>
        </a:solidFill>
        <a:ln>
          <a:noFill/>
        </a:ln>
      </dgm:spPr>
      <dgm:t>
        <a:bodyPr/>
        <a:lstStyle/>
        <a:p>
          <a:pPr>
            <a:buClrTx/>
            <a:buFontTx/>
            <a:buNone/>
          </a:pPr>
          <a:endParaRPr lang="gl-ES" sz="1500" b="1" u="none" cap="none" spc="0" dirty="0">
            <a:ln w="0"/>
            <a:solidFill>
              <a:schemeClr val="bg1"/>
            </a:solidFill>
            <a:effectLst/>
            <a:latin typeface="Arial" panose="020B0604020202020204" pitchFamily="34" charset="0"/>
            <a:cs typeface="Arial" panose="020B0604020202020204" pitchFamily="34" charset="0"/>
          </a:endParaRPr>
        </a:p>
        <a:p>
          <a:pPr>
            <a:buClrTx/>
            <a:buFontTx/>
            <a:buNone/>
          </a:pPr>
          <a:r>
            <a:rPr lang="gl-ES" sz="1500" b="1" u="none" cap="none" spc="0" dirty="0">
              <a:ln w="0"/>
              <a:solidFill>
                <a:schemeClr val="bg1"/>
              </a:solidFill>
              <a:effectLst/>
              <a:latin typeface="Arial" panose="020B0604020202020204" pitchFamily="34" charset="0"/>
              <a:cs typeface="Arial" panose="020B0604020202020204" pitchFamily="34" charset="0"/>
            </a:rPr>
            <a:t>Intento de llamar la atención </a:t>
          </a:r>
          <a:endParaRPr lang="es-ES" sz="1500" b="1" u="none" cap="none" spc="0" dirty="0">
            <a:ln w="0"/>
            <a:solidFill>
              <a:schemeClr val="bg1"/>
            </a:solidFill>
            <a:effectLst/>
            <a:latin typeface="Arial" panose="020B0604020202020204" pitchFamily="34" charset="0"/>
            <a:cs typeface="Arial" panose="020B0604020202020204" pitchFamily="34" charset="0"/>
          </a:endParaRPr>
        </a:p>
      </dgm:t>
    </dgm:pt>
    <dgm:pt modelId="{184BA521-6F29-49A6-8B8C-8FDBCCBB4885}" type="parTrans" cxnId="{71B27B7C-3363-4734-8DA4-14E1A35A5651}">
      <dgm:prSet/>
      <dgm:spPr/>
      <dgm:t>
        <a:bodyPr/>
        <a:lstStyle/>
        <a:p>
          <a:endParaRPr lang="es-ES">
            <a:latin typeface="Arial" panose="020B0604020202020204" pitchFamily="34" charset="0"/>
            <a:cs typeface="Arial" panose="020B0604020202020204" pitchFamily="34" charset="0"/>
          </a:endParaRPr>
        </a:p>
      </dgm:t>
    </dgm:pt>
    <dgm:pt modelId="{DD078D59-243A-4724-8EF1-F31A3F4FA262}" type="sibTrans" cxnId="{71B27B7C-3363-4734-8DA4-14E1A35A5651}">
      <dgm:prSet/>
      <dgm:spPr/>
      <dgm:t>
        <a:bodyPr/>
        <a:lstStyle/>
        <a:p>
          <a:endParaRPr lang="es-ES">
            <a:latin typeface="Arial" panose="020B0604020202020204" pitchFamily="34" charset="0"/>
            <a:cs typeface="Arial" panose="020B0604020202020204" pitchFamily="34" charset="0"/>
          </a:endParaRPr>
        </a:p>
      </dgm:t>
    </dgm:pt>
    <dgm:pt modelId="{DBE54E18-E2D8-4324-8375-2E177F3E6AB2}">
      <dgm:prSet/>
      <dgm:spPr>
        <a:ln>
          <a:solidFill>
            <a:srgbClr val="FF6600"/>
          </a:solidFill>
        </a:ln>
      </dgm:spPr>
      <dgm:t>
        <a:bodyPr/>
        <a:lstStyle/>
        <a:p>
          <a:pPr algn="just">
            <a:buClrTx/>
            <a:buFontTx/>
            <a:buNone/>
          </a:pPr>
          <a:r>
            <a:rPr lang="es-ES" altLang="es-ES" dirty="0">
              <a:solidFill>
                <a:srgbClr val="000000"/>
              </a:solidFill>
              <a:latin typeface="Arial" panose="020B0604020202020204" pitchFamily="34" charset="0"/>
              <a:cs typeface="Arial" panose="020B0604020202020204" pitchFamily="34" charset="0"/>
            </a:rPr>
            <a:t>Los hermanos ven la atención que se presta al niño con TDAH, por lo que</a:t>
          </a:r>
          <a:r>
            <a:rPr lang="es-ES" altLang="es-ES" b="1" dirty="0">
              <a:solidFill>
                <a:srgbClr val="000000"/>
              </a:solidFill>
              <a:latin typeface="Arial" panose="020B0604020202020204" pitchFamily="34" charset="0"/>
              <a:cs typeface="Arial" panose="020B0604020202020204" pitchFamily="34" charset="0"/>
            </a:rPr>
            <a:t> pueden imitar sus comportamientos</a:t>
          </a:r>
          <a:r>
            <a:rPr lang="es-ES" altLang="es-ES" dirty="0">
              <a:solidFill>
                <a:srgbClr val="000000"/>
              </a:solidFill>
              <a:latin typeface="Arial" panose="020B0604020202020204" pitchFamily="34" charset="0"/>
              <a:cs typeface="Arial" panose="020B0604020202020204" pitchFamily="34" charset="0"/>
            </a:rPr>
            <a:t> para obtener tiempo y atención de sus padres.</a:t>
          </a:r>
        </a:p>
      </dgm:t>
    </dgm:pt>
    <dgm:pt modelId="{DDF26137-B8FA-44ED-92B4-1C4781826954}" type="parTrans" cxnId="{AD745399-2793-48C2-A9D0-89E2A8371BB7}">
      <dgm:prSet/>
      <dgm:spPr/>
      <dgm:t>
        <a:bodyPr/>
        <a:lstStyle/>
        <a:p>
          <a:endParaRPr lang="es-ES">
            <a:latin typeface="Arial" panose="020B0604020202020204" pitchFamily="34" charset="0"/>
            <a:cs typeface="Arial" panose="020B0604020202020204" pitchFamily="34" charset="0"/>
          </a:endParaRPr>
        </a:p>
      </dgm:t>
    </dgm:pt>
    <dgm:pt modelId="{F4C62F04-09EF-45D4-AC37-E6194A9B7F63}" type="sibTrans" cxnId="{AD745399-2793-48C2-A9D0-89E2A8371BB7}">
      <dgm:prSet/>
      <dgm:spPr/>
      <dgm:t>
        <a:bodyPr/>
        <a:lstStyle/>
        <a:p>
          <a:endParaRPr lang="es-ES">
            <a:latin typeface="Arial" panose="020B0604020202020204" pitchFamily="34" charset="0"/>
            <a:cs typeface="Arial" panose="020B0604020202020204" pitchFamily="34" charset="0"/>
          </a:endParaRPr>
        </a:p>
      </dgm:t>
    </dgm:pt>
    <dgm:pt modelId="{5BC5880B-E7AC-482F-A650-12CF492F2074}" type="pres">
      <dgm:prSet presAssocID="{49E21D46-D3DD-4AEC-9961-41182A0D7916}" presName="linearFlow" presStyleCnt="0">
        <dgm:presLayoutVars>
          <dgm:dir/>
          <dgm:animLvl val="lvl"/>
          <dgm:resizeHandles val="exact"/>
        </dgm:presLayoutVars>
      </dgm:prSet>
      <dgm:spPr/>
    </dgm:pt>
    <dgm:pt modelId="{76E8B1AE-DDFD-4D2B-8CB9-690948F0EFE2}" type="pres">
      <dgm:prSet presAssocID="{BDD96F11-C45F-4EF5-BA68-F5ED4D7C4688}" presName="composite" presStyleCnt="0"/>
      <dgm:spPr/>
    </dgm:pt>
    <dgm:pt modelId="{93368DFF-7101-4D07-904A-96135662DC2F}" type="pres">
      <dgm:prSet presAssocID="{BDD96F11-C45F-4EF5-BA68-F5ED4D7C4688}" presName="parentText" presStyleLbl="alignNode1" presStyleIdx="0" presStyleCnt="3" custScaleX="129757">
        <dgm:presLayoutVars>
          <dgm:chMax val="1"/>
          <dgm:bulletEnabled val="1"/>
        </dgm:presLayoutVars>
      </dgm:prSet>
      <dgm:spPr/>
    </dgm:pt>
    <dgm:pt modelId="{EB676A4D-0525-4D50-816C-DF419BF80CDF}" type="pres">
      <dgm:prSet presAssocID="{BDD96F11-C45F-4EF5-BA68-F5ED4D7C4688}" presName="descendantText" presStyleLbl="alignAcc1" presStyleIdx="0" presStyleCnt="3">
        <dgm:presLayoutVars>
          <dgm:bulletEnabled val="1"/>
        </dgm:presLayoutVars>
      </dgm:prSet>
      <dgm:spPr/>
    </dgm:pt>
    <dgm:pt modelId="{1E684F44-A473-48AC-9D7F-98767DCD1E2F}" type="pres">
      <dgm:prSet presAssocID="{7908C219-682A-4439-99EF-CF13547A9430}" presName="sp" presStyleCnt="0"/>
      <dgm:spPr/>
    </dgm:pt>
    <dgm:pt modelId="{2FE5B336-3C44-4057-836A-A27A54DE9979}" type="pres">
      <dgm:prSet presAssocID="{D2DAD510-27A7-4022-9E90-992CDA33CCA2}" presName="composite" presStyleCnt="0"/>
      <dgm:spPr/>
    </dgm:pt>
    <dgm:pt modelId="{72B79D76-AFB4-4256-9E2C-CC23198A729E}" type="pres">
      <dgm:prSet presAssocID="{D2DAD510-27A7-4022-9E90-992CDA33CCA2}" presName="parentText" presStyleLbl="alignNode1" presStyleIdx="1" presStyleCnt="3" custScaleX="129757">
        <dgm:presLayoutVars>
          <dgm:chMax val="1"/>
          <dgm:bulletEnabled val="1"/>
        </dgm:presLayoutVars>
      </dgm:prSet>
      <dgm:spPr/>
    </dgm:pt>
    <dgm:pt modelId="{D44408BD-62AA-411D-A92A-2271EAFB9D81}" type="pres">
      <dgm:prSet presAssocID="{D2DAD510-27A7-4022-9E90-992CDA33CCA2}" presName="descendantText" presStyleLbl="alignAcc1" presStyleIdx="1" presStyleCnt="3">
        <dgm:presLayoutVars>
          <dgm:bulletEnabled val="1"/>
        </dgm:presLayoutVars>
      </dgm:prSet>
      <dgm:spPr/>
    </dgm:pt>
    <dgm:pt modelId="{7AE9C0DC-71CB-450F-8830-DE9A2ECB03BF}" type="pres">
      <dgm:prSet presAssocID="{9472D187-625E-47D0-A575-1FDA80E0943A}" presName="sp" presStyleCnt="0"/>
      <dgm:spPr/>
    </dgm:pt>
    <dgm:pt modelId="{3DEAC24E-398A-4851-894B-A80D5702F6E7}" type="pres">
      <dgm:prSet presAssocID="{67DD08C8-A5FB-4625-B6B6-A2963D872054}" presName="composite" presStyleCnt="0"/>
      <dgm:spPr/>
    </dgm:pt>
    <dgm:pt modelId="{15B43AA3-3FBE-4770-960B-F8A179BFB6B2}" type="pres">
      <dgm:prSet presAssocID="{67DD08C8-A5FB-4625-B6B6-A2963D872054}" presName="parentText" presStyleLbl="alignNode1" presStyleIdx="2" presStyleCnt="3" custScaleX="129757">
        <dgm:presLayoutVars>
          <dgm:chMax val="1"/>
          <dgm:bulletEnabled val="1"/>
        </dgm:presLayoutVars>
      </dgm:prSet>
      <dgm:spPr/>
    </dgm:pt>
    <dgm:pt modelId="{A423BA4E-A9B6-4DC2-B8B2-A697B9D38CF7}" type="pres">
      <dgm:prSet presAssocID="{67DD08C8-A5FB-4625-B6B6-A2963D872054}" presName="descendantText" presStyleLbl="alignAcc1" presStyleIdx="2" presStyleCnt="3" custScaleX="100563">
        <dgm:presLayoutVars>
          <dgm:bulletEnabled val="1"/>
        </dgm:presLayoutVars>
      </dgm:prSet>
      <dgm:spPr/>
    </dgm:pt>
  </dgm:ptLst>
  <dgm:cxnLst>
    <dgm:cxn modelId="{88E0EB01-3AE4-452B-BAB0-4FC9602FC326}" srcId="{BDD96F11-C45F-4EF5-BA68-F5ED4D7C4688}" destId="{A8A802B7-180E-42D3-BD58-7318F5455DDD}" srcOrd="0" destOrd="0" parTransId="{C02BEA7C-7ECE-4905-9C75-3377A37C7F24}" sibTransId="{337E7058-B811-4C58-ABE7-8F37042AA635}"/>
    <dgm:cxn modelId="{E3A63B05-803E-48DA-8263-995409489F12}" type="presOf" srcId="{3C47DED7-EB35-4E5A-B054-0211654B4636}" destId="{D44408BD-62AA-411D-A92A-2271EAFB9D81}" srcOrd="0" destOrd="0" presId="urn:microsoft.com/office/officeart/2005/8/layout/chevron2"/>
    <dgm:cxn modelId="{206C300B-D23C-4C1A-8A95-7974679FBE0C}" type="presOf" srcId="{A8A802B7-180E-42D3-BD58-7318F5455DDD}" destId="{EB676A4D-0525-4D50-816C-DF419BF80CDF}" srcOrd="0" destOrd="0" presId="urn:microsoft.com/office/officeart/2005/8/layout/chevron2"/>
    <dgm:cxn modelId="{A5CEDF19-85D6-4BFD-8ACB-E5C3960872B0}" type="presOf" srcId="{49E21D46-D3DD-4AEC-9961-41182A0D7916}" destId="{5BC5880B-E7AC-482F-A650-12CF492F2074}" srcOrd="0" destOrd="0" presId="urn:microsoft.com/office/officeart/2005/8/layout/chevron2"/>
    <dgm:cxn modelId="{3516C325-BE9A-451F-8767-C0895AC7296D}" type="presOf" srcId="{67DD08C8-A5FB-4625-B6B6-A2963D872054}" destId="{15B43AA3-3FBE-4770-960B-F8A179BFB6B2}" srcOrd="0" destOrd="0" presId="urn:microsoft.com/office/officeart/2005/8/layout/chevron2"/>
    <dgm:cxn modelId="{C3C02B2B-8754-455A-BDA5-3D2CC0D9D65F}" type="presOf" srcId="{D2DAD510-27A7-4022-9E90-992CDA33CCA2}" destId="{72B79D76-AFB4-4256-9E2C-CC23198A729E}" srcOrd="0" destOrd="0" presId="urn:microsoft.com/office/officeart/2005/8/layout/chevron2"/>
    <dgm:cxn modelId="{C7251231-87E3-47B3-AA18-60FCA1D381FA}" srcId="{49E21D46-D3DD-4AEC-9961-41182A0D7916}" destId="{BDD96F11-C45F-4EF5-BA68-F5ED4D7C4688}" srcOrd="0" destOrd="0" parTransId="{FA6368D3-EA8A-4CAB-9ED4-42B860DCAE83}" sibTransId="{7908C219-682A-4439-99EF-CF13547A9430}"/>
    <dgm:cxn modelId="{416E1458-E627-41B5-8C0F-D26696AEB799}" srcId="{D2DAD510-27A7-4022-9E90-992CDA33CCA2}" destId="{3C47DED7-EB35-4E5A-B054-0211654B4636}" srcOrd="0" destOrd="0" parTransId="{4E915609-1B1E-4BAE-892B-755624923938}" sibTransId="{5D44300F-5C2D-4CE5-BFB9-6C393554226D}"/>
    <dgm:cxn modelId="{71B27B7C-3363-4734-8DA4-14E1A35A5651}" srcId="{49E21D46-D3DD-4AEC-9961-41182A0D7916}" destId="{67DD08C8-A5FB-4625-B6B6-A2963D872054}" srcOrd="2" destOrd="0" parTransId="{184BA521-6F29-49A6-8B8C-8FDBCCBB4885}" sibTransId="{DD078D59-243A-4724-8EF1-F31A3F4FA262}"/>
    <dgm:cxn modelId="{AD745399-2793-48C2-A9D0-89E2A8371BB7}" srcId="{67DD08C8-A5FB-4625-B6B6-A2963D872054}" destId="{DBE54E18-E2D8-4324-8375-2E177F3E6AB2}" srcOrd="0" destOrd="0" parTransId="{DDF26137-B8FA-44ED-92B4-1C4781826954}" sibTransId="{F4C62F04-09EF-45D4-AC37-E6194A9B7F63}"/>
    <dgm:cxn modelId="{DBAAC6AC-1BCC-4954-AEF0-F68AC627D960}" type="presOf" srcId="{BDD96F11-C45F-4EF5-BA68-F5ED4D7C4688}" destId="{93368DFF-7101-4D07-904A-96135662DC2F}" srcOrd="0" destOrd="0" presId="urn:microsoft.com/office/officeart/2005/8/layout/chevron2"/>
    <dgm:cxn modelId="{0FB3DADD-28DC-4E1E-BD9A-173C58C5AE13}" type="presOf" srcId="{DBE54E18-E2D8-4324-8375-2E177F3E6AB2}" destId="{A423BA4E-A9B6-4DC2-B8B2-A697B9D38CF7}" srcOrd="0" destOrd="0" presId="urn:microsoft.com/office/officeart/2005/8/layout/chevron2"/>
    <dgm:cxn modelId="{F92E26EC-67A6-4EB4-9ABF-4A0FB3AD5E66}" srcId="{49E21D46-D3DD-4AEC-9961-41182A0D7916}" destId="{D2DAD510-27A7-4022-9E90-992CDA33CCA2}" srcOrd="1" destOrd="0" parTransId="{01EDE4E9-5C1B-45E3-A70E-8C2CCFF8B528}" sibTransId="{9472D187-625E-47D0-A575-1FDA80E0943A}"/>
    <dgm:cxn modelId="{44CBBE81-84D9-4995-AD78-FF63839429B4}" type="presParOf" srcId="{5BC5880B-E7AC-482F-A650-12CF492F2074}" destId="{76E8B1AE-DDFD-4D2B-8CB9-690948F0EFE2}" srcOrd="0" destOrd="0" presId="urn:microsoft.com/office/officeart/2005/8/layout/chevron2"/>
    <dgm:cxn modelId="{8AC619A8-8420-4E0F-986D-B968EAC5E646}" type="presParOf" srcId="{76E8B1AE-DDFD-4D2B-8CB9-690948F0EFE2}" destId="{93368DFF-7101-4D07-904A-96135662DC2F}" srcOrd="0" destOrd="0" presId="urn:microsoft.com/office/officeart/2005/8/layout/chevron2"/>
    <dgm:cxn modelId="{7792152C-E5C0-46BB-BE1A-82B71B9ADB92}" type="presParOf" srcId="{76E8B1AE-DDFD-4D2B-8CB9-690948F0EFE2}" destId="{EB676A4D-0525-4D50-816C-DF419BF80CDF}" srcOrd="1" destOrd="0" presId="urn:microsoft.com/office/officeart/2005/8/layout/chevron2"/>
    <dgm:cxn modelId="{13393857-91DD-4B5A-82B7-4984D6E4C472}" type="presParOf" srcId="{5BC5880B-E7AC-482F-A650-12CF492F2074}" destId="{1E684F44-A473-48AC-9D7F-98767DCD1E2F}" srcOrd="1" destOrd="0" presId="urn:microsoft.com/office/officeart/2005/8/layout/chevron2"/>
    <dgm:cxn modelId="{546C05DA-5AED-4FEB-94E0-DA4141E9A62B}" type="presParOf" srcId="{5BC5880B-E7AC-482F-A650-12CF492F2074}" destId="{2FE5B336-3C44-4057-836A-A27A54DE9979}" srcOrd="2" destOrd="0" presId="urn:microsoft.com/office/officeart/2005/8/layout/chevron2"/>
    <dgm:cxn modelId="{F6DA498E-01B8-40A6-8865-DDD6EFD86201}" type="presParOf" srcId="{2FE5B336-3C44-4057-836A-A27A54DE9979}" destId="{72B79D76-AFB4-4256-9E2C-CC23198A729E}" srcOrd="0" destOrd="0" presId="urn:microsoft.com/office/officeart/2005/8/layout/chevron2"/>
    <dgm:cxn modelId="{17A806C8-F49B-4532-ADD5-2350C9BBECD2}" type="presParOf" srcId="{2FE5B336-3C44-4057-836A-A27A54DE9979}" destId="{D44408BD-62AA-411D-A92A-2271EAFB9D81}" srcOrd="1" destOrd="0" presId="urn:microsoft.com/office/officeart/2005/8/layout/chevron2"/>
    <dgm:cxn modelId="{00B6F8A2-F6D2-4D14-B5D1-7669D7BD0BC7}" type="presParOf" srcId="{5BC5880B-E7AC-482F-A650-12CF492F2074}" destId="{7AE9C0DC-71CB-450F-8830-DE9A2ECB03BF}" srcOrd="3" destOrd="0" presId="urn:microsoft.com/office/officeart/2005/8/layout/chevron2"/>
    <dgm:cxn modelId="{ABB0B3CE-8551-460F-B935-4ED424A3DCAC}" type="presParOf" srcId="{5BC5880B-E7AC-482F-A650-12CF492F2074}" destId="{3DEAC24E-398A-4851-894B-A80D5702F6E7}" srcOrd="4" destOrd="0" presId="urn:microsoft.com/office/officeart/2005/8/layout/chevron2"/>
    <dgm:cxn modelId="{66FFBFC3-9D3A-4311-ACFD-3846716303DD}" type="presParOf" srcId="{3DEAC24E-398A-4851-894B-A80D5702F6E7}" destId="{15B43AA3-3FBE-4770-960B-F8A179BFB6B2}" srcOrd="0" destOrd="0" presId="urn:microsoft.com/office/officeart/2005/8/layout/chevron2"/>
    <dgm:cxn modelId="{9DFE8D9D-5C92-4EFD-85D6-9A10CAB5B64F}" type="presParOf" srcId="{3DEAC24E-398A-4851-894B-A80D5702F6E7}" destId="{A423BA4E-A9B6-4DC2-B8B2-A697B9D38CF7}"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1A8A538-8064-4243-AE17-1ACEDFA51C7F}"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s-ES"/>
        </a:p>
      </dgm:t>
    </dgm:pt>
    <dgm:pt modelId="{BC9A1894-BD89-4BB2-AF31-DAC88AFE3A45}">
      <dgm:prSet phldrT="[Texto]"/>
      <dgm:spPr/>
      <dgm:t>
        <a:bodyPr/>
        <a:lstStyle/>
        <a:p>
          <a:r>
            <a:rPr lang="es-ES" dirty="0">
              <a:latin typeface="Arial" panose="020B0604020202020204" pitchFamily="34" charset="0"/>
              <a:cs typeface="Arial" panose="020B0604020202020204" pitchFamily="34" charset="0"/>
            </a:rPr>
            <a:t>Sentirse incompetente</a:t>
          </a:r>
        </a:p>
      </dgm:t>
    </dgm:pt>
    <dgm:pt modelId="{E1BC358C-0081-4E11-AEBC-B04184ABD8AB}" type="parTrans" cxnId="{6795D895-1650-4F58-8565-6A3BF6766F26}">
      <dgm:prSet/>
      <dgm:spPr/>
      <dgm:t>
        <a:bodyPr/>
        <a:lstStyle/>
        <a:p>
          <a:endParaRPr lang="es-ES"/>
        </a:p>
      </dgm:t>
    </dgm:pt>
    <dgm:pt modelId="{AA647538-A934-417C-8DFA-39AFD9B571FF}" type="sibTrans" cxnId="{6795D895-1650-4F58-8565-6A3BF6766F26}">
      <dgm:prSet/>
      <dgm:spPr/>
      <dgm:t>
        <a:bodyPr/>
        <a:lstStyle/>
        <a:p>
          <a:endParaRPr lang="es-ES"/>
        </a:p>
      </dgm:t>
    </dgm:pt>
    <dgm:pt modelId="{EFFD5559-1557-4A46-9554-373D9DF71302}">
      <dgm:prSet phldrT="[Texto]"/>
      <dgm:spPr/>
      <dgm:t>
        <a:bodyPr/>
        <a:lstStyle/>
        <a:p>
          <a:r>
            <a:rPr lang="es-ES" dirty="0">
              <a:latin typeface="Arial" panose="020B0604020202020204" pitchFamily="34" charset="0"/>
              <a:cs typeface="Arial" panose="020B0604020202020204" pitchFamily="34" charset="0"/>
            </a:rPr>
            <a:t>Fracaso continuo</a:t>
          </a:r>
        </a:p>
      </dgm:t>
    </dgm:pt>
    <dgm:pt modelId="{2AB811DE-C37A-42BC-B8D8-C53D3CE0AA17}" type="parTrans" cxnId="{4C2B0B52-2892-4B46-BD9E-BAEA2E1EFAE4}">
      <dgm:prSet/>
      <dgm:spPr/>
      <dgm:t>
        <a:bodyPr/>
        <a:lstStyle/>
        <a:p>
          <a:endParaRPr lang="es-ES"/>
        </a:p>
      </dgm:t>
    </dgm:pt>
    <dgm:pt modelId="{533E8531-22B4-409F-BAAC-47B4AED6DE8B}" type="sibTrans" cxnId="{4C2B0B52-2892-4B46-BD9E-BAEA2E1EFAE4}">
      <dgm:prSet/>
      <dgm:spPr/>
      <dgm:t>
        <a:bodyPr/>
        <a:lstStyle/>
        <a:p>
          <a:endParaRPr lang="es-ES"/>
        </a:p>
      </dgm:t>
    </dgm:pt>
    <dgm:pt modelId="{1BD1241E-272A-4393-9B3A-C4F755025A40}">
      <dgm:prSet phldrT="[Texto]"/>
      <dgm:spPr/>
      <dgm:t>
        <a:bodyPr/>
        <a:lstStyle/>
        <a:p>
          <a:r>
            <a:rPr lang="es-ES" dirty="0">
              <a:latin typeface="Arial" panose="020B0604020202020204" pitchFamily="34" charset="0"/>
              <a:cs typeface="Arial" panose="020B0604020202020204" pitchFamily="34" charset="0"/>
            </a:rPr>
            <a:t>Atribuciones externas (ANEXO) </a:t>
          </a:r>
        </a:p>
      </dgm:t>
    </dgm:pt>
    <dgm:pt modelId="{9407A6E0-6CB3-43A9-B042-19E8D20916DF}" type="parTrans" cxnId="{63A1C85E-86BE-4179-A0D4-74CC7889057F}">
      <dgm:prSet/>
      <dgm:spPr/>
      <dgm:t>
        <a:bodyPr/>
        <a:lstStyle/>
        <a:p>
          <a:endParaRPr lang="es-ES"/>
        </a:p>
      </dgm:t>
    </dgm:pt>
    <dgm:pt modelId="{15708E4D-4D08-47ED-9A32-6FBA8FEB94EC}" type="sibTrans" cxnId="{63A1C85E-86BE-4179-A0D4-74CC7889057F}">
      <dgm:prSet/>
      <dgm:spPr/>
      <dgm:t>
        <a:bodyPr/>
        <a:lstStyle/>
        <a:p>
          <a:endParaRPr lang="es-ES"/>
        </a:p>
      </dgm:t>
    </dgm:pt>
    <dgm:pt modelId="{A68213C1-050F-463D-9780-E56D4BCCC736}">
      <dgm:prSet phldrT="[Texto]"/>
      <dgm:spPr/>
      <dgm:t>
        <a:bodyPr/>
        <a:lstStyle/>
        <a:p>
          <a:r>
            <a:rPr lang="es-ES" dirty="0">
              <a:latin typeface="Arial" panose="020B0604020202020204" pitchFamily="34" charset="0"/>
              <a:cs typeface="Arial" panose="020B0604020202020204" pitchFamily="34" charset="0"/>
            </a:rPr>
            <a:t>Estímulos a largo plazo</a:t>
          </a:r>
        </a:p>
      </dgm:t>
    </dgm:pt>
    <dgm:pt modelId="{7F8F6914-C79A-417C-971B-9C73F8BC86C9}" type="parTrans" cxnId="{33980375-8C8B-40D9-8234-6EB453DEC95B}">
      <dgm:prSet/>
      <dgm:spPr/>
      <dgm:t>
        <a:bodyPr/>
        <a:lstStyle/>
        <a:p>
          <a:endParaRPr lang="es-ES"/>
        </a:p>
      </dgm:t>
    </dgm:pt>
    <dgm:pt modelId="{87224D14-2FFC-4D16-BD09-8CA643446E3E}" type="sibTrans" cxnId="{33980375-8C8B-40D9-8234-6EB453DEC95B}">
      <dgm:prSet/>
      <dgm:spPr/>
      <dgm:t>
        <a:bodyPr/>
        <a:lstStyle/>
        <a:p>
          <a:endParaRPr lang="es-ES"/>
        </a:p>
      </dgm:t>
    </dgm:pt>
    <dgm:pt modelId="{756D85C0-99A3-4FD8-9601-F24A677FBAFA}">
      <dgm:prSet phldrT="[Texto]"/>
      <dgm:spPr/>
      <dgm:t>
        <a:bodyPr/>
        <a:lstStyle/>
        <a:p>
          <a:r>
            <a:rPr lang="es-ES" dirty="0">
              <a:latin typeface="Arial" panose="020B0604020202020204" pitchFamily="34" charset="0"/>
              <a:cs typeface="Arial" panose="020B0604020202020204" pitchFamily="34" charset="0"/>
            </a:rPr>
            <a:t>Experiencias negativas </a:t>
          </a:r>
        </a:p>
      </dgm:t>
    </dgm:pt>
    <dgm:pt modelId="{C2AD3D74-7FFC-4669-8F07-44A684267222}" type="parTrans" cxnId="{6DA7F07F-2780-4637-A8C1-34F4C56F9A29}">
      <dgm:prSet/>
      <dgm:spPr/>
      <dgm:t>
        <a:bodyPr/>
        <a:lstStyle/>
        <a:p>
          <a:endParaRPr lang="es-ES"/>
        </a:p>
      </dgm:t>
    </dgm:pt>
    <dgm:pt modelId="{6759523F-BCBA-41A3-8A6F-013E6A2D6473}" type="sibTrans" cxnId="{6DA7F07F-2780-4637-A8C1-34F4C56F9A29}">
      <dgm:prSet/>
      <dgm:spPr/>
      <dgm:t>
        <a:bodyPr/>
        <a:lstStyle/>
        <a:p>
          <a:endParaRPr lang="es-ES"/>
        </a:p>
      </dgm:t>
    </dgm:pt>
    <dgm:pt modelId="{4AC5E6AB-2275-448C-8C7B-D499281C5AA7}" type="pres">
      <dgm:prSet presAssocID="{A1A8A538-8064-4243-AE17-1ACEDFA51C7F}" presName="Name0" presStyleCnt="0">
        <dgm:presLayoutVars>
          <dgm:chMax val="7"/>
          <dgm:chPref val="5"/>
        </dgm:presLayoutVars>
      </dgm:prSet>
      <dgm:spPr/>
    </dgm:pt>
    <dgm:pt modelId="{2D6081E9-07FB-48CD-9A0C-0CB2BA184921}" type="pres">
      <dgm:prSet presAssocID="{A1A8A538-8064-4243-AE17-1ACEDFA51C7F}" presName="arrowNode" presStyleLbl="node1" presStyleIdx="0" presStyleCnt="1"/>
      <dgm:spPr/>
    </dgm:pt>
    <dgm:pt modelId="{F0AB8F04-22F2-4DA4-8F56-7168F3E9E71F}" type="pres">
      <dgm:prSet presAssocID="{BC9A1894-BD89-4BB2-AF31-DAC88AFE3A45}" presName="txNode1" presStyleLbl="revTx" presStyleIdx="0" presStyleCnt="5">
        <dgm:presLayoutVars>
          <dgm:bulletEnabled val="1"/>
        </dgm:presLayoutVars>
      </dgm:prSet>
      <dgm:spPr/>
    </dgm:pt>
    <dgm:pt modelId="{B63BCC70-10D9-4FC4-9E7D-B8D8EEC3F8FA}" type="pres">
      <dgm:prSet presAssocID="{EFFD5559-1557-4A46-9554-373D9DF71302}" presName="txNode2" presStyleLbl="revTx" presStyleIdx="1" presStyleCnt="5">
        <dgm:presLayoutVars>
          <dgm:bulletEnabled val="1"/>
        </dgm:presLayoutVars>
      </dgm:prSet>
      <dgm:spPr/>
    </dgm:pt>
    <dgm:pt modelId="{B5C23A38-AFD6-48E3-9356-F30B0FA83E39}" type="pres">
      <dgm:prSet presAssocID="{533E8531-22B4-409F-BAAC-47B4AED6DE8B}" presName="dotNode2" presStyleCnt="0"/>
      <dgm:spPr/>
    </dgm:pt>
    <dgm:pt modelId="{FCE13CC0-9EAE-4CD6-B44C-7EB82E797DAB}" type="pres">
      <dgm:prSet presAssocID="{533E8531-22B4-409F-BAAC-47B4AED6DE8B}" presName="dotRepeatNode" presStyleLbl="fgShp" presStyleIdx="0" presStyleCnt="3"/>
      <dgm:spPr/>
    </dgm:pt>
    <dgm:pt modelId="{34C25A51-9296-408F-AA71-D9B27EAAD84D}" type="pres">
      <dgm:prSet presAssocID="{1BD1241E-272A-4393-9B3A-C4F755025A40}" presName="txNode3" presStyleLbl="revTx" presStyleIdx="2" presStyleCnt="5">
        <dgm:presLayoutVars>
          <dgm:bulletEnabled val="1"/>
        </dgm:presLayoutVars>
      </dgm:prSet>
      <dgm:spPr/>
    </dgm:pt>
    <dgm:pt modelId="{C3D7AE79-08A4-4F0C-97EE-468382919BA4}" type="pres">
      <dgm:prSet presAssocID="{15708E4D-4D08-47ED-9A32-6FBA8FEB94EC}" presName="dotNode3" presStyleCnt="0"/>
      <dgm:spPr/>
    </dgm:pt>
    <dgm:pt modelId="{B230CE25-8E29-49A1-9A17-CC159D85E87C}" type="pres">
      <dgm:prSet presAssocID="{15708E4D-4D08-47ED-9A32-6FBA8FEB94EC}" presName="dotRepeatNode" presStyleLbl="fgShp" presStyleIdx="1" presStyleCnt="3"/>
      <dgm:spPr/>
    </dgm:pt>
    <dgm:pt modelId="{C1C81CB6-476E-4916-90E8-257C720C59CF}" type="pres">
      <dgm:prSet presAssocID="{A68213C1-050F-463D-9780-E56D4BCCC736}" presName="txNode4" presStyleLbl="revTx" presStyleIdx="3" presStyleCnt="5">
        <dgm:presLayoutVars>
          <dgm:bulletEnabled val="1"/>
        </dgm:presLayoutVars>
      </dgm:prSet>
      <dgm:spPr/>
    </dgm:pt>
    <dgm:pt modelId="{4E1B7B11-6722-472D-95AF-E85EC150DC72}" type="pres">
      <dgm:prSet presAssocID="{87224D14-2FFC-4D16-BD09-8CA643446E3E}" presName="dotNode4" presStyleCnt="0"/>
      <dgm:spPr/>
    </dgm:pt>
    <dgm:pt modelId="{DB066019-AB19-4167-9B0F-DE11F8BE70EE}" type="pres">
      <dgm:prSet presAssocID="{87224D14-2FFC-4D16-BD09-8CA643446E3E}" presName="dotRepeatNode" presStyleLbl="fgShp" presStyleIdx="2" presStyleCnt="3"/>
      <dgm:spPr/>
    </dgm:pt>
    <dgm:pt modelId="{F2321947-DFE4-4C92-9D15-1E941478C55A}" type="pres">
      <dgm:prSet presAssocID="{756D85C0-99A3-4FD8-9601-F24A677FBAFA}" presName="txNode5" presStyleLbl="revTx" presStyleIdx="4" presStyleCnt="5" custScaleX="204480">
        <dgm:presLayoutVars>
          <dgm:bulletEnabled val="1"/>
        </dgm:presLayoutVars>
      </dgm:prSet>
      <dgm:spPr/>
    </dgm:pt>
  </dgm:ptLst>
  <dgm:cxnLst>
    <dgm:cxn modelId="{7C2DDA10-14EF-4AB2-A486-5EA21187387C}" type="presOf" srcId="{15708E4D-4D08-47ED-9A32-6FBA8FEB94EC}" destId="{B230CE25-8E29-49A1-9A17-CC159D85E87C}" srcOrd="0" destOrd="0" presId="urn:microsoft.com/office/officeart/2009/3/layout/DescendingProcess"/>
    <dgm:cxn modelId="{DE086219-F461-409F-A942-17B6FE6DDD51}" type="presOf" srcId="{533E8531-22B4-409F-BAAC-47B4AED6DE8B}" destId="{FCE13CC0-9EAE-4CD6-B44C-7EB82E797DAB}" srcOrd="0" destOrd="0" presId="urn:microsoft.com/office/officeart/2009/3/layout/DescendingProcess"/>
    <dgm:cxn modelId="{63A1C85E-86BE-4179-A0D4-74CC7889057F}" srcId="{A1A8A538-8064-4243-AE17-1ACEDFA51C7F}" destId="{1BD1241E-272A-4393-9B3A-C4F755025A40}" srcOrd="2" destOrd="0" parTransId="{9407A6E0-6CB3-43A9-B042-19E8D20916DF}" sibTransId="{15708E4D-4D08-47ED-9A32-6FBA8FEB94EC}"/>
    <dgm:cxn modelId="{584D4F41-DE78-423D-9FC2-644C4E8C3F6E}" type="presOf" srcId="{A1A8A538-8064-4243-AE17-1ACEDFA51C7F}" destId="{4AC5E6AB-2275-448C-8C7B-D499281C5AA7}" srcOrd="0" destOrd="0" presId="urn:microsoft.com/office/officeart/2009/3/layout/DescendingProcess"/>
    <dgm:cxn modelId="{8086F571-8BD8-4F9C-97EA-B12314D07691}" type="presOf" srcId="{1BD1241E-272A-4393-9B3A-C4F755025A40}" destId="{34C25A51-9296-408F-AA71-D9B27EAAD84D}" srcOrd="0" destOrd="0" presId="urn:microsoft.com/office/officeart/2009/3/layout/DescendingProcess"/>
    <dgm:cxn modelId="{4C2B0B52-2892-4B46-BD9E-BAEA2E1EFAE4}" srcId="{A1A8A538-8064-4243-AE17-1ACEDFA51C7F}" destId="{EFFD5559-1557-4A46-9554-373D9DF71302}" srcOrd="1" destOrd="0" parTransId="{2AB811DE-C37A-42BC-B8D8-C53D3CE0AA17}" sibTransId="{533E8531-22B4-409F-BAAC-47B4AED6DE8B}"/>
    <dgm:cxn modelId="{33980375-8C8B-40D9-8234-6EB453DEC95B}" srcId="{A1A8A538-8064-4243-AE17-1ACEDFA51C7F}" destId="{A68213C1-050F-463D-9780-E56D4BCCC736}" srcOrd="3" destOrd="0" parTransId="{7F8F6914-C79A-417C-971B-9C73F8BC86C9}" sibTransId="{87224D14-2FFC-4D16-BD09-8CA643446E3E}"/>
    <dgm:cxn modelId="{91808B77-933B-478D-87D0-3CB16774059B}" type="presOf" srcId="{BC9A1894-BD89-4BB2-AF31-DAC88AFE3A45}" destId="{F0AB8F04-22F2-4DA4-8F56-7168F3E9E71F}" srcOrd="0" destOrd="0" presId="urn:microsoft.com/office/officeart/2009/3/layout/DescendingProcess"/>
    <dgm:cxn modelId="{6DA7F07F-2780-4637-A8C1-34F4C56F9A29}" srcId="{A1A8A538-8064-4243-AE17-1ACEDFA51C7F}" destId="{756D85C0-99A3-4FD8-9601-F24A677FBAFA}" srcOrd="4" destOrd="0" parTransId="{C2AD3D74-7FFC-4669-8F07-44A684267222}" sibTransId="{6759523F-BCBA-41A3-8A6F-013E6A2D6473}"/>
    <dgm:cxn modelId="{8DC43C8A-2895-4EA8-8B9F-E6D6ECC91A93}" type="presOf" srcId="{A68213C1-050F-463D-9780-E56D4BCCC736}" destId="{C1C81CB6-476E-4916-90E8-257C720C59CF}" srcOrd="0" destOrd="0" presId="urn:microsoft.com/office/officeart/2009/3/layout/DescendingProcess"/>
    <dgm:cxn modelId="{6795D895-1650-4F58-8565-6A3BF6766F26}" srcId="{A1A8A538-8064-4243-AE17-1ACEDFA51C7F}" destId="{BC9A1894-BD89-4BB2-AF31-DAC88AFE3A45}" srcOrd="0" destOrd="0" parTransId="{E1BC358C-0081-4E11-AEBC-B04184ABD8AB}" sibTransId="{AA647538-A934-417C-8DFA-39AFD9B571FF}"/>
    <dgm:cxn modelId="{2A3088AD-E4CE-4376-82CF-1594D38C19C7}" type="presOf" srcId="{EFFD5559-1557-4A46-9554-373D9DF71302}" destId="{B63BCC70-10D9-4FC4-9E7D-B8D8EEC3F8FA}" srcOrd="0" destOrd="0" presId="urn:microsoft.com/office/officeart/2009/3/layout/DescendingProcess"/>
    <dgm:cxn modelId="{242460BC-D76E-4F5C-AC66-3895F330A044}" type="presOf" srcId="{756D85C0-99A3-4FD8-9601-F24A677FBAFA}" destId="{F2321947-DFE4-4C92-9D15-1E941478C55A}" srcOrd="0" destOrd="0" presId="urn:microsoft.com/office/officeart/2009/3/layout/DescendingProcess"/>
    <dgm:cxn modelId="{3261C2C1-45CB-45C7-BF78-164E261E7FF0}" type="presOf" srcId="{87224D14-2FFC-4D16-BD09-8CA643446E3E}" destId="{DB066019-AB19-4167-9B0F-DE11F8BE70EE}" srcOrd="0" destOrd="0" presId="urn:microsoft.com/office/officeart/2009/3/layout/DescendingProcess"/>
    <dgm:cxn modelId="{203CA47A-BACE-4ACF-9FBB-AB841A981BB0}" type="presParOf" srcId="{4AC5E6AB-2275-448C-8C7B-D499281C5AA7}" destId="{2D6081E9-07FB-48CD-9A0C-0CB2BA184921}" srcOrd="0" destOrd="0" presId="urn:microsoft.com/office/officeart/2009/3/layout/DescendingProcess"/>
    <dgm:cxn modelId="{8D8B2257-F2FD-4CD0-8256-3C5AFBDEE2CF}" type="presParOf" srcId="{4AC5E6AB-2275-448C-8C7B-D499281C5AA7}" destId="{F0AB8F04-22F2-4DA4-8F56-7168F3E9E71F}" srcOrd="1" destOrd="0" presId="urn:microsoft.com/office/officeart/2009/3/layout/DescendingProcess"/>
    <dgm:cxn modelId="{84EF80F3-4620-4FFA-BBD5-4A09B242E0B5}" type="presParOf" srcId="{4AC5E6AB-2275-448C-8C7B-D499281C5AA7}" destId="{B63BCC70-10D9-4FC4-9E7D-B8D8EEC3F8FA}" srcOrd="2" destOrd="0" presId="urn:microsoft.com/office/officeart/2009/3/layout/DescendingProcess"/>
    <dgm:cxn modelId="{1B75A289-37A1-404C-A598-36B5FD9DCF8A}" type="presParOf" srcId="{4AC5E6AB-2275-448C-8C7B-D499281C5AA7}" destId="{B5C23A38-AFD6-48E3-9356-F30B0FA83E39}" srcOrd="3" destOrd="0" presId="urn:microsoft.com/office/officeart/2009/3/layout/DescendingProcess"/>
    <dgm:cxn modelId="{379E6DE6-4AFE-46A4-99BE-F0483057F49B}" type="presParOf" srcId="{B5C23A38-AFD6-48E3-9356-F30B0FA83E39}" destId="{FCE13CC0-9EAE-4CD6-B44C-7EB82E797DAB}" srcOrd="0" destOrd="0" presId="urn:microsoft.com/office/officeart/2009/3/layout/DescendingProcess"/>
    <dgm:cxn modelId="{E15E648E-E756-4916-B0A5-4550702B6FAE}" type="presParOf" srcId="{4AC5E6AB-2275-448C-8C7B-D499281C5AA7}" destId="{34C25A51-9296-408F-AA71-D9B27EAAD84D}" srcOrd="4" destOrd="0" presId="urn:microsoft.com/office/officeart/2009/3/layout/DescendingProcess"/>
    <dgm:cxn modelId="{8D7C93DA-02D1-48A9-8AF2-9D1C11CF8834}" type="presParOf" srcId="{4AC5E6AB-2275-448C-8C7B-D499281C5AA7}" destId="{C3D7AE79-08A4-4F0C-97EE-468382919BA4}" srcOrd="5" destOrd="0" presId="urn:microsoft.com/office/officeart/2009/3/layout/DescendingProcess"/>
    <dgm:cxn modelId="{6CF2EB3E-BDCB-451A-A87B-2ECE3D6CFAF7}" type="presParOf" srcId="{C3D7AE79-08A4-4F0C-97EE-468382919BA4}" destId="{B230CE25-8E29-49A1-9A17-CC159D85E87C}" srcOrd="0" destOrd="0" presId="urn:microsoft.com/office/officeart/2009/3/layout/DescendingProcess"/>
    <dgm:cxn modelId="{848ABA93-1435-4F81-9B3E-7BBD0720E5D1}" type="presParOf" srcId="{4AC5E6AB-2275-448C-8C7B-D499281C5AA7}" destId="{C1C81CB6-476E-4916-90E8-257C720C59CF}" srcOrd="6" destOrd="0" presId="urn:microsoft.com/office/officeart/2009/3/layout/DescendingProcess"/>
    <dgm:cxn modelId="{70DAFC3B-121F-41BB-A812-CDC0E5310858}" type="presParOf" srcId="{4AC5E6AB-2275-448C-8C7B-D499281C5AA7}" destId="{4E1B7B11-6722-472D-95AF-E85EC150DC72}" srcOrd="7" destOrd="0" presId="urn:microsoft.com/office/officeart/2009/3/layout/DescendingProcess"/>
    <dgm:cxn modelId="{F8DC796B-4179-4017-A352-BFE31B8DED1A}" type="presParOf" srcId="{4E1B7B11-6722-472D-95AF-E85EC150DC72}" destId="{DB066019-AB19-4167-9B0F-DE11F8BE70EE}" srcOrd="0" destOrd="0" presId="urn:microsoft.com/office/officeart/2009/3/layout/DescendingProcess"/>
    <dgm:cxn modelId="{99682B89-5733-4133-8106-39AB32613A54}" type="presParOf" srcId="{4AC5E6AB-2275-448C-8C7B-D499281C5AA7}" destId="{F2321947-DFE4-4C92-9D15-1E941478C55A}" srcOrd="8"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258837-A295-4C63-9375-58F980C96E5E}" type="doc">
      <dgm:prSet loTypeId="urn:microsoft.com/office/officeart/2008/layout/LinedList" loCatId="list" qsTypeId="urn:microsoft.com/office/officeart/2005/8/quickstyle/simple5" qsCatId="simple" csTypeId="urn:microsoft.com/office/officeart/2005/8/colors/accent1_2" csCatId="accent1" phldr="1"/>
      <dgm:spPr/>
      <dgm:t>
        <a:bodyPr/>
        <a:lstStyle/>
        <a:p>
          <a:endParaRPr lang="es-ES"/>
        </a:p>
      </dgm:t>
    </dgm:pt>
    <dgm:pt modelId="{2215B9EA-EBD5-44DB-A843-98B83CD50389}">
      <dgm:prSet custT="1"/>
      <dgm:spPr/>
      <dgm:t>
        <a:bodyPr/>
        <a:lstStyle/>
        <a:p>
          <a:pPr algn="l" rtl="0"/>
          <a:endParaRPr lang="en-GB" sz="2000" dirty="0"/>
        </a:p>
        <a:p>
          <a:pPr algn="just" rtl="0"/>
          <a:r>
            <a:rPr lang="en-GB" sz="2000" dirty="0" err="1"/>
            <a:t>Ahora</a:t>
          </a:r>
          <a:r>
            <a:rPr lang="en-GB" sz="2000" dirty="0"/>
            <a:t> se </a:t>
          </a:r>
          <a:r>
            <a:rPr lang="en-GB" sz="2000" dirty="0" err="1"/>
            <a:t>confirma</a:t>
          </a:r>
          <a:r>
            <a:rPr lang="en-GB" sz="2000" dirty="0"/>
            <a:t> que </a:t>
          </a:r>
          <a:r>
            <a:rPr lang="en-GB" sz="2000" dirty="0" err="1"/>
            <a:t>también</a:t>
          </a:r>
          <a:r>
            <a:rPr lang="en-GB" sz="2000" dirty="0"/>
            <a:t> hay </a:t>
          </a:r>
          <a:r>
            <a:rPr lang="en-GB" sz="2000" b="1" dirty="0" err="1"/>
            <a:t>problemas</a:t>
          </a:r>
          <a:r>
            <a:rPr lang="en-GB" sz="2000" b="1" dirty="0"/>
            <a:t> para </a:t>
          </a:r>
          <a:r>
            <a:rPr lang="en-GB" sz="2000" b="1" dirty="0" err="1"/>
            <a:t>mantener</a:t>
          </a:r>
          <a:r>
            <a:rPr lang="en-GB" sz="2000" b="1" dirty="0"/>
            <a:t> </a:t>
          </a:r>
          <a:r>
            <a:rPr lang="en-GB" sz="2000" b="1" dirty="0" err="1"/>
            <a:t>esa</a:t>
          </a:r>
          <a:r>
            <a:rPr lang="en-GB" sz="2000" b="1" dirty="0"/>
            <a:t> </a:t>
          </a:r>
          <a:r>
            <a:rPr lang="en-GB" sz="2000" b="1" dirty="0" err="1"/>
            <a:t>atención</a:t>
          </a:r>
          <a:r>
            <a:rPr lang="en-GB" sz="2000" b="1" dirty="0"/>
            <a:t> </a:t>
          </a:r>
          <a:r>
            <a:rPr lang="en-GB" sz="2000" b="1" dirty="0" err="1"/>
            <a:t>por</a:t>
          </a:r>
          <a:r>
            <a:rPr lang="en-GB" sz="2000" b="1" dirty="0"/>
            <a:t> </a:t>
          </a:r>
          <a:r>
            <a:rPr lang="en-GB" sz="2000" b="1" dirty="0" err="1"/>
            <a:t>alteraciones</a:t>
          </a:r>
          <a:r>
            <a:rPr lang="en-GB" sz="2000" b="1" dirty="0"/>
            <a:t> de </a:t>
          </a:r>
          <a:r>
            <a:rPr lang="en-GB" sz="2000" b="1" dirty="0" err="1"/>
            <a:t>motivación</a:t>
          </a:r>
          <a:r>
            <a:rPr lang="en-GB" sz="2000" dirty="0"/>
            <a:t>.</a:t>
          </a:r>
        </a:p>
        <a:p>
          <a:pPr algn="just" rtl="0"/>
          <a:r>
            <a:rPr lang="en-GB" sz="2000" dirty="0"/>
            <a:t>-La </a:t>
          </a:r>
          <a:r>
            <a:rPr lang="en-GB" sz="2000" b="1" dirty="0" err="1"/>
            <a:t>motivación</a:t>
          </a:r>
          <a:r>
            <a:rPr lang="en-GB" sz="2000" b="1" dirty="0"/>
            <a:t> </a:t>
          </a:r>
          <a:r>
            <a:rPr lang="en-GB" sz="2000" dirty="0" err="1"/>
            <a:t>favorece</a:t>
          </a:r>
          <a:r>
            <a:rPr lang="en-GB" sz="2000" dirty="0"/>
            <a:t> que </a:t>
          </a:r>
          <a:r>
            <a:rPr lang="en-GB" sz="2000" dirty="0" err="1"/>
            <a:t>aumenten</a:t>
          </a:r>
          <a:r>
            <a:rPr lang="en-GB" sz="2000" dirty="0"/>
            <a:t> </a:t>
          </a:r>
          <a:r>
            <a:rPr lang="en-GB" sz="2000" dirty="0" err="1"/>
            <a:t>los</a:t>
          </a:r>
          <a:r>
            <a:rPr lang="en-GB" sz="2000" dirty="0"/>
            <a:t> </a:t>
          </a:r>
          <a:r>
            <a:rPr lang="en-GB" sz="2000" dirty="0" err="1"/>
            <a:t>niveles</a:t>
          </a:r>
          <a:r>
            <a:rPr lang="en-GB" sz="2000" dirty="0"/>
            <a:t> </a:t>
          </a:r>
          <a:r>
            <a:rPr lang="en-GB" sz="2000" b="1" dirty="0" err="1"/>
            <a:t>adrenalina</a:t>
          </a:r>
          <a:r>
            <a:rPr lang="en-GB" sz="2000" b="1" dirty="0"/>
            <a:t> y </a:t>
          </a:r>
          <a:r>
            <a:rPr lang="en-GB" sz="2000" b="1" dirty="0" err="1"/>
            <a:t>noradrenalina</a:t>
          </a:r>
          <a:r>
            <a:rPr lang="en-GB" sz="2000" b="1" dirty="0"/>
            <a:t>. </a:t>
          </a:r>
        </a:p>
        <a:p>
          <a:pPr algn="just" rtl="0"/>
          <a:r>
            <a:rPr lang="en-GB" sz="2000" dirty="0"/>
            <a:t>-</a:t>
          </a:r>
          <a:r>
            <a:rPr lang="en-GB" sz="2000" dirty="0" err="1"/>
            <a:t>Por</a:t>
          </a:r>
          <a:r>
            <a:rPr lang="en-GB" sz="2000" dirty="0"/>
            <a:t> </a:t>
          </a:r>
          <a:r>
            <a:rPr lang="en-GB" sz="2000" dirty="0" err="1"/>
            <a:t>eso</a:t>
          </a:r>
          <a:r>
            <a:rPr lang="en-GB" sz="2000" dirty="0"/>
            <a:t>, </a:t>
          </a:r>
          <a:r>
            <a:rPr lang="en-GB" sz="2000" dirty="0" err="1"/>
            <a:t>mejoran</a:t>
          </a:r>
          <a:r>
            <a:rPr lang="en-GB" sz="2000" dirty="0"/>
            <a:t> </a:t>
          </a:r>
          <a:r>
            <a:rPr lang="en-GB" sz="2000" dirty="0" err="1"/>
            <a:t>su</a:t>
          </a:r>
          <a:r>
            <a:rPr lang="en-GB" sz="2000" dirty="0"/>
            <a:t> </a:t>
          </a:r>
          <a:r>
            <a:rPr lang="en-GB" sz="2000" dirty="0" err="1"/>
            <a:t>atención</a:t>
          </a:r>
          <a:r>
            <a:rPr lang="en-GB" sz="2000" dirty="0"/>
            <a:t> </a:t>
          </a:r>
          <a:r>
            <a:rPr lang="en-GB" sz="2000" b="1" dirty="0" err="1"/>
            <a:t>cuando</a:t>
          </a:r>
          <a:r>
            <a:rPr lang="en-GB" sz="2000" b="1" dirty="0"/>
            <a:t> el </a:t>
          </a:r>
          <a:r>
            <a:rPr lang="en-GB" sz="2000" b="1" dirty="0" err="1"/>
            <a:t>estímulo</a:t>
          </a:r>
          <a:r>
            <a:rPr lang="en-GB" sz="2000" b="1" dirty="0"/>
            <a:t> </a:t>
          </a:r>
          <a:r>
            <a:rPr lang="en-GB" sz="2000" b="1" dirty="0" err="1"/>
            <a:t>es</a:t>
          </a:r>
          <a:r>
            <a:rPr lang="en-GB" sz="2000" b="1" dirty="0"/>
            <a:t> </a:t>
          </a:r>
          <a:r>
            <a:rPr lang="en-GB" sz="2000" b="1" dirty="0" err="1"/>
            <a:t>inmediato</a:t>
          </a:r>
          <a:r>
            <a:rPr lang="en-GB" sz="2000" b="1" dirty="0"/>
            <a:t>. </a:t>
          </a:r>
        </a:p>
        <a:p>
          <a:pPr algn="just" rtl="0"/>
          <a:r>
            <a:rPr lang="en-GB" sz="2000" dirty="0" err="1"/>
            <a:t>Ej</a:t>
          </a:r>
          <a:r>
            <a:rPr lang="en-GB" sz="2000" dirty="0"/>
            <a:t>: </a:t>
          </a:r>
          <a:r>
            <a:rPr lang="en-GB" sz="2000" dirty="0" err="1"/>
            <a:t>videojuegos</a:t>
          </a:r>
          <a:r>
            <a:rPr lang="en-GB" sz="2000" dirty="0"/>
            <a:t>.</a:t>
          </a:r>
          <a:endParaRPr lang="es-ES" sz="2000" dirty="0"/>
        </a:p>
      </dgm:t>
    </dgm:pt>
    <dgm:pt modelId="{117275C5-FBA4-42AC-84CB-3F13377DB3BD}" type="parTrans" cxnId="{8FF44261-E2F3-4516-9AE3-C209861FFEFB}">
      <dgm:prSet/>
      <dgm:spPr/>
      <dgm:t>
        <a:bodyPr/>
        <a:lstStyle/>
        <a:p>
          <a:endParaRPr lang="es-ES" sz="2000"/>
        </a:p>
      </dgm:t>
    </dgm:pt>
    <dgm:pt modelId="{77FF6297-E0C1-46E1-9246-39F7330447B4}" type="sibTrans" cxnId="{8FF44261-E2F3-4516-9AE3-C209861FFEFB}">
      <dgm:prSet/>
      <dgm:spPr/>
      <dgm:t>
        <a:bodyPr/>
        <a:lstStyle/>
        <a:p>
          <a:endParaRPr lang="es-ES" sz="2000"/>
        </a:p>
      </dgm:t>
    </dgm:pt>
    <dgm:pt modelId="{58431BDE-E4D9-47AE-A602-A096A42C7A5A}">
      <dgm:prSet custT="1"/>
      <dgm:spPr/>
      <dgm:t>
        <a:bodyPr/>
        <a:lstStyle/>
        <a:p>
          <a:pPr algn="l" rtl="0">
            <a:lnSpc>
              <a:spcPct val="100000"/>
            </a:lnSpc>
          </a:pPr>
          <a:r>
            <a:rPr lang="en-GB" sz="2000" dirty="0"/>
            <a:t>Ante un </a:t>
          </a:r>
          <a:r>
            <a:rPr lang="en-GB" sz="2000" dirty="0" err="1"/>
            <a:t>estímulo</a:t>
          </a:r>
          <a:r>
            <a:rPr lang="en-GB" sz="2000" dirty="0"/>
            <a:t> </a:t>
          </a:r>
          <a:r>
            <a:rPr lang="en-GB" sz="2000" dirty="0" err="1"/>
            <a:t>igual</a:t>
          </a:r>
          <a:r>
            <a:rPr lang="en-GB" sz="2000" dirty="0"/>
            <a:t>, </a:t>
          </a:r>
          <a:r>
            <a:rPr lang="en-GB" sz="2000" dirty="0" err="1"/>
            <a:t>los</a:t>
          </a:r>
          <a:r>
            <a:rPr lang="en-GB" sz="2000" dirty="0"/>
            <a:t> </a:t>
          </a:r>
          <a:r>
            <a:rPr lang="en-GB" sz="2000" b="1" dirty="0" err="1"/>
            <a:t>niños</a:t>
          </a:r>
          <a:r>
            <a:rPr lang="en-GB" sz="2000" b="1" dirty="0"/>
            <a:t> con TDAH </a:t>
          </a:r>
          <a:r>
            <a:rPr lang="en-GB" sz="2000" b="1" dirty="0" err="1"/>
            <a:t>presentan</a:t>
          </a:r>
          <a:r>
            <a:rPr lang="en-GB" sz="2000" b="1" dirty="0"/>
            <a:t> </a:t>
          </a:r>
          <a:r>
            <a:rPr lang="en-GB" sz="2000" b="1" dirty="0" err="1"/>
            <a:t>una</a:t>
          </a:r>
          <a:r>
            <a:rPr lang="en-GB" sz="2000" b="1" dirty="0"/>
            <a:t> </a:t>
          </a:r>
          <a:r>
            <a:rPr lang="en-GB" sz="2000" b="1" dirty="0" err="1"/>
            <a:t>menor</a:t>
          </a:r>
          <a:r>
            <a:rPr lang="en-GB" sz="2000" b="1" dirty="0"/>
            <a:t> </a:t>
          </a:r>
          <a:r>
            <a:rPr lang="en-GB" sz="2000" b="1" dirty="0" err="1"/>
            <a:t>activación</a:t>
          </a:r>
          <a:r>
            <a:rPr lang="en-GB" sz="2000" dirty="0"/>
            <a:t> y </a:t>
          </a:r>
          <a:r>
            <a:rPr lang="en-GB" sz="2000" dirty="0" err="1"/>
            <a:t>por</a:t>
          </a:r>
          <a:r>
            <a:rPr lang="en-GB" sz="2000" dirty="0"/>
            <a:t> </a:t>
          </a:r>
          <a:r>
            <a:rPr lang="en-GB" sz="2000" dirty="0" err="1"/>
            <a:t>tanto</a:t>
          </a:r>
          <a:r>
            <a:rPr lang="en-GB" sz="2000" dirty="0"/>
            <a:t>, </a:t>
          </a:r>
          <a:r>
            <a:rPr lang="en-GB" sz="2000" dirty="0" err="1"/>
            <a:t>una</a:t>
          </a:r>
          <a:r>
            <a:rPr lang="en-GB" sz="2000" dirty="0"/>
            <a:t> </a:t>
          </a:r>
          <a:r>
            <a:rPr lang="en-GB" sz="2000" dirty="0" err="1"/>
            <a:t>menor</a:t>
          </a:r>
          <a:r>
            <a:rPr lang="en-GB" sz="2000" dirty="0"/>
            <a:t> </a:t>
          </a:r>
          <a:r>
            <a:rPr lang="en-GB" sz="2000" dirty="0" err="1"/>
            <a:t>liberación</a:t>
          </a:r>
          <a:r>
            <a:rPr lang="en-GB" sz="2000" dirty="0"/>
            <a:t> de </a:t>
          </a:r>
          <a:r>
            <a:rPr lang="en-GB" sz="2000" dirty="0" err="1"/>
            <a:t>dopamina</a:t>
          </a:r>
          <a:r>
            <a:rPr lang="en-GB" sz="2000" dirty="0"/>
            <a:t>. </a:t>
          </a:r>
        </a:p>
        <a:p>
          <a:pPr algn="just" rtl="0">
            <a:lnSpc>
              <a:spcPct val="90000"/>
            </a:lnSpc>
          </a:pPr>
          <a:r>
            <a:rPr lang="en-GB" sz="2000" dirty="0"/>
            <a:t>-</a:t>
          </a:r>
          <a:r>
            <a:rPr lang="en-GB" sz="2000" dirty="0" err="1"/>
            <a:t>Por</a:t>
          </a:r>
          <a:r>
            <a:rPr lang="en-GB" sz="2000" dirty="0"/>
            <a:t> </a:t>
          </a:r>
          <a:r>
            <a:rPr lang="en-GB" sz="2000" dirty="0" err="1"/>
            <a:t>eso</a:t>
          </a:r>
          <a:r>
            <a:rPr lang="en-GB" sz="2000" dirty="0"/>
            <a:t>, al </a:t>
          </a:r>
          <a:r>
            <a:rPr lang="en-GB" sz="2000" b="1" dirty="0" err="1"/>
            <a:t>aumentar</a:t>
          </a:r>
          <a:r>
            <a:rPr lang="en-GB" sz="2000" b="1" dirty="0"/>
            <a:t> el </a:t>
          </a:r>
          <a:r>
            <a:rPr lang="en-GB" sz="2000" b="1" dirty="0" err="1"/>
            <a:t>estímulo</a:t>
          </a:r>
          <a:r>
            <a:rPr lang="en-GB" sz="2000" b="1" dirty="0"/>
            <a:t> se </a:t>
          </a:r>
          <a:r>
            <a:rPr lang="en-GB" sz="2000" b="1" dirty="0" err="1"/>
            <a:t>libera</a:t>
          </a:r>
          <a:r>
            <a:rPr lang="en-GB" sz="2000" b="1" dirty="0"/>
            <a:t> </a:t>
          </a:r>
          <a:r>
            <a:rPr lang="en-GB" sz="2000" b="1" dirty="0" err="1"/>
            <a:t>más</a:t>
          </a:r>
          <a:r>
            <a:rPr lang="en-GB" sz="2000" b="1" dirty="0"/>
            <a:t> </a:t>
          </a:r>
          <a:r>
            <a:rPr lang="en-GB" sz="2000" b="1" dirty="0" err="1"/>
            <a:t>dopamina</a:t>
          </a:r>
          <a:r>
            <a:rPr lang="en-GB" sz="2000" b="1" dirty="0"/>
            <a:t> </a:t>
          </a:r>
          <a:r>
            <a:rPr lang="en-GB" sz="2000" dirty="0"/>
            <a:t>y </a:t>
          </a:r>
          <a:r>
            <a:rPr lang="en-GB" sz="2000" b="1" dirty="0" err="1"/>
            <a:t>mejora</a:t>
          </a:r>
          <a:r>
            <a:rPr lang="en-GB" sz="2000" b="1" dirty="0"/>
            <a:t> la </a:t>
          </a:r>
          <a:r>
            <a:rPr lang="en-GB" sz="2000" b="1" dirty="0" err="1"/>
            <a:t>atención</a:t>
          </a:r>
          <a:r>
            <a:rPr lang="en-GB" sz="2000" b="1" dirty="0"/>
            <a:t>.</a:t>
          </a:r>
          <a:endParaRPr lang="es-ES" sz="2000" b="1" dirty="0"/>
        </a:p>
      </dgm:t>
    </dgm:pt>
    <dgm:pt modelId="{E726A174-312F-470E-91F2-61EDB040C2E3}" type="parTrans" cxnId="{B0DB001D-86FA-422C-966F-2842CFFA44A2}">
      <dgm:prSet/>
      <dgm:spPr/>
      <dgm:t>
        <a:bodyPr/>
        <a:lstStyle/>
        <a:p>
          <a:endParaRPr lang="es-ES"/>
        </a:p>
      </dgm:t>
    </dgm:pt>
    <dgm:pt modelId="{9DEE508C-10C5-4430-BAAF-9F69F40698DD}" type="sibTrans" cxnId="{B0DB001D-86FA-422C-966F-2842CFFA44A2}">
      <dgm:prSet/>
      <dgm:spPr/>
      <dgm:t>
        <a:bodyPr/>
        <a:lstStyle/>
        <a:p>
          <a:endParaRPr lang="es-ES"/>
        </a:p>
      </dgm:t>
    </dgm:pt>
    <dgm:pt modelId="{16CB03C1-F3AD-45D0-9ACE-DF7B3665725D}" type="pres">
      <dgm:prSet presAssocID="{42258837-A295-4C63-9375-58F980C96E5E}" presName="vert0" presStyleCnt="0">
        <dgm:presLayoutVars>
          <dgm:dir/>
          <dgm:animOne val="branch"/>
          <dgm:animLvl val="lvl"/>
        </dgm:presLayoutVars>
      </dgm:prSet>
      <dgm:spPr/>
    </dgm:pt>
    <dgm:pt modelId="{5EA2F757-A5C0-4A6C-AE6C-B68E5FF12246}" type="pres">
      <dgm:prSet presAssocID="{58431BDE-E4D9-47AE-A602-A096A42C7A5A}" presName="thickLine" presStyleLbl="alignNode1" presStyleIdx="0" presStyleCnt="2"/>
      <dgm:spPr/>
    </dgm:pt>
    <dgm:pt modelId="{7EAB2010-7332-48AE-86D0-CCF1BE8554B5}" type="pres">
      <dgm:prSet presAssocID="{58431BDE-E4D9-47AE-A602-A096A42C7A5A}" presName="horz1" presStyleCnt="0"/>
      <dgm:spPr/>
    </dgm:pt>
    <dgm:pt modelId="{45176C6E-AA3A-4B34-9EF7-CE8F69AD32BD}" type="pres">
      <dgm:prSet presAssocID="{58431BDE-E4D9-47AE-A602-A096A42C7A5A}" presName="tx1" presStyleLbl="revTx" presStyleIdx="0" presStyleCnt="2" custScaleY="79003" custLinFactNeighborY="-20226"/>
      <dgm:spPr/>
    </dgm:pt>
    <dgm:pt modelId="{634075E0-7A80-4026-9761-0871CCBE1D83}" type="pres">
      <dgm:prSet presAssocID="{58431BDE-E4D9-47AE-A602-A096A42C7A5A}" presName="vert1" presStyleCnt="0"/>
      <dgm:spPr/>
    </dgm:pt>
    <dgm:pt modelId="{3DB6B7D0-D8F7-4E39-9496-3B16739BD3B5}" type="pres">
      <dgm:prSet presAssocID="{2215B9EA-EBD5-44DB-A843-98B83CD50389}" presName="thickLine" presStyleLbl="alignNode1" presStyleIdx="1" presStyleCnt="2"/>
      <dgm:spPr/>
    </dgm:pt>
    <dgm:pt modelId="{4CE785D0-340F-4202-B97F-635DF8FE1ED1}" type="pres">
      <dgm:prSet presAssocID="{2215B9EA-EBD5-44DB-A843-98B83CD50389}" presName="horz1" presStyleCnt="0"/>
      <dgm:spPr/>
    </dgm:pt>
    <dgm:pt modelId="{24167AA0-A2F4-4997-A498-B0B76E04E433}" type="pres">
      <dgm:prSet presAssocID="{2215B9EA-EBD5-44DB-A843-98B83CD50389}" presName="tx1" presStyleLbl="revTx" presStyleIdx="1" presStyleCnt="2" custScaleY="102773" custLinFactNeighborY="-13806"/>
      <dgm:spPr/>
    </dgm:pt>
    <dgm:pt modelId="{9BF4CE3A-9E37-4958-AA01-2229A9217C53}" type="pres">
      <dgm:prSet presAssocID="{2215B9EA-EBD5-44DB-A843-98B83CD50389}" presName="vert1" presStyleCnt="0"/>
      <dgm:spPr/>
    </dgm:pt>
  </dgm:ptLst>
  <dgm:cxnLst>
    <dgm:cxn modelId="{B0DB001D-86FA-422C-966F-2842CFFA44A2}" srcId="{42258837-A295-4C63-9375-58F980C96E5E}" destId="{58431BDE-E4D9-47AE-A602-A096A42C7A5A}" srcOrd="0" destOrd="0" parTransId="{E726A174-312F-470E-91F2-61EDB040C2E3}" sibTransId="{9DEE508C-10C5-4430-BAAF-9F69F40698DD}"/>
    <dgm:cxn modelId="{8FF44261-E2F3-4516-9AE3-C209861FFEFB}" srcId="{42258837-A295-4C63-9375-58F980C96E5E}" destId="{2215B9EA-EBD5-44DB-A843-98B83CD50389}" srcOrd="1" destOrd="0" parTransId="{117275C5-FBA4-42AC-84CB-3F13377DB3BD}" sibTransId="{77FF6297-E0C1-46E1-9246-39F7330447B4}"/>
    <dgm:cxn modelId="{072FD8AA-FB94-4A39-81E8-A381A216C6D0}" type="presOf" srcId="{58431BDE-E4D9-47AE-A602-A096A42C7A5A}" destId="{45176C6E-AA3A-4B34-9EF7-CE8F69AD32BD}" srcOrd="0" destOrd="0" presId="urn:microsoft.com/office/officeart/2008/layout/LinedList"/>
    <dgm:cxn modelId="{110995AD-78E8-4CF9-81B6-BF2FCBEA95C6}" type="presOf" srcId="{2215B9EA-EBD5-44DB-A843-98B83CD50389}" destId="{24167AA0-A2F4-4997-A498-B0B76E04E433}" srcOrd="0" destOrd="0" presId="urn:microsoft.com/office/officeart/2008/layout/LinedList"/>
    <dgm:cxn modelId="{ABE510D6-1417-472A-81CA-CAA0DC3AC6A0}" type="presOf" srcId="{42258837-A295-4C63-9375-58F980C96E5E}" destId="{16CB03C1-F3AD-45D0-9ACE-DF7B3665725D}" srcOrd="0" destOrd="0" presId="urn:microsoft.com/office/officeart/2008/layout/LinedList"/>
    <dgm:cxn modelId="{E4595120-E535-4805-ACAB-02AE56EB982A}" type="presParOf" srcId="{16CB03C1-F3AD-45D0-9ACE-DF7B3665725D}" destId="{5EA2F757-A5C0-4A6C-AE6C-B68E5FF12246}" srcOrd="0" destOrd="0" presId="urn:microsoft.com/office/officeart/2008/layout/LinedList"/>
    <dgm:cxn modelId="{C9EE9B67-183F-492B-B352-8B1BA3E490AE}" type="presParOf" srcId="{16CB03C1-F3AD-45D0-9ACE-DF7B3665725D}" destId="{7EAB2010-7332-48AE-86D0-CCF1BE8554B5}" srcOrd="1" destOrd="0" presId="urn:microsoft.com/office/officeart/2008/layout/LinedList"/>
    <dgm:cxn modelId="{D1908960-9958-4E19-884E-45860B25DEDA}" type="presParOf" srcId="{7EAB2010-7332-48AE-86D0-CCF1BE8554B5}" destId="{45176C6E-AA3A-4B34-9EF7-CE8F69AD32BD}" srcOrd="0" destOrd="0" presId="urn:microsoft.com/office/officeart/2008/layout/LinedList"/>
    <dgm:cxn modelId="{F2270CD5-0846-4495-AFA8-ECBA96E3EBAA}" type="presParOf" srcId="{7EAB2010-7332-48AE-86D0-CCF1BE8554B5}" destId="{634075E0-7A80-4026-9761-0871CCBE1D83}" srcOrd="1" destOrd="0" presId="urn:microsoft.com/office/officeart/2008/layout/LinedList"/>
    <dgm:cxn modelId="{89F440A5-7AF7-44B0-BED5-35292B49C7CE}" type="presParOf" srcId="{16CB03C1-F3AD-45D0-9ACE-DF7B3665725D}" destId="{3DB6B7D0-D8F7-4E39-9496-3B16739BD3B5}" srcOrd="2" destOrd="0" presId="urn:microsoft.com/office/officeart/2008/layout/LinedList"/>
    <dgm:cxn modelId="{EDD17FF7-ECC7-45E8-B7F4-B4D3EB705722}" type="presParOf" srcId="{16CB03C1-F3AD-45D0-9ACE-DF7B3665725D}" destId="{4CE785D0-340F-4202-B97F-635DF8FE1ED1}" srcOrd="3" destOrd="0" presId="urn:microsoft.com/office/officeart/2008/layout/LinedList"/>
    <dgm:cxn modelId="{3BE2E66C-6E25-4922-8A66-C67A5B2D06C0}" type="presParOf" srcId="{4CE785D0-340F-4202-B97F-635DF8FE1ED1}" destId="{24167AA0-A2F4-4997-A498-B0B76E04E433}" srcOrd="0" destOrd="0" presId="urn:microsoft.com/office/officeart/2008/layout/LinedList"/>
    <dgm:cxn modelId="{6468C99D-61D1-4398-BAB7-A3A4D76D46E9}" type="presParOf" srcId="{4CE785D0-340F-4202-B97F-635DF8FE1ED1}" destId="{9BF4CE3A-9E37-4958-AA01-2229A9217C53}" srcOrd="1" destOrd="0" presId="urn:microsoft.com/office/officeart/2008/layout/LinedLis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F3360AB-E5CE-4A4B-9D6C-80A1FCF17DF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ES"/>
        </a:p>
      </dgm:t>
    </dgm:pt>
    <dgm:pt modelId="{6A0A9BA9-8579-49AB-814C-799397178729}">
      <dgm:prSet custT="1"/>
      <dgm:spPr>
        <a:solidFill>
          <a:srgbClr val="F07F09"/>
        </a:solidFill>
      </dgm:spPr>
      <dgm:t>
        <a:bodyPr/>
        <a:lstStyle/>
        <a:p>
          <a:pPr rtl="0"/>
          <a:r>
            <a:rPr lang="es-ES" sz="2000" b="1" dirty="0"/>
            <a:t>Respiración abdominal</a:t>
          </a:r>
        </a:p>
      </dgm:t>
    </dgm:pt>
    <dgm:pt modelId="{E49FBEB8-CFD7-45E9-B157-2F90AB2F67FD}" type="parTrans" cxnId="{1035EA90-3613-4906-9523-36FCFA5AC84C}">
      <dgm:prSet/>
      <dgm:spPr/>
      <dgm:t>
        <a:bodyPr/>
        <a:lstStyle/>
        <a:p>
          <a:endParaRPr lang="es-ES"/>
        </a:p>
      </dgm:t>
    </dgm:pt>
    <dgm:pt modelId="{52BB9E6B-CCEB-4DF9-90D6-85F3F52D98D1}" type="sibTrans" cxnId="{1035EA90-3613-4906-9523-36FCFA5AC84C}">
      <dgm:prSet/>
      <dgm:spPr/>
      <dgm:t>
        <a:bodyPr/>
        <a:lstStyle/>
        <a:p>
          <a:endParaRPr lang="es-ES"/>
        </a:p>
      </dgm:t>
    </dgm:pt>
    <dgm:pt modelId="{9EBC2EE0-9704-4F06-8705-C04105BB3892}">
      <dgm:prSet custT="1"/>
      <dgm:spPr>
        <a:solidFill>
          <a:srgbClr val="F07F09"/>
        </a:solidFill>
      </dgm:spPr>
      <dgm:t>
        <a:bodyPr/>
        <a:lstStyle/>
        <a:p>
          <a:pPr rtl="0"/>
          <a:r>
            <a:rPr lang="es-ES" sz="2000" b="1" dirty="0"/>
            <a:t>Relajación muscular progresiva de Jacobson</a:t>
          </a:r>
        </a:p>
      </dgm:t>
    </dgm:pt>
    <dgm:pt modelId="{FB6B88D4-6766-4553-82A5-1E7208F29A07}" type="parTrans" cxnId="{A9C23767-69A3-4487-BF24-EC919E4F42DF}">
      <dgm:prSet/>
      <dgm:spPr/>
      <dgm:t>
        <a:bodyPr/>
        <a:lstStyle/>
        <a:p>
          <a:endParaRPr lang="es-ES"/>
        </a:p>
      </dgm:t>
    </dgm:pt>
    <dgm:pt modelId="{EAFA3290-FC76-405C-B167-ABF95AB9A1B1}" type="sibTrans" cxnId="{A9C23767-69A3-4487-BF24-EC919E4F42DF}">
      <dgm:prSet/>
      <dgm:spPr/>
      <dgm:t>
        <a:bodyPr/>
        <a:lstStyle/>
        <a:p>
          <a:endParaRPr lang="es-ES"/>
        </a:p>
      </dgm:t>
    </dgm:pt>
    <dgm:pt modelId="{10C723B2-1FF1-4F39-B345-B74240FF5CE9}">
      <dgm:prSet custT="1"/>
      <dgm:spPr>
        <a:solidFill>
          <a:srgbClr val="F07F09"/>
        </a:solidFill>
      </dgm:spPr>
      <dgm:t>
        <a:bodyPr/>
        <a:lstStyle/>
        <a:p>
          <a:pPr rtl="0"/>
          <a:r>
            <a:rPr lang="es-ES" sz="2000" b="1" dirty="0" err="1"/>
            <a:t>Mindfulness</a:t>
          </a:r>
          <a:r>
            <a:rPr lang="es-ES" sz="2000" b="1" dirty="0"/>
            <a:t>: recursos del COP Galicia</a:t>
          </a:r>
        </a:p>
      </dgm:t>
    </dgm:pt>
    <dgm:pt modelId="{00235931-943A-4083-8417-EB40E20F0C8D}" type="parTrans" cxnId="{72E0DB5A-45BA-425D-AADD-8A1D56A9BE9C}">
      <dgm:prSet/>
      <dgm:spPr/>
      <dgm:t>
        <a:bodyPr/>
        <a:lstStyle/>
        <a:p>
          <a:endParaRPr lang="es-ES"/>
        </a:p>
      </dgm:t>
    </dgm:pt>
    <dgm:pt modelId="{C5D50466-8D14-444E-AC7A-1AB18126C0EB}" type="sibTrans" cxnId="{72E0DB5A-45BA-425D-AADD-8A1D56A9BE9C}">
      <dgm:prSet/>
      <dgm:spPr/>
      <dgm:t>
        <a:bodyPr/>
        <a:lstStyle/>
        <a:p>
          <a:endParaRPr lang="es-ES"/>
        </a:p>
      </dgm:t>
    </dgm:pt>
    <dgm:pt modelId="{F08E214B-AAF0-4BDB-B6C1-3C60BB8AB576}">
      <dgm:prSet custT="1"/>
      <dgm:spPr>
        <a:solidFill>
          <a:srgbClr val="F07F09"/>
        </a:solidFill>
      </dgm:spPr>
      <dgm:t>
        <a:bodyPr/>
        <a:lstStyle/>
        <a:p>
          <a:pPr rtl="0"/>
          <a:r>
            <a:rPr lang="es-ES" sz="2000" b="1" dirty="0"/>
            <a:t>Meditación </a:t>
          </a:r>
        </a:p>
      </dgm:t>
    </dgm:pt>
    <dgm:pt modelId="{A50BE174-E3D5-406F-8A56-EF63A0E81022}" type="parTrans" cxnId="{EE80DE15-FEE0-4A2A-A119-243E28682A72}">
      <dgm:prSet/>
      <dgm:spPr/>
      <dgm:t>
        <a:bodyPr/>
        <a:lstStyle/>
        <a:p>
          <a:endParaRPr lang="es-ES"/>
        </a:p>
      </dgm:t>
    </dgm:pt>
    <dgm:pt modelId="{FD17692F-8C69-48A2-BF2F-3AE26D5944B9}" type="sibTrans" cxnId="{EE80DE15-FEE0-4A2A-A119-243E28682A72}">
      <dgm:prSet/>
      <dgm:spPr/>
      <dgm:t>
        <a:bodyPr/>
        <a:lstStyle/>
        <a:p>
          <a:endParaRPr lang="es-ES"/>
        </a:p>
      </dgm:t>
    </dgm:pt>
    <dgm:pt modelId="{FE36CF91-B62E-4E02-86E0-D62B7C6B09BD}">
      <dgm:prSet custT="1"/>
      <dgm:spPr>
        <a:solidFill>
          <a:srgbClr val="F07F09"/>
        </a:solidFill>
      </dgm:spPr>
      <dgm:t>
        <a:bodyPr/>
        <a:lstStyle/>
        <a:p>
          <a:pPr rtl="0"/>
          <a:r>
            <a:rPr lang="es-ES" sz="2000" b="1" dirty="0"/>
            <a:t>Ejercicio físico aeróbico: correr, boxeo, bailar…</a:t>
          </a:r>
        </a:p>
      </dgm:t>
    </dgm:pt>
    <dgm:pt modelId="{FC35E7D2-1080-4F02-98FE-B1AE22A0E5A7}" type="parTrans" cxnId="{0BAA4930-F952-4378-826B-F28394410D6D}">
      <dgm:prSet/>
      <dgm:spPr/>
      <dgm:t>
        <a:bodyPr/>
        <a:lstStyle/>
        <a:p>
          <a:endParaRPr lang="es-ES"/>
        </a:p>
      </dgm:t>
    </dgm:pt>
    <dgm:pt modelId="{72FDE799-9538-4DF4-B259-3B40B782864A}" type="sibTrans" cxnId="{0BAA4930-F952-4378-826B-F28394410D6D}">
      <dgm:prSet/>
      <dgm:spPr/>
      <dgm:t>
        <a:bodyPr/>
        <a:lstStyle/>
        <a:p>
          <a:endParaRPr lang="es-ES"/>
        </a:p>
      </dgm:t>
    </dgm:pt>
    <dgm:pt modelId="{18B21373-3536-4889-AAFD-065B6C5FEED9}">
      <dgm:prSet custT="1"/>
      <dgm:spPr>
        <a:solidFill>
          <a:srgbClr val="F07F09"/>
        </a:solidFill>
      </dgm:spPr>
      <dgm:t>
        <a:bodyPr/>
        <a:lstStyle/>
        <a:p>
          <a:pPr rtl="0"/>
          <a:r>
            <a:rPr lang="es-ES" sz="2000" b="1"/>
            <a:t>Actividades que generen bienestar y resulten agradables: pintura, música, danza, dibujo…</a:t>
          </a:r>
        </a:p>
      </dgm:t>
    </dgm:pt>
    <dgm:pt modelId="{4FAFC384-911D-494E-AE25-703290E299AE}" type="parTrans" cxnId="{03E9765D-09C2-4280-8406-051630A82380}">
      <dgm:prSet/>
      <dgm:spPr/>
      <dgm:t>
        <a:bodyPr/>
        <a:lstStyle/>
        <a:p>
          <a:endParaRPr lang="es-ES"/>
        </a:p>
      </dgm:t>
    </dgm:pt>
    <dgm:pt modelId="{C8A79117-B5D1-4A35-B7ED-205EE16C6033}" type="sibTrans" cxnId="{03E9765D-09C2-4280-8406-051630A82380}">
      <dgm:prSet/>
      <dgm:spPr/>
      <dgm:t>
        <a:bodyPr/>
        <a:lstStyle/>
        <a:p>
          <a:endParaRPr lang="es-ES"/>
        </a:p>
      </dgm:t>
    </dgm:pt>
    <dgm:pt modelId="{49B567A3-78D5-4930-83DD-6B44A280842A}" type="pres">
      <dgm:prSet presAssocID="{6F3360AB-E5CE-4A4B-9D6C-80A1FCF17DF7}" presName="diagram" presStyleCnt="0">
        <dgm:presLayoutVars>
          <dgm:dir/>
          <dgm:resizeHandles val="exact"/>
        </dgm:presLayoutVars>
      </dgm:prSet>
      <dgm:spPr/>
    </dgm:pt>
    <dgm:pt modelId="{85AF877D-4A7E-436F-B3B7-21B447B7ED87}" type="pres">
      <dgm:prSet presAssocID="{6A0A9BA9-8579-49AB-814C-799397178729}" presName="node" presStyleLbl="node1" presStyleIdx="0" presStyleCnt="6">
        <dgm:presLayoutVars>
          <dgm:bulletEnabled val="1"/>
        </dgm:presLayoutVars>
      </dgm:prSet>
      <dgm:spPr/>
    </dgm:pt>
    <dgm:pt modelId="{68930FB2-E1C4-4371-A9C4-454CFD246825}" type="pres">
      <dgm:prSet presAssocID="{52BB9E6B-CCEB-4DF9-90D6-85F3F52D98D1}" presName="sibTrans" presStyleCnt="0"/>
      <dgm:spPr/>
    </dgm:pt>
    <dgm:pt modelId="{F04A2F01-954E-4810-AC7C-4A551A0E7D1F}" type="pres">
      <dgm:prSet presAssocID="{9EBC2EE0-9704-4F06-8705-C04105BB3892}" presName="node" presStyleLbl="node1" presStyleIdx="1" presStyleCnt="6">
        <dgm:presLayoutVars>
          <dgm:bulletEnabled val="1"/>
        </dgm:presLayoutVars>
      </dgm:prSet>
      <dgm:spPr/>
    </dgm:pt>
    <dgm:pt modelId="{42B50E11-8F31-45AB-A749-6FF87E363CC9}" type="pres">
      <dgm:prSet presAssocID="{EAFA3290-FC76-405C-B167-ABF95AB9A1B1}" presName="sibTrans" presStyleCnt="0"/>
      <dgm:spPr/>
    </dgm:pt>
    <dgm:pt modelId="{31AD6584-5C67-416B-A2D5-B1EE98FD9BE3}" type="pres">
      <dgm:prSet presAssocID="{10C723B2-1FF1-4F39-B345-B74240FF5CE9}" presName="node" presStyleLbl="node1" presStyleIdx="2" presStyleCnt="6">
        <dgm:presLayoutVars>
          <dgm:bulletEnabled val="1"/>
        </dgm:presLayoutVars>
      </dgm:prSet>
      <dgm:spPr/>
    </dgm:pt>
    <dgm:pt modelId="{EB3C8C49-49BE-4939-8613-5950FA31FAA0}" type="pres">
      <dgm:prSet presAssocID="{C5D50466-8D14-444E-AC7A-1AB18126C0EB}" presName="sibTrans" presStyleCnt="0"/>
      <dgm:spPr/>
    </dgm:pt>
    <dgm:pt modelId="{5AF7E57F-EEDD-494D-A8AC-C1AA0E1DD65B}" type="pres">
      <dgm:prSet presAssocID="{F08E214B-AAF0-4BDB-B6C1-3C60BB8AB576}" presName="node" presStyleLbl="node1" presStyleIdx="3" presStyleCnt="6">
        <dgm:presLayoutVars>
          <dgm:bulletEnabled val="1"/>
        </dgm:presLayoutVars>
      </dgm:prSet>
      <dgm:spPr/>
    </dgm:pt>
    <dgm:pt modelId="{708F5DEF-5CB5-49FB-8B8D-229F46CDD888}" type="pres">
      <dgm:prSet presAssocID="{FD17692F-8C69-48A2-BF2F-3AE26D5944B9}" presName="sibTrans" presStyleCnt="0"/>
      <dgm:spPr/>
    </dgm:pt>
    <dgm:pt modelId="{238C7C1B-E0EF-42B7-813D-F41A7E496C6A}" type="pres">
      <dgm:prSet presAssocID="{FE36CF91-B62E-4E02-86E0-D62B7C6B09BD}" presName="node" presStyleLbl="node1" presStyleIdx="4" presStyleCnt="6">
        <dgm:presLayoutVars>
          <dgm:bulletEnabled val="1"/>
        </dgm:presLayoutVars>
      </dgm:prSet>
      <dgm:spPr/>
    </dgm:pt>
    <dgm:pt modelId="{5E8F22CD-79B5-4E99-9B8D-2C51090AA4E5}" type="pres">
      <dgm:prSet presAssocID="{72FDE799-9538-4DF4-B259-3B40B782864A}" presName="sibTrans" presStyleCnt="0"/>
      <dgm:spPr/>
    </dgm:pt>
    <dgm:pt modelId="{3ECD102A-9433-42F0-B491-94744EC7B7BE}" type="pres">
      <dgm:prSet presAssocID="{18B21373-3536-4889-AAFD-065B6C5FEED9}" presName="node" presStyleLbl="node1" presStyleIdx="5" presStyleCnt="6">
        <dgm:presLayoutVars>
          <dgm:bulletEnabled val="1"/>
        </dgm:presLayoutVars>
      </dgm:prSet>
      <dgm:spPr/>
    </dgm:pt>
  </dgm:ptLst>
  <dgm:cxnLst>
    <dgm:cxn modelId="{EE80DE15-FEE0-4A2A-A119-243E28682A72}" srcId="{6F3360AB-E5CE-4A4B-9D6C-80A1FCF17DF7}" destId="{F08E214B-AAF0-4BDB-B6C1-3C60BB8AB576}" srcOrd="3" destOrd="0" parTransId="{A50BE174-E3D5-406F-8A56-EF63A0E81022}" sibTransId="{FD17692F-8C69-48A2-BF2F-3AE26D5944B9}"/>
    <dgm:cxn modelId="{63F70724-1F42-46E2-8B91-CA006F8D4374}" type="presOf" srcId="{18B21373-3536-4889-AAFD-065B6C5FEED9}" destId="{3ECD102A-9433-42F0-B491-94744EC7B7BE}" srcOrd="0" destOrd="0" presId="urn:microsoft.com/office/officeart/2005/8/layout/default"/>
    <dgm:cxn modelId="{0BAA4930-F952-4378-826B-F28394410D6D}" srcId="{6F3360AB-E5CE-4A4B-9D6C-80A1FCF17DF7}" destId="{FE36CF91-B62E-4E02-86E0-D62B7C6B09BD}" srcOrd="4" destOrd="0" parTransId="{FC35E7D2-1080-4F02-98FE-B1AE22A0E5A7}" sibTransId="{72FDE799-9538-4DF4-B259-3B40B782864A}"/>
    <dgm:cxn modelId="{FD626C5B-F33A-47C5-93E6-7D4F04770359}" type="presOf" srcId="{9EBC2EE0-9704-4F06-8705-C04105BB3892}" destId="{F04A2F01-954E-4810-AC7C-4A551A0E7D1F}" srcOrd="0" destOrd="0" presId="urn:microsoft.com/office/officeart/2005/8/layout/default"/>
    <dgm:cxn modelId="{03E9765D-09C2-4280-8406-051630A82380}" srcId="{6F3360AB-E5CE-4A4B-9D6C-80A1FCF17DF7}" destId="{18B21373-3536-4889-AAFD-065B6C5FEED9}" srcOrd="5" destOrd="0" parTransId="{4FAFC384-911D-494E-AE25-703290E299AE}" sibTransId="{C8A79117-B5D1-4A35-B7ED-205EE16C6033}"/>
    <dgm:cxn modelId="{A9C23767-69A3-4487-BF24-EC919E4F42DF}" srcId="{6F3360AB-E5CE-4A4B-9D6C-80A1FCF17DF7}" destId="{9EBC2EE0-9704-4F06-8705-C04105BB3892}" srcOrd="1" destOrd="0" parTransId="{FB6B88D4-6766-4553-82A5-1E7208F29A07}" sibTransId="{EAFA3290-FC76-405C-B167-ABF95AB9A1B1}"/>
    <dgm:cxn modelId="{6BFF146F-0EF1-43E4-BEAC-59F65096FFB5}" type="presOf" srcId="{6F3360AB-E5CE-4A4B-9D6C-80A1FCF17DF7}" destId="{49B567A3-78D5-4930-83DD-6B44A280842A}" srcOrd="0" destOrd="0" presId="urn:microsoft.com/office/officeart/2005/8/layout/default"/>
    <dgm:cxn modelId="{72E0DB5A-45BA-425D-AADD-8A1D56A9BE9C}" srcId="{6F3360AB-E5CE-4A4B-9D6C-80A1FCF17DF7}" destId="{10C723B2-1FF1-4F39-B345-B74240FF5CE9}" srcOrd="2" destOrd="0" parTransId="{00235931-943A-4083-8417-EB40E20F0C8D}" sibTransId="{C5D50466-8D14-444E-AC7A-1AB18126C0EB}"/>
    <dgm:cxn modelId="{1035EA90-3613-4906-9523-36FCFA5AC84C}" srcId="{6F3360AB-E5CE-4A4B-9D6C-80A1FCF17DF7}" destId="{6A0A9BA9-8579-49AB-814C-799397178729}" srcOrd="0" destOrd="0" parTransId="{E49FBEB8-CFD7-45E9-B157-2F90AB2F67FD}" sibTransId="{52BB9E6B-CCEB-4DF9-90D6-85F3F52D98D1}"/>
    <dgm:cxn modelId="{DEE0A2A8-D425-4206-BE1E-638D74A88F4A}" type="presOf" srcId="{6A0A9BA9-8579-49AB-814C-799397178729}" destId="{85AF877D-4A7E-436F-B3B7-21B447B7ED87}" srcOrd="0" destOrd="0" presId="urn:microsoft.com/office/officeart/2005/8/layout/default"/>
    <dgm:cxn modelId="{AEAA93C4-1717-4864-80C3-164EAA06BEE7}" type="presOf" srcId="{F08E214B-AAF0-4BDB-B6C1-3C60BB8AB576}" destId="{5AF7E57F-EEDD-494D-A8AC-C1AA0E1DD65B}" srcOrd="0" destOrd="0" presId="urn:microsoft.com/office/officeart/2005/8/layout/default"/>
    <dgm:cxn modelId="{068059CC-552B-4A1D-803E-86BDF0253359}" type="presOf" srcId="{FE36CF91-B62E-4E02-86E0-D62B7C6B09BD}" destId="{238C7C1B-E0EF-42B7-813D-F41A7E496C6A}" srcOrd="0" destOrd="0" presId="urn:microsoft.com/office/officeart/2005/8/layout/default"/>
    <dgm:cxn modelId="{086EE5E5-E644-4207-8269-57821161509F}" type="presOf" srcId="{10C723B2-1FF1-4F39-B345-B74240FF5CE9}" destId="{31AD6584-5C67-416B-A2D5-B1EE98FD9BE3}" srcOrd="0" destOrd="0" presId="urn:microsoft.com/office/officeart/2005/8/layout/default"/>
    <dgm:cxn modelId="{09C42C3B-D8AF-4C57-B129-F88A65ED644A}" type="presParOf" srcId="{49B567A3-78D5-4930-83DD-6B44A280842A}" destId="{85AF877D-4A7E-436F-B3B7-21B447B7ED87}" srcOrd="0" destOrd="0" presId="urn:microsoft.com/office/officeart/2005/8/layout/default"/>
    <dgm:cxn modelId="{81CA4212-6508-4886-82BA-99CF549199EC}" type="presParOf" srcId="{49B567A3-78D5-4930-83DD-6B44A280842A}" destId="{68930FB2-E1C4-4371-A9C4-454CFD246825}" srcOrd="1" destOrd="0" presId="urn:microsoft.com/office/officeart/2005/8/layout/default"/>
    <dgm:cxn modelId="{3477CC71-BB35-45AE-955A-DE2B28A4FF9B}" type="presParOf" srcId="{49B567A3-78D5-4930-83DD-6B44A280842A}" destId="{F04A2F01-954E-4810-AC7C-4A551A0E7D1F}" srcOrd="2" destOrd="0" presId="urn:microsoft.com/office/officeart/2005/8/layout/default"/>
    <dgm:cxn modelId="{F0651D7B-5694-4E2F-B8A6-15E3067A9C10}" type="presParOf" srcId="{49B567A3-78D5-4930-83DD-6B44A280842A}" destId="{42B50E11-8F31-45AB-A749-6FF87E363CC9}" srcOrd="3" destOrd="0" presId="urn:microsoft.com/office/officeart/2005/8/layout/default"/>
    <dgm:cxn modelId="{8F4E1AD5-629C-4A43-AF9F-9B3A554CF07C}" type="presParOf" srcId="{49B567A3-78D5-4930-83DD-6B44A280842A}" destId="{31AD6584-5C67-416B-A2D5-B1EE98FD9BE3}" srcOrd="4" destOrd="0" presId="urn:microsoft.com/office/officeart/2005/8/layout/default"/>
    <dgm:cxn modelId="{F8930305-2661-4C46-BBA2-67AAD5ADB267}" type="presParOf" srcId="{49B567A3-78D5-4930-83DD-6B44A280842A}" destId="{EB3C8C49-49BE-4939-8613-5950FA31FAA0}" srcOrd="5" destOrd="0" presId="urn:microsoft.com/office/officeart/2005/8/layout/default"/>
    <dgm:cxn modelId="{A0805406-09C7-4C57-8D17-D98873371987}" type="presParOf" srcId="{49B567A3-78D5-4930-83DD-6B44A280842A}" destId="{5AF7E57F-EEDD-494D-A8AC-C1AA0E1DD65B}" srcOrd="6" destOrd="0" presId="urn:microsoft.com/office/officeart/2005/8/layout/default"/>
    <dgm:cxn modelId="{B53296DE-76A4-46E2-9393-75E55F7F7003}" type="presParOf" srcId="{49B567A3-78D5-4930-83DD-6B44A280842A}" destId="{708F5DEF-5CB5-49FB-8B8D-229F46CDD888}" srcOrd="7" destOrd="0" presId="urn:microsoft.com/office/officeart/2005/8/layout/default"/>
    <dgm:cxn modelId="{2B2CD8BB-92B0-4E1A-883A-469B9AD194BC}" type="presParOf" srcId="{49B567A3-78D5-4930-83DD-6B44A280842A}" destId="{238C7C1B-E0EF-42B7-813D-F41A7E496C6A}" srcOrd="8" destOrd="0" presId="urn:microsoft.com/office/officeart/2005/8/layout/default"/>
    <dgm:cxn modelId="{4B483EC3-9C05-435E-A282-9F8B0DD9EDE0}" type="presParOf" srcId="{49B567A3-78D5-4930-83DD-6B44A280842A}" destId="{5E8F22CD-79B5-4E99-9B8D-2C51090AA4E5}" srcOrd="9" destOrd="0" presId="urn:microsoft.com/office/officeart/2005/8/layout/default"/>
    <dgm:cxn modelId="{D512DDBA-3F51-43CC-9D62-55B152F12009}" type="presParOf" srcId="{49B567A3-78D5-4930-83DD-6B44A280842A}" destId="{3ECD102A-9433-42F0-B491-94744EC7B7BE}" srcOrd="1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0FEB04-7C08-468E-AC8D-CE2EBA2CA80F}" type="doc">
      <dgm:prSet loTypeId="urn:microsoft.com/office/officeart/2005/8/layout/pyramid2" loCatId="pyramid" qsTypeId="urn:microsoft.com/office/officeart/2005/8/quickstyle/simple1" qsCatId="simple" csTypeId="urn:microsoft.com/office/officeart/2005/8/colors/colorful4" csCatId="colorful" phldr="1"/>
      <dgm:spPr/>
      <dgm:t>
        <a:bodyPr/>
        <a:lstStyle/>
        <a:p>
          <a:endParaRPr lang="es-ES"/>
        </a:p>
      </dgm:t>
    </dgm:pt>
    <dgm:pt modelId="{46E64185-FDE7-4A0C-8EB3-EE5AB7BB5C2C}">
      <dgm:prSet phldrT="[Texto]" custT="1"/>
      <dgm:spPr>
        <a:xfrm>
          <a:off x="2124945" y="349622"/>
          <a:ext cx="1798817" cy="676594"/>
        </a:xfrm>
        <a:prstGeom prst="roundRect">
          <a:avLst/>
        </a:prstGeom>
        <a:solidFill>
          <a:sysClr val="window" lastClr="FFFFFF">
            <a:alpha val="90000"/>
            <a:hueOff val="0"/>
            <a:satOff val="0"/>
            <a:lumOff val="0"/>
            <a:alphaOff val="0"/>
          </a:sysClr>
        </a:solidFill>
        <a:ln w="19050" cap="rnd" cmpd="sng" algn="ctr">
          <a:solidFill>
            <a:srgbClr val="F07F09"/>
          </a:solidFill>
          <a:prstDash val="solid"/>
        </a:ln>
        <a:effectLst/>
      </dgm:spPr>
      <dgm:t>
        <a:bodyPr/>
        <a:lstStyle/>
        <a:p>
          <a:r>
            <a:rPr lang="es-ES" sz="2000" dirty="0">
              <a:solidFill>
                <a:sysClr val="windowText" lastClr="000000">
                  <a:hueOff val="0"/>
                  <a:satOff val="0"/>
                  <a:lumOff val="0"/>
                  <a:alphaOff val="0"/>
                </a:sysClr>
              </a:solidFill>
              <a:latin typeface="Trebuchet MS" panose="020B0603020202020204"/>
              <a:ea typeface="+mn-ea"/>
              <a:cs typeface="+mn-cs"/>
            </a:rPr>
            <a:t>Acosador</a:t>
          </a:r>
        </a:p>
      </dgm:t>
    </dgm:pt>
    <dgm:pt modelId="{BB2BD855-8F79-4D01-8D0F-F117A3A97E7D}" type="parTrans" cxnId="{5FDE0213-F4A1-4555-88DA-C5ECC7851EE7}">
      <dgm:prSet/>
      <dgm:spPr/>
      <dgm:t>
        <a:bodyPr/>
        <a:lstStyle/>
        <a:p>
          <a:endParaRPr lang="es-ES"/>
        </a:p>
      </dgm:t>
    </dgm:pt>
    <dgm:pt modelId="{4D8CFC34-93FE-4037-81E6-A92BC830B326}" type="sibTrans" cxnId="{5FDE0213-F4A1-4555-88DA-C5ECC7851EE7}">
      <dgm:prSet/>
      <dgm:spPr/>
      <dgm:t>
        <a:bodyPr/>
        <a:lstStyle/>
        <a:p>
          <a:endParaRPr lang="es-ES"/>
        </a:p>
      </dgm:t>
    </dgm:pt>
    <dgm:pt modelId="{8E78D47B-0831-4D1A-9982-F4100A054E2F}">
      <dgm:prSet phldrT="[Texto]" custT="1"/>
      <dgm:spPr>
        <a:xfrm>
          <a:off x="0" y="2749119"/>
          <a:ext cx="1611222" cy="820540"/>
        </a:xfrm>
        <a:prstGeom prst="roundRect">
          <a:avLst/>
        </a:prstGeom>
        <a:solidFill>
          <a:sysClr val="window" lastClr="FFFFFF">
            <a:alpha val="90000"/>
            <a:hueOff val="0"/>
            <a:satOff val="0"/>
            <a:lumOff val="0"/>
            <a:alphaOff val="0"/>
          </a:sysClr>
        </a:solidFill>
        <a:ln w="19050" cap="rnd" cmpd="sng" algn="ctr">
          <a:solidFill>
            <a:srgbClr val="F07F09"/>
          </a:solidFill>
          <a:prstDash val="solid"/>
        </a:ln>
        <a:effectLst/>
      </dgm:spPr>
      <dgm:t>
        <a:bodyPr/>
        <a:lstStyle/>
        <a:p>
          <a:r>
            <a:rPr lang="es-ES" sz="2000" dirty="0">
              <a:solidFill>
                <a:sysClr val="windowText" lastClr="000000">
                  <a:hueOff val="0"/>
                  <a:satOff val="0"/>
                  <a:lumOff val="0"/>
                  <a:alphaOff val="0"/>
                </a:sysClr>
              </a:solidFill>
              <a:latin typeface="Trebuchet MS" panose="020B0603020202020204"/>
              <a:ea typeface="+mn-ea"/>
              <a:cs typeface="+mn-cs"/>
            </a:rPr>
            <a:t>Víctima</a:t>
          </a:r>
        </a:p>
      </dgm:t>
    </dgm:pt>
    <dgm:pt modelId="{CD75E84D-A58D-45A1-A0D5-3B5D15F71FA4}" type="parTrans" cxnId="{E14D8D3C-1BCF-445D-896B-3AC73233C03F}">
      <dgm:prSet/>
      <dgm:spPr/>
      <dgm:t>
        <a:bodyPr/>
        <a:lstStyle/>
        <a:p>
          <a:endParaRPr lang="es-ES"/>
        </a:p>
      </dgm:t>
    </dgm:pt>
    <dgm:pt modelId="{07944DE6-C53E-46FF-8222-6D0B04E23553}" type="sibTrans" cxnId="{E14D8D3C-1BCF-445D-896B-3AC73233C03F}">
      <dgm:prSet/>
      <dgm:spPr/>
      <dgm:t>
        <a:bodyPr/>
        <a:lstStyle/>
        <a:p>
          <a:endParaRPr lang="es-ES"/>
        </a:p>
      </dgm:t>
    </dgm:pt>
    <dgm:pt modelId="{4E0B1A6C-402A-403F-B231-ACAF5A7BE89C}">
      <dgm:prSet phldrT="[Texto]" custT="1"/>
      <dgm:spPr>
        <a:xfrm>
          <a:off x="3095624" y="2754020"/>
          <a:ext cx="1476471" cy="874654"/>
        </a:xfrm>
        <a:prstGeom prst="roundRect">
          <a:avLst/>
        </a:prstGeom>
        <a:solidFill>
          <a:sysClr val="window" lastClr="FFFFFF">
            <a:alpha val="90000"/>
            <a:hueOff val="0"/>
            <a:satOff val="0"/>
            <a:lumOff val="0"/>
            <a:alphaOff val="0"/>
          </a:sysClr>
        </a:solidFill>
        <a:ln w="19050" cap="rnd" cmpd="sng" algn="ctr">
          <a:solidFill>
            <a:srgbClr val="F07F09"/>
          </a:solidFill>
          <a:prstDash val="solid"/>
        </a:ln>
        <a:effectLst/>
      </dgm:spPr>
      <dgm:t>
        <a:bodyPr/>
        <a:lstStyle/>
        <a:p>
          <a:r>
            <a:rPr lang="es-ES" sz="1800" dirty="0">
              <a:solidFill>
                <a:sysClr val="windowText" lastClr="000000">
                  <a:hueOff val="0"/>
                  <a:satOff val="0"/>
                  <a:lumOff val="0"/>
                  <a:alphaOff val="0"/>
                </a:sysClr>
              </a:solidFill>
              <a:latin typeface="Trebuchet MS" panose="020B0603020202020204"/>
              <a:ea typeface="+mn-ea"/>
              <a:cs typeface="+mn-cs"/>
            </a:rPr>
            <a:t>Observador pasivo</a:t>
          </a:r>
        </a:p>
      </dgm:t>
    </dgm:pt>
    <dgm:pt modelId="{0B6EE572-3ED0-4FCA-A1E4-4272153AF6DC}" type="parTrans" cxnId="{39B92157-7C2A-4D4F-8998-CB760027BB0F}">
      <dgm:prSet/>
      <dgm:spPr/>
      <dgm:t>
        <a:bodyPr/>
        <a:lstStyle/>
        <a:p>
          <a:endParaRPr lang="es-ES"/>
        </a:p>
      </dgm:t>
    </dgm:pt>
    <dgm:pt modelId="{CC56A6D4-10D4-48B3-AD7F-DE26DC4F6DAF}" type="sibTrans" cxnId="{39B92157-7C2A-4D4F-8998-CB760027BB0F}">
      <dgm:prSet/>
      <dgm:spPr/>
      <dgm:t>
        <a:bodyPr/>
        <a:lstStyle/>
        <a:p>
          <a:endParaRPr lang="es-ES"/>
        </a:p>
      </dgm:t>
    </dgm:pt>
    <dgm:pt modelId="{0361581F-6B31-4F48-87E5-A9CD22F8137B}" type="pres">
      <dgm:prSet presAssocID="{AF0FEB04-7C08-468E-AC8D-CE2EBA2CA80F}" presName="compositeShape" presStyleCnt="0">
        <dgm:presLayoutVars>
          <dgm:dir/>
          <dgm:resizeHandles/>
        </dgm:presLayoutVars>
      </dgm:prSet>
      <dgm:spPr/>
    </dgm:pt>
    <dgm:pt modelId="{D3179DAF-2F26-4AAD-B9D5-1DE873AE6C0F}" type="pres">
      <dgm:prSet presAssocID="{AF0FEB04-7C08-468E-AC8D-CE2EBA2CA80F}" presName="pyramid" presStyleLbl="node1" presStyleIdx="0" presStyleCnt="1" custScaleX="87644" custScaleY="93536" custLinFactNeighborX="3922" custLinFactNeighborY="9336"/>
      <dgm:spPr>
        <a:xfrm>
          <a:off x="702046" y="242061"/>
          <a:ext cx="3282053" cy="3502694"/>
        </a:xfrm>
        <a:prstGeom prst="triangle">
          <a:avLst/>
        </a:prstGeom>
        <a:solidFill>
          <a:srgbClr val="F07F09"/>
        </a:solidFill>
        <a:ln w="19050" cap="rnd" cmpd="sng" algn="ctr">
          <a:solidFill>
            <a:sysClr val="window" lastClr="FFFFFF">
              <a:hueOff val="0"/>
              <a:satOff val="0"/>
              <a:lumOff val="0"/>
              <a:alphaOff val="0"/>
            </a:sysClr>
          </a:solidFill>
          <a:prstDash val="solid"/>
        </a:ln>
        <a:effectLst/>
      </dgm:spPr>
    </dgm:pt>
    <dgm:pt modelId="{93FED591-9F51-4D91-AB6E-516E61648F09}" type="pres">
      <dgm:prSet presAssocID="{AF0FEB04-7C08-468E-AC8D-CE2EBA2CA80F}" presName="theList" presStyleCnt="0"/>
      <dgm:spPr/>
    </dgm:pt>
    <dgm:pt modelId="{2D0132A8-088D-4F66-B564-5C4A15F9213A}" type="pres">
      <dgm:prSet presAssocID="{46E64185-FDE7-4A0C-8EB3-EE5AB7BB5C2C}" presName="aNode" presStyleLbl="fgAcc1" presStyleIdx="0" presStyleCnt="3" custScaleX="73901" custScaleY="40860" custLinFactNeighborX="-15977" custLinFactNeighborY="-12746">
        <dgm:presLayoutVars>
          <dgm:bulletEnabled val="1"/>
        </dgm:presLayoutVars>
      </dgm:prSet>
      <dgm:spPr/>
    </dgm:pt>
    <dgm:pt modelId="{FC8C085F-2987-4947-9590-11CABF0E68B9}" type="pres">
      <dgm:prSet presAssocID="{46E64185-FDE7-4A0C-8EB3-EE5AB7BB5C2C}" presName="aSpace" presStyleCnt="0"/>
      <dgm:spPr/>
    </dgm:pt>
    <dgm:pt modelId="{604AB8D5-4C46-465C-9FAD-813C31C14DD2}" type="pres">
      <dgm:prSet presAssocID="{8E78D47B-0831-4D1A-9982-F4100A054E2F}" presName="aNode" presStyleLbl="fgAcc1" presStyleIdx="1" presStyleCnt="3" custScaleX="66194" custScaleY="49553" custLinFactX="-16321" custLinFactY="77454" custLinFactNeighborX="-100000" custLinFactNeighborY="100000">
        <dgm:presLayoutVars>
          <dgm:bulletEnabled val="1"/>
        </dgm:presLayoutVars>
      </dgm:prSet>
      <dgm:spPr/>
    </dgm:pt>
    <dgm:pt modelId="{0F2C73FC-D0A5-4303-B9EF-B39B57E4D59E}" type="pres">
      <dgm:prSet presAssocID="{8E78D47B-0831-4D1A-9982-F4100A054E2F}" presName="aSpace" presStyleCnt="0"/>
      <dgm:spPr/>
    </dgm:pt>
    <dgm:pt modelId="{C506C89D-23E6-4BA1-ADFC-22B95546AB67}" type="pres">
      <dgm:prSet presAssocID="{4E0B1A6C-402A-403F-B231-ACAF5A7BE89C}" presName="aNode" presStyleLbl="fgAcc1" presStyleIdx="2" presStyleCnt="3" custScaleX="60658" custScaleY="52821" custLinFactY="15697" custLinFactNeighborX="17280" custLinFactNeighborY="100000">
        <dgm:presLayoutVars>
          <dgm:bulletEnabled val="1"/>
        </dgm:presLayoutVars>
      </dgm:prSet>
      <dgm:spPr/>
    </dgm:pt>
    <dgm:pt modelId="{9FB6EDD1-3257-4ADB-A131-5F37C792EC26}" type="pres">
      <dgm:prSet presAssocID="{4E0B1A6C-402A-403F-B231-ACAF5A7BE89C}" presName="aSpace" presStyleCnt="0"/>
      <dgm:spPr/>
    </dgm:pt>
  </dgm:ptLst>
  <dgm:cxnLst>
    <dgm:cxn modelId="{5FDE0213-F4A1-4555-88DA-C5ECC7851EE7}" srcId="{AF0FEB04-7C08-468E-AC8D-CE2EBA2CA80F}" destId="{46E64185-FDE7-4A0C-8EB3-EE5AB7BB5C2C}" srcOrd="0" destOrd="0" parTransId="{BB2BD855-8F79-4D01-8D0F-F117A3A97E7D}" sibTransId="{4D8CFC34-93FE-4037-81E6-A92BC830B326}"/>
    <dgm:cxn modelId="{E14D8D3C-1BCF-445D-896B-3AC73233C03F}" srcId="{AF0FEB04-7C08-468E-AC8D-CE2EBA2CA80F}" destId="{8E78D47B-0831-4D1A-9982-F4100A054E2F}" srcOrd="1" destOrd="0" parTransId="{CD75E84D-A58D-45A1-A0D5-3B5D15F71FA4}" sibTransId="{07944DE6-C53E-46FF-8222-6D0B04E23553}"/>
    <dgm:cxn modelId="{39B92157-7C2A-4D4F-8998-CB760027BB0F}" srcId="{AF0FEB04-7C08-468E-AC8D-CE2EBA2CA80F}" destId="{4E0B1A6C-402A-403F-B231-ACAF5A7BE89C}" srcOrd="2" destOrd="0" parTransId="{0B6EE572-3ED0-4FCA-A1E4-4272153AF6DC}" sibTransId="{CC56A6D4-10D4-48B3-AD7F-DE26DC4F6DAF}"/>
    <dgm:cxn modelId="{D748F382-856C-414A-82BB-4AA27E8CBD2D}" type="presOf" srcId="{8E78D47B-0831-4D1A-9982-F4100A054E2F}" destId="{604AB8D5-4C46-465C-9FAD-813C31C14DD2}" srcOrd="0" destOrd="0" presId="urn:microsoft.com/office/officeart/2005/8/layout/pyramid2"/>
    <dgm:cxn modelId="{060F05A5-26CB-4BFD-B3E0-F07592C02108}" type="presOf" srcId="{4E0B1A6C-402A-403F-B231-ACAF5A7BE89C}" destId="{C506C89D-23E6-4BA1-ADFC-22B95546AB67}" srcOrd="0" destOrd="0" presId="urn:microsoft.com/office/officeart/2005/8/layout/pyramid2"/>
    <dgm:cxn modelId="{C08520C1-8114-4FF3-875F-8A694521F475}" type="presOf" srcId="{46E64185-FDE7-4A0C-8EB3-EE5AB7BB5C2C}" destId="{2D0132A8-088D-4F66-B564-5C4A15F9213A}" srcOrd="0" destOrd="0" presId="urn:microsoft.com/office/officeart/2005/8/layout/pyramid2"/>
    <dgm:cxn modelId="{127D72DD-63B0-4CB4-A77B-9DFA5774A1D5}" type="presOf" srcId="{AF0FEB04-7C08-468E-AC8D-CE2EBA2CA80F}" destId="{0361581F-6B31-4F48-87E5-A9CD22F8137B}" srcOrd="0" destOrd="0" presId="urn:microsoft.com/office/officeart/2005/8/layout/pyramid2"/>
    <dgm:cxn modelId="{4AA4F895-5027-4C12-A318-19B0601EB7E2}" type="presParOf" srcId="{0361581F-6B31-4F48-87E5-A9CD22F8137B}" destId="{D3179DAF-2F26-4AAD-B9D5-1DE873AE6C0F}" srcOrd="0" destOrd="0" presId="urn:microsoft.com/office/officeart/2005/8/layout/pyramid2"/>
    <dgm:cxn modelId="{36A4A0B1-EFE7-4DE3-9229-412AFE26C76B}" type="presParOf" srcId="{0361581F-6B31-4F48-87E5-A9CD22F8137B}" destId="{93FED591-9F51-4D91-AB6E-516E61648F09}" srcOrd="1" destOrd="0" presId="urn:microsoft.com/office/officeart/2005/8/layout/pyramid2"/>
    <dgm:cxn modelId="{6EA49E79-EC40-4EF4-AB7C-AC0D58BE0F8F}" type="presParOf" srcId="{93FED591-9F51-4D91-AB6E-516E61648F09}" destId="{2D0132A8-088D-4F66-B564-5C4A15F9213A}" srcOrd="0" destOrd="0" presId="urn:microsoft.com/office/officeart/2005/8/layout/pyramid2"/>
    <dgm:cxn modelId="{DCFD80D1-336A-4D86-AF55-BEFB83733E92}" type="presParOf" srcId="{93FED591-9F51-4D91-AB6E-516E61648F09}" destId="{FC8C085F-2987-4947-9590-11CABF0E68B9}" srcOrd="1" destOrd="0" presId="urn:microsoft.com/office/officeart/2005/8/layout/pyramid2"/>
    <dgm:cxn modelId="{B27BB075-E43F-453E-AA11-C58400C7A465}" type="presParOf" srcId="{93FED591-9F51-4D91-AB6E-516E61648F09}" destId="{604AB8D5-4C46-465C-9FAD-813C31C14DD2}" srcOrd="2" destOrd="0" presId="urn:microsoft.com/office/officeart/2005/8/layout/pyramid2"/>
    <dgm:cxn modelId="{56EFBF01-5483-4B02-8E03-A7DF5BA42F91}" type="presParOf" srcId="{93FED591-9F51-4D91-AB6E-516E61648F09}" destId="{0F2C73FC-D0A5-4303-B9EF-B39B57E4D59E}" srcOrd="3" destOrd="0" presId="urn:microsoft.com/office/officeart/2005/8/layout/pyramid2"/>
    <dgm:cxn modelId="{79F0B75E-9990-41A8-BFA2-11B80688F9CE}" type="presParOf" srcId="{93FED591-9F51-4D91-AB6E-516E61648F09}" destId="{C506C89D-23E6-4BA1-ADFC-22B95546AB67}" srcOrd="4" destOrd="0" presId="urn:microsoft.com/office/officeart/2005/8/layout/pyramid2"/>
    <dgm:cxn modelId="{E9315DE0-D7EA-4895-B491-385C4BDD3A37}" type="presParOf" srcId="{93FED591-9F51-4D91-AB6E-516E61648F09}" destId="{9FB6EDD1-3257-4ADB-A131-5F37C792EC26}"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5AB93A2-A56E-4DD2-B3A1-BFD553F6288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3D4A796B-986B-47D7-96F0-C34CE93FEDA9}">
      <dgm:prSet phldrT="[Texto]" custT="1"/>
      <dgm:spPr>
        <a:solidFill>
          <a:srgbClr val="F07F09"/>
        </a:solidFill>
      </dgm:spPr>
      <dgm:t>
        <a:bodyPr/>
        <a:lstStyle/>
        <a:p>
          <a:pPr algn="just"/>
          <a:r>
            <a:rPr lang="es-ES" sz="2000" b="1" dirty="0">
              <a:latin typeface="Arial" panose="020B0604020202020204" pitchFamily="34" charset="0"/>
              <a:cs typeface="Arial" panose="020B0604020202020204" pitchFamily="34" charset="0"/>
            </a:rPr>
            <a:t>AUTOCONCEPTO</a:t>
          </a:r>
          <a:r>
            <a:rPr lang="es-ES" sz="2000" dirty="0">
              <a:latin typeface="Arial" panose="020B0604020202020204" pitchFamily="34" charset="0"/>
              <a:cs typeface="Arial" panose="020B0604020202020204" pitchFamily="34" charset="0"/>
            </a:rPr>
            <a:t>: es la idea que formamos de nosotros mismos y determina el bienestar emocional. Resulta clave durante la construcción de la identidad durante la adolescencia. Un autoconcepto sano es un factor de protección contra las conductas adictivas, de sumisión y contra otros muchos trastornos mentales. </a:t>
          </a:r>
        </a:p>
      </dgm:t>
    </dgm:pt>
    <dgm:pt modelId="{099E592F-7394-4B78-9A0B-FD81BE1AF867}" type="parTrans" cxnId="{93538004-8CB9-454C-999A-FCD66D3EB818}">
      <dgm:prSet/>
      <dgm:spPr/>
      <dgm:t>
        <a:bodyPr/>
        <a:lstStyle/>
        <a:p>
          <a:endParaRPr lang="es-ES"/>
        </a:p>
      </dgm:t>
    </dgm:pt>
    <dgm:pt modelId="{33C8DEA5-81B1-4504-BF7C-A040BD739FE6}" type="sibTrans" cxnId="{93538004-8CB9-454C-999A-FCD66D3EB818}">
      <dgm:prSet/>
      <dgm:spPr/>
      <dgm:t>
        <a:bodyPr/>
        <a:lstStyle/>
        <a:p>
          <a:endParaRPr lang="es-ES"/>
        </a:p>
      </dgm:t>
    </dgm:pt>
    <dgm:pt modelId="{EC2C2FC9-967A-41D2-B71C-A14D15B7B0B2}">
      <dgm:prSet phldrT="[Texto]" custT="1"/>
      <dgm:spPr>
        <a:solidFill>
          <a:srgbClr val="F07F09"/>
        </a:solidFill>
      </dgm:spPr>
      <dgm:t>
        <a:bodyPr/>
        <a:lstStyle/>
        <a:p>
          <a:r>
            <a:rPr lang="es-ES" sz="2000" b="1" dirty="0">
              <a:latin typeface="Arial" panose="020B0604020202020204" pitchFamily="34" charset="0"/>
              <a:cs typeface="Arial" panose="020B0604020202020204" pitchFamily="34" charset="0"/>
            </a:rPr>
            <a:t>AUTOESTIMA</a:t>
          </a:r>
          <a:r>
            <a:rPr lang="es-ES" sz="2000" dirty="0">
              <a:latin typeface="Arial" panose="020B0604020202020204" pitchFamily="34" charset="0"/>
              <a:cs typeface="Arial" panose="020B0604020202020204" pitchFamily="34" charset="0"/>
            </a:rPr>
            <a:t>: es la valoración numérica que hacemos de esa idea de nosotros mismos que vamos construyendo y reelaborando. Es dinámica y también va a determinar nuestro estado de ánimo y nuestro afrontamiento de los diferentes sucesos diarios. </a:t>
          </a:r>
        </a:p>
      </dgm:t>
    </dgm:pt>
    <dgm:pt modelId="{6BFC274B-DE41-4A68-8564-AE18DCEA3A62}" type="parTrans" cxnId="{1ED620E8-E5FB-4229-ABE2-6AC9923E9EB4}">
      <dgm:prSet/>
      <dgm:spPr/>
      <dgm:t>
        <a:bodyPr/>
        <a:lstStyle/>
        <a:p>
          <a:endParaRPr lang="es-ES"/>
        </a:p>
      </dgm:t>
    </dgm:pt>
    <dgm:pt modelId="{951050D1-F264-4152-B594-935706F6A4E7}" type="sibTrans" cxnId="{1ED620E8-E5FB-4229-ABE2-6AC9923E9EB4}">
      <dgm:prSet/>
      <dgm:spPr/>
      <dgm:t>
        <a:bodyPr/>
        <a:lstStyle/>
        <a:p>
          <a:endParaRPr lang="es-ES"/>
        </a:p>
      </dgm:t>
    </dgm:pt>
    <dgm:pt modelId="{A56BDD73-96D6-4889-A39E-4F83EF351727}" type="pres">
      <dgm:prSet presAssocID="{C5AB93A2-A56E-4DD2-B3A1-BFD553F62880}" presName="linear" presStyleCnt="0">
        <dgm:presLayoutVars>
          <dgm:animLvl val="lvl"/>
          <dgm:resizeHandles val="exact"/>
        </dgm:presLayoutVars>
      </dgm:prSet>
      <dgm:spPr/>
    </dgm:pt>
    <dgm:pt modelId="{D223E3D8-8632-44FF-8BD4-00C1907DCE1E}" type="pres">
      <dgm:prSet presAssocID="{3D4A796B-986B-47D7-96F0-C34CE93FEDA9}" presName="parentText" presStyleLbl="node1" presStyleIdx="0" presStyleCnt="2">
        <dgm:presLayoutVars>
          <dgm:chMax val="0"/>
          <dgm:bulletEnabled val="1"/>
        </dgm:presLayoutVars>
      </dgm:prSet>
      <dgm:spPr/>
    </dgm:pt>
    <dgm:pt modelId="{68B52B17-78D3-497B-83A9-42ED7F1F2035}" type="pres">
      <dgm:prSet presAssocID="{33C8DEA5-81B1-4504-BF7C-A040BD739FE6}" presName="spacer" presStyleCnt="0"/>
      <dgm:spPr/>
    </dgm:pt>
    <dgm:pt modelId="{5F13A962-FF52-4C81-BBDE-C5B84AC1574C}" type="pres">
      <dgm:prSet presAssocID="{EC2C2FC9-967A-41D2-B71C-A14D15B7B0B2}" presName="parentText" presStyleLbl="node1" presStyleIdx="1" presStyleCnt="2">
        <dgm:presLayoutVars>
          <dgm:chMax val="0"/>
          <dgm:bulletEnabled val="1"/>
        </dgm:presLayoutVars>
      </dgm:prSet>
      <dgm:spPr/>
    </dgm:pt>
  </dgm:ptLst>
  <dgm:cxnLst>
    <dgm:cxn modelId="{3134E503-905B-4BE0-8816-10DC58392337}" type="presOf" srcId="{C5AB93A2-A56E-4DD2-B3A1-BFD553F62880}" destId="{A56BDD73-96D6-4889-A39E-4F83EF351727}" srcOrd="0" destOrd="0" presId="urn:microsoft.com/office/officeart/2005/8/layout/vList2"/>
    <dgm:cxn modelId="{93538004-8CB9-454C-999A-FCD66D3EB818}" srcId="{C5AB93A2-A56E-4DD2-B3A1-BFD553F62880}" destId="{3D4A796B-986B-47D7-96F0-C34CE93FEDA9}" srcOrd="0" destOrd="0" parTransId="{099E592F-7394-4B78-9A0B-FD81BE1AF867}" sibTransId="{33C8DEA5-81B1-4504-BF7C-A040BD739FE6}"/>
    <dgm:cxn modelId="{55B4200E-134F-46E8-B28F-EDD57F7A68E2}" type="presOf" srcId="{3D4A796B-986B-47D7-96F0-C34CE93FEDA9}" destId="{D223E3D8-8632-44FF-8BD4-00C1907DCE1E}" srcOrd="0" destOrd="0" presId="urn:microsoft.com/office/officeart/2005/8/layout/vList2"/>
    <dgm:cxn modelId="{E9C91820-6C2A-4D8B-BA21-208453BFD607}" type="presOf" srcId="{EC2C2FC9-967A-41D2-B71C-A14D15B7B0B2}" destId="{5F13A962-FF52-4C81-BBDE-C5B84AC1574C}" srcOrd="0" destOrd="0" presId="urn:microsoft.com/office/officeart/2005/8/layout/vList2"/>
    <dgm:cxn modelId="{1ED620E8-E5FB-4229-ABE2-6AC9923E9EB4}" srcId="{C5AB93A2-A56E-4DD2-B3A1-BFD553F62880}" destId="{EC2C2FC9-967A-41D2-B71C-A14D15B7B0B2}" srcOrd="1" destOrd="0" parTransId="{6BFC274B-DE41-4A68-8564-AE18DCEA3A62}" sibTransId="{951050D1-F264-4152-B594-935706F6A4E7}"/>
    <dgm:cxn modelId="{90D485EE-CFA4-45A0-8CE6-548F3F2B9E37}" type="presParOf" srcId="{A56BDD73-96D6-4889-A39E-4F83EF351727}" destId="{D223E3D8-8632-44FF-8BD4-00C1907DCE1E}" srcOrd="0" destOrd="0" presId="urn:microsoft.com/office/officeart/2005/8/layout/vList2"/>
    <dgm:cxn modelId="{692463D3-3105-4AAE-93EF-676D3525F74C}" type="presParOf" srcId="{A56BDD73-96D6-4889-A39E-4F83EF351727}" destId="{68B52B17-78D3-497B-83A9-42ED7F1F2035}" srcOrd="1" destOrd="0" presId="urn:microsoft.com/office/officeart/2005/8/layout/vList2"/>
    <dgm:cxn modelId="{448192CE-D0F5-4FF2-8284-327521610943}" type="presParOf" srcId="{A56BDD73-96D6-4889-A39E-4F83EF351727}" destId="{5F13A962-FF52-4C81-BBDE-C5B84AC1574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1631CE9-CE67-4F6B-8096-6AA9A6F7DA6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703B5588-7184-4ED1-8E77-0BC5ACC16DAC}">
      <dgm:prSet/>
      <dgm:spPr>
        <a:solidFill>
          <a:srgbClr val="FF6600"/>
        </a:solidFill>
      </dgm:spPr>
      <dgm:t>
        <a:bodyPr/>
        <a:lstStyle/>
        <a:p>
          <a:pPr algn="just" rtl="0">
            <a:lnSpc>
              <a:spcPct val="100000"/>
            </a:lnSpc>
          </a:pPr>
          <a:r>
            <a:rPr lang="es-ES" dirty="0"/>
            <a:t>La motivación es la piedra angular en el aprendizaje del alumnado con TDAH. </a:t>
          </a:r>
        </a:p>
      </dgm:t>
    </dgm:pt>
    <dgm:pt modelId="{46A47791-F796-4CD9-8BE8-DA175A6FB43E}" type="parTrans" cxnId="{76A89654-19AA-461B-9BBB-9ABE77FB74D5}">
      <dgm:prSet/>
      <dgm:spPr/>
      <dgm:t>
        <a:bodyPr/>
        <a:lstStyle/>
        <a:p>
          <a:endParaRPr lang="es-ES"/>
        </a:p>
      </dgm:t>
    </dgm:pt>
    <dgm:pt modelId="{8F16E17E-FC34-4203-B0D2-EBD964EF9481}" type="sibTrans" cxnId="{76A89654-19AA-461B-9BBB-9ABE77FB74D5}">
      <dgm:prSet/>
      <dgm:spPr/>
      <dgm:t>
        <a:bodyPr/>
        <a:lstStyle/>
        <a:p>
          <a:endParaRPr lang="es-ES"/>
        </a:p>
      </dgm:t>
    </dgm:pt>
    <dgm:pt modelId="{8C20BD34-98D0-4CF7-A448-9A2277ABF15D}">
      <dgm:prSet/>
      <dgm:spPr>
        <a:solidFill>
          <a:srgbClr val="FF6600"/>
        </a:solidFill>
      </dgm:spPr>
      <dgm:t>
        <a:bodyPr/>
        <a:lstStyle/>
        <a:p>
          <a:pPr algn="just" rtl="0">
            <a:lnSpc>
              <a:spcPct val="100000"/>
            </a:lnSpc>
          </a:pPr>
          <a:r>
            <a:rPr lang="es-ES" dirty="0"/>
            <a:t>Las relaciones sociales positivas y la integración en el aula son un factor protector en los trastornos mentales en la infancia y la adultez. </a:t>
          </a:r>
        </a:p>
      </dgm:t>
    </dgm:pt>
    <dgm:pt modelId="{C7B495C8-3A12-4949-B596-CC4D107E437B}" type="parTrans" cxnId="{48B6166B-7799-40D9-B8E0-B038853AF54D}">
      <dgm:prSet/>
      <dgm:spPr/>
      <dgm:t>
        <a:bodyPr/>
        <a:lstStyle/>
        <a:p>
          <a:endParaRPr lang="es-ES"/>
        </a:p>
      </dgm:t>
    </dgm:pt>
    <dgm:pt modelId="{22FA5A4C-9346-4A9D-8C0D-0F7FFD732786}" type="sibTrans" cxnId="{48B6166B-7799-40D9-B8E0-B038853AF54D}">
      <dgm:prSet/>
      <dgm:spPr/>
      <dgm:t>
        <a:bodyPr/>
        <a:lstStyle/>
        <a:p>
          <a:endParaRPr lang="es-ES"/>
        </a:p>
      </dgm:t>
    </dgm:pt>
    <dgm:pt modelId="{EF34890B-2E8F-4744-951C-6B4367F42CBA}">
      <dgm:prSet/>
      <dgm:spPr>
        <a:solidFill>
          <a:srgbClr val="FF6600"/>
        </a:solidFill>
      </dgm:spPr>
      <dgm:t>
        <a:bodyPr/>
        <a:lstStyle/>
        <a:p>
          <a:pPr algn="just" rtl="0">
            <a:lnSpc>
              <a:spcPct val="100000"/>
            </a:lnSpc>
          </a:pPr>
          <a:r>
            <a:rPr lang="es-ES" dirty="0"/>
            <a:t>El fomento de un autoconcepto sano es responsabilidad de toda la comunidad educativa.</a:t>
          </a:r>
        </a:p>
      </dgm:t>
    </dgm:pt>
    <dgm:pt modelId="{DFBA7ECC-C634-4996-9E82-CC79F3967B50}" type="parTrans" cxnId="{9D89D6D5-7B4A-409B-BD59-AD208C8C12EC}">
      <dgm:prSet/>
      <dgm:spPr/>
      <dgm:t>
        <a:bodyPr/>
        <a:lstStyle/>
        <a:p>
          <a:endParaRPr lang="es-ES"/>
        </a:p>
      </dgm:t>
    </dgm:pt>
    <dgm:pt modelId="{744C4165-0340-436C-AF15-B05C78109E6B}" type="sibTrans" cxnId="{9D89D6D5-7B4A-409B-BD59-AD208C8C12EC}">
      <dgm:prSet/>
      <dgm:spPr/>
      <dgm:t>
        <a:bodyPr/>
        <a:lstStyle/>
        <a:p>
          <a:endParaRPr lang="es-ES"/>
        </a:p>
      </dgm:t>
    </dgm:pt>
    <dgm:pt modelId="{C00B1B55-4CB3-4AEC-8A61-76B1E594B8D7}">
      <dgm:prSet/>
      <dgm:spPr>
        <a:solidFill>
          <a:srgbClr val="FF6600"/>
        </a:solidFill>
      </dgm:spPr>
      <dgm:t>
        <a:bodyPr/>
        <a:lstStyle/>
        <a:p>
          <a:pPr algn="just" rtl="0">
            <a:lnSpc>
              <a:spcPct val="100000"/>
            </a:lnSpc>
          </a:pPr>
          <a:r>
            <a:rPr lang="es-ES" dirty="0"/>
            <a:t>La orientación vocacional resulta clave en el desarrollo integral del alumnado.</a:t>
          </a:r>
        </a:p>
      </dgm:t>
    </dgm:pt>
    <dgm:pt modelId="{4FB6C2E9-179B-41A9-884B-A220FB0B9799}" type="parTrans" cxnId="{71E1B14F-C750-4996-A677-4C29696C535D}">
      <dgm:prSet/>
      <dgm:spPr/>
      <dgm:t>
        <a:bodyPr/>
        <a:lstStyle/>
        <a:p>
          <a:endParaRPr lang="es-ES"/>
        </a:p>
      </dgm:t>
    </dgm:pt>
    <dgm:pt modelId="{B87AC821-145D-44F3-A425-D8F06E6406A4}" type="sibTrans" cxnId="{71E1B14F-C750-4996-A677-4C29696C535D}">
      <dgm:prSet/>
      <dgm:spPr/>
      <dgm:t>
        <a:bodyPr/>
        <a:lstStyle/>
        <a:p>
          <a:endParaRPr lang="es-ES"/>
        </a:p>
      </dgm:t>
    </dgm:pt>
    <dgm:pt modelId="{967B9D7D-3655-49A7-91FC-08693BD6F359}" type="pres">
      <dgm:prSet presAssocID="{71631CE9-CE67-4F6B-8096-6AA9A6F7DA69}" presName="linear" presStyleCnt="0">
        <dgm:presLayoutVars>
          <dgm:animLvl val="lvl"/>
          <dgm:resizeHandles val="exact"/>
        </dgm:presLayoutVars>
      </dgm:prSet>
      <dgm:spPr/>
    </dgm:pt>
    <dgm:pt modelId="{49AC836D-7D11-4D79-BD17-7C306EE2490A}" type="pres">
      <dgm:prSet presAssocID="{703B5588-7184-4ED1-8E77-0BC5ACC16DAC}" presName="parentText" presStyleLbl="node1" presStyleIdx="0" presStyleCnt="4">
        <dgm:presLayoutVars>
          <dgm:chMax val="0"/>
          <dgm:bulletEnabled val="1"/>
        </dgm:presLayoutVars>
      </dgm:prSet>
      <dgm:spPr/>
    </dgm:pt>
    <dgm:pt modelId="{6ECACF3C-A616-4479-B573-A6D9EB9F7134}" type="pres">
      <dgm:prSet presAssocID="{8F16E17E-FC34-4203-B0D2-EBD964EF9481}" presName="spacer" presStyleCnt="0"/>
      <dgm:spPr/>
    </dgm:pt>
    <dgm:pt modelId="{0E959EF0-92C6-4681-BA8B-620372B96854}" type="pres">
      <dgm:prSet presAssocID="{8C20BD34-98D0-4CF7-A448-9A2277ABF15D}" presName="parentText" presStyleLbl="node1" presStyleIdx="1" presStyleCnt="4">
        <dgm:presLayoutVars>
          <dgm:chMax val="0"/>
          <dgm:bulletEnabled val="1"/>
        </dgm:presLayoutVars>
      </dgm:prSet>
      <dgm:spPr/>
    </dgm:pt>
    <dgm:pt modelId="{9AAFABD1-923F-4D9F-9A70-B1AB4FD91EDA}" type="pres">
      <dgm:prSet presAssocID="{22FA5A4C-9346-4A9D-8C0D-0F7FFD732786}" presName="spacer" presStyleCnt="0"/>
      <dgm:spPr/>
    </dgm:pt>
    <dgm:pt modelId="{6D1028DA-7D3A-4BDE-A047-398DC0B6EE59}" type="pres">
      <dgm:prSet presAssocID="{EF34890B-2E8F-4744-951C-6B4367F42CBA}" presName="parentText" presStyleLbl="node1" presStyleIdx="2" presStyleCnt="4">
        <dgm:presLayoutVars>
          <dgm:chMax val="0"/>
          <dgm:bulletEnabled val="1"/>
        </dgm:presLayoutVars>
      </dgm:prSet>
      <dgm:spPr/>
    </dgm:pt>
    <dgm:pt modelId="{423A524B-BF54-449F-AC3C-64CA293390B4}" type="pres">
      <dgm:prSet presAssocID="{744C4165-0340-436C-AF15-B05C78109E6B}" presName="spacer" presStyleCnt="0"/>
      <dgm:spPr/>
    </dgm:pt>
    <dgm:pt modelId="{D268051C-26BD-4CE2-97C2-472152D2F717}" type="pres">
      <dgm:prSet presAssocID="{C00B1B55-4CB3-4AEC-8A61-76B1E594B8D7}" presName="parentText" presStyleLbl="node1" presStyleIdx="3" presStyleCnt="4">
        <dgm:presLayoutVars>
          <dgm:chMax val="0"/>
          <dgm:bulletEnabled val="1"/>
        </dgm:presLayoutVars>
      </dgm:prSet>
      <dgm:spPr/>
    </dgm:pt>
  </dgm:ptLst>
  <dgm:cxnLst>
    <dgm:cxn modelId="{48B6166B-7799-40D9-B8E0-B038853AF54D}" srcId="{71631CE9-CE67-4F6B-8096-6AA9A6F7DA69}" destId="{8C20BD34-98D0-4CF7-A448-9A2277ABF15D}" srcOrd="1" destOrd="0" parTransId="{C7B495C8-3A12-4949-B596-CC4D107E437B}" sibTransId="{22FA5A4C-9346-4A9D-8C0D-0F7FFD732786}"/>
    <dgm:cxn modelId="{71E1B14F-C750-4996-A677-4C29696C535D}" srcId="{71631CE9-CE67-4F6B-8096-6AA9A6F7DA69}" destId="{C00B1B55-4CB3-4AEC-8A61-76B1E594B8D7}" srcOrd="3" destOrd="0" parTransId="{4FB6C2E9-179B-41A9-884B-A220FB0B9799}" sibTransId="{B87AC821-145D-44F3-A425-D8F06E6406A4}"/>
    <dgm:cxn modelId="{76A89654-19AA-461B-9BBB-9ABE77FB74D5}" srcId="{71631CE9-CE67-4F6B-8096-6AA9A6F7DA69}" destId="{703B5588-7184-4ED1-8E77-0BC5ACC16DAC}" srcOrd="0" destOrd="0" parTransId="{46A47791-F796-4CD9-8BE8-DA175A6FB43E}" sibTransId="{8F16E17E-FC34-4203-B0D2-EBD964EF9481}"/>
    <dgm:cxn modelId="{2CC9CE82-48E6-411F-9567-B15BDA5DF13A}" type="presOf" srcId="{8C20BD34-98D0-4CF7-A448-9A2277ABF15D}" destId="{0E959EF0-92C6-4681-BA8B-620372B96854}" srcOrd="0" destOrd="0" presId="urn:microsoft.com/office/officeart/2005/8/layout/vList2"/>
    <dgm:cxn modelId="{7F1C4690-81C1-4895-B751-F366156C4463}" type="presOf" srcId="{71631CE9-CE67-4F6B-8096-6AA9A6F7DA69}" destId="{967B9D7D-3655-49A7-91FC-08693BD6F359}" srcOrd="0" destOrd="0" presId="urn:microsoft.com/office/officeart/2005/8/layout/vList2"/>
    <dgm:cxn modelId="{5BB7E790-DE82-4E79-BF9A-923BD28E0FB3}" type="presOf" srcId="{C00B1B55-4CB3-4AEC-8A61-76B1E594B8D7}" destId="{D268051C-26BD-4CE2-97C2-472152D2F717}" srcOrd="0" destOrd="0" presId="urn:microsoft.com/office/officeart/2005/8/layout/vList2"/>
    <dgm:cxn modelId="{210379A1-3ABC-4AF6-8ECB-2780EAB2CF48}" type="presOf" srcId="{EF34890B-2E8F-4744-951C-6B4367F42CBA}" destId="{6D1028DA-7D3A-4BDE-A047-398DC0B6EE59}" srcOrd="0" destOrd="0" presId="urn:microsoft.com/office/officeart/2005/8/layout/vList2"/>
    <dgm:cxn modelId="{387B88C1-7894-496A-A096-F37520888E30}" type="presOf" srcId="{703B5588-7184-4ED1-8E77-0BC5ACC16DAC}" destId="{49AC836D-7D11-4D79-BD17-7C306EE2490A}" srcOrd="0" destOrd="0" presId="urn:microsoft.com/office/officeart/2005/8/layout/vList2"/>
    <dgm:cxn modelId="{9D89D6D5-7B4A-409B-BD59-AD208C8C12EC}" srcId="{71631CE9-CE67-4F6B-8096-6AA9A6F7DA69}" destId="{EF34890B-2E8F-4744-951C-6B4367F42CBA}" srcOrd="2" destOrd="0" parTransId="{DFBA7ECC-C634-4996-9E82-CC79F3967B50}" sibTransId="{744C4165-0340-436C-AF15-B05C78109E6B}"/>
    <dgm:cxn modelId="{FBB702CA-167D-4909-90CC-B9F211DF9F19}" type="presParOf" srcId="{967B9D7D-3655-49A7-91FC-08693BD6F359}" destId="{49AC836D-7D11-4D79-BD17-7C306EE2490A}" srcOrd="0" destOrd="0" presId="urn:microsoft.com/office/officeart/2005/8/layout/vList2"/>
    <dgm:cxn modelId="{3C9EBFAE-63AA-44AF-9ECF-A37A05ADB0C7}" type="presParOf" srcId="{967B9D7D-3655-49A7-91FC-08693BD6F359}" destId="{6ECACF3C-A616-4479-B573-A6D9EB9F7134}" srcOrd="1" destOrd="0" presId="urn:microsoft.com/office/officeart/2005/8/layout/vList2"/>
    <dgm:cxn modelId="{B1B475B5-B3A3-4325-ABC7-918C494CBD4D}" type="presParOf" srcId="{967B9D7D-3655-49A7-91FC-08693BD6F359}" destId="{0E959EF0-92C6-4681-BA8B-620372B96854}" srcOrd="2" destOrd="0" presId="urn:microsoft.com/office/officeart/2005/8/layout/vList2"/>
    <dgm:cxn modelId="{0C85DB91-732C-4A20-A2E2-3CD404F16543}" type="presParOf" srcId="{967B9D7D-3655-49A7-91FC-08693BD6F359}" destId="{9AAFABD1-923F-4D9F-9A70-B1AB4FD91EDA}" srcOrd="3" destOrd="0" presId="urn:microsoft.com/office/officeart/2005/8/layout/vList2"/>
    <dgm:cxn modelId="{2FFB66B0-78FD-403A-B206-3839D3B3B4D9}" type="presParOf" srcId="{967B9D7D-3655-49A7-91FC-08693BD6F359}" destId="{6D1028DA-7D3A-4BDE-A047-398DC0B6EE59}" srcOrd="4" destOrd="0" presId="urn:microsoft.com/office/officeart/2005/8/layout/vList2"/>
    <dgm:cxn modelId="{F6F5096B-F7C0-4157-90F2-EB7EDF275157}" type="presParOf" srcId="{967B9D7D-3655-49A7-91FC-08693BD6F359}" destId="{423A524B-BF54-449F-AC3C-64CA293390B4}" srcOrd="5" destOrd="0" presId="urn:microsoft.com/office/officeart/2005/8/layout/vList2"/>
    <dgm:cxn modelId="{B923EEBE-D3BB-4EBC-8A7D-2EE6FC92DF59}" type="presParOf" srcId="{967B9D7D-3655-49A7-91FC-08693BD6F359}" destId="{D268051C-26BD-4CE2-97C2-472152D2F71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2DC256-8FC1-42F4-8AA7-9DD336624F7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ES"/>
        </a:p>
      </dgm:t>
    </dgm:pt>
    <dgm:pt modelId="{8878DBCF-5DC9-4EE1-AAED-3B18B8BE2ACD}">
      <dgm:prSet/>
      <dgm:spPr>
        <a:solidFill>
          <a:srgbClr val="FF6600"/>
        </a:solidFill>
        <a:ln>
          <a:solidFill>
            <a:srgbClr val="F07F09"/>
          </a:solidFill>
        </a:ln>
      </dgm:spPr>
      <dgm:t>
        <a:bodyPr/>
        <a:lstStyle/>
        <a:p>
          <a:pPr rtl="0"/>
          <a:r>
            <a:rPr lang="es-ES" b="1" i="0" baseline="0" dirty="0">
              <a:solidFill>
                <a:schemeClr val="bg1"/>
              </a:solidFill>
              <a:latin typeface="Arial" panose="020B0604020202020204" pitchFamily="34" charset="0"/>
              <a:cs typeface="Arial" panose="020B0604020202020204" pitchFamily="34" charset="0"/>
            </a:rPr>
            <a:t>Relajación y autocontrol:</a:t>
          </a:r>
          <a:endParaRPr lang="es-ES" b="1" dirty="0">
            <a:solidFill>
              <a:schemeClr val="bg1"/>
            </a:solidFill>
            <a:latin typeface="Arial" panose="020B0604020202020204" pitchFamily="34" charset="0"/>
            <a:cs typeface="Arial" panose="020B0604020202020204" pitchFamily="34" charset="0"/>
          </a:endParaRPr>
        </a:p>
      </dgm:t>
    </dgm:pt>
    <dgm:pt modelId="{DDFC69F6-28E3-4556-9B35-F88D35107B4E}" type="parTrans" cxnId="{2E85BDB8-D34D-4C61-A7B1-9C2B8B0E95E8}">
      <dgm:prSet/>
      <dgm:spPr/>
      <dgm:t>
        <a:bodyPr/>
        <a:lstStyle/>
        <a:p>
          <a:endParaRPr lang="es-ES"/>
        </a:p>
      </dgm:t>
    </dgm:pt>
    <dgm:pt modelId="{DBF66A77-9AA7-412E-A2DC-FADC9C72433A}" type="sibTrans" cxnId="{2E85BDB8-D34D-4C61-A7B1-9C2B8B0E95E8}">
      <dgm:prSet/>
      <dgm:spPr/>
      <dgm:t>
        <a:bodyPr/>
        <a:lstStyle/>
        <a:p>
          <a:endParaRPr lang="es-ES"/>
        </a:p>
      </dgm:t>
    </dgm:pt>
    <dgm:pt modelId="{2CAAC7B0-9C7B-4E68-828A-77FC0E1CD338}">
      <dgm:prSet/>
      <dgm:spPr/>
      <dgm:t>
        <a:bodyPr/>
        <a:lstStyle/>
        <a:p>
          <a:pPr algn="just" rtl="0"/>
          <a:r>
            <a:rPr lang="es-ES" b="0" i="0" baseline="0" dirty="0"/>
            <a:t>Técnica de la Tortuga</a:t>
          </a:r>
          <a:endParaRPr lang="es-ES" dirty="0"/>
        </a:p>
      </dgm:t>
    </dgm:pt>
    <dgm:pt modelId="{5C46C8BC-A57F-4221-9709-074AA91F1FAC}" type="parTrans" cxnId="{DC9A6F79-5072-4D3A-8839-3B997CAE2179}">
      <dgm:prSet/>
      <dgm:spPr/>
      <dgm:t>
        <a:bodyPr/>
        <a:lstStyle/>
        <a:p>
          <a:endParaRPr lang="es-ES"/>
        </a:p>
      </dgm:t>
    </dgm:pt>
    <dgm:pt modelId="{D2B41818-8593-4C3A-BB2E-0A526F987778}" type="sibTrans" cxnId="{DC9A6F79-5072-4D3A-8839-3B997CAE2179}">
      <dgm:prSet/>
      <dgm:spPr/>
      <dgm:t>
        <a:bodyPr/>
        <a:lstStyle/>
        <a:p>
          <a:endParaRPr lang="es-ES"/>
        </a:p>
      </dgm:t>
    </dgm:pt>
    <dgm:pt modelId="{4F0CCA7D-9BDD-4E79-AEF6-2AF46E3127B9}">
      <dgm:prSet/>
      <dgm:spPr/>
      <dgm:t>
        <a:bodyPr/>
        <a:lstStyle/>
        <a:p>
          <a:pPr algn="just" rtl="0"/>
          <a:r>
            <a:rPr lang="es-ES" b="0" i="0" baseline="0"/>
            <a:t>Soy un globo</a:t>
          </a:r>
          <a:endParaRPr lang="es-ES"/>
        </a:p>
      </dgm:t>
    </dgm:pt>
    <dgm:pt modelId="{1B6D3DFE-9A7E-43CE-BB28-F1DB752F5D3E}" type="parTrans" cxnId="{BF5F8C85-E686-48C2-B57E-ADED74D9F27F}">
      <dgm:prSet/>
      <dgm:spPr/>
      <dgm:t>
        <a:bodyPr/>
        <a:lstStyle/>
        <a:p>
          <a:endParaRPr lang="es-ES"/>
        </a:p>
      </dgm:t>
    </dgm:pt>
    <dgm:pt modelId="{2D30B67A-A8FD-4EBA-8A8A-5C028071A221}" type="sibTrans" cxnId="{BF5F8C85-E686-48C2-B57E-ADED74D9F27F}">
      <dgm:prSet/>
      <dgm:spPr/>
      <dgm:t>
        <a:bodyPr/>
        <a:lstStyle/>
        <a:p>
          <a:endParaRPr lang="es-ES"/>
        </a:p>
      </dgm:t>
    </dgm:pt>
    <dgm:pt modelId="{4509CCA6-A033-436B-87D9-60265E4F2E8D}">
      <dgm:prSet/>
      <dgm:spPr/>
      <dgm:t>
        <a:bodyPr/>
        <a:lstStyle/>
        <a:p>
          <a:pPr algn="just" rtl="0"/>
          <a:r>
            <a:rPr lang="es-ES" b="0" i="0" baseline="0" dirty="0"/>
            <a:t>Demora forzada</a:t>
          </a:r>
          <a:endParaRPr lang="es-ES" dirty="0"/>
        </a:p>
      </dgm:t>
    </dgm:pt>
    <dgm:pt modelId="{DCEDE8C7-8A7F-4B84-A05D-FE24FB5AED1B}" type="parTrans" cxnId="{3F9DF7BC-80EA-4F98-BCFC-0FD47D825CB4}">
      <dgm:prSet/>
      <dgm:spPr/>
      <dgm:t>
        <a:bodyPr/>
        <a:lstStyle/>
        <a:p>
          <a:endParaRPr lang="es-ES"/>
        </a:p>
      </dgm:t>
    </dgm:pt>
    <dgm:pt modelId="{F70A9C59-1EDE-45F9-8F60-5E4F582A5BD6}" type="sibTrans" cxnId="{3F9DF7BC-80EA-4F98-BCFC-0FD47D825CB4}">
      <dgm:prSet/>
      <dgm:spPr/>
      <dgm:t>
        <a:bodyPr/>
        <a:lstStyle/>
        <a:p>
          <a:endParaRPr lang="es-ES"/>
        </a:p>
      </dgm:t>
    </dgm:pt>
    <dgm:pt modelId="{5DDC9BB6-C906-4841-9610-138D44708663}">
      <dgm:prSet/>
      <dgm:spPr/>
      <dgm:t>
        <a:bodyPr/>
        <a:lstStyle/>
        <a:p>
          <a:pPr algn="just" rtl="0"/>
          <a:r>
            <a:rPr lang="es-ES" b="0" i="0" baseline="0" dirty="0"/>
            <a:t>Autocontrol por medio del habla</a:t>
          </a:r>
          <a:endParaRPr lang="es-ES" dirty="0"/>
        </a:p>
      </dgm:t>
    </dgm:pt>
    <dgm:pt modelId="{150FF73B-4960-44F1-8E94-336A9332D0D3}" type="parTrans" cxnId="{E0AF0674-F201-45C0-B025-49AC0C7C4F3E}">
      <dgm:prSet/>
      <dgm:spPr/>
      <dgm:t>
        <a:bodyPr/>
        <a:lstStyle/>
        <a:p>
          <a:endParaRPr lang="es-ES"/>
        </a:p>
      </dgm:t>
    </dgm:pt>
    <dgm:pt modelId="{05C783D3-AF1C-481F-BC78-12797ED1DB63}" type="sibTrans" cxnId="{E0AF0674-F201-45C0-B025-49AC0C7C4F3E}">
      <dgm:prSet/>
      <dgm:spPr/>
      <dgm:t>
        <a:bodyPr/>
        <a:lstStyle/>
        <a:p>
          <a:endParaRPr lang="es-ES"/>
        </a:p>
      </dgm:t>
    </dgm:pt>
    <dgm:pt modelId="{29160084-7964-4C25-97E3-2A6E1F3C64C3}">
      <dgm:prSet/>
      <dgm:spPr>
        <a:solidFill>
          <a:srgbClr val="FF6600"/>
        </a:solidFill>
        <a:ln>
          <a:solidFill>
            <a:srgbClr val="F07F09"/>
          </a:solidFill>
        </a:ln>
      </dgm:spPr>
      <dgm:t>
        <a:bodyPr/>
        <a:lstStyle/>
        <a:p>
          <a:pPr rtl="0"/>
          <a:r>
            <a:rPr lang="es-ES" b="1" i="0" baseline="0" dirty="0">
              <a:solidFill>
                <a:schemeClr val="bg1"/>
              </a:solidFill>
              <a:latin typeface="Arial" panose="020B0604020202020204" pitchFamily="34" charset="0"/>
              <a:cs typeface="Arial" panose="020B0604020202020204" pitchFamily="34" charset="0"/>
            </a:rPr>
            <a:t>Debilitamiento  o eliminación de las conductas no deseadas:</a:t>
          </a:r>
          <a:endParaRPr lang="es-ES" b="1" dirty="0">
            <a:solidFill>
              <a:schemeClr val="bg1"/>
            </a:solidFill>
            <a:latin typeface="Arial" panose="020B0604020202020204" pitchFamily="34" charset="0"/>
            <a:cs typeface="Arial" panose="020B0604020202020204" pitchFamily="34" charset="0"/>
          </a:endParaRPr>
        </a:p>
      </dgm:t>
    </dgm:pt>
    <dgm:pt modelId="{FE142AB6-0510-4196-AF68-CEE29E3C446F}" type="parTrans" cxnId="{575D8641-D758-46EB-A440-1AF4B9FE347C}">
      <dgm:prSet/>
      <dgm:spPr/>
      <dgm:t>
        <a:bodyPr/>
        <a:lstStyle/>
        <a:p>
          <a:endParaRPr lang="es-ES"/>
        </a:p>
      </dgm:t>
    </dgm:pt>
    <dgm:pt modelId="{2884E57B-9C7D-49C6-99DB-7F9115A79879}" type="sibTrans" cxnId="{575D8641-D758-46EB-A440-1AF4B9FE347C}">
      <dgm:prSet/>
      <dgm:spPr/>
      <dgm:t>
        <a:bodyPr/>
        <a:lstStyle/>
        <a:p>
          <a:endParaRPr lang="es-ES"/>
        </a:p>
      </dgm:t>
    </dgm:pt>
    <dgm:pt modelId="{82740965-4241-4D49-89D3-84653B9809E0}">
      <dgm:prSet/>
      <dgm:spPr/>
      <dgm:t>
        <a:bodyPr/>
        <a:lstStyle/>
        <a:p>
          <a:pPr rtl="0"/>
          <a:r>
            <a:rPr lang="es-ES" b="0" i="0" baseline="0"/>
            <a:t>Extinción</a:t>
          </a:r>
          <a:endParaRPr lang="es-ES"/>
        </a:p>
      </dgm:t>
    </dgm:pt>
    <dgm:pt modelId="{EBEFB6BB-1735-443A-87BB-1A816958C6DA}" type="parTrans" cxnId="{45F357C2-1AFA-4988-9272-9025C09FD8EF}">
      <dgm:prSet/>
      <dgm:spPr/>
      <dgm:t>
        <a:bodyPr/>
        <a:lstStyle/>
        <a:p>
          <a:endParaRPr lang="es-ES"/>
        </a:p>
      </dgm:t>
    </dgm:pt>
    <dgm:pt modelId="{04CB71A6-6A4D-4E4B-BFE1-B49B8646EA18}" type="sibTrans" cxnId="{45F357C2-1AFA-4988-9272-9025C09FD8EF}">
      <dgm:prSet/>
      <dgm:spPr/>
      <dgm:t>
        <a:bodyPr/>
        <a:lstStyle/>
        <a:p>
          <a:endParaRPr lang="es-ES"/>
        </a:p>
      </dgm:t>
    </dgm:pt>
    <dgm:pt modelId="{86A8B311-6D9D-46CF-A9AC-D8744EDC4584}">
      <dgm:prSet/>
      <dgm:spPr/>
      <dgm:t>
        <a:bodyPr/>
        <a:lstStyle/>
        <a:p>
          <a:pPr rtl="0"/>
          <a:r>
            <a:rPr lang="es-ES" b="0" i="0" baseline="0"/>
            <a:t>Tiempo Fuera</a:t>
          </a:r>
          <a:endParaRPr lang="es-ES"/>
        </a:p>
      </dgm:t>
    </dgm:pt>
    <dgm:pt modelId="{8E7C6014-7036-4194-A93E-842452042F75}" type="parTrans" cxnId="{F2A205B0-CC9F-4600-A5C2-C64190BDBB2E}">
      <dgm:prSet/>
      <dgm:spPr/>
      <dgm:t>
        <a:bodyPr/>
        <a:lstStyle/>
        <a:p>
          <a:endParaRPr lang="es-ES"/>
        </a:p>
      </dgm:t>
    </dgm:pt>
    <dgm:pt modelId="{4A3BA2D2-1162-452F-9257-8CE636BFE4DC}" type="sibTrans" cxnId="{F2A205B0-CC9F-4600-A5C2-C64190BDBB2E}">
      <dgm:prSet/>
      <dgm:spPr/>
      <dgm:t>
        <a:bodyPr/>
        <a:lstStyle/>
        <a:p>
          <a:endParaRPr lang="es-ES"/>
        </a:p>
      </dgm:t>
    </dgm:pt>
    <dgm:pt modelId="{45F702EE-9FF4-4AE2-B5DA-315D371845D1}">
      <dgm:prSet/>
      <dgm:spPr>
        <a:solidFill>
          <a:srgbClr val="FF6600"/>
        </a:solidFill>
        <a:ln>
          <a:solidFill>
            <a:srgbClr val="F07F09"/>
          </a:solidFill>
        </a:ln>
      </dgm:spPr>
      <dgm:t>
        <a:bodyPr/>
        <a:lstStyle/>
        <a:p>
          <a:pPr rtl="0"/>
          <a:r>
            <a:rPr lang="es-ES" b="1" i="0" baseline="0" dirty="0">
              <a:solidFill>
                <a:schemeClr val="bg1"/>
              </a:solidFill>
              <a:latin typeface="Arial" panose="020B0604020202020204" pitchFamily="34" charset="0"/>
              <a:cs typeface="Arial" panose="020B0604020202020204" pitchFamily="34" charset="0"/>
            </a:rPr>
            <a:t>Fijación de las conductas deseadas:</a:t>
          </a:r>
          <a:endParaRPr lang="es-ES" b="1" dirty="0">
            <a:solidFill>
              <a:schemeClr val="bg1"/>
            </a:solidFill>
            <a:latin typeface="Arial" panose="020B0604020202020204" pitchFamily="34" charset="0"/>
            <a:cs typeface="Arial" panose="020B0604020202020204" pitchFamily="34" charset="0"/>
          </a:endParaRPr>
        </a:p>
      </dgm:t>
    </dgm:pt>
    <dgm:pt modelId="{2F1B7C95-2999-4487-A358-F18D6A7AAD72}" type="parTrans" cxnId="{C5C74109-81D8-4AEF-9BBF-F6AE7252479E}">
      <dgm:prSet/>
      <dgm:spPr/>
      <dgm:t>
        <a:bodyPr/>
        <a:lstStyle/>
        <a:p>
          <a:endParaRPr lang="es-ES"/>
        </a:p>
      </dgm:t>
    </dgm:pt>
    <dgm:pt modelId="{6C3E22AF-9BA7-4989-AAD6-49C308943EEA}" type="sibTrans" cxnId="{C5C74109-81D8-4AEF-9BBF-F6AE7252479E}">
      <dgm:prSet/>
      <dgm:spPr/>
      <dgm:t>
        <a:bodyPr/>
        <a:lstStyle/>
        <a:p>
          <a:endParaRPr lang="es-ES"/>
        </a:p>
      </dgm:t>
    </dgm:pt>
    <dgm:pt modelId="{789D9E16-BA7A-4FC9-B9BF-11C3C1EDEFF6}">
      <dgm:prSet/>
      <dgm:spPr/>
      <dgm:t>
        <a:bodyPr/>
        <a:lstStyle/>
        <a:p>
          <a:pPr algn="just" rtl="0"/>
          <a:r>
            <a:rPr lang="es-ES" b="0" i="0" baseline="0" dirty="0"/>
            <a:t>Contrato de conducta</a:t>
          </a:r>
          <a:endParaRPr lang="es-ES" dirty="0"/>
        </a:p>
      </dgm:t>
    </dgm:pt>
    <dgm:pt modelId="{C7E1532B-F8DE-4B2B-855B-A351F0183DDE}" type="parTrans" cxnId="{7CFCD1CB-432D-45D5-8A3E-5F7900973AFD}">
      <dgm:prSet/>
      <dgm:spPr/>
      <dgm:t>
        <a:bodyPr/>
        <a:lstStyle/>
        <a:p>
          <a:endParaRPr lang="es-ES"/>
        </a:p>
      </dgm:t>
    </dgm:pt>
    <dgm:pt modelId="{4F8017DE-7BAF-4657-B36A-553DE669B780}" type="sibTrans" cxnId="{7CFCD1CB-432D-45D5-8A3E-5F7900973AFD}">
      <dgm:prSet/>
      <dgm:spPr/>
      <dgm:t>
        <a:bodyPr/>
        <a:lstStyle/>
        <a:p>
          <a:endParaRPr lang="es-ES"/>
        </a:p>
      </dgm:t>
    </dgm:pt>
    <dgm:pt modelId="{EA1985BA-EFCC-4A7B-B7C4-21F940BDED6E}">
      <dgm:prSet/>
      <dgm:spPr/>
      <dgm:t>
        <a:bodyPr/>
        <a:lstStyle/>
        <a:p>
          <a:pPr algn="just" rtl="0"/>
          <a:r>
            <a:rPr lang="es-ES" b="0" i="0" baseline="0"/>
            <a:t>Economía de fichas</a:t>
          </a:r>
          <a:endParaRPr lang="es-ES"/>
        </a:p>
      </dgm:t>
    </dgm:pt>
    <dgm:pt modelId="{0DA9B266-0E10-4DB8-9111-9A6DFD815548}" type="parTrans" cxnId="{6E6BCF7A-453F-4A7F-9990-1E8200D9A035}">
      <dgm:prSet/>
      <dgm:spPr/>
      <dgm:t>
        <a:bodyPr/>
        <a:lstStyle/>
        <a:p>
          <a:endParaRPr lang="es-ES"/>
        </a:p>
      </dgm:t>
    </dgm:pt>
    <dgm:pt modelId="{274EB9BE-6868-4E10-9EEF-FB14A9A4CBC7}" type="sibTrans" cxnId="{6E6BCF7A-453F-4A7F-9990-1E8200D9A035}">
      <dgm:prSet/>
      <dgm:spPr/>
      <dgm:t>
        <a:bodyPr/>
        <a:lstStyle/>
        <a:p>
          <a:endParaRPr lang="es-ES"/>
        </a:p>
      </dgm:t>
    </dgm:pt>
    <dgm:pt modelId="{FB9470E1-84A7-4843-8BCE-5D767F43A4A7}" type="pres">
      <dgm:prSet presAssocID="{C92DC256-8FC1-42F4-8AA7-9DD336624F7C}" presName="Name0" presStyleCnt="0">
        <dgm:presLayoutVars>
          <dgm:dir/>
          <dgm:animLvl val="lvl"/>
          <dgm:resizeHandles val="exact"/>
        </dgm:presLayoutVars>
      </dgm:prSet>
      <dgm:spPr/>
    </dgm:pt>
    <dgm:pt modelId="{1957111F-8D0E-4C68-923E-06FFFF5A3BBC}" type="pres">
      <dgm:prSet presAssocID="{8878DBCF-5DC9-4EE1-AAED-3B18B8BE2ACD}" presName="composite" presStyleCnt="0"/>
      <dgm:spPr/>
    </dgm:pt>
    <dgm:pt modelId="{203656D9-E60F-496F-A690-BA698ACA49C2}" type="pres">
      <dgm:prSet presAssocID="{8878DBCF-5DC9-4EE1-AAED-3B18B8BE2ACD}" presName="parTx" presStyleLbl="alignNode1" presStyleIdx="0" presStyleCnt="3">
        <dgm:presLayoutVars>
          <dgm:chMax val="0"/>
          <dgm:chPref val="0"/>
          <dgm:bulletEnabled val="1"/>
        </dgm:presLayoutVars>
      </dgm:prSet>
      <dgm:spPr/>
    </dgm:pt>
    <dgm:pt modelId="{94725F2B-30CD-4EAD-8F6D-2A460755CB1C}" type="pres">
      <dgm:prSet presAssocID="{8878DBCF-5DC9-4EE1-AAED-3B18B8BE2ACD}" presName="desTx" presStyleLbl="alignAccFollowNode1" presStyleIdx="0" presStyleCnt="3">
        <dgm:presLayoutVars>
          <dgm:bulletEnabled val="1"/>
        </dgm:presLayoutVars>
      </dgm:prSet>
      <dgm:spPr/>
    </dgm:pt>
    <dgm:pt modelId="{5E9580B5-6123-4AFE-BE2F-00D0FBECD06B}" type="pres">
      <dgm:prSet presAssocID="{DBF66A77-9AA7-412E-A2DC-FADC9C72433A}" presName="space" presStyleCnt="0"/>
      <dgm:spPr/>
    </dgm:pt>
    <dgm:pt modelId="{45DF5C9C-7E1B-4A37-B79C-1140E019C644}" type="pres">
      <dgm:prSet presAssocID="{29160084-7964-4C25-97E3-2A6E1F3C64C3}" presName="composite" presStyleCnt="0"/>
      <dgm:spPr/>
    </dgm:pt>
    <dgm:pt modelId="{150CBE72-4653-468E-B61E-038B3C603E54}" type="pres">
      <dgm:prSet presAssocID="{29160084-7964-4C25-97E3-2A6E1F3C64C3}" presName="parTx" presStyleLbl="alignNode1" presStyleIdx="1" presStyleCnt="3">
        <dgm:presLayoutVars>
          <dgm:chMax val="0"/>
          <dgm:chPref val="0"/>
          <dgm:bulletEnabled val="1"/>
        </dgm:presLayoutVars>
      </dgm:prSet>
      <dgm:spPr/>
    </dgm:pt>
    <dgm:pt modelId="{4D9575D7-DCEF-4CC6-A296-FAECC07F57CB}" type="pres">
      <dgm:prSet presAssocID="{29160084-7964-4C25-97E3-2A6E1F3C64C3}" presName="desTx" presStyleLbl="alignAccFollowNode1" presStyleIdx="1" presStyleCnt="3">
        <dgm:presLayoutVars>
          <dgm:bulletEnabled val="1"/>
        </dgm:presLayoutVars>
      </dgm:prSet>
      <dgm:spPr/>
    </dgm:pt>
    <dgm:pt modelId="{66603197-2DF1-454C-9EDE-6C6F48F8109D}" type="pres">
      <dgm:prSet presAssocID="{2884E57B-9C7D-49C6-99DB-7F9115A79879}" presName="space" presStyleCnt="0"/>
      <dgm:spPr/>
    </dgm:pt>
    <dgm:pt modelId="{F980298C-FA47-4BA3-A76C-46131C95B01B}" type="pres">
      <dgm:prSet presAssocID="{45F702EE-9FF4-4AE2-B5DA-315D371845D1}" presName="composite" presStyleCnt="0"/>
      <dgm:spPr/>
    </dgm:pt>
    <dgm:pt modelId="{8DA3C616-757F-477A-A99C-725A8B094CC5}" type="pres">
      <dgm:prSet presAssocID="{45F702EE-9FF4-4AE2-B5DA-315D371845D1}" presName="parTx" presStyleLbl="alignNode1" presStyleIdx="2" presStyleCnt="3">
        <dgm:presLayoutVars>
          <dgm:chMax val="0"/>
          <dgm:chPref val="0"/>
          <dgm:bulletEnabled val="1"/>
        </dgm:presLayoutVars>
      </dgm:prSet>
      <dgm:spPr/>
    </dgm:pt>
    <dgm:pt modelId="{8FD9F78D-9328-4749-B355-581609755477}" type="pres">
      <dgm:prSet presAssocID="{45F702EE-9FF4-4AE2-B5DA-315D371845D1}" presName="desTx" presStyleLbl="alignAccFollowNode1" presStyleIdx="2" presStyleCnt="3">
        <dgm:presLayoutVars>
          <dgm:bulletEnabled val="1"/>
        </dgm:presLayoutVars>
      </dgm:prSet>
      <dgm:spPr/>
    </dgm:pt>
  </dgm:ptLst>
  <dgm:cxnLst>
    <dgm:cxn modelId="{BFC56008-3A8C-4EB9-BCCE-49CD9B3BA1AF}" type="presOf" srcId="{C92DC256-8FC1-42F4-8AA7-9DD336624F7C}" destId="{FB9470E1-84A7-4843-8BCE-5D767F43A4A7}" srcOrd="0" destOrd="0" presId="urn:microsoft.com/office/officeart/2005/8/layout/hList1"/>
    <dgm:cxn modelId="{C5C74109-81D8-4AEF-9BBF-F6AE7252479E}" srcId="{C92DC256-8FC1-42F4-8AA7-9DD336624F7C}" destId="{45F702EE-9FF4-4AE2-B5DA-315D371845D1}" srcOrd="2" destOrd="0" parTransId="{2F1B7C95-2999-4487-A358-F18D6A7AAD72}" sibTransId="{6C3E22AF-9BA7-4989-AAD6-49C308943EEA}"/>
    <dgm:cxn modelId="{77D46617-FAFB-4933-ADC0-88E5856866F0}" type="presOf" srcId="{5DDC9BB6-C906-4841-9610-138D44708663}" destId="{94725F2B-30CD-4EAD-8F6D-2A460755CB1C}" srcOrd="0" destOrd="3" presId="urn:microsoft.com/office/officeart/2005/8/layout/hList1"/>
    <dgm:cxn modelId="{C7356919-13D0-48E8-B1BE-EC852CF8FF92}" type="presOf" srcId="{4509CCA6-A033-436B-87D9-60265E4F2E8D}" destId="{94725F2B-30CD-4EAD-8F6D-2A460755CB1C}" srcOrd="0" destOrd="2" presId="urn:microsoft.com/office/officeart/2005/8/layout/hList1"/>
    <dgm:cxn modelId="{575D8641-D758-46EB-A440-1AF4B9FE347C}" srcId="{C92DC256-8FC1-42F4-8AA7-9DD336624F7C}" destId="{29160084-7964-4C25-97E3-2A6E1F3C64C3}" srcOrd="1" destOrd="0" parTransId="{FE142AB6-0510-4196-AF68-CEE29E3C446F}" sibTransId="{2884E57B-9C7D-49C6-99DB-7F9115A79879}"/>
    <dgm:cxn modelId="{22B98448-7072-455F-876F-7A41264ADD2A}" type="presOf" srcId="{45F702EE-9FF4-4AE2-B5DA-315D371845D1}" destId="{8DA3C616-757F-477A-A99C-725A8B094CC5}" srcOrd="0" destOrd="0" presId="urn:microsoft.com/office/officeart/2005/8/layout/hList1"/>
    <dgm:cxn modelId="{E0AF0674-F201-45C0-B025-49AC0C7C4F3E}" srcId="{8878DBCF-5DC9-4EE1-AAED-3B18B8BE2ACD}" destId="{5DDC9BB6-C906-4841-9610-138D44708663}" srcOrd="3" destOrd="0" parTransId="{150FF73B-4960-44F1-8E94-336A9332D0D3}" sibTransId="{05C783D3-AF1C-481F-BC78-12797ED1DB63}"/>
    <dgm:cxn modelId="{DC9A6F79-5072-4D3A-8839-3B997CAE2179}" srcId="{8878DBCF-5DC9-4EE1-AAED-3B18B8BE2ACD}" destId="{2CAAC7B0-9C7B-4E68-828A-77FC0E1CD338}" srcOrd="0" destOrd="0" parTransId="{5C46C8BC-A57F-4221-9709-074AA91F1FAC}" sibTransId="{D2B41818-8593-4C3A-BB2E-0A526F987778}"/>
    <dgm:cxn modelId="{6E6BCF7A-453F-4A7F-9990-1E8200D9A035}" srcId="{45F702EE-9FF4-4AE2-B5DA-315D371845D1}" destId="{EA1985BA-EFCC-4A7B-B7C4-21F940BDED6E}" srcOrd="1" destOrd="0" parTransId="{0DA9B266-0E10-4DB8-9111-9A6DFD815548}" sibTransId="{274EB9BE-6868-4E10-9EEF-FB14A9A4CBC7}"/>
    <dgm:cxn modelId="{BF5F8C85-E686-48C2-B57E-ADED74D9F27F}" srcId="{8878DBCF-5DC9-4EE1-AAED-3B18B8BE2ACD}" destId="{4F0CCA7D-9BDD-4E79-AEF6-2AF46E3127B9}" srcOrd="1" destOrd="0" parTransId="{1B6D3DFE-9A7E-43CE-BB28-F1DB752F5D3E}" sibTransId="{2D30B67A-A8FD-4EBA-8A8A-5C028071A221}"/>
    <dgm:cxn modelId="{0195738F-7472-46DB-A2D6-8D132C6F5602}" type="presOf" srcId="{29160084-7964-4C25-97E3-2A6E1F3C64C3}" destId="{150CBE72-4653-468E-B61E-038B3C603E54}" srcOrd="0" destOrd="0" presId="urn:microsoft.com/office/officeart/2005/8/layout/hList1"/>
    <dgm:cxn modelId="{AF9C7E99-762C-46E9-B5DD-AE569A49408F}" type="presOf" srcId="{82740965-4241-4D49-89D3-84653B9809E0}" destId="{4D9575D7-DCEF-4CC6-A296-FAECC07F57CB}" srcOrd="0" destOrd="0" presId="urn:microsoft.com/office/officeart/2005/8/layout/hList1"/>
    <dgm:cxn modelId="{DB0827A6-7554-4E87-932E-191A955C0A78}" type="presOf" srcId="{86A8B311-6D9D-46CF-A9AC-D8744EDC4584}" destId="{4D9575D7-DCEF-4CC6-A296-FAECC07F57CB}" srcOrd="0" destOrd="1" presId="urn:microsoft.com/office/officeart/2005/8/layout/hList1"/>
    <dgm:cxn modelId="{8ED50BA9-F998-40A1-ABD6-502783820048}" type="presOf" srcId="{EA1985BA-EFCC-4A7B-B7C4-21F940BDED6E}" destId="{8FD9F78D-9328-4749-B355-581609755477}" srcOrd="0" destOrd="1" presId="urn:microsoft.com/office/officeart/2005/8/layout/hList1"/>
    <dgm:cxn modelId="{F2A205B0-CC9F-4600-A5C2-C64190BDBB2E}" srcId="{29160084-7964-4C25-97E3-2A6E1F3C64C3}" destId="{86A8B311-6D9D-46CF-A9AC-D8744EDC4584}" srcOrd="1" destOrd="0" parTransId="{8E7C6014-7036-4194-A93E-842452042F75}" sibTransId="{4A3BA2D2-1162-452F-9257-8CE636BFE4DC}"/>
    <dgm:cxn modelId="{B760FFB6-9294-45D3-A826-AD2E3D2E5504}" type="presOf" srcId="{8878DBCF-5DC9-4EE1-AAED-3B18B8BE2ACD}" destId="{203656D9-E60F-496F-A690-BA698ACA49C2}" srcOrd="0" destOrd="0" presId="urn:microsoft.com/office/officeart/2005/8/layout/hList1"/>
    <dgm:cxn modelId="{2E85BDB8-D34D-4C61-A7B1-9C2B8B0E95E8}" srcId="{C92DC256-8FC1-42F4-8AA7-9DD336624F7C}" destId="{8878DBCF-5DC9-4EE1-AAED-3B18B8BE2ACD}" srcOrd="0" destOrd="0" parTransId="{DDFC69F6-28E3-4556-9B35-F88D35107B4E}" sibTransId="{DBF66A77-9AA7-412E-A2DC-FADC9C72433A}"/>
    <dgm:cxn modelId="{355E97BA-874B-431E-8950-2B357A3774E6}" type="presOf" srcId="{4F0CCA7D-9BDD-4E79-AEF6-2AF46E3127B9}" destId="{94725F2B-30CD-4EAD-8F6D-2A460755CB1C}" srcOrd="0" destOrd="1" presId="urn:microsoft.com/office/officeart/2005/8/layout/hList1"/>
    <dgm:cxn modelId="{7099E1BB-6FF8-4C95-8A63-9784B7616D28}" type="presOf" srcId="{2CAAC7B0-9C7B-4E68-828A-77FC0E1CD338}" destId="{94725F2B-30CD-4EAD-8F6D-2A460755CB1C}" srcOrd="0" destOrd="0" presId="urn:microsoft.com/office/officeart/2005/8/layout/hList1"/>
    <dgm:cxn modelId="{3F9DF7BC-80EA-4F98-BCFC-0FD47D825CB4}" srcId="{8878DBCF-5DC9-4EE1-AAED-3B18B8BE2ACD}" destId="{4509CCA6-A033-436B-87D9-60265E4F2E8D}" srcOrd="2" destOrd="0" parTransId="{DCEDE8C7-8A7F-4B84-A05D-FE24FB5AED1B}" sibTransId="{F70A9C59-1EDE-45F9-8F60-5E4F582A5BD6}"/>
    <dgm:cxn modelId="{45F357C2-1AFA-4988-9272-9025C09FD8EF}" srcId="{29160084-7964-4C25-97E3-2A6E1F3C64C3}" destId="{82740965-4241-4D49-89D3-84653B9809E0}" srcOrd="0" destOrd="0" parTransId="{EBEFB6BB-1735-443A-87BB-1A816958C6DA}" sibTransId="{04CB71A6-6A4D-4E4B-BFE1-B49B8646EA18}"/>
    <dgm:cxn modelId="{7CFCD1CB-432D-45D5-8A3E-5F7900973AFD}" srcId="{45F702EE-9FF4-4AE2-B5DA-315D371845D1}" destId="{789D9E16-BA7A-4FC9-B9BF-11C3C1EDEFF6}" srcOrd="0" destOrd="0" parTransId="{C7E1532B-F8DE-4B2B-855B-A351F0183DDE}" sibTransId="{4F8017DE-7BAF-4657-B36A-553DE669B780}"/>
    <dgm:cxn modelId="{D6D885FB-8F02-4770-8D53-FB5CB6463000}" type="presOf" srcId="{789D9E16-BA7A-4FC9-B9BF-11C3C1EDEFF6}" destId="{8FD9F78D-9328-4749-B355-581609755477}" srcOrd="0" destOrd="0" presId="urn:microsoft.com/office/officeart/2005/8/layout/hList1"/>
    <dgm:cxn modelId="{D46039F5-DE66-473D-AF65-BA6209A34BE0}" type="presParOf" srcId="{FB9470E1-84A7-4843-8BCE-5D767F43A4A7}" destId="{1957111F-8D0E-4C68-923E-06FFFF5A3BBC}" srcOrd="0" destOrd="0" presId="urn:microsoft.com/office/officeart/2005/8/layout/hList1"/>
    <dgm:cxn modelId="{8B4E8BDA-7266-4F8D-A831-69D537712F9B}" type="presParOf" srcId="{1957111F-8D0E-4C68-923E-06FFFF5A3BBC}" destId="{203656D9-E60F-496F-A690-BA698ACA49C2}" srcOrd="0" destOrd="0" presId="urn:microsoft.com/office/officeart/2005/8/layout/hList1"/>
    <dgm:cxn modelId="{5BC571FC-93CD-4452-9534-E7E6205FCA90}" type="presParOf" srcId="{1957111F-8D0E-4C68-923E-06FFFF5A3BBC}" destId="{94725F2B-30CD-4EAD-8F6D-2A460755CB1C}" srcOrd="1" destOrd="0" presId="urn:microsoft.com/office/officeart/2005/8/layout/hList1"/>
    <dgm:cxn modelId="{3EC95DEE-2E3E-43BA-9FE9-E46B2A6535C7}" type="presParOf" srcId="{FB9470E1-84A7-4843-8BCE-5D767F43A4A7}" destId="{5E9580B5-6123-4AFE-BE2F-00D0FBECD06B}" srcOrd="1" destOrd="0" presId="urn:microsoft.com/office/officeart/2005/8/layout/hList1"/>
    <dgm:cxn modelId="{8A168BB6-513B-42F2-9890-6D9A33F69C4A}" type="presParOf" srcId="{FB9470E1-84A7-4843-8BCE-5D767F43A4A7}" destId="{45DF5C9C-7E1B-4A37-B79C-1140E019C644}" srcOrd="2" destOrd="0" presId="urn:microsoft.com/office/officeart/2005/8/layout/hList1"/>
    <dgm:cxn modelId="{F5DD2000-BC74-45E7-AD4F-0018CE24ED48}" type="presParOf" srcId="{45DF5C9C-7E1B-4A37-B79C-1140E019C644}" destId="{150CBE72-4653-468E-B61E-038B3C603E54}" srcOrd="0" destOrd="0" presId="urn:microsoft.com/office/officeart/2005/8/layout/hList1"/>
    <dgm:cxn modelId="{F98796D6-3C84-43EF-945B-3143C9E25EA3}" type="presParOf" srcId="{45DF5C9C-7E1B-4A37-B79C-1140E019C644}" destId="{4D9575D7-DCEF-4CC6-A296-FAECC07F57CB}" srcOrd="1" destOrd="0" presId="urn:microsoft.com/office/officeart/2005/8/layout/hList1"/>
    <dgm:cxn modelId="{4BD51CBC-461F-45EF-B97E-4A8F0E24257B}" type="presParOf" srcId="{FB9470E1-84A7-4843-8BCE-5D767F43A4A7}" destId="{66603197-2DF1-454C-9EDE-6C6F48F8109D}" srcOrd="3" destOrd="0" presId="urn:microsoft.com/office/officeart/2005/8/layout/hList1"/>
    <dgm:cxn modelId="{244D38EB-AAB0-47C1-B9C2-5A7EA8957D70}" type="presParOf" srcId="{FB9470E1-84A7-4843-8BCE-5D767F43A4A7}" destId="{F980298C-FA47-4BA3-A76C-46131C95B01B}" srcOrd="4" destOrd="0" presId="urn:microsoft.com/office/officeart/2005/8/layout/hList1"/>
    <dgm:cxn modelId="{F05F5BF6-3662-43A4-85F9-38B1D50C4F4F}" type="presParOf" srcId="{F980298C-FA47-4BA3-A76C-46131C95B01B}" destId="{8DA3C616-757F-477A-A99C-725A8B094CC5}" srcOrd="0" destOrd="0" presId="urn:microsoft.com/office/officeart/2005/8/layout/hList1"/>
    <dgm:cxn modelId="{28C77D3E-E244-4725-9B52-4D991E72B13A}" type="presParOf" srcId="{F980298C-FA47-4BA3-A76C-46131C95B01B}" destId="{8FD9F78D-9328-4749-B355-58160975547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B622CF-74DD-44C1-ABBC-4AF6EB71715B}">
      <dsp:nvSpPr>
        <dsp:cNvPr id="0" name=""/>
        <dsp:cNvSpPr/>
      </dsp:nvSpPr>
      <dsp:spPr>
        <a:xfrm>
          <a:off x="-4544915" y="-696894"/>
          <a:ext cx="5414108" cy="5414108"/>
        </a:xfrm>
        <a:prstGeom prst="blockArc">
          <a:avLst>
            <a:gd name="adj1" fmla="val 18900000"/>
            <a:gd name="adj2" fmla="val 2700000"/>
            <a:gd name="adj3" fmla="val 399"/>
          </a:avLst>
        </a:prstGeom>
        <a:noFill/>
        <a:ln w="12700" cap="flat" cmpd="sng" algn="ctr">
          <a:solidFill>
            <a:schemeClr val="accent5">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BDD00C1-81D9-497E-8C0A-5B561320B975}">
      <dsp:nvSpPr>
        <dsp:cNvPr id="0" name=""/>
        <dsp:cNvSpPr/>
      </dsp:nvSpPr>
      <dsp:spPr>
        <a:xfrm>
          <a:off x="559004" y="402031"/>
          <a:ext cx="7614512" cy="804063"/>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8226" tIns="106680" rIns="106680" bIns="106680" numCol="1" spcCol="1270" anchor="ctr" anchorCtr="0">
          <a:noAutofit/>
        </a:bodyPr>
        <a:lstStyle/>
        <a:p>
          <a:pPr marL="0" lvl="0" indent="0" algn="l" defTabSz="1866900" rtl="0">
            <a:lnSpc>
              <a:spcPct val="90000"/>
            </a:lnSpc>
            <a:spcBef>
              <a:spcPct val="0"/>
            </a:spcBef>
            <a:spcAft>
              <a:spcPct val="35000"/>
            </a:spcAft>
            <a:buNone/>
          </a:pPr>
          <a:r>
            <a:rPr lang="es-ES" sz="4200" kern="1200" dirty="0">
              <a:solidFill>
                <a:schemeClr val="tx1">
                  <a:lumMod val="85000"/>
                  <a:lumOff val="15000"/>
                </a:schemeClr>
              </a:solidFill>
            </a:rPr>
            <a:t>Motivación en el TDAH</a:t>
          </a:r>
        </a:p>
      </dsp:txBody>
      <dsp:txXfrm>
        <a:off x="559004" y="402031"/>
        <a:ext cx="7614512" cy="804063"/>
      </dsp:txXfrm>
    </dsp:sp>
    <dsp:sp modelId="{5113C766-AB4B-4315-BE99-CD1B06DB2AD5}">
      <dsp:nvSpPr>
        <dsp:cNvPr id="0" name=""/>
        <dsp:cNvSpPr/>
      </dsp:nvSpPr>
      <dsp:spPr>
        <a:xfrm>
          <a:off x="56464" y="301523"/>
          <a:ext cx="1005079" cy="100507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430E018-E52D-4169-BF94-F7280A75FBBE}">
      <dsp:nvSpPr>
        <dsp:cNvPr id="0" name=""/>
        <dsp:cNvSpPr/>
      </dsp:nvSpPr>
      <dsp:spPr>
        <a:xfrm>
          <a:off x="851281" y="1608127"/>
          <a:ext cx="7322235" cy="804063"/>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8226" tIns="106680" rIns="106680" bIns="106680" numCol="1" spcCol="1270" anchor="ctr" anchorCtr="0">
          <a:noAutofit/>
        </a:bodyPr>
        <a:lstStyle/>
        <a:p>
          <a:pPr marL="0" lvl="0" indent="0" algn="l" defTabSz="1866900" rtl="0">
            <a:lnSpc>
              <a:spcPct val="90000"/>
            </a:lnSpc>
            <a:spcBef>
              <a:spcPct val="0"/>
            </a:spcBef>
            <a:spcAft>
              <a:spcPct val="35000"/>
            </a:spcAft>
            <a:buNone/>
          </a:pPr>
          <a:r>
            <a:rPr lang="es-ES" sz="4200" kern="1200" dirty="0">
              <a:solidFill>
                <a:schemeClr val="tx1">
                  <a:lumMod val="85000"/>
                  <a:lumOff val="15000"/>
                </a:schemeClr>
              </a:solidFill>
            </a:rPr>
            <a:t>Manejo conductual</a:t>
          </a:r>
        </a:p>
      </dsp:txBody>
      <dsp:txXfrm>
        <a:off x="851281" y="1608127"/>
        <a:ext cx="7322235" cy="804063"/>
      </dsp:txXfrm>
    </dsp:sp>
    <dsp:sp modelId="{1208DF5B-07EC-4B5E-BC02-128200B58A4C}">
      <dsp:nvSpPr>
        <dsp:cNvPr id="0" name=""/>
        <dsp:cNvSpPr/>
      </dsp:nvSpPr>
      <dsp:spPr>
        <a:xfrm>
          <a:off x="348741" y="1507619"/>
          <a:ext cx="1005079" cy="100507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73948D-A74D-4333-A7F1-1D1FB88B4C89}">
      <dsp:nvSpPr>
        <dsp:cNvPr id="0" name=""/>
        <dsp:cNvSpPr/>
      </dsp:nvSpPr>
      <dsp:spPr>
        <a:xfrm>
          <a:off x="559004" y="2814223"/>
          <a:ext cx="7614512" cy="804063"/>
        </a:xfrm>
        <a:prstGeom prst="rect">
          <a:avLst/>
        </a:prstGeom>
        <a:solidFill>
          <a:schemeClr val="lt1">
            <a:hueOff val="0"/>
            <a:satOff val="0"/>
            <a:lumOff val="0"/>
            <a:alphaOff val="0"/>
          </a:schemeClr>
        </a:solidFill>
        <a:ln w="12700" cap="flat" cmpd="sng" algn="ctr">
          <a:solidFill>
            <a:schemeClr val="accent5">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8226" tIns="106680" rIns="106680" bIns="106680" numCol="1" spcCol="1270" anchor="ctr" anchorCtr="0">
          <a:noAutofit/>
        </a:bodyPr>
        <a:lstStyle/>
        <a:p>
          <a:pPr marL="0" lvl="0" indent="0" algn="l" defTabSz="1866900" rtl="0">
            <a:lnSpc>
              <a:spcPct val="90000"/>
            </a:lnSpc>
            <a:spcBef>
              <a:spcPct val="0"/>
            </a:spcBef>
            <a:spcAft>
              <a:spcPct val="35000"/>
            </a:spcAft>
            <a:buNone/>
          </a:pPr>
          <a:r>
            <a:rPr lang="es-ES" sz="4200" kern="1200" dirty="0">
              <a:solidFill>
                <a:schemeClr val="tx1">
                  <a:lumMod val="85000"/>
                  <a:lumOff val="15000"/>
                </a:schemeClr>
              </a:solidFill>
            </a:rPr>
            <a:t>Familia y TDAH</a:t>
          </a:r>
        </a:p>
      </dsp:txBody>
      <dsp:txXfrm>
        <a:off x="559004" y="2814223"/>
        <a:ext cx="7614512" cy="804063"/>
      </dsp:txXfrm>
    </dsp:sp>
    <dsp:sp modelId="{4ED8D37D-0A6F-44D7-9409-A440C8508710}">
      <dsp:nvSpPr>
        <dsp:cNvPr id="0" name=""/>
        <dsp:cNvSpPr/>
      </dsp:nvSpPr>
      <dsp:spPr>
        <a:xfrm>
          <a:off x="56464" y="2713715"/>
          <a:ext cx="1005079" cy="1005079"/>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C836D-7D11-4D79-BD17-7C306EE2490A}">
      <dsp:nvSpPr>
        <dsp:cNvPr id="0" name=""/>
        <dsp:cNvSpPr/>
      </dsp:nvSpPr>
      <dsp:spPr>
        <a:xfrm>
          <a:off x="0" y="88431"/>
          <a:ext cx="8228013" cy="95238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rtl="0">
            <a:lnSpc>
              <a:spcPct val="100000"/>
            </a:lnSpc>
            <a:spcBef>
              <a:spcPct val="0"/>
            </a:spcBef>
            <a:spcAft>
              <a:spcPct val="35000"/>
            </a:spcAft>
            <a:buNone/>
          </a:pPr>
          <a:r>
            <a:rPr lang="es-ES" sz="2200" kern="1200" dirty="0"/>
            <a:t>La gestión conductual y emocional propia es esencial para ser modelos positivos para el alumnado.</a:t>
          </a:r>
        </a:p>
      </dsp:txBody>
      <dsp:txXfrm>
        <a:off x="46491" y="134922"/>
        <a:ext cx="8135031" cy="859398"/>
      </dsp:txXfrm>
    </dsp:sp>
    <dsp:sp modelId="{0E959EF0-92C6-4681-BA8B-620372B96854}">
      <dsp:nvSpPr>
        <dsp:cNvPr id="0" name=""/>
        <dsp:cNvSpPr/>
      </dsp:nvSpPr>
      <dsp:spPr>
        <a:xfrm>
          <a:off x="0" y="1104171"/>
          <a:ext cx="8228013" cy="95238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rtl="0">
            <a:lnSpc>
              <a:spcPct val="100000"/>
            </a:lnSpc>
            <a:spcBef>
              <a:spcPct val="0"/>
            </a:spcBef>
            <a:spcAft>
              <a:spcPct val="35000"/>
            </a:spcAft>
            <a:buNone/>
          </a:pPr>
          <a:r>
            <a:rPr lang="es-ES" sz="2200" kern="1200" dirty="0"/>
            <a:t>Los que más sufren en los episodios de descontrol son los niños y niñas, y los/las adolescentes.</a:t>
          </a:r>
        </a:p>
      </dsp:txBody>
      <dsp:txXfrm>
        <a:off x="46491" y="1150662"/>
        <a:ext cx="8135031" cy="859398"/>
      </dsp:txXfrm>
    </dsp:sp>
    <dsp:sp modelId="{6D1028DA-7D3A-4BDE-A047-398DC0B6EE59}">
      <dsp:nvSpPr>
        <dsp:cNvPr id="0" name=""/>
        <dsp:cNvSpPr/>
      </dsp:nvSpPr>
      <dsp:spPr>
        <a:xfrm>
          <a:off x="0" y="2119912"/>
          <a:ext cx="8228013" cy="95238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rtl="0">
            <a:lnSpc>
              <a:spcPct val="100000"/>
            </a:lnSpc>
            <a:spcBef>
              <a:spcPct val="0"/>
            </a:spcBef>
            <a:spcAft>
              <a:spcPct val="35000"/>
            </a:spcAft>
            <a:buNone/>
          </a:pPr>
          <a:r>
            <a:rPr lang="es-ES" sz="2200" kern="1200" dirty="0"/>
            <a:t>Los malos comportamientos no son ataques personales. </a:t>
          </a:r>
        </a:p>
      </dsp:txBody>
      <dsp:txXfrm>
        <a:off x="46491" y="2166403"/>
        <a:ext cx="8135031" cy="859398"/>
      </dsp:txXfrm>
    </dsp:sp>
    <dsp:sp modelId="{D268051C-26BD-4CE2-97C2-472152D2F717}">
      <dsp:nvSpPr>
        <dsp:cNvPr id="0" name=""/>
        <dsp:cNvSpPr/>
      </dsp:nvSpPr>
      <dsp:spPr>
        <a:xfrm>
          <a:off x="0" y="3135652"/>
          <a:ext cx="8228013" cy="95238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rtl="0">
            <a:lnSpc>
              <a:spcPct val="100000"/>
            </a:lnSpc>
            <a:spcBef>
              <a:spcPct val="0"/>
            </a:spcBef>
            <a:spcAft>
              <a:spcPct val="35000"/>
            </a:spcAft>
            <a:buNone/>
          </a:pPr>
          <a:r>
            <a:rPr lang="es-ES" sz="2200" kern="1200" dirty="0"/>
            <a:t>La integración en el aula es una responsabilidad de la comunidad educativa.</a:t>
          </a:r>
        </a:p>
      </dsp:txBody>
      <dsp:txXfrm>
        <a:off x="46491" y="3182143"/>
        <a:ext cx="8135031" cy="85939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1ABA44-0349-41BF-AA08-28C3A8050D87}">
      <dsp:nvSpPr>
        <dsp:cNvPr id="0" name=""/>
        <dsp:cNvSpPr/>
      </dsp:nvSpPr>
      <dsp:spPr>
        <a:xfrm>
          <a:off x="0" y="357460"/>
          <a:ext cx="6752433" cy="584325"/>
        </a:xfrm>
        <a:prstGeom prst="rect">
          <a:avLst/>
        </a:prstGeom>
        <a:solidFill>
          <a:schemeClr val="lt1">
            <a:alpha val="90000"/>
            <a:hueOff val="0"/>
            <a:satOff val="0"/>
            <a:lumOff val="0"/>
            <a:alphaOff val="0"/>
          </a:schemeClr>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064" tIns="291592" rIns="524064" bIns="99568" numCol="1" spcCol="1270" anchor="t" anchorCtr="0">
          <a:noAutofit/>
        </a:bodyPr>
        <a:lstStyle/>
        <a:p>
          <a:pPr marL="114300" lvl="1" indent="-114300" algn="l" defTabSz="622300">
            <a:lnSpc>
              <a:spcPct val="90000"/>
            </a:lnSpc>
            <a:spcBef>
              <a:spcPct val="0"/>
            </a:spcBef>
            <a:spcAft>
              <a:spcPct val="15000"/>
            </a:spcAft>
            <a:buChar char="•"/>
          </a:pPr>
          <a:r>
            <a:rPr lang="es-ES" altLang="es-ES" sz="1400" kern="1200" dirty="0">
              <a:solidFill>
                <a:srgbClr val="000000"/>
              </a:solidFill>
              <a:latin typeface="Arial" panose="020B0604020202020204" pitchFamily="34" charset="0"/>
              <a:cs typeface="Arial" panose="020B0604020202020204" pitchFamily="34" charset="0"/>
            </a:rPr>
            <a:t>Tienen serias dudas de su capacidad para ejercer su función parental.  </a:t>
          </a:r>
          <a:endParaRPr lang="es-ES" sz="1400" kern="1200" dirty="0">
            <a:latin typeface="Arial" panose="020B0604020202020204" pitchFamily="34" charset="0"/>
            <a:cs typeface="Arial" panose="020B0604020202020204" pitchFamily="34" charset="0"/>
          </a:endParaRPr>
        </a:p>
      </dsp:txBody>
      <dsp:txXfrm>
        <a:off x="0" y="357460"/>
        <a:ext cx="6752433" cy="584325"/>
      </dsp:txXfrm>
    </dsp:sp>
    <dsp:sp modelId="{9E3F3843-44AE-4BA1-8DC4-27064B083298}">
      <dsp:nvSpPr>
        <dsp:cNvPr id="0" name=""/>
        <dsp:cNvSpPr/>
      </dsp:nvSpPr>
      <dsp:spPr>
        <a:xfrm>
          <a:off x="337621" y="27159"/>
          <a:ext cx="5410042" cy="536941"/>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658" tIns="0" rIns="178658" bIns="0" numCol="1" spcCol="1270" anchor="ctr" anchorCtr="0">
          <a:noAutofit/>
        </a:bodyPr>
        <a:lstStyle/>
        <a:p>
          <a:pPr marL="0" lvl="0" indent="0" algn="l" defTabSz="711200">
            <a:lnSpc>
              <a:spcPct val="90000"/>
            </a:lnSpc>
            <a:spcBef>
              <a:spcPct val="0"/>
            </a:spcBef>
            <a:spcAft>
              <a:spcPct val="35000"/>
            </a:spcAft>
            <a:buNone/>
          </a:pPr>
          <a:r>
            <a:rPr lang="es-ES" altLang="es-ES" sz="1600" b="1" kern="1200" dirty="0">
              <a:solidFill>
                <a:schemeClr val="bg1"/>
              </a:solidFill>
              <a:effectLst/>
              <a:latin typeface="Arial" panose="020B0604020202020204" pitchFamily="34" charset="0"/>
              <a:cs typeface="Arial" panose="020B0604020202020204" pitchFamily="34" charset="0"/>
            </a:rPr>
            <a:t>Se sienten  insatisfechos, con baja autoestima y sensación de baja competencia. </a:t>
          </a:r>
          <a:endParaRPr lang="es-ES" sz="1600" b="1" kern="1200" dirty="0">
            <a:solidFill>
              <a:schemeClr val="bg1"/>
            </a:solidFill>
            <a:effectLst/>
            <a:latin typeface="Arial" panose="020B0604020202020204" pitchFamily="34" charset="0"/>
            <a:cs typeface="Arial" panose="020B0604020202020204" pitchFamily="34" charset="0"/>
          </a:endParaRPr>
        </a:p>
      </dsp:txBody>
      <dsp:txXfrm>
        <a:off x="363832" y="53370"/>
        <a:ext cx="5357620" cy="484519"/>
      </dsp:txXfrm>
    </dsp:sp>
    <dsp:sp modelId="{ED9F8BD9-7D20-41FF-96D1-2A40C71EC13F}">
      <dsp:nvSpPr>
        <dsp:cNvPr id="0" name=""/>
        <dsp:cNvSpPr/>
      </dsp:nvSpPr>
      <dsp:spPr>
        <a:xfrm>
          <a:off x="0" y="1347687"/>
          <a:ext cx="6752433" cy="584325"/>
        </a:xfrm>
        <a:prstGeom prst="rect">
          <a:avLst/>
        </a:prstGeom>
        <a:solidFill>
          <a:schemeClr val="lt1">
            <a:alpha val="90000"/>
            <a:hueOff val="0"/>
            <a:satOff val="0"/>
            <a:lumOff val="0"/>
            <a:alphaOff val="0"/>
          </a:schemeClr>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064" tIns="291592" rIns="524064" bIns="99568" numCol="1" spcCol="1270" anchor="t" anchorCtr="0">
          <a:noAutofit/>
        </a:bodyPr>
        <a:lstStyle/>
        <a:p>
          <a:pPr marL="114300" lvl="1" indent="-114300" algn="l" defTabSz="622300">
            <a:lnSpc>
              <a:spcPct val="90000"/>
            </a:lnSpc>
            <a:spcBef>
              <a:spcPct val="0"/>
            </a:spcBef>
            <a:spcAft>
              <a:spcPct val="15000"/>
            </a:spcAft>
            <a:buChar char="•"/>
          </a:pPr>
          <a:r>
            <a:rPr lang="es-ES" altLang="es-ES" sz="1400" kern="1200" dirty="0">
              <a:solidFill>
                <a:srgbClr val="000000"/>
              </a:solidFill>
              <a:latin typeface="Arial" panose="020B0604020202020204" pitchFamily="34" charset="0"/>
              <a:cs typeface="Arial" panose="020B0604020202020204" pitchFamily="34" charset="0"/>
            </a:rPr>
            <a:t>Por organizar actividades al margen del cuidado del niño. </a:t>
          </a:r>
          <a:endParaRPr lang="es-ES" sz="1400" kern="1200" dirty="0">
            <a:latin typeface="Arial" panose="020B0604020202020204" pitchFamily="34" charset="0"/>
            <a:cs typeface="Arial" panose="020B0604020202020204" pitchFamily="34" charset="0"/>
          </a:endParaRPr>
        </a:p>
      </dsp:txBody>
      <dsp:txXfrm>
        <a:off x="0" y="1347687"/>
        <a:ext cx="6752433" cy="584325"/>
      </dsp:txXfrm>
    </dsp:sp>
    <dsp:sp modelId="{7001F570-2818-48F5-8754-AF4CE9A0BD55}">
      <dsp:nvSpPr>
        <dsp:cNvPr id="0" name=""/>
        <dsp:cNvSpPr/>
      </dsp:nvSpPr>
      <dsp:spPr>
        <a:xfrm>
          <a:off x="337621" y="1017385"/>
          <a:ext cx="5410042" cy="536941"/>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658" tIns="0" rIns="178658" bIns="0" numCol="1" spcCol="1270" anchor="ctr" anchorCtr="0">
          <a:noAutofit/>
        </a:bodyPr>
        <a:lstStyle/>
        <a:p>
          <a:pPr marL="0" lvl="0" indent="0" algn="l" defTabSz="711200">
            <a:lnSpc>
              <a:spcPct val="90000"/>
            </a:lnSpc>
            <a:spcBef>
              <a:spcPct val="0"/>
            </a:spcBef>
            <a:spcAft>
              <a:spcPct val="35000"/>
            </a:spcAft>
            <a:buNone/>
          </a:pPr>
          <a:r>
            <a:rPr lang="es-ES" altLang="es-ES" sz="1600" b="1" kern="1200" dirty="0">
              <a:solidFill>
                <a:schemeClr val="bg1"/>
              </a:solidFill>
              <a:effectLst/>
              <a:latin typeface="Arial" panose="020B0604020202020204" pitchFamily="34" charset="0"/>
              <a:cs typeface="Arial" panose="020B0604020202020204" pitchFamily="34" charset="0"/>
            </a:rPr>
            <a:t>Tienen  menos tiempo para ellos mismos.</a:t>
          </a:r>
          <a:endParaRPr lang="es-ES" sz="1600" b="1" kern="1200" dirty="0">
            <a:solidFill>
              <a:schemeClr val="bg1"/>
            </a:solidFill>
            <a:effectLst/>
            <a:latin typeface="Arial" panose="020B0604020202020204" pitchFamily="34" charset="0"/>
            <a:cs typeface="Arial" panose="020B0604020202020204" pitchFamily="34" charset="0"/>
          </a:endParaRPr>
        </a:p>
      </dsp:txBody>
      <dsp:txXfrm>
        <a:off x="363832" y="1043596"/>
        <a:ext cx="5357620" cy="484519"/>
      </dsp:txXfrm>
    </dsp:sp>
    <dsp:sp modelId="{2E6DD26D-42B1-485F-A612-5704272A05F3}">
      <dsp:nvSpPr>
        <dsp:cNvPr id="0" name=""/>
        <dsp:cNvSpPr/>
      </dsp:nvSpPr>
      <dsp:spPr>
        <a:xfrm>
          <a:off x="0" y="2337914"/>
          <a:ext cx="6752433" cy="771750"/>
        </a:xfrm>
        <a:prstGeom prst="rect">
          <a:avLst/>
        </a:prstGeom>
        <a:solidFill>
          <a:schemeClr val="lt1">
            <a:alpha val="90000"/>
            <a:hueOff val="0"/>
            <a:satOff val="0"/>
            <a:lumOff val="0"/>
            <a:alphaOff val="0"/>
          </a:schemeClr>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064" tIns="291592" rIns="524064" bIns="99568" numCol="1" spcCol="1270" anchor="t" anchorCtr="0">
          <a:noAutofit/>
        </a:bodyPr>
        <a:lstStyle/>
        <a:p>
          <a:pPr marL="114300" lvl="1" indent="-114300" algn="l" defTabSz="622300">
            <a:lnSpc>
              <a:spcPct val="90000"/>
            </a:lnSpc>
            <a:spcBef>
              <a:spcPct val="0"/>
            </a:spcBef>
            <a:spcAft>
              <a:spcPct val="15000"/>
            </a:spcAft>
            <a:buChar char="•"/>
          </a:pPr>
          <a:r>
            <a:rPr lang="es-ES" altLang="es-ES" sz="1400" b="1" kern="1200" dirty="0">
              <a:solidFill>
                <a:srgbClr val="000000"/>
              </a:solidFill>
              <a:latin typeface="Arial" panose="020B0604020202020204" pitchFamily="34" charset="0"/>
              <a:cs typeface="Arial" panose="020B0604020202020204" pitchFamily="34" charset="0"/>
            </a:rPr>
            <a:t>Mayor tasa de separaciones y divorcios </a:t>
          </a:r>
          <a:r>
            <a:rPr lang="es-ES" altLang="es-ES" sz="1400" kern="1200" dirty="0">
              <a:solidFill>
                <a:srgbClr val="000000"/>
              </a:solidFill>
              <a:latin typeface="Arial" panose="020B0604020202020204" pitchFamily="34" charset="0"/>
              <a:cs typeface="Arial" panose="020B0604020202020204" pitchFamily="34" charset="0"/>
            </a:rPr>
            <a:t> en comparación con las familias sin niños con TDAH.</a:t>
          </a:r>
          <a:endParaRPr lang="es-ES" sz="1400" kern="1200" dirty="0">
            <a:latin typeface="Arial" panose="020B0604020202020204" pitchFamily="34" charset="0"/>
            <a:cs typeface="Arial" panose="020B0604020202020204" pitchFamily="34" charset="0"/>
          </a:endParaRPr>
        </a:p>
      </dsp:txBody>
      <dsp:txXfrm>
        <a:off x="0" y="2337914"/>
        <a:ext cx="6752433" cy="771750"/>
      </dsp:txXfrm>
    </dsp:sp>
    <dsp:sp modelId="{4156771D-B6E4-4808-A065-C7CB9576D807}">
      <dsp:nvSpPr>
        <dsp:cNvPr id="0" name=""/>
        <dsp:cNvSpPr/>
      </dsp:nvSpPr>
      <dsp:spPr>
        <a:xfrm>
          <a:off x="337621" y="2007612"/>
          <a:ext cx="5341174" cy="536941"/>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658" tIns="0" rIns="178658" bIns="0" numCol="1" spcCol="1270" anchor="ctr" anchorCtr="0">
          <a:noAutofit/>
        </a:bodyPr>
        <a:lstStyle/>
        <a:p>
          <a:pPr marL="0" lvl="0" indent="0" algn="l" defTabSz="711200">
            <a:lnSpc>
              <a:spcPct val="90000"/>
            </a:lnSpc>
            <a:spcBef>
              <a:spcPct val="0"/>
            </a:spcBef>
            <a:spcAft>
              <a:spcPct val="35000"/>
            </a:spcAft>
            <a:buFont typeface="Calibri" panose="020F0502020204030204" pitchFamily="34" charset="0"/>
            <a:buNone/>
          </a:pPr>
          <a:r>
            <a:rPr lang="es-ES" altLang="es-ES" sz="1600" b="1" kern="1200" dirty="0">
              <a:solidFill>
                <a:schemeClr val="bg1"/>
              </a:solidFill>
              <a:effectLst/>
              <a:latin typeface="Arial" panose="020B0604020202020204" pitchFamily="34" charset="0"/>
              <a:cs typeface="Arial" panose="020B0604020202020204" pitchFamily="34" charset="0"/>
            </a:rPr>
            <a:t>Pueden aumentar los problemas matrimoniales.</a:t>
          </a:r>
          <a:endParaRPr lang="es-ES" sz="1600" b="1" kern="1200" dirty="0">
            <a:solidFill>
              <a:schemeClr val="bg1"/>
            </a:solidFill>
            <a:effectLst/>
            <a:latin typeface="Arial" panose="020B0604020202020204" pitchFamily="34" charset="0"/>
            <a:cs typeface="Arial" panose="020B0604020202020204" pitchFamily="34" charset="0"/>
          </a:endParaRPr>
        </a:p>
      </dsp:txBody>
      <dsp:txXfrm>
        <a:off x="363832" y="2033823"/>
        <a:ext cx="5288752" cy="484519"/>
      </dsp:txXfrm>
    </dsp:sp>
    <dsp:sp modelId="{AD1E728C-031C-4BC2-9F54-54873C643F75}">
      <dsp:nvSpPr>
        <dsp:cNvPr id="0" name=""/>
        <dsp:cNvSpPr/>
      </dsp:nvSpPr>
      <dsp:spPr>
        <a:xfrm>
          <a:off x="0" y="3515565"/>
          <a:ext cx="6752433" cy="771750"/>
        </a:xfrm>
        <a:prstGeom prst="rect">
          <a:avLst/>
        </a:prstGeom>
        <a:solidFill>
          <a:schemeClr val="lt1">
            <a:alpha val="90000"/>
            <a:hueOff val="0"/>
            <a:satOff val="0"/>
            <a:lumOff val="0"/>
            <a:alphaOff val="0"/>
          </a:schemeClr>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24064" tIns="291592" rIns="524064" bIns="99568" numCol="1" spcCol="1270" anchor="t" anchorCtr="0">
          <a:noAutofit/>
        </a:bodyPr>
        <a:lstStyle/>
        <a:p>
          <a:pPr marL="114300" lvl="1" indent="-114300" algn="l" defTabSz="622300">
            <a:lnSpc>
              <a:spcPct val="90000"/>
            </a:lnSpc>
            <a:spcBef>
              <a:spcPct val="0"/>
            </a:spcBef>
            <a:spcAft>
              <a:spcPct val="15000"/>
            </a:spcAft>
            <a:buChar char="•"/>
          </a:pPr>
          <a:r>
            <a:rPr lang="es-ES" altLang="es-ES" sz="1400" kern="1200" dirty="0">
              <a:solidFill>
                <a:srgbClr val="000000"/>
              </a:solidFill>
              <a:latin typeface="Arial" panose="020B0604020202020204" pitchFamily="34" charset="0"/>
              <a:cs typeface="Arial" panose="020B0604020202020204" pitchFamily="34" charset="0"/>
            </a:rPr>
            <a:t>Como trastornos del estado del ánimo, de tipo ansioso o el abuso de sustancias, entre otros.</a:t>
          </a:r>
          <a:endParaRPr lang="es-ES" sz="1400" kern="1200" dirty="0">
            <a:latin typeface="Arial" panose="020B0604020202020204" pitchFamily="34" charset="0"/>
            <a:cs typeface="Arial" panose="020B0604020202020204" pitchFamily="34" charset="0"/>
          </a:endParaRPr>
        </a:p>
      </dsp:txBody>
      <dsp:txXfrm>
        <a:off x="0" y="3515565"/>
        <a:ext cx="6752433" cy="771750"/>
      </dsp:txXfrm>
    </dsp:sp>
    <dsp:sp modelId="{A9C68A94-0B6A-4E9F-B20E-1730092EF18F}">
      <dsp:nvSpPr>
        <dsp:cNvPr id="0" name=""/>
        <dsp:cNvSpPr/>
      </dsp:nvSpPr>
      <dsp:spPr>
        <a:xfrm>
          <a:off x="337621" y="3185264"/>
          <a:ext cx="5341174" cy="536941"/>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8658" tIns="0" rIns="178658" bIns="0" numCol="1" spcCol="1270" anchor="ctr" anchorCtr="0">
          <a:noAutofit/>
        </a:bodyPr>
        <a:lstStyle/>
        <a:p>
          <a:pPr marL="0" lvl="0" indent="0" algn="l" defTabSz="711200">
            <a:lnSpc>
              <a:spcPct val="90000"/>
            </a:lnSpc>
            <a:spcBef>
              <a:spcPct val="0"/>
            </a:spcBef>
            <a:spcAft>
              <a:spcPct val="35000"/>
            </a:spcAft>
            <a:buNone/>
          </a:pPr>
          <a:r>
            <a:rPr lang="es-ES" altLang="es-ES" sz="1600" b="1" kern="1200" dirty="0">
              <a:solidFill>
                <a:schemeClr val="bg1"/>
              </a:solidFill>
              <a:effectLst/>
              <a:latin typeface="Arial" panose="020B0604020202020204" pitchFamily="34" charset="0"/>
              <a:cs typeface="Arial" panose="020B0604020202020204" pitchFamily="34" charset="0"/>
            </a:rPr>
            <a:t>Mayor riesgo de padecer trastornos psiquiátricos.</a:t>
          </a:r>
          <a:endParaRPr lang="es-ES" sz="1600" b="1" kern="1200" dirty="0">
            <a:solidFill>
              <a:schemeClr val="bg1"/>
            </a:solidFill>
            <a:effectLst/>
            <a:latin typeface="Arial" panose="020B0604020202020204" pitchFamily="34" charset="0"/>
            <a:cs typeface="Arial" panose="020B0604020202020204" pitchFamily="34" charset="0"/>
          </a:endParaRPr>
        </a:p>
      </dsp:txBody>
      <dsp:txXfrm>
        <a:off x="363832" y="3211475"/>
        <a:ext cx="5288752" cy="48451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5421ED-6EF6-4B60-AE54-CD8D40C4E2AD}">
      <dsp:nvSpPr>
        <dsp:cNvPr id="0" name=""/>
        <dsp:cNvSpPr/>
      </dsp:nvSpPr>
      <dsp:spPr>
        <a:xfrm>
          <a:off x="1063139" y="0"/>
          <a:ext cx="3863062" cy="2996806"/>
        </a:xfrm>
        <a:prstGeom prst="triangle">
          <a:avLst/>
        </a:prstGeom>
        <a:solidFill>
          <a:srgbClr val="D85B16"/>
        </a:solidFill>
        <a:ln>
          <a:noFill/>
        </a:ln>
        <a:effectLst>
          <a:outerShdw blurRad="39000" dist="25400" dir="5400000" rotWithShape="0">
            <a:srgbClr val="000000">
              <a:alpha val="38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16E32BF-8058-43D4-B630-50C4EDDE0B3E}">
      <dsp:nvSpPr>
        <dsp:cNvPr id="0" name=""/>
        <dsp:cNvSpPr/>
      </dsp:nvSpPr>
      <dsp:spPr>
        <a:xfrm>
          <a:off x="2980136" y="299973"/>
          <a:ext cx="1947923" cy="532635"/>
        </a:xfrm>
        <a:prstGeom prst="roundRect">
          <a:avLst/>
        </a:prstGeom>
        <a:solidFill>
          <a:srgbClr val="FFFFFF">
            <a:alpha val="90000"/>
            <a:hueOff val="0"/>
            <a:satOff val="0"/>
            <a:lumOff val="0"/>
            <a:alphaOff val="0"/>
          </a:srgbClr>
        </a:solidFill>
        <a:ln w="6350" cap="rnd" cmpd="sng" algn="ctr">
          <a:solidFill>
            <a:srgbClr val="6D7D66">
              <a:hueOff val="0"/>
              <a:satOff val="0"/>
              <a:lumOff val="0"/>
              <a:alphaOff val="0"/>
            </a:srgbClr>
          </a:solidFill>
          <a:prstDash val="solid"/>
          <a:miter lim="800000"/>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rgbClr val="514843"/>
          </a:contourClr>
        </a:sp3d>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s-ES" sz="2000" kern="1200" dirty="0">
              <a:solidFill>
                <a:srgbClr val="514843">
                  <a:hueOff val="0"/>
                  <a:satOff val="0"/>
                  <a:lumOff val="0"/>
                  <a:alphaOff val="0"/>
                </a:srgbClr>
              </a:solidFill>
              <a:latin typeface="Euphemia"/>
              <a:ea typeface="+mn-ea"/>
              <a:cs typeface="+mn-cs"/>
            </a:rPr>
            <a:t>1. LOE, LOMCE, </a:t>
          </a:r>
          <a:r>
            <a:rPr lang="es-ES" sz="2000" kern="1200" dirty="0" err="1">
              <a:solidFill>
                <a:srgbClr val="514843">
                  <a:hueOff val="0"/>
                  <a:satOff val="0"/>
                  <a:lumOff val="0"/>
                  <a:alphaOff val="0"/>
                </a:srgbClr>
              </a:solidFill>
              <a:latin typeface="Euphemia"/>
              <a:ea typeface="+mn-ea"/>
              <a:cs typeface="+mn-cs"/>
            </a:rPr>
            <a:t>RDs</a:t>
          </a:r>
          <a:endParaRPr lang="es-ES" sz="2000" kern="1200" dirty="0">
            <a:solidFill>
              <a:srgbClr val="514843">
                <a:hueOff val="0"/>
                <a:satOff val="0"/>
                <a:lumOff val="0"/>
                <a:alphaOff val="0"/>
              </a:srgbClr>
            </a:solidFill>
            <a:latin typeface="Euphemia"/>
            <a:ea typeface="+mn-ea"/>
            <a:cs typeface="+mn-cs"/>
          </a:endParaRPr>
        </a:p>
      </dsp:txBody>
      <dsp:txXfrm>
        <a:off x="3006137" y="325974"/>
        <a:ext cx="1895921" cy="480633"/>
      </dsp:txXfrm>
    </dsp:sp>
    <dsp:sp modelId="{60B4D318-4EFA-4966-89D5-834014CA19F0}">
      <dsp:nvSpPr>
        <dsp:cNvPr id="0" name=""/>
        <dsp:cNvSpPr/>
      </dsp:nvSpPr>
      <dsp:spPr>
        <a:xfrm>
          <a:off x="2980136" y="899188"/>
          <a:ext cx="1947923" cy="532635"/>
        </a:xfrm>
        <a:prstGeom prst="roundRect">
          <a:avLst/>
        </a:prstGeom>
        <a:solidFill>
          <a:srgbClr val="FFFFFF">
            <a:alpha val="90000"/>
            <a:hueOff val="0"/>
            <a:satOff val="0"/>
            <a:lumOff val="0"/>
            <a:alphaOff val="0"/>
          </a:srgbClr>
        </a:solidFill>
        <a:ln w="6350" cap="rnd" cmpd="sng" algn="ctr">
          <a:solidFill>
            <a:srgbClr val="525A6A">
              <a:hueOff val="0"/>
              <a:satOff val="0"/>
              <a:lumOff val="0"/>
              <a:alphaOff val="0"/>
            </a:srgbClr>
          </a:solidFill>
          <a:prstDash val="solid"/>
          <a:miter lim="800000"/>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rgbClr val="514843"/>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solidFill>
                <a:srgbClr val="514843">
                  <a:hueOff val="0"/>
                  <a:satOff val="0"/>
                  <a:lumOff val="0"/>
                  <a:alphaOff val="0"/>
                </a:srgbClr>
              </a:solidFill>
              <a:latin typeface="Euphemia"/>
              <a:ea typeface="+mn-ea"/>
              <a:cs typeface="+mn-cs"/>
            </a:rPr>
            <a:t>2. Normativa autonómica gallega</a:t>
          </a:r>
        </a:p>
      </dsp:txBody>
      <dsp:txXfrm>
        <a:off x="3006137" y="925189"/>
        <a:ext cx="1895921" cy="480633"/>
      </dsp:txXfrm>
    </dsp:sp>
    <dsp:sp modelId="{9B0A7CCB-B2A1-4E35-92F3-5336A6853FEE}">
      <dsp:nvSpPr>
        <dsp:cNvPr id="0" name=""/>
        <dsp:cNvSpPr/>
      </dsp:nvSpPr>
      <dsp:spPr>
        <a:xfrm>
          <a:off x="2980136" y="1498403"/>
          <a:ext cx="1947923" cy="532635"/>
        </a:xfrm>
        <a:prstGeom prst="roundRect">
          <a:avLst/>
        </a:prstGeom>
        <a:solidFill>
          <a:srgbClr val="FFFFFF">
            <a:alpha val="90000"/>
            <a:hueOff val="0"/>
            <a:satOff val="0"/>
            <a:lumOff val="0"/>
            <a:alphaOff val="0"/>
          </a:srgbClr>
        </a:solidFill>
        <a:ln w="6350" cap="rnd" cmpd="sng" algn="ctr">
          <a:solidFill>
            <a:srgbClr val="827266">
              <a:hueOff val="0"/>
              <a:satOff val="0"/>
              <a:lumOff val="0"/>
              <a:alphaOff val="0"/>
            </a:srgbClr>
          </a:solidFill>
          <a:prstDash val="solid"/>
          <a:miter lim="800000"/>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rgbClr val="514843"/>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s-ES" sz="1000" kern="1200" dirty="0">
              <a:solidFill>
                <a:srgbClr val="514843">
                  <a:hueOff val="0"/>
                  <a:satOff val="0"/>
                  <a:lumOff val="0"/>
                  <a:alphaOff val="0"/>
                </a:srgbClr>
              </a:solidFill>
              <a:latin typeface="Euphemia"/>
              <a:ea typeface="+mn-ea"/>
              <a:cs typeface="+mn-cs"/>
            </a:rPr>
            <a:t>3. Estudio de manuales que abordan la tutoría y el PAT</a:t>
          </a:r>
        </a:p>
      </dsp:txBody>
      <dsp:txXfrm>
        <a:off x="3006137" y="1524404"/>
        <a:ext cx="1895921" cy="480633"/>
      </dsp:txXfrm>
    </dsp:sp>
    <dsp:sp modelId="{34CF2E72-8DE7-4B8B-AAAD-F135A57AD365}">
      <dsp:nvSpPr>
        <dsp:cNvPr id="0" name=""/>
        <dsp:cNvSpPr/>
      </dsp:nvSpPr>
      <dsp:spPr>
        <a:xfrm>
          <a:off x="2980136" y="2097617"/>
          <a:ext cx="1947923" cy="532635"/>
        </a:xfrm>
        <a:prstGeom prst="roundRect">
          <a:avLst/>
        </a:prstGeom>
        <a:solidFill>
          <a:srgbClr val="FFFFFF">
            <a:alpha val="90000"/>
            <a:hueOff val="0"/>
            <a:satOff val="0"/>
            <a:lumOff val="0"/>
            <a:alphaOff val="0"/>
          </a:srgbClr>
        </a:solidFill>
        <a:ln w="57150" cap="rnd" cmpd="sng" algn="ctr">
          <a:solidFill>
            <a:srgbClr val="FF6600"/>
          </a:solidFill>
          <a:prstDash val="solid"/>
          <a:miter lim="800000"/>
        </a:ln>
        <a:effectLst>
          <a:outerShdw blurRad="39000" dist="25400" dir="5400000" rotWithShape="0">
            <a:srgbClr val="000000">
              <a:alpha val="38000"/>
            </a:srgbClr>
          </a:outerShdw>
        </a:effectLst>
        <a:scene3d>
          <a:camera prst="orthographicFront"/>
          <a:lightRig rig="threePt" dir="t">
            <a:rot lat="0" lon="0" rev="7500000"/>
          </a:lightRig>
        </a:scene3d>
        <a:sp3d z="152400" extrusionH="63500" prstMaterial="dkEdge">
          <a:bevelT w="135400" h="16350" prst="relaxedInset"/>
          <a:contourClr>
            <a:srgbClr val="514843"/>
          </a:contourClr>
        </a:sp3d>
      </dsp:spPr>
      <dsp:style>
        <a:lnRef idx="1">
          <a:scrgbClr r="0" g="0" b="0"/>
        </a:lnRef>
        <a:fillRef idx="1">
          <a:scrgbClr r="0" g="0" b="0"/>
        </a:fillRef>
        <a:effectRef idx="2">
          <a:scrgbClr r="0" g="0" b="0"/>
        </a:effectRef>
        <a:fontRef idx="minor"/>
      </dsp:style>
      <dsp:txBody>
        <a:bodyPr spcFirstLastPara="0" vert="horz" wrap="square" lIns="38100" tIns="38100" rIns="38100" bIns="38100" numCol="1" spcCol="1270" anchor="ctr" anchorCtr="0">
          <a:noAutofit/>
        </a:bodyPr>
        <a:lstStyle/>
        <a:p>
          <a:pPr marL="0" lvl="0" indent="0" algn="ctr" defTabSz="444500" rtl="0">
            <a:lnSpc>
              <a:spcPct val="90000"/>
            </a:lnSpc>
            <a:spcBef>
              <a:spcPct val="0"/>
            </a:spcBef>
            <a:spcAft>
              <a:spcPct val="35000"/>
            </a:spcAft>
            <a:buNone/>
          </a:pPr>
          <a:r>
            <a:rPr lang="es-ES_tradnl" sz="1000" kern="1200" dirty="0">
              <a:solidFill>
                <a:schemeClr val="tx1"/>
              </a:solidFill>
              <a:latin typeface="Euphemia"/>
              <a:ea typeface="+mn-ea"/>
              <a:cs typeface="+mn-cs"/>
            </a:rPr>
            <a:t>3. Estudio de </a:t>
          </a:r>
          <a:r>
            <a:rPr lang="es-ES_tradnl" sz="1000" kern="1200" dirty="0" err="1">
              <a:solidFill>
                <a:schemeClr val="tx1"/>
              </a:solidFill>
              <a:latin typeface="Euphemia"/>
              <a:ea typeface="+mn-ea"/>
              <a:cs typeface="+mn-cs"/>
            </a:rPr>
            <a:t>PATs</a:t>
          </a:r>
          <a:r>
            <a:rPr lang="es-ES_tradnl" sz="1000" kern="1200" dirty="0">
              <a:solidFill>
                <a:schemeClr val="tx1"/>
              </a:solidFill>
              <a:latin typeface="Euphemia"/>
              <a:ea typeface="+mn-ea"/>
              <a:cs typeface="+mn-cs"/>
            </a:rPr>
            <a:t> de centros concretos</a:t>
          </a:r>
        </a:p>
      </dsp:txBody>
      <dsp:txXfrm>
        <a:off x="3006137" y="2123618"/>
        <a:ext cx="1895921" cy="48063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6E9FC4-1ABF-4042-80C5-DA69C66E9F27}">
      <dsp:nvSpPr>
        <dsp:cNvPr id="0" name=""/>
        <dsp:cNvSpPr/>
      </dsp:nvSpPr>
      <dsp:spPr>
        <a:xfrm>
          <a:off x="0" y="819897"/>
          <a:ext cx="7513982" cy="607779"/>
        </a:xfrm>
        <a:prstGeom prst="roundRect">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altLang="es-E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Objetivo: coordinación de la intervención en el centro</a:t>
          </a:r>
          <a:endParaRPr lang="es-ES" sz="2000" b="1" kern="1200"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29669" y="849566"/>
        <a:ext cx="7454644" cy="548441"/>
      </dsp:txXfrm>
    </dsp:sp>
    <dsp:sp modelId="{A7E8B161-A5EB-45E0-9427-41565261A343}">
      <dsp:nvSpPr>
        <dsp:cNvPr id="0" name=""/>
        <dsp:cNvSpPr/>
      </dsp:nvSpPr>
      <dsp:spPr>
        <a:xfrm>
          <a:off x="0" y="1427677"/>
          <a:ext cx="7513982" cy="1816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8569" tIns="25400" rIns="142240" bIns="25400" numCol="1" spcCol="1270" anchor="t" anchorCtr="0">
          <a:noAutofit/>
        </a:bodyPr>
        <a:lstStyle/>
        <a:p>
          <a:pPr marL="228600" lvl="1" indent="-228600" algn="l" defTabSz="889000">
            <a:lnSpc>
              <a:spcPct val="90000"/>
            </a:lnSpc>
            <a:spcBef>
              <a:spcPct val="0"/>
            </a:spcBef>
            <a:spcAft>
              <a:spcPct val="20000"/>
            </a:spcAft>
            <a:buChar char="•"/>
          </a:pPr>
          <a:endParaRPr lang="es-ES" altLang="es-ES" sz="2000" kern="1200" dirty="0">
            <a:solidFill>
              <a:srgbClr val="00000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s-ES" altLang="es-ES" sz="2000" kern="1200" dirty="0">
              <a:latin typeface="Arial" panose="020B0604020202020204" pitchFamily="34" charset="0"/>
              <a:cs typeface="Arial" panose="020B0604020202020204" pitchFamily="34" charset="0"/>
            </a:rPr>
            <a:t>El protagonista de la coordinación es </a:t>
          </a:r>
          <a:r>
            <a:rPr lang="es-ES" altLang="es-ES" sz="2000" b="1" kern="1200" dirty="0">
              <a:solidFill>
                <a:srgbClr val="FF6600"/>
              </a:solidFill>
              <a:latin typeface="Arial" panose="020B0604020202020204" pitchFamily="34" charset="0"/>
              <a:cs typeface="Arial" panose="020B0604020202020204" pitchFamily="34" charset="0"/>
            </a:rPr>
            <a:t>el/la tutor/a</a:t>
          </a:r>
          <a:r>
            <a:rPr lang="es-ES" altLang="es-ES" sz="2000" kern="1200" dirty="0">
              <a:latin typeface="Arial" panose="020B0604020202020204" pitchFamily="34" charset="0"/>
              <a:cs typeface="Arial" panose="020B0604020202020204" pitchFamily="34" charset="0"/>
            </a:rPr>
            <a:t>; ya que es quien trabaja día a día con el niño y su familia.</a:t>
          </a:r>
        </a:p>
        <a:p>
          <a:pPr marL="228600" lvl="1" indent="-228600" algn="l" defTabSz="889000">
            <a:lnSpc>
              <a:spcPct val="90000"/>
            </a:lnSpc>
            <a:spcBef>
              <a:spcPct val="0"/>
            </a:spcBef>
            <a:spcAft>
              <a:spcPct val="20000"/>
            </a:spcAft>
            <a:buChar char="•"/>
          </a:pPr>
          <a:endParaRPr lang="es-ES" altLang="es-ES" sz="2000" kern="1200" dirty="0">
            <a:solidFill>
              <a:srgbClr val="000000"/>
            </a:solidFill>
            <a:latin typeface="Arial" panose="020B0604020202020204" pitchFamily="34" charset="0"/>
            <a:cs typeface="Arial" panose="020B0604020202020204" pitchFamily="34" charset="0"/>
          </a:endParaRPr>
        </a:p>
        <a:p>
          <a:pPr marL="228600" lvl="1" indent="-228600" algn="l" defTabSz="889000">
            <a:lnSpc>
              <a:spcPct val="90000"/>
            </a:lnSpc>
            <a:spcBef>
              <a:spcPct val="0"/>
            </a:spcBef>
            <a:spcAft>
              <a:spcPct val="20000"/>
            </a:spcAft>
            <a:buChar char="•"/>
          </a:pPr>
          <a:r>
            <a:rPr lang="es-ES" altLang="es-ES" sz="2000" kern="1200" dirty="0">
              <a:latin typeface="Arial" panose="020B0604020202020204" pitchFamily="34" charset="0"/>
              <a:cs typeface="Arial" panose="020B0604020202020204" pitchFamily="34" charset="0"/>
            </a:rPr>
            <a:t>El/la </a:t>
          </a:r>
          <a:r>
            <a:rPr lang="es-ES" altLang="es-ES" sz="2000" b="1" kern="1200" dirty="0">
              <a:solidFill>
                <a:srgbClr val="FF6600"/>
              </a:solidFill>
              <a:latin typeface="Arial" panose="020B0604020202020204" pitchFamily="34" charset="0"/>
              <a:cs typeface="Arial" panose="020B0604020202020204" pitchFamily="34" charset="0"/>
            </a:rPr>
            <a:t>orientador/a</a:t>
          </a:r>
          <a:r>
            <a:rPr lang="es-ES" altLang="es-ES" sz="2000" kern="1200" dirty="0">
              <a:latin typeface="Arial" panose="020B0604020202020204" pitchFamily="34" charset="0"/>
              <a:cs typeface="Arial" panose="020B0604020202020204" pitchFamily="34" charset="0"/>
            </a:rPr>
            <a:t> tiene la función de asesorar y colaborar de manera estrecha.</a:t>
          </a:r>
        </a:p>
      </dsp:txBody>
      <dsp:txXfrm>
        <a:off x="0" y="1427677"/>
        <a:ext cx="7513982" cy="1816425"/>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2508B-A91C-402A-95FF-EB8DE9F0DA5C}">
      <dsp:nvSpPr>
        <dsp:cNvPr id="0" name=""/>
        <dsp:cNvSpPr/>
      </dsp:nvSpPr>
      <dsp:spPr>
        <a:xfrm>
          <a:off x="0" y="36711"/>
          <a:ext cx="7338840" cy="767520"/>
        </a:xfrm>
        <a:prstGeom prst="roundRect">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altLang="es-ES" sz="1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Traspaso de información entre tutores: </a:t>
          </a:r>
          <a:endParaRPr lang="es-ES" sz="1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7467" y="74178"/>
        <a:ext cx="7263906" cy="692586"/>
      </dsp:txXfrm>
    </dsp:sp>
    <dsp:sp modelId="{3AF7434F-40CA-4C85-A630-E56C38A35E9E}">
      <dsp:nvSpPr>
        <dsp:cNvPr id="0" name=""/>
        <dsp:cNvSpPr/>
      </dsp:nvSpPr>
      <dsp:spPr>
        <a:xfrm>
          <a:off x="0" y="804231"/>
          <a:ext cx="7338840"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008" tIns="22860" rIns="128016" bIns="22860" numCol="1" spcCol="1270" anchor="t" anchorCtr="0">
          <a:noAutofit/>
        </a:bodyPr>
        <a:lstStyle/>
        <a:p>
          <a:pPr marL="171450" lvl="1" indent="-171450" algn="just" defTabSz="800100">
            <a:lnSpc>
              <a:spcPct val="90000"/>
            </a:lnSpc>
            <a:spcBef>
              <a:spcPct val="0"/>
            </a:spcBef>
            <a:spcAft>
              <a:spcPct val="20000"/>
            </a:spcAft>
            <a:buSzPct val="45000"/>
            <a:buFont typeface="Wingdings" panose="05000000000000000000" pitchFamily="2" charset="2"/>
            <a:buNone/>
          </a:pPr>
          <a:r>
            <a:rPr lang="es-ES" altLang="es-ES" sz="1800" kern="1200" dirty="0">
              <a:latin typeface="Arial" panose="020B0604020202020204" pitchFamily="34" charset="0"/>
              <a:cs typeface="Arial" panose="020B0604020202020204" pitchFamily="34" charset="0"/>
            </a:rPr>
            <a:t>Informes, características principales, puntos fuertes y débiles y las pautas y estrategias eficaces que se han empleado.</a:t>
          </a:r>
          <a:endParaRPr lang="es-ES" sz="1800" kern="1200" dirty="0">
            <a:latin typeface="Arial" panose="020B0604020202020204" pitchFamily="34" charset="0"/>
            <a:cs typeface="Arial" panose="020B0604020202020204" pitchFamily="34" charset="0"/>
          </a:endParaRPr>
        </a:p>
      </dsp:txBody>
      <dsp:txXfrm>
        <a:off x="0" y="804231"/>
        <a:ext cx="7338840" cy="678960"/>
      </dsp:txXfrm>
    </dsp:sp>
    <dsp:sp modelId="{5DF326E0-F8A0-4A6E-865B-11CE3450C3FF}">
      <dsp:nvSpPr>
        <dsp:cNvPr id="0" name=""/>
        <dsp:cNvSpPr/>
      </dsp:nvSpPr>
      <dsp:spPr>
        <a:xfrm>
          <a:off x="0" y="1483191"/>
          <a:ext cx="7338840" cy="767520"/>
        </a:xfrm>
        <a:prstGeom prst="roundRect">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altLang="es-ES" sz="1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Si tiene un nuevo/a tutor/a debe informarse de la situación del alumno/a </a:t>
          </a:r>
          <a:endParaRPr lang="es-ES" sz="1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7467" y="1520658"/>
        <a:ext cx="7263906" cy="692586"/>
      </dsp:txXfrm>
    </dsp:sp>
    <dsp:sp modelId="{2BBCBC6E-210B-4ED3-B97E-C07873B329F4}">
      <dsp:nvSpPr>
        <dsp:cNvPr id="0" name=""/>
        <dsp:cNvSpPr/>
      </dsp:nvSpPr>
      <dsp:spPr>
        <a:xfrm>
          <a:off x="0" y="2250711"/>
          <a:ext cx="7338840" cy="763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008" tIns="22860" rIns="128016" bIns="22860" numCol="1" spcCol="1270" anchor="t" anchorCtr="0">
          <a:noAutofit/>
        </a:bodyPr>
        <a:lstStyle/>
        <a:p>
          <a:pPr marL="171450" lvl="1" indent="-171450" algn="just" defTabSz="800100">
            <a:lnSpc>
              <a:spcPct val="90000"/>
            </a:lnSpc>
            <a:spcBef>
              <a:spcPct val="0"/>
            </a:spcBef>
            <a:spcAft>
              <a:spcPct val="20000"/>
            </a:spcAft>
            <a:buSzPct val="45000"/>
            <a:buFont typeface="Wingdings" panose="05000000000000000000" pitchFamily="2" charset="2"/>
            <a:buNone/>
          </a:pPr>
          <a:r>
            <a:rPr lang="es-ES" altLang="es-ES" sz="1800" kern="1200" dirty="0">
              <a:latin typeface="Arial" panose="020B0604020202020204" pitchFamily="34" charset="0"/>
              <a:cs typeface="Arial" panose="020B0604020202020204" pitchFamily="34" charset="0"/>
            </a:rPr>
            <a:t>Leer último informe psicopedagógico, profesionales externos, medidas que se han adoptado... Esta información debería tenerla antes de finalizar el primer mes del curso.</a:t>
          </a:r>
          <a:endParaRPr lang="es-ES" sz="1800" kern="1200" dirty="0">
            <a:latin typeface="Arial" panose="020B0604020202020204" pitchFamily="34" charset="0"/>
            <a:cs typeface="Arial" panose="020B0604020202020204" pitchFamily="34" charset="0"/>
          </a:endParaRPr>
        </a:p>
      </dsp:txBody>
      <dsp:txXfrm>
        <a:off x="0" y="2250711"/>
        <a:ext cx="7338840" cy="763830"/>
      </dsp:txXfrm>
    </dsp:sp>
    <dsp:sp modelId="{C7B3EB11-35DF-4B9B-AA5B-8BA1C20D61A0}">
      <dsp:nvSpPr>
        <dsp:cNvPr id="0" name=""/>
        <dsp:cNvSpPr/>
      </dsp:nvSpPr>
      <dsp:spPr>
        <a:xfrm>
          <a:off x="0" y="3014541"/>
          <a:ext cx="7338840" cy="767520"/>
        </a:xfrm>
        <a:prstGeom prst="roundRect">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altLang="es-ES" sz="1800" b="1" kern="12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Informar al resto de profesorado por parte del tutor/a </a:t>
          </a:r>
          <a:endParaRPr lang="es-ES" sz="1800" b="1" kern="1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a:off x="37467" y="3052008"/>
        <a:ext cx="7263906" cy="692586"/>
      </dsp:txXfrm>
    </dsp:sp>
    <dsp:sp modelId="{BB1F5FB7-A7C0-4B3B-B3FD-D6185667D062}">
      <dsp:nvSpPr>
        <dsp:cNvPr id="0" name=""/>
        <dsp:cNvSpPr/>
      </dsp:nvSpPr>
      <dsp:spPr>
        <a:xfrm>
          <a:off x="0" y="3782061"/>
          <a:ext cx="7338840" cy="678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008"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es-ES" altLang="es-ES" sz="1800" kern="1200" dirty="0">
              <a:latin typeface="Arial" panose="020B0604020202020204" pitchFamily="34" charset="0"/>
              <a:cs typeface="Arial" panose="020B0604020202020204" pitchFamily="34" charset="0"/>
            </a:rPr>
            <a:t>Acerca de la situación del alumno, acuerdo de objetivos y medidas de intervención comunes que se van a adoptar</a:t>
          </a:r>
          <a:endParaRPr lang="es-ES" sz="1800" kern="1200" dirty="0">
            <a:latin typeface="Arial" panose="020B0604020202020204" pitchFamily="34" charset="0"/>
            <a:cs typeface="Arial" panose="020B0604020202020204" pitchFamily="34" charset="0"/>
          </a:endParaRPr>
        </a:p>
      </dsp:txBody>
      <dsp:txXfrm>
        <a:off x="0" y="3782061"/>
        <a:ext cx="7338840" cy="67896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DAF540-D026-44A6-B3A1-4813E2C33776}">
      <dsp:nvSpPr>
        <dsp:cNvPr id="0" name=""/>
        <dsp:cNvSpPr/>
      </dsp:nvSpPr>
      <dsp:spPr>
        <a:xfrm>
          <a:off x="0" y="3730252"/>
          <a:ext cx="8423275" cy="1224351"/>
        </a:xfrm>
        <a:prstGeom prst="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3.Planear conjuntamente unos objetivos realistas tanto para padres como para profesores para llevar a cabo entre cada cita. </a:t>
          </a:r>
        </a:p>
      </dsp:txBody>
      <dsp:txXfrm>
        <a:off x="0" y="3730252"/>
        <a:ext cx="8423275" cy="1224351"/>
      </dsp:txXfrm>
    </dsp:sp>
    <dsp:sp modelId="{A9F4E399-86CB-4192-BF71-48D25F3225E9}">
      <dsp:nvSpPr>
        <dsp:cNvPr id="0" name=""/>
        <dsp:cNvSpPr/>
      </dsp:nvSpPr>
      <dsp:spPr>
        <a:xfrm rot="10800000">
          <a:off x="0" y="1865564"/>
          <a:ext cx="8423275" cy="1883053"/>
        </a:xfrm>
        <a:prstGeom prst="upArrowCallou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2.Se deben mantener con el/a tutor/a comunicaciones regulares (cada 2 o 3 semanas). </a:t>
          </a:r>
          <a:r>
            <a:rPr lang="es-ES" sz="1800" kern="1200" dirty="0">
              <a:latin typeface="Arial" panose="020B0604020202020204" pitchFamily="34" charset="0"/>
              <a:cs typeface="Arial" panose="020B0604020202020204" pitchFamily="34" charset="0"/>
            </a:rPr>
            <a:t>En estas reuniones también se darán pautas de:</a:t>
          </a:r>
        </a:p>
      </dsp:txBody>
      <dsp:txXfrm rot="-10800000">
        <a:off x="0" y="1865564"/>
        <a:ext cx="8423275" cy="660951"/>
      </dsp:txXfrm>
    </dsp:sp>
    <dsp:sp modelId="{CFD649DE-0A8D-4137-9469-A795DA8F04C1}">
      <dsp:nvSpPr>
        <dsp:cNvPr id="0" name=""/>
        <dsp:cNvSpPr/>
      </dsp:nvSpPr>
      <dsp:spPr>
        <a:xfrm>
          <a:off x="0" y="2526515"/>
          <a:ext cx="2105818" cy="5630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1. Técnicas de modificación de conducta</a:t>
          </a:r>
        </a:p>
      </dsp:txBody>
      <dsp:txXfrm>
        <a:off x="0" y="2526515"/>
        <a:ext cx="2105818" cy="563032"/>
      </dsp:txXfrm>
    </dsp:sp>
    <dsp:sp modelId="{FB4C2976-977A-47E0-989F-B87F6A14E7B8}">
      <dsp:nvSpPr>
        <dsp:cNvPr id="0" name=""/>
        <dsp:cNvSpPr/>
      </dsp:nvSpPr>
      <dsp:spPr>
        <a:xfrm>
          <a:off x="2105818" y="2526515"/>
          <a:ext cx="2105818" cy="5630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s-ES" sz="1400" kern="1200">
              <a:latin typeface="Arial" panose="020B0604020202020204" pitchFamily="34" charset="0"/>
              <a:cs typeface="Arial" panose="020B0604020202020204" pitchFamily="34" charset="0"/>
            </a:rPr>
            <a:t>2. Técnicas de estudio</a:t>
          </a:r>
        </a:p>
      </dsp:txBody>
      <dsp:txXfrm>
        <a:off x="2105818" y="2526515"/>
        <a:ext cx="2105818" cy="563032"/>
      </dsp:txXfrm>
    </dsp:sp>
    <dsp:sp modelId="{9CFA8E19-12C4-4C82-BA85-B535A23D3CB8}">
      <dsp:nvSpPr>
        <dsp:cNvPr id="0" name=""/>
        <dsp:cNvSpPr/>
      </dsp:nvSpPr>
      <dsp:spPr>
        <a:xfrm>
          <a:off x="4211637" y="2526515"/>
          <a:ext cx="2105818" cy="5630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3. Técnicas para la expresión y gestión de las emociones</a:t>
          </a:r>
        </a:p>
      </dsp:txBody>
      <dsp:txXfrm>
        <a:off x="4211637" y="2526515"/>
        <a:ext cx="2105818" cy="563032"/>
      </dsp:txXfrm>
    </dsp:sp>
    <dsp:sp modelId="{41157C75-4903-42BC-A855-8E3B4BE5DF49}">
      <dsp:nvSpPr>
        <dsp:cNvPr id="0" name=""/>
        <dsp:cNvSpPr/>
      </dsp:nvSpPr>
      <dsp:spPr>
        <a:xfrm>
          <a:off x="6317456" y="2526515"/>
          <a:ext cx="2105818" cy="56303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17780" rIns="99568" bIns="17780" numCol="1" spcCol="1270" anchor="ctr" anchorCtr="0">
          <a:noAutofit/>
        </a:bodyPr>
        <a:lstStyle/>
        <a:p>
          <a:pPr marL="0" lvl="0" indent="0" algn="ctr" defTabSz="622300" rtl="0">
            <a:lnSpc>
              <a:spcPct val="90000"/>
            </a:lnSpc>
            <a:spcBef>
              <a:spcPct val="0"/>
            </a:spcBef>
            <a:spcAft>
              <a:spcPct val="35000"/>
            </a:spcAft>
            <a:buNone/>
          </a:pPr>
          <a:r>
            <a:rPr lang="es-ES" sz="1400" kern="1200" dirty="0">
              <a:latin typeface="Arial" panose="020B0604020202020204" pitchFamily="34" charset="0"/>
              <a:cs typeface="Arial" panose="020B0604020202020204" pitchFamily="34" charset="0"/>
            </a:rPr>
            <a:t>4. Cualquier contenido transversal relevante para el/a alumno/a</a:t>
          </a:r>
        </a:p>
      </dsp:txBody>
      <dsp:txXfrm>
        <a:off x="6317456" y="2526515"/>
        <a:ext cx="2105818" cy="563032"/>
      </dsp:txXfrm>
    </dsp:sp>
    <dsp:sp modelId="{FB981BD2-D7BE-4B7B-909B-BBF11338D345}">
      <dsp:nvSpPr>
        <dsp:cNvPr id="0" name=""/>
        <dsp:cNvSpPr/>
      </dsp:nvSpPr>
      <dsp:spPr>
        <a:xfrm rot="10800000">
          <a:off x="0" y="0"/>
          <a:ext cx="8423275" cy="1883053"/>
        </a:xfrm>
        <a:prstGeom prst="upArrowCallout">
          <a:avLst/>
        </a:prstGeom>
        <a:solidFill>
          <a:srgbClr val="F07F09"/>
        </a:solidFill>
        <a:ln w="12700" cap="flat" cmpd="sng" algn="ctr">
          <a:solidFill>
            <a:srgbClr val="F07F0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1.Docentes y familia han de tomar la misma actitud positiva.</a:t>
          </a:r>
        </a:p>
      </dsp:txBody>
      <dsp:txXfrm rot="10800000">
        <a:off x="0" y="0"/>
        <a:ext cx="8423275" cy="122355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0E2C5-7CA2-4118-8B1B-679284DA5233}">
      <dsp:nvSpPr>
        <dsp:cNvPr id="0" name=""/>
        <dsp:cNvSpPr/>
      </dsp:nvSpPr>
      <dsp:spPr>
        <a:xfrm>
          <a:off x="0" y="3577479"/>
          <a:ext cx="8423275" cy="1174208"/>
        </a:xfrm>
        <a:prstGeom prst="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6. Comunicar a los padres si se van a efectuara medidas de intervención, tanto dentro como fuera del aula.</a:t>
          </a:r>
        </a:p>
      </dsp:txBody>
      <dsp:txXfrm>
        <a:off x="0" y="3577479"/>
        <a:ext cx="8423275" cy="1174208"/>
      </dsp:txXfrm>
    </dsp:sp>
    <dsp:sp modelId="{87B2A514-E793-4EE3-AB1D-472C5365BD70}">
      <dsp:nvSpPr>
        <dsp:cNvPr id="0" name=""/>
        <dsp:cNvSpPr/>
      </dsp:nvSpPr>
      <dsp:spPr>
        <a:xfrm rot="10800000">
          <a:off x="0" y="1789159"/>
          <a:ext cx="8423275" cy="1805932"/>
        </a:xfrm>
        <a:prstGeom prst="upArrowCallou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5.Trabajar conjuntamente y valorar el trabajo realizado por ambas partes</a:t>
          </a:r>
          <a:r>
            <a:rPr lang="es-ES" sz="1600" b="1" kern="1200" dirty="0">
              <a:latin typeface="Arial" panose="020B0604020202020204" pitchFamily="34" charset="0"/>
              <a:cs typeface="Arial" panose="020B0604020202020204" pitchFamily="34" charset="0"/>
            </a:rPr>
            <a:t>.</a:t>
          </a:r>
        </a:p>
      </dsp:txBody>
      <dsp:txXfrm rot="10800000">
        <a:off x="0" y="1789159"/>
        <a:ext cx="8423275" cy="1173440"/>
      </dsp:txXfrm>
    </dsp:sp>
    <dsp:sp modelId="{B0B24F5B-03C3-4E4A-9A81-7D197BB6887C}">
      <dsp:nvSpPr>
        <dsp:cNvPr id="0" name=""/>
        <dsp:cNvSpPr/>
      </dsp:nvSpPr>
      <dsp:spPr>
        <a:xfrm rot="10800000">
          <a:off x="0" y="0"/>
          <a:ext cx="8423275" cy="1805932"/>
        </a:xfrm>
        <a:prstGeom prst="upArrowCallout">
          <a:avLst/>
        </a:prstGeom>
        <a:solidFill>
          <a:srgbClr val="F07F09"/>
        </a:solidFill>
        <a:ln w="12700" cap="flat" cmpd="sng" algn="ctr">
          <a:solidFill>
            <a:srgbClr val="F07F0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4.Informar a los padres de todos los aspectos, positivos y negativos, sobre los avances en el rendimiento académico, la conducta , su estado emocional y las relaciones con sus compañeros y profesores. </a:t>
          </a:r>
        </a:p>
      </dsp:txBody>
      <dsp:txXfrm rot="10800000">
        <a:off x="0" y="0"/>
        <a:ext cx="8423275" cy="117344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0F6265-9EE3-4C81-A13A-D6F6C20DFC50}">
      <dsp:nvSpPr>
        <dsp:cNvPr id="0" name=""/>
        <dsp:cNvSpPr/>
      </dsp:nvSpPr>
      <dsp:spPr>
        <a:xfrm>
          <a:off x="0" y="3389267"/>
          <a:ext cx="8100069" cy="1112433"/>
        </a:xfrm>
        <a:prstGeom prst="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9. Estar abierto a recibir asesoramiento de profesionales externos.</a:t>
          </a:r>
        </a:p>
      </dsp:txBody>
      <dsp:txXfrm>
        <a:off x="0" y="3389267"/>
        <a:ext cx="8100069" cy="1112433"/>
      </dsp:txXfrm>
    </dsp:sp>
    <dsp:sp modelId="{942DDEF8-CD91-4A3F-9214-A679D69D470B}">
      <dsp:nvSpPr>
        <dsp:cNvPr id="0" name=""/>
        <dsp:cNvSpPr/>
      </dsp:nvSpPr>
      <dsp:spPr>
        <a:xfrm rot="10800000">
          <a:off x="0" y="1695031"/>
          <a:ext cx="8100069" cy="1710922"/>
        </a:xfrm>
        <a:prstGeom prst="upArrowCallou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8. Establecer pautas comunes de autocontrol.</a:t>
          </a:r>
        </a:p>
      </dsp:txBody>
      <dsp:txXfrm rot="10800000">
        <a:off x="0" y="1695031"/>
        <a:ext cx="8100069" cy="1111706"/>
      </dsp:txXfrm>
    </dsp:sp>
    <dsp:sp modelId="{D0AE34C1-E77E-49CC-A5EC-10A94AE7DFD6}">
      <dsp:nvSpPr>
        <dsp:cNvPr id="0" name=""/>
        <dsp:cNvSpPr/>
      </dsp:nvSpPr>
      <dsp:spPr>
        <a:xfrm rot="10800000">
          <a:off x="0" y="0"/>
          <a:ext cx="8100069" cy="1710922"/>
        </a:xfrm>
        <a:prstGeom prst="upArrowCallou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7.No dudar en el diagnóstico: </a:t>
          </a:r>
          <a:r>
            <a:rPr lang="es-ES" sz="1800" b="0" kern="1200" dirty="0">
              <a:latin typeface="Arial" panose="020B0604020202020204" pitchFamily="34" charset="0"/>
              <a:cs typeface="Arial" panose="020B0604020202020204" pitchFamily="34" charset="0"/>
            </a:rPr>
            <a:t>determinar sus dificultades y sus potencialidades para reforzarlas.</a:t>
          </a:r>
          <a:endParaRPr lang="es-ES" sz="1800" b="1" kern="1200" dirty="0">
            <a:latin typeface="Arial" panose="020B0604020202020204" pitchFamily="34" charset="0"/>
            <a:cs typeface="Arial" panose="020B0604020202020204" pitchFamily="34" charset="0"/>
          </a:endParaRPr>
        </a:p>
      </dsp:txBody>
      <dsp:txXfrm rot="10800000">
        <a:off x="0" y="0"/>
        <a:ext cx="8100069" cy="111170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C836D-7D11-4D79-BD17-7C306EE2490A}">
      <dsp:nvSpPr>
        <dsp:cNvPr id="0" name=""/>
        <dsp:cNvSpPr/>
      </dsp:nvSpPr>
      <dsp:spPr>
        <a:xfrm>
          <a:off x="0" y="7191"/>
          <a:ext cx="8228013" cy="93600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rtl="0">
            <a:lnSpc>
              <a:spcPct val="100000"/>
            </a:lnSpc>
            <a:spcBef>
              <a:spcPct val="0"/>
            </a:spcBef>
            <a:spcAft>
              <a:spcPct val="35000"/>
            </a:spcAft>
            <a:buNone/>
          </a:pPr>
          <a:r>
            <a:rPr lang="es-ES" sz="1900" kern="1200" dirty="0">
              <a:latin typeface="Arial" panose="020B0604020202020204" pitchFamily="34" charset="0"/>
              <a:cs typeface="Arial" panose="020B0604020202020204" pitchFamily="34" charset="0"/>
            </a:rPr>
            <a:t>La intervención multidisciplinar, coordinada desde el centro e incluyendo a la familia, es esencial para el desarrollo de una intervención eficaz.</a:t>
          </a:r>
        </a:p>
      </dsp:txBody>
      <dsp:txXfrm>
        <a:off x="45692" y="52883"/>
        <a:ext cx="8136629" cy="844616"/>
      </dsp:txXfrm>
    </dsp:sp>
    <dsp:sp modelId="{0E959EF0-92C6-4681-BA8B-620372B96854}">
      <dsp:nvSpPr>
        <dsp:cNvPr id="0" name=""/>
        <dsp:cNvSpPr/>
      </dsp:nvSpPr>
      <dsp:spPr>
        <a:xfrm>
          <a:off x="0" y="1080232"/>
          <a:ext cx="8228013" cy="93600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rtl="0">
            <a:lnSpc>
              <a:spcPct val="100000"/>
            </a:lnSpc>
            <a:spcBef>
              <a:spcPct val="0"/>
            </a:spcBef>
            <a:spcAft>
              <a:spcPct val="35000"/>
            </a:spcAft>
            <a:buNone/>
          </a:pPr>
          <a:r>
            <a:rPr lang="es-ES" sz="1900" kern="1200" dirty="0">
              <a:latin typeface="Arial" panose="020B0604020202020204" pitchFamily="34" charset="0"/>
              <a:cs typeface="Arial" panose="020B0604020202020204" pitchFamily="34" charset="0"/>
            </a:rPr>
            <a:t>Los profesionales de la educación deben ser modelos positivos y guías en la relación familias-centro.</a:t>
          </a:r>
        </a:p>
      </dsp:txBody>
      <dsp:txXfrm>
        <a:off x="45692" y="1125924"/>
        <a:ext cx="8136629" cy="844616"/>
      </dsp:txXfrm>
    </dsp:sp>
    <dsp:sp modelId="{6D1028DA-7D3A-4BDE-A047-398DC0B6EE59}">
      <dsp:nvSpPr>
        <dsp:cNvPr id="0" name=""/>
        <dsp:cNvSpPr/>
      </dsp:nvSpPr>
      <dsp:spPr>
        <a:xfrm>
          <a:off x="0" y="2160232"/>
          <a:ext cx="8228013" cy="93600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rtl="0">
            <a:lnSpc>
              <a:spcPct val="100000"/>
            </a:lnSpc>
            <a:spcBef>
              <a:spcPct val="0"/>
            </a:spcBef>
            <a:spcAft>
              <a:spcPct val="35000"/>
            </a:spcAft>
            <a:buNone/>
          </a:pPr>
          <a:r>
            <a:rPr lang="es-ES" sz="1900" kern="1200" dirty="0">
              <a:latin typeface="Arial" panose="020B0604020202020204" pitchFamily="34" charset="0"/>
              <a:cs typeface="Arial" panose="020B0604020202020204" pitchFamily="34" charset="0"/>
            </a:rPr>
            <a:t>El PAT es el documento de mayor importancia en la concreción de la orientación educativa de forma individualizada e inclusiva.</a:t>
          </a:r>
        </a:p>
      </dsp:txBody>
      <dsp:txXfrm>
        <a:off x="45692" y="2205924"/>
        <a:ext cx="8136629" cy="844616"/>
      </dsp:txXfrm>
    </dsp:sp>
    <dsp:sp modelId="{D268051C-26BD-4CE2-97C2-472152D2F717}">
      <dsp:nvSpPr>
        <dsp:cNvPr id="0" name=""/>
        <dsp:cNvSpPr/>
      </dsp:nvSpPr>
      <dsp:spPr>
        <a:xfrm>
          <a:off x="0" y="3240232"/>
          <a:ext cx="8228013" cy="93600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just" defTabSz="844550" rtl="0">
            <a:lnSpc>
              <a:spcPct val="100000"/>
            </a:lnSpc>
            <a:spcBef>
              <a:spcPct val="0"/>
            </a:spcBef>
            <a:spcAft>
              <a:spcPct val="35000"/>
            </a:spcAft>
            <a:buNone/>
          </a:pPr>
          <a:r>
            <a:rPr lang="es-ES" sz="1900" kern="1200" dirty="0">
              <a:latin typeface="Arial" panose="020B0604020202020204" pitchFamily="34" charset="0"/>
              <a:cs typeface="Arial" panose="020B0604020202020204" pitchFamily="34" charset="0"/>
            </a:rPr>
            <a:t>La comunicación es la herramienta más poderosa a emplear con las familias, debemos cuidar que sea fluida y eficaz. </a:t>
          </a:r>
        </a:p>
      </dsp:txBody>
      <dsp:txXfrm>
        <a:off x="45692" y="3285924"/>
        <a:ext cx="8136629" cy="844616"/>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7902C0-8E3F-4176-9ABB-509E76A69D03}">
      <dsp:nvSpPr>
        <dsp:cNvPr id="0" name=""/>
        <dsp:cNvSpPr/>
      </dsp:nvSpPr>
      <dsp:spPr>
        <a:xfrm>
          <a:off x="0" y="30997"/>
          <a:ext cx="8228013" cy="608400"/>
        </a:xfrm>
        <a:prstGeom prst="roundRect">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s-ES" sz="2600" b="1" kern="1200">
              <a:solidFill>
                <a:schemeClr val="bg1"/>
              </a:solidFill>
              <a:latin typeface="Arial" panose="020B0604020202020204" pitchFamily="34" charset="0"/>
              <a:cs typeface="Arial" panose="020B0604020202020204" pitchFamily="34" charset="0"/>
            </a:rPr>
            <a:t>Motivación en el TDAH</a:t>
          </a:r>
        </a:p>
      </dsp:txBody>
      <dsp:txXfrm>
        <a:off x="29700" y="60697"/>
        <a:ext cx="8168613" cy="549000"/>
      </dsp:txXfrm>
    </dsp:sp>
    <dsp:sp modelId="{C9D93302-34D2-414B-8736-F8FD195929CE}">
      <dsp:nvSpPr>
        <dsp:cNvPr id="0" name=""/>
        <dsp:cNvSpPr/>
      </dsp:nvSpPr>
      <dsp:spPr>
        <a:xfrm>
          <a:off x="0" y="639397"/>
          <a:ext cx="8228013"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3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Las atribuciones.</a:t>
          </a:r>
        </a:p>
        <a:p>
          <a:pPr marL="228600" lvl="1" indent="-228600" algn="l" defTabSz="889000" rtl="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Fomento de las HHSS e integración.</a:t>
          </a:r>
        </a:p>
      </dsp:txBody>
      <dsp:txXfrm>
        <a:off x="0" y="639397"/>
        <a:ext cx="8228013" cy="659295"/>
      </dsp:txXfrm>
    </dsp:sp>
    <dsp:sp modelId="{C56E9196-305F-45B5-AB95-5AE592B3C81B}">
      <dsp:nvSpPr>
        <dsp:cNvPr id="0" name=""/>
        <dsp:cNvSpPr/>
      </dsp:nvSpPr>
      <dsp:spPr>
        <a:xfrm>
          <a:off x="0" y="1298692"/>
          <a:ext cx="8228013" cy="608400"/>
        </a:xfrm>
        <a:prstGeom prst="roundRect">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s-ES" sz="2600" b="1" kern="1200" dirty="0">
              <a:solidFill>
                <a:schemeClr val="bg1"/>
              </a:solidFill>
              <a:latin typeface="Arial" panose="020B0604020202020204" pitchFamily="34" charset="0"/>
              <a:cs typeface="Arial" panose="020B0604020202020204" pitchFamily="34" charset="0"/>
            </a:rPr>
            <a:t>Manejo conductual</a:t>
          </a:r>
        </a:p>
      </dsp:txBody>
      <dsp:txXfrm>
        <a:off x="29700" y="1328392"/>
        <a:ext cx="8168613" cy="549000"/>
      </dsp:txXfrm>
    </dsp:sp>
    <dsp:sp modelId="{76BFAA44-93F2-4F88-BD30-D867D5700FFA}">
      <dsp:nvSpPr>
        <dsp:cNvPr id="0" name=""/>
        <dsp:cNvSpPr/>
      </dsp:nvSpPr>
      <dsp:spPr>
        <a:xfrm>
          <a:off x="0" y="1907092"/>
          <a:ext cx="8228013" cy="13185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3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Pautas de intervención específicas.</a:t>
          </a:r>
        </a:p>
        <a:p>
          <a:pPr marL="228600" lvl="1" indent="-228600" algn="l" defTabSz="889000" rtl="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Empleo de las </a:t>
          </a:r>
          <a:r>
            <a:rPr lang="es-ES" sz="2000" kern="1200" dirty="0" err="1">
              <a:latin typeface="Arial" panose="020B0604020202020204" pitchFamily="34" charset="0"/>
              <a:cs typeface="Arial" panose="020B0604020202020204" pitchFamily="34" charset="0"/>
            </a:rPr>
            <a:t>autoinstrucciones</a:t>
          </a:r>
          <a:r>
            <a:rPr lang="es-ES" sz="2000" kern="1200" dirty="0">
              <a:latin typeface="Arial" panose="020B0604020202020204" pitchFamily="34" charset="0"/>
              <a:cs typeface="Arial" panose="020B0604020202020204" pitchFamily="34" charset="0"/>
            </a:rPr>
            <a:t>.</a:t>
          </a:r>
        </a:p>
        <a:p>
          <a:pPr marL="228600" lvl="1" indent="-228600" algn="l" defTabSz="889000" rtl="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Gestión de la frustración.</a:t>
          </a:r>
        </a:p>
        <a:p>
          <a:pPr marL="228600" lvl="1" indent="-228600" algn="l" defTabSz="889000" rtl="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Pautas para gestionar los descontroles emocionales.</a:t>
          </a:r>
        </a:p>
      </dsp:txBody>
      <dsp:txXfrm>
        <a:off x="0" y="1907092"/>
        <a:ext cx="8228013" cy="1318590"/>
      </dsp:txXfrm>
    </dsp:sp>
    <dsp:sp modelId="{CF106BEB-DDC4-4E45-A637-3D804B810605}">
      <dsp:nvSpPr>
        <dsp:cNvPr id="0" name=""/>
        <dsp:cNvSpPr/>
      </dsp:nvSpPr>
      <dsp:spPr>
        <a:xfrm>
          <a:off x="0" y="3225682"/>
          <a:ext cx="8228013" cy="608400"/>
        </a:xfrm>
        <a:prstGeom prst="roundRect">
          <a:avLst/>
        </a:prstGeom>
        <a:solidFill>
          <a:srgbClr val="FF6600"/>
        </a:solidFill>
        <a:ln w="12700" cap="flat" cmpd="sng" algn="ctr">
          <a:solidFill>
            <a:srgbClr val="FF6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s-ES" sz="2600" b="1" kern="1200">
              <a:solidFill>
                <a:schemeClr val="bg1"/>
              </a:solidFill>
              <a:latin typeface="Arial" panose="020B0604020202020204" pitchFamily="34" charset="0"/>
              <a:cs typeface="Arial" panose="020B0604020202020204" pitchFamily="34" charset="0"/>
            </a:rPr>
            <a:t>Familia y TDAH</a:t>
          </a:r>
        </a:p>
      </dsp:txBody>
      <dsp:txXfrm>
        <a:off x="29700" y="3255382"/>
        <a:ext cx="8168613" cy="549000"/>
      </dsp:txXfrm>
    </dsp:sp>
    <dsp:sp modelId="{91077EF7-4DCE-43AB-A2BB-B035F4938F85}">
      <dsp:nvSpPr>
        <dsp:cNvPr id="0" name=""/>
        <dsp:cNvSpPr/>
      </dsp:nvSpPr>
      <dsp:spPr>
        <a:xfrm>
          <a:off x="0" y="3834082"/>
          <a:ext cx="8228013" cy="659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39" tIns="33020" rIns="184912" bIns="33020" numCol="1" spcCol="1270" anchor="t" anchorCtr="0">
          <a:noAutofit/>
        </a:bodyPr>
        <a:lstStyle/>
        <a:p>
          <a:pPr marL="228600" lvl="1" indent="-228600" algn="l" defTabSz="889000" rtl="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Factores de protección y de riesgo.</a:t>
          </a:r>
        </a:p>
        <a:p>
          <a:pPr marL="228600" lvl="1" indent="-228600" algn="l" defTabSz="889000" rtl="0">
            <a:lnSpc>
              <a:spcPct val="90000"/>
            </a:lnSpc>
            <a:spcBef>
              <a:spcPct val="0"/>
            </a:spcBef>
            <a:spcAft>
              <a:spcPct val="20000"/>
            </a:spcAft>
            <a:buChar char="•"/>
          </a:pPr>
          <a:r>
            <a:rPr lang="es-ES" sz="2000" kern="1200" dirty="0">
              <a:latin typeface="Arial" panose="020B0604020202020204" pitchFamily="34" charset="0"/>
              <a:cs typeface="Arial" panose="020B0604020202020204" pitchFamily="34" charset="0"/>
            </a:rPr>
            <a:t>Relación entre hermanos.</a:t>
          </a:r>
        </a:p>
      </dsp:txBody>
      <dsp:txXfrm>
        <a:off x="0" y="3834082"/>
        <a:ext cx="8228013" cy="6592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37A672-48AE-4668-9A7D-4FDC0680F8B5}">
      <dsp:nvSpPr>
        <dsp:cNvPr id="0" name=""/>
        <dsp:cNvSpPr/>
      </dsp:nvSpPr>
      <dsp:spPr>
        <a:xfrm>
          <a:off x="0" y="0"/>
          <a:ext cx="82232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65F44B-8DD1-4F68-963C-D6838ADC3438}">
      <dsp:nvSpPr>
        <dsp:cNvPr id="0" name=""/>
        <dsp:cNvSpPr/>
      </dsp:nvSpPr>
      <dsp:spPr>
        <a:xfrm>
          <a:off x="0" y="0"/>
          <a:ext cx="8223250" cy="70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GB" sz="2000" kern="1200" dirty="0" err="1">
              <a:latin typeface="Arial" panose="020B0604020202020204" pitchFamily="34" charset="0"/>
              <a:cs typeface="Arial" panose="020B0604020202020204" pitchFamily="34" charset="0"/>
            </a:rPr>
            <a:t>Aprende</a:t>
          </a:r>
          <a:r>
            <a:rPr lang="en-GB" sz="2000" kern="1200" dirty="0">
              <a:latin typeface="Arial" panose="020B0604020202020204" pitchFamily="34" charset="0"/>
              <a:cs typeface="Arial" panose="020B0604020202020204" pitchFamily="34" charset="0"/>
            </a:rPr>
            <a:t> </a:t>
          </a:r>
          <a:r>
            <a:rPr lang="en-GB" sz="2000" kern="1200" dirty="0" err="1">
              <a:latin typeface="Arial" panose="020B0604020202020204" pitchFamily="34" charset="0"/>
              <a:cs typeface="Arial" panose="020B0604020202020204" pitchFamily="34" charset="0"/>
            </a:rPr>
            <a:t>porque</a:t>
          </a:r>
          <a:r>
            <a:rPr lang="en-GB" sz="2000" kern="1200" dirty="0">
              <a:latin typeface="Arial" panose="020B0604020202020204" pitchFamily="34" charset="0"/>
              <a:cs typeface="Arial" panose="020B0604020202020204" pitchFamily="34" charset="0"/>
            </a:rPr>
            <a:t> </a:t>
          </a:r>
          <a:r>
            <a:rPr lang="en-GB" sz="2000" kern="1200" dirty="0" err="1">
              <a:latin typeface="Arial" panose="020B0604020202020204" pitchFamily="34" charset="0"/>
              <a:cs typeface="Arial" panose="020B0604020202020204" pitchFamily="34" charset="0"/>
            </a:rPr>
            <a:t>disfruta</a:t>
          </a:r>
          <a:r>
            <a:rPr lang="en-GB" sz="2000" kern="1200" dirty="0">
              <a:latin typeface="Arial" panose="020B0604020202020204" pitchFamily="34" charset="0"/>
              <a:cs typeface="Arial" panose="020B0604020202020204" pitchFamily="34" charset="0"/>
            </a:rPr>
            <a:t> del </a:t>
          </a:r>
          <a:r>
            <a:rPr lang="en-GB" sz="2000" kern="1200" dirty="0" err="1">
              <a:latin typeface="Arial" panose="020B0604020202020204" pitchFamily="34" charset="0"/>
              <a:cs typeface="Arial" panose="020B0604020202020204" pitchFamily="34" charset="0"/>
            </a:rPr>
            <a:t>proceso</a:t>
          </a:r>
          <a:r>
            <a:rPr lang="en-GB" sz="2000" kern="1200" dirty="0">
              <a:latin typeface="Arial" panose="020B0604020202020204" pitchFamily="34" charset="0"/>
              <a:cs typeface="Arial" panose="020B0604020202020204" pitchFamily="34" charset="0"/>
            </a:rPr>
            <a:t> y </a:t>
          </a:r>
          <a:r>
            <a:rPr lang="en-GB" sz="2000" kern="1200" dirty="0" err="1">
              <a:latin typeface="Arial" panose="020B0604020202020204" pitchFamily="34" charset="0"/>
              <a:cs typeface="Arial" panose="020B0604020202020204" pitchFamily="34" charset="0"/>
            </a:rPr>
            <a:t>acto</a:t>
          </a:r>
          <a:r>
            <a:rPr lang="en-GB" sz="2000" kern="1200" dirty="0">
              <a:latin typeface="Arial" panose="020B0604020202020204" pitchFamily="34" charset="0"/>
              <a:cs typeface="Arial" panose="020B0604020202020204" pitchFamily="34" charset="0"/>
            </a:rPr>
            <a:t> de </a:t>
          </a:r>
          <a:r>
            <a:rPr lang="en-GB" sz="2000" kern="1200" dirty="0" err="1">
              <a:latin typeface="Arial" panose="020B0604020202020204" pitchFamily="34" charset="0"/>
              <a:cs typeface="Arial" panose="020B0604020202020204" pitchFamily="34" charset="0"/>
            </a:rPr>
            <a:t>aprender</a:t>
          </a:r>
          <a:endParaRPr lang="es-ES" sz="2000" kern="1200" dirty="0">
            <a:latin typeface="Arial" panose="020B0604020202020204" pitchFamily="34" charset="0"/>
            <a:cs typeface="Arial" panose="020B0604020202020204" pitchFamily="34" charset="0"/>
          </a:endParaRPr>
        </a:p>
      </dsp:txBody>
      <dsp:txXfrm>
        <a:off x="0" y="0"/>
        <a:ext cx="8223250" cy="702270"/>
      </dsp:txXfrm>
    </dsp:sp>
    <dsp:sp modelId="{5B2A0032-F7AB-4F11-B765-F793D7F1E60E}">
      <dsp:nvSpPr>
        <dsp:cNvPr id="0" name=""/>
        <dsp:cNvSpPr/>
      </dsp:nvSpPr>
      <dsp:spPr>
        <a:xfrm>
          <a:off x="0" y="702270"/>
          <a:ext cx="82232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7CB334-B11A-48E5-BBA7-033EA7D3E89F}">
      <dsp:nvSpPr>
        <dsp:cNvPr id="0" name=""/>
        <dsp:cNvSpPr/>
      </dsp:nvSpPr>
      <dsp:spPr>
        <a:xfrm>
          <a:off x="0" y="702270"/>
          <a:ext cx="8223250" cy="70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Se </a:t>
          </a:r>
          <a:r>
            <a:rPr lang="en-GB" sz="2000" kern="1200" dirty="0" err="1">
              <a:latin typeface="Arial" panose="020B0604020202020204" pitchFamily="34" charset="0"/>
              <a:cs typeface="Arial" panose="020B0604020202020204" pitchFamily="34" charset="0"/>
            </a:rPr>
            <a:t>hace</a:t>
          </a:r>
          <a:r>
            <a:rPr lang="en-GB" sz="2000" kern="1200" dirty="0">
              <a:latin typeface="Arial" panose="020B0604020202020204" pitchFamily="34" charset="0"/>
              <a:cs typeface="Arial" panose="020B0604020202020204" pitchFamily="34" charset="0"/>
            </a:rPr>
            <a:t> </a:t>
          </a:r>
          <a:r>
            <a:rPr lang="en-GB" sz="2000" kern="1200" dirty="0" err="1">
              <a:latin typeface="Arial" panose="020B0604020202020204" pitchFamily="34" charset="0"/>
              <a:cs typeface="Arial" panose="020B0604020202020204" pitchFamily="34" charset="0"/>
            </a:rPr>
            <a:t>responsable</a:t>
          </a:r>
          <a:r>
            <a:rPr lang="en-GB" sz="2000" kern="1200" dirty="0">
              <a:latin typeface="Arial" panose="020B0604020202020204" pitchFamily="34" charset="0"/>
              <a:cs typeface="Arial" panose="020B0604020202020204" pitchFamily="34" charset="0"/>
            </a:rPr>
            <a:t> de </a:t>
          </a:r>
          <a:r>
            <a:rPr lang="en-GB" sz="2000" kern="1200" dirty="0" err="1">
              <a:latin typeface="Arial" panose="020B0604020202020204" pitchFamily="34" charset="0"/>
              <a:cs typeface="Arial" panose="020B0604020202020204" pitchFamily="34" charset="0"/>
            </a:rPr>
            <a:t>su</a:t>
          </a:r>
          <a:r>
            <a:rPr lang="en-GB" sz="2000" kern="1200" dirty="0">
              <a:latin typeface="Arial" panose="020B0604020202020204" pitchFamily="34" charset="0"/>
              <a:cs typeface="Arial" panose="020B0604020202020204" pitchFamily="34" charset="0"/>
            </a:rPr>
            <a:t> </a:t>
          </a:r>
          <a:r>
            <a:rPr lang="en-GB" sz="2000" kern="1200" dirty="0" err="1">
              <a:latin typeface="Arial" panose="020B0604020202020204" pitchFamily="34" charset="0"/>
              <a:cs typeface="Arial" panose="020B0604020202020204" pitchFamily="34" charset="0"/>
            </a:rPr>
            <a:t>proceso</a:t>
          </a:r>
          <a:r>
            <a:rPr lang="en-GB" sz="2000" kern="1200" dirty="0">
              <a:latin typeface="Arial" panose="020B0604020202020204" pitchFamily="34" charset="0"/>
              <a:cs typeface="Arial" panose="020B0604020202020204" pitchFamily="34" charset="0"/>
            </a:rPr>
            <a:t> de </a:t>
          </a:r>
          <a:r>
            <a:rPr lang="en-GB" sz="2000" kern="1200" dirty="0" err="1">
              <a:latin typeface="Arial" panose="020B0604020202020204" pitchFamily="34" charset="0"/>
              <a:cs typeface="Arial" panose="020B0604020202020204" pitchFamily="34" charset="0"/>
            </a:rPr>
            <a:t>aprendizaje</a:t>
          </a:r>
          <a:r>
            <a:rPr lang="en-GB" sz="2000" kern="1200" dirty="0">
              <a:latin typeface="Arial" panose="020B0604020202020204" pitchFamily="34" charset="0"/>
              <a:cs typeface="Arial" panose="020B0604020202020204" pitchFamily="34" charset="0"/>
            </a:rPr>
            <a:t> y </a:t>
          </a:r>
          <a:r>
            <a:rPr lang="en-GB" sz="2000" kern="1200" dirty="0" err="1">
              <a:latin typeface="Arial" panose="020B0604020202020204" pitchFamily="34" charset="0"/>
              <a:cs typeface="Arial" panose="020B0604020202020204" pitchFamily="34" charset="0"/>
            </a:rPr>
            <a:t>trata</a:t>
          </a:r>
          <a:r>
            <a:rPr lang="en-GB" sz="2000" kern="1200" dirty="0">
              <a:latin typeface="Arial" panose="020B0604020202020204" pitchFamily="34" charset="0"/>
              <a:cs typeface="Arial" panose="020B0604020202020204" pitchFamily="34" charset="0"/>
            </a:rPr>
            <a:t> de </a:t>
          </a:r>
          <a:r>
            <a:rPr lang="en-GB" sz="2000" kern="1200" dirty="0" err="1">
              <a:latin typeface="Arial" panose="020B0604020202020204" pitchFamily="34" charset="0"/>
              <a:cs typeface="Arial" panose="020B0604020202020204" pitchFamily="34" charset="0"/>
            </a:rPr>
            <a:t>superar</a:t>
          </a:r>
          <a:r>
            <a:rPr lang="en-GB" sz="2000" kern="1200" dirty="0">
              <a:latin typeface="Arial" panose="020B0604020202020204" pitchFamily="34" charset="0"/>
              <a:cs typeface="Arial" panose="020B0604020202020204" pitchFamily="34" charset="0"/>
            </a:rPr>
            <a:t> sus </a:t>
          </a:r>
          <a:r>
            <a:rPr lang="en-GB" sz="2000" kern="1200" dirty="0" err="1">
              <a:latin typeface="Arial" panose="020B0604020202020204" pitchFamily="34" charset="0"/>
              <a:cs typeface="Arial" panose="020B0604020202020204" pitchFamily="34" charset="0"/>
            </a:rPr>
            <a:t>metas</a:t>
          </a:r>
          <a:endParaRPr lang="es-ES" sz="2000" kern="1200" dirty="0">
            <a:latin typeface="Arial" panose="020B0604020202020204" pitchFamily="34" charset="0"/>
            <a:cs typeface="Arial" panose="020B0604020202020204" pitchFamily="34" charset="0"/>
          </a:endParaRPr>
        </a:p>
      </dsp:txBody>
      <dsp:txXfrm>
        <a:off x="0" y="702270"/>
        <a:ext cx="8223250" cy="702270"/>
      </dsp:txXfrm>
    </dsp:sp>
    <dsp:sp modelId="{0BC04A7A-0490-43DD-A989-E7C344D87CB9}">
      <dsp:nvSpPr>
        <dsp:cNvPr id="0" name=""/>
        <dsp:cNvSpPr/>
      </dsp:nvSpPr>
      <dsp:spPr>
        <a:xfrm>
          <a:off x="0" y="1404540"/>
          <a:ext cx="82232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0B7D80-7DF8-4396-9380-0EFF5DE0EE83}">
      <dsp:nvSpPr>
        <dsp:cNvPr id="0" name=""/>
        <dsp:cNvSpPr/>
      </dsp:nvSpPr>
      <dsp:spPr>
        <a:xfrm>
          <a:off x="0" y="1404540"/>
          <a:ext cx="8223250" cy="70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Muestra interés y curiosidad por los contenidos</a:t>
          </a:r>
          <a:endParaRPr lang="es-ES" sz="2000" kern="1200" dirty="0">
            <a:latin typeface="Arial" panose="020B0604020202020204" pitchFamily="34" charset="0"/>
            <a:cs typeface="Arial" panose="020B0604020202020204" pitchFamily="34" charset="0"/>
          </a:endParaRPr>
        </a:p>
      </dsp:txBody>
      <dsp:txXfrm>
        <a:off x="0" y="1404540"/>
        <a:ext cx="8223250" cy="702270"/>
      </dsp:txXfrm>
    </dsp:sp>
    <dsp:sp modelId="{3AE1918C-C361-4D58-B887-B023B99460DA}">
      <dsp:nvSpPr>
        <dsp:cNvPr id="0" name=""/>
        <dsp:cNvSpPr/>
      </dsp:nvSpPr>
      <dsp:spPr>
        <a:xfrm>
          <a:off x="0" y="2106811"/>
          <a:ext cx="82232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9B7D90-768F-45F2-8D55-1557498ACF08}">
      <dsp:nvSpPr>
        <dsp:cNvPr id="0" name=""/>
        <dsp:cNvSpPr/>
      </dsp:nvSpPr>
      <dsp:spPr>
        <a:xfrm>
          <a:off x="0" y="2106811"/>
          <a:ext cx="8223250" cy="70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GB" sz="2000" kern="1200" dirty="0" err="1">
              <a:latin typeface="Arial" panose="020B0604020202020204" pitchFamily="34" charset="0"/>
              <a:cs typeface="Arial" panose="020B0604020202020204" pitchFamily="34" charset="0"/>
            </a:rPr>
            <a:t>Es</a:t>
          </a:r>
          <a:r>
            <a:rPr lang="en-GB" sz="2000" kern="1200" dirty="0">
              <a:latin typeface="Arial" panose="020B0604020202020204" pitchFamily="34" charset="0"/>
              <a:cs typeface="Arial" panose="020B0604020202020204" pitchFamily="34" charset="0"/>
            </a:rPr>
            <a:t> </a:t>
          </a:r>
          <a:r>
            <a:rPr lang="en-GB" sz="2000" kern="1200" dirty="0" err="1">
              <a:latin typeface="Arial" panose="020B0604020202020204" pitchFamily="34" charset="0"/>
              <a:cs typeface="Arial" panose="020B0604020202020204" pitchFamily="34" charset="0"/>
            </a:rPr>
            <a:t>protagonista</a:t>
          </a:r>
          <a:r>
            <a:rPr lang="en-GB" sz="2000" kern="1200" dirty="0">
              <a:latin typeface="Arial" panose="020B0604020202020204" pitchFamily="34" charset="0"/>
              <a:cs typeface="Arial" panose="020B0604020202020204" pitchFamily="34" charset="0"/>
            </a:rPr>
            <a:t> </a:t>
          </a:r>
          <a:r>
            <a:rPr lang="en-GB" sz="2000" kern="1200" dirty="0" err="1">
              <a:latin typeface="Arial" panose="020B0604020202020204" pitchFamily="34" charset="0"/>
              <a:cs typeface="Arial" panose="020B0604020202020204" pitchFamily="34" charset="0"/>
            </a:rPr>
            <a:t>activo</a:t>
          </a:r>
          <a:r>
            <a:rPr lang="en-GB" sz="2000" kern="1200" dirty="0">
              <a:latin typeface="Arial" panose="020B0604020202020204" pitchFamily="34" charset="0"/>
              <a:cs typeface="Arial" panose="020B0604020202020204" pitchFamily="34" charset="0"/>
            </a:rPr>
            <a:t> de </a:t>
          </a:r>
          <a:r>
            <a:rPr lang="en-GB" sz="2000" kern="1200" dirty="0" err="1">
              <a:latin typeface="Arial" panose="020B0604020202020204" pitchFamily="34" charset="0"/>
              <a:cs typeface="Arial" panose="020B0604020202020204" pitchFamily="34" charset="0"/>
            </a:rPr>
            <a:t>su</a:t>
          </a:r>
          <a:r>
            <a:rPr lang="en-GB" sz="2000" kern="1200" dirty="0">
              <a:latin typeface="Arial" panose="020B0604020202020204" pitchFamily="34" charset="0"/>
              <a:cs typeface="Arial" panose="020B0604020202020204" pitchFamily="34" charset="0"/>
            </a:rPr>
            <a:t> </a:t>
          </a:r>
          <a:r>
            <a:rPr lang="en-GB" sz="2000" kern="1200" dirty="0" err="1">
              <a:latin typeface="Arial" panose="020B0604020202020204" pitchFamily="34" charset="0"/>
              <a:cs typeface="Arial" panose="020B0604020202020204" pitchFamily="34" charset="0"/>
            </a:rPr>
            <a:t>propio</a:t>
          </a:r>
          <a:r>
            <a:rPr lang="en-GB" sz="2000" kern="1200" dirty="0">
              <a:latin typeface="Arial" panose="020B0604020202020204" pitchFamily="34" charset="0"/>
              <a:cs typeface="Arial" panose="020B0604020202020204" pitchFamily="34" charset="0"/>
            </a:rPr>
            <a:t> </a:t>
          </a:r>
          <a:r>
            <a:rPr lang="en-GB" sz="2000" kern="1200" dirty="0" err="1">
              <a:latin typeface="Arial" panose="020B0604020202020204" pitchFamily="34" charset="0"/>
              <a:cs typeface="Arial" panose="020B0604020202020204" pitchFamily="34" charset="0"/>
            </a:rPr>
            <a:t>proceso</a:t>
          </a:r>
          <a:r>
            <a:rPr lang="en-GB" sz="2000" kern="1200" dirty="0">
              <a:latin typeface="Arial" panose="020B0604020202020204" pitchFamily="34" charset="0"/>
              <a:cs typeface="Arial" panose="020B0604020202020204" pitchFamily="34" charset="0"/>
            </a:rPr>
            <a:t> de </a:t>
          </a:r>
          <a:r>
            <a:rPr lang="en-GB" sz="2000" kern="1200" dirty="0" err="1">
              <a:latin typeface="Arial" panose="020B0604020202020204" pitchFamily="34" charset="0"/>
              <a:cs typeface="Arial" panose="020B0604020202020204" pitchFamily="34" charset="0"/>
            </a:rPr>
            <a:t>aprendizaje</a:t>
          </a:r>
          <a:endParaRPr lang="es-ES" sz="2000" kern="1200" dirty="0">
            <a:latin typeface="Arial" panose="020B0604020202020204" pitchFamily="34" charset="0"/>
            <a:cs typeface="Arial" panose="020B0604020202020204" pitchFamily="34" charset="0"/>
          </a:endParaRPr>
        </a:p>
      </dsp:txBody>
      <dsp:txXfrm>
        <a:off x="0" y="2106811"/>
        <a:ext cx="8223250" cy="702270"/>
      </dsp:txXfrm>
    </dsp:sp>
    <dsp:sp modelId="{FC810C42-B8F5-45C1-8759-78AE655859B0}">
      <dsp:nvSpPr>
        <dsp:cNvPr id="0" name=""/>
        <dsp:cNvSpPr/>
      </dsp:nvSpPr>
      <dsp:spPr>
        <a:xfrm>
          <a:off x="0" y="2809081"/>
          <a:ext cx="82232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54E470-6C9B-4952-B240-69C1A6CCA740}">
      <dsp:nvSpPr>
        <dsp:cNvPr id="0" name=""/>
        <dsp:cNvSpPr/>
      </dsp:nvSpPr>
      <dsp:spPr>
        <a:xfrm>
          <a:off x="0" y="2809081"/>
          <a:ext cx="8223250" cy="70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No teme fracasar, ya que lo que le importa es lo que aprende y no la nota</a:t>
          </a:r>
          <a:endParaRPr lang="es-ES" sz="2000" kern="1200" dirty="0">
            <a:latin typeface="Arial" panose="020B0604020202020204" pitchFamily="34" charset="0"/>
            <a:cs typeface="Arial" panose="020B0604020202020204" pitchFamily="34" charset="0"/>
          </a:endParaRPr>
        </a:p>
      </dsp:txBody>
      <dsp:txXfrm>
        <a:off x="0" y="2809081"/>
        <a:ext cx="8223250" cy="702270"/>
      </dsp:txXfrm>
    </dsp:sp>
    <dsp:sp modelId="{3058788B-7286-497E-A765-5876F9FC70B4}">
      <dsp:nvSpPr>
        <dsp:cNvPr id="0" name=""/>
        <dsp:cNvSpPr/>
      </dsp:nvSpPr>
      <dsp:spPr>
        <a:xfrm>
          <a:off x="0" y="3511351"/>
          <a:ext cx="82232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B68F9F-B611-47D5-9D8B-3E2384889E93}">
      <dsp:nvSpPr>
        <dsp:cNvPr id="0" name=""/>
        <dsp:cNvSpPr/>
      </dsp:nvSpPr>
      <dsp:spPr>
        <a:xfrm>
          <a:off x="0" y="3511351"/>
          <a:ext cx="8223250" cy="70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Se implica, participa, agiliza y transforma el proceso de aprendizaje</a:t>
          </a:r>
          <a:endParaRPr lang="es-ES" sz="2000" kern="1200" dirty="0">
            <a:latin typeface="Arial" panose="020B0604020202020204" pitchFamily="34" charset="0"/>
            <a:cs typeface="Arial" panose="020B0604020202020204" pitchFamily="34" charset="0"/>
          </a:endParaRPr>
        </a:p>
      </dsp:txBody>
      <dsp:txXfrm>
        <a:off x="0" y="3511351"/>
        <a:ext cx="8223250" cy="702270"/>
      </dsp:txXfrm>
    </dsp:sp>
    <dsp:sp modelId="{4C6D722D-6D2C-475B-AB2A-31426D7607AC}">
      <dsp:nvSpPr>
        <dsp:cNvPr id="0" name=""/>
        <dsp:cNvSpPr/>
      </dsp:nvSpPr>
      <dsp:spPr>
        <a:xfrm>
          <a:off x="0" y="4213622"/>
          <a:ext cx="82232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C5B380-1A5E-4F8A-9F12-FD6FD2877DE9}">
      <dsp:nvSpPr>
        <dsp:cNvPr id="0" name=""/>
        <dsp:cNvSpPr/>
      </dsp:nvSpPr>
      <dsp:spPr>
        <a:xfrm>
          <a:off x="0" y="4213622"/>
          <a:ext cx="8223250" cy="70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Se encuentra a gusto y cómodo en clase</a:t>
          </a:r>
          <a:endParaRPr lang="es-ES" sz="2000" kern="1200" dirty="0">
            <a:latin typeface="Arial" panose="020B0604020202020204" pitchFamily="34" charset="0"/>
            <a:cs typeface="Arial" panose="020B0604020202020204" pitchFamily="34" charset="0"/>
          </a:endParaRPr>
        </a:p>
      </dsp:txBody>
      <dsp:txXfrm>
        <a:off x="0" y="4213622"/>
        <a:ext cx="8223250" cy="702270"/>
      </dsp:txXfrm>
    </dsp:sp>
    <dsp:sp modelId="{B67FF298-D587-4AE1-87D7-A7AE139DF2F7}">
      <dsp:nvSpPr>
        <dsp:cNvPr id="0" name=""/>
        <dsp:cNvSpPr/>
      </dsp:nvSpPr>
      <dsp:spPr>
        <a:xfrm>
          <a:off x="0" y="4915892"/>
          <a:ext cx="822325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71FB2-95B7-4EEE-A8AA-7DDB99FE7828}">
      <dsp:nvSpPr>
        <dsp:cNvPr id="0" name=""/>
        <dsp:cNvSpPr/>
      </dsp:nvSpPr>
      <dsp:spPr>
        <a:xfrm>
          <a:off x="0" y="4915892"/>
          <a:ext cx="8223250" cy="7022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ctr" defTabSz="889000" rtl="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Dota de significado a lo que aprende</a:t>
          </a:r>
          <a:endParaRPr lang="es-ES" sz="2000" kern="1200" dirty="0">
            <a:latin typeface="Arial" panose="020B0604020202020204" pitchFamily="34" charset="0"/>
            <a:cs typeface="Arial" panose="020B0604020202020204" pitchFamily="34" charset="0"/>
          </a:endParaRPr>
        </a:p>
      </dsp:txBody>
      <dsp:txXfrm>
        <a:off x="0" y="4915892"/>
        <a:ext cx="8223250" cy="70227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47C99-CA43-4E02-8935-AE50F313BF82}">
      <dsp:nvSpPr>
        <dsp:cNvPr id="0" name=""/>
        <dsp:cNvSpPr/>
      </dsp:nvSpPr>
      <dsp:spPr>
        <a:xfrm rot="5400000">
          <a:off x="1147420" y="1153670"/>
          <a:ext cx="1143517" cy="1301854"/>
        </a:xfrm>
        <a:prstGeom prst="bentUpArrow">
          <a:avLst>
            <a:gd name="adj1" fmla="val 32840"/>
            <a:gd name="adj2" fmla="val 25000"/>
            <a:gd name="adj3" fmla="val 3578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E5278E1-B906-41AC-9BF0-68F6056C1F6C}">
      <dsp:nvSpPr>
        <dsp:cNvPr id="0" name=""/>
        <dsp:cNvSpPr/>
      </dsp:nvSpPr>
      <dsp:spPr>
        <a:xfrm>
          <a:off x="196623" y="107557"/>
          <a:ext cx="3220678" cy="904445"/>
        </a:xfrm>
        <a:prstGeom prst="roundRect">
          <a:avLst>
            <a:gd name="adj" fmla="val 16670"/>
          </a:avLst>
        </a:prstGeom>
        <a:solidFill>
          <a:schemeClr val="lt1"/>
        </a:solidFill>
        <a:ln w="57150" cap="flat" cmpd="sng" algn="ctr">
          <a:solidFill>
            <a:schemeClr val="accent5">
              <a:lumMod val="60000"/>
              <a:lumOff val="40000"/>
            </a:schemeClr>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cuerpo)"/>
            </a:rPr>
            <a:t>Dedicar tiempo a conocerle</a:t>
          </a:r>
        </a:p>
      </dsp:txBody>
      <dsp:txXfrm>
        <a:off x="240782" y="151716"/>
        <a:ext cx="3132360" cy="816127"/>
      </dsp:txXfrm>
    </dsp:sp>
    <dsp:sp modelId="{ECA8E268-1629-4EAE-9359-BD5CA3B0446B}">
      <dsp:nvSpPr>
        <dsp:cNvPr id="0" name=""/>
        <dsp:cNvSpPr/>
      </dsp:nvSpPr>
      <dsp:spPr>
        <a:xfrm>
          <a:off x="2769468" y="14567"/>
          <a:ext cx="1400069" cy="1089064"/>
        </a:xfrm>
        <a:prstGeom prst="rect">
          <a:avLst/>
        </a:prstGeom>
        <a:noFill/>
        <a:ln>
          <a:noFill/>
        </a:ln>
        <a:effectLst/>
      </dsp:spPr>
      <dsp:style>
        <a:lnRef idx="0">
          <a:scrgbClr r="0" g="0" b="0"/>
        </a:lnRef>
        <a:fillRef idx="0">
          <a:scrgbClr r="0" g="0" b="0"/>
        </a:fillRef>
        <a:effectRef idx="0">
          <a:scrgbClr r="0" g="0" b="0"/>
        </a:effectRef>
        <a:fontRef idx="minor"/>
      </dsp:style>
    </dsp:sp>
    <dsp:sp modelId="{E565022A-1459-428F-8424-BD5C9C6E852E}">
      <dsp:nvSpPr>
        <dsp:cNvPr id="0" name=""/>
        <dsp:cNvSpPr/>
      </dsp:nvSpPr>
      <dsp:spPr>
        <a:xfrm rot="16200000" flipH="1">
          <a:off x="6479221" y="2577620"/>
          <a:ext cx="1143517" cy="1301854"/>
        </a:xfrm>
        <a:prstGeom prst="bentUpArrow">
          <a:avLst>
            <a:gd name="adj1" fmla="val 32840"/>
            <a:gd name="adj2" fmla="val 25000"/>
            <a:gd name="adj3" fmla="val 3578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63864E4E-C146-44E5-BCB1-C55F08CD67EE}">
      <dsp:nvSpPr>
        <dsp:cNvPr id="0" name=""/>
        <dsp:cNvSpPr/>
      </dsp:nvSpPr>
      <dsp:spPr>
        <a:xfrm>
          <a:off x="1324243" y="1578519"/>
          <a:ext cx="3220678" cy="904445"/>
        </a:xfrm>
        <a:prstGeom prst="roundRect">
          <a:avLst>
            <a:gd name="adj" fmla="val 16670"/>
          </a:avLst>
        </a:prstGeom>
        <a:solidFill>
          <a:schemeClr val="lt1"/>
        </a:solidFill>
        <a:ln w="57150" cap="flat" cmpd="sng" algn="ctr">
          <a:solidFill>
            <a:schemeClr val="accent5">
              <a:lumMod val="60000"/>
              <a:lumOff val="40000"/>
            </a:schemeClr>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cuerpo)"/>
            </a:rPr>
            <a:t>Establecer una relación  afectiva adecuada </a:t>
          </a:r>
        </a:p>
      </dsp:txBody>
      <dsp:txXfrm>
        <a:off x="1368402" y="1622678"/>
        <a:ext cx="3132360" cy="816127"/>
      </dsp:txXfrm>
    </dsp:sp>
    <dsp:sp modelId="{D02D57C8-B0E2-45EE-A3F9-52DDB08FA497}">
      <dsp:nvSpPr>
        <dsp:cNvPr id="0" name=""/>
        <dsp:cNvSpPr/>
      </dsp:nvSpPr>
      <dsp:spPr>
        <a:xfrm>
          <a:off x="4253048" y="1437049"/>
          <a:ext cx="4701279" cy="1089064"/>
        </a:xfrm>
        <a:prstGeom prst="rect">
          <a:avLst/>
        </a:prstGeom>
        <a:noFill/>
        <a:ln>
          <a:noFill/>
        </a:ln>
        <a:effectLst/>
      </dsp:spPr>
      <dsp:style>
        <a:lnRef idx="0">
          <a:scrgbClr r="0" g="0" b="0"/>
        </a:lnRef>
        <a:fillRef idx="0">
          <a:scrgbClr r="0" g="0" b="0"/>
        </a:fillRef>
        <a:effectRef idx="0">
          <a:scrgbClr r="0" g="0" b="0"/>
        </a:effectRef>
        <a:fontRef idx="minor"/>
      </dsp:style>
    </dsp:sp>
    <dsp:sp modelId="{8CBEFD59-5A8D-4E85-8B9B-1C0F91CE4BAB}">
      <dsp:nvSpPr>
        <dsp:cNvPr id="0" name=""/>
        <dsp:cNvSpPr/>
      </dsp:nvSpPr>
      <dsp:spPr>
        <a:xfrm>
          <a:off x="2696897" y="2949500"/>
          <a:ext cx="3220678" cy="904445"/>
        </a:xfrm>
        <a:prstGeom prst="roundRect">
          <a:avLst>
            <a:gd name="adj" fmla="val 16670"/>
          </a:avLst>
        </a:prstGeom>
        <a:solidFill>
          <a:schemeClr val="lt1"/>
        </a:solidFill>
        <a:ln w="57150" cap="flat" cmpd="sng" algn="ctr">
          <a:solidFill>
            <a:schemeClr val="accent5">
              <a:lumMod val="60000"/>
              <a:lumOff val="40000"/>
            </a:schemeClr>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latin typeface="Arial (cuerpo)"/>
            </a:rPr>
            <a:t>Posibilitar acciones de éxito con actividades que: </a:t>
          </a:r>
        </a:p>
      </dsp:txBody>
      <dsp:txXfrm>
        <a:off x="2741056" y="2993659"/>
        <a:ext cx="3132360" cy="816127"/>
      </dsp:txXfrm>
    </dsp:sp>
    <dsp:sp modelId="{7C5F897F-0044-406E-BF28-289B723B3AED}">
      <dsp:nvSpPr>
        <dsp:cNvPr id="0" name=""/>
        <dsp:cNvSpPr/>
      </dsp:nvSpPr>
      <dsp:spPr>
        <a:xfrm>
          <a:off x="6005921" y="2764216"/>
          <a:ext cx="2948406" cy="1089064"/>
        </a:xfrm>
        <a:prstGeom prst="rect">
          <a:avLst/>
        </a:prstGeom>
        <a:noFill/>
        <a:ln>
          <a:solidFill>
            <a:srgbClr val="F07F09"/>
          </a:solid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latin typeface="Arial (cuerpo)"/>
            </a:rPr>
            <a:t>Sea capaz de resolver </a:t>
          </a:r>
        </a:p>
        <a:p>
          <a:pPr marL="171450" lvl="1" indent="-171450" algn="l" defTabSz="711200">
            <a:lnSpc>
              <a:spcPct val="90000"/>
            </a:lnSpc>
            <a:spcBef>
              <a:spcPct val="0"/>
            </a:spcBef>
            <a:spcAft>
              <a:spcPct val="15000"/>
            </a:spcAft>
            <a:buChar char="•"/>
          </a:pPr>
          <a:r>
            <a:rPr lang="es-ES" sz="1600" kern="1200" dirty="0">
              <a:latin typeface="Arial (cuerpo)"/>
            </a:rPr>
            <a:t>Permitan que se sienta protagonista </a:t>
          </a:r>
        </a:p>
        <a:p>
          <a:pPr marL="171450" lvl="1" indent="-171450" algn="l" defTabSz="711200">
            <a:lnSpc>
              <a:spcPct val="90000"/>
            </a:lnSpc>
            <a:spcBef>
              <a:spcPct val="0"/>
            </a:spcBef>
            <a:spcAft>
              <a:spcPct val="15000"/>
            </a:spcAft>
            <a:buChar char="•"/>
          </a:pPr>
          <a:r>
            <a:rPr lang="es-ES" sz="1600" kern="1200" dirty="0">
              <a:latin typeface="Arial (cuerpo)"/>
            </a:rPr>
            <a:t>Refuercen su Autoestima </a:t>
          </a:r>
        </a:p>
      </dsp:txBody>
      <dsp:txXfrm>
        <a:off x="6005921" y="2764216"/>
        <a:ext cx="2948406" cy="108906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42E7CE-EBAF-48A7-8E57-E28DEAB24E62}">
      <dsp:nvSpPr>
        <dsp:cNvPr id="0" name=""/>
        <dsp:cNvSpPr/>
      </dsp:nvSpPr>
      <dsp:spPr>
        <a:xfrm>
          <a:off x="744" y="145603"/>
          <a:ext cx="2902148" cy="1741289"/>
        </a:xfrm>
        <a:prstGeom prst="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Tx/>
            <a:buFontTx/>
            <a:buNone/>
          </a:pPr>
          <a:r>
            <a:rPr lang="es-ES" altLang="es-ES" sz="1800" b="1" kern="1200" dirty="0">
              <a:latin typeface="Arial" panose="020B0604020202020204" pitchFamily="34" charset="0"/>
              <a:cs typeface="Arial" panose="020B0604020202020204" pitchFamily="34" charset="0"/>
            </a:rPr>
            <a:t>La dinámica familiar puede estar dirigida por la situación del hermano con TDAH.</a:t>
          </a:r>
          <a:endParaRPr lang="es-ES" sz="1800" kern="1200" dirty="0">
            <a:latin typeface="Arial" panose="020B0604020202020204" pitchFamily="34" charset="0"/>
            <a:cs typeface="Arial" panose="020B0604020202020204" pitchFamily="34" charset="0"/>
          </a:endParaRPr>
        </a:p>
      </dsp:txBody>
      <dsp:txXfrm>
        <a:off x="744" y="145603"/>
        <a:ext cx="2902148" cy="1741289"/>
      </dsp:txXfrm>
    </dsp:sp>
    <dsp:sp modelId="{5A16EA31-D5DE-4550-98E5-BFBD72E5F04A}">
      <dsp:nvSpPr>
        <dsp:cNvPr id="0" name=""/>
        <dsp:cNvSpPr/>
      </dsp:nvSpPr>
      <dsp:spPr>
        <a:xfrm>
          <a:off x="3193107" y="145603"/>
          <a:ext cx="2902148" cy="174128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Tx/>
            <a:buFontTx/>
            <a:buNone/>
          </a:pPr>
          <a:r>
            <a:rPr lang="es-ES" altLang="es-ES" sz="1800" kern="1200">
              <a:latin typeface="Arial" panose="020B0604020202020204" pitchFamily="34" charset="0"/>
              <a:cs typeface="Arial" panose="020B0604020202020204" pitchFamily="34" charset="0"/>
            </a:rPr>
            <a:t>En ocasiones </a:t>
          </a:r>
          <a:r>
            <a:rPr lang="es-ES" altLang="es-ES" sz="1800" b="1" kern="1200">
              <a:latin typeface="Arial" panose="020B0604020202020204" pitchFamily="34" charset="0"/>
              <a:cs typeface="Arial" panose="020B0604020202020204" pitchFamily="34" charset="0"/>
            </a:rPr>
            <a:t>se espera de ellos que le cuiden</a:t>
          </a:r>
          <a:r>
            <a:rPr lang="es-ES" altLang="es-ES" sz="1800" kern="1200">
              <a:latin typeface="Arial" panose="020B0604020202020204" pitchFamily="34" charset="0"/>
              <a:cs typeface="Arial" panose="020B0604020202020204" pitchFamily="34" charset="0"/>
            </a:rPr>
            <a:t>.</a:t>
          </a:r>
          <a:endParaRPr lang="es-ES" sz="1800" kern="1200" dirty="0">
            <a:latin typeface="Arial" panose="020B0604020202020204" pitchFamily="34" charset="0"/>
            <a:cs typeface="Arial" panose="020B0604020202020204" pitchFamily="34" charset="0"/>
          </a:endParaRPr>
        </a:p>
      </dsp:txBody>
      <dsp:txXfrm>
        <a:off x="3193107" y="145603"/>
        <a:ext cx="2902148" cy="1741289"/>
      </dsp:txXfrm>
    </dsp:sp>
    <dsp:sp modelId="{900C61D8-6C53-4A68-BCDB-427C2D8012FF}">
      <dsp:nvSpPr>
        <dsp:cNvPr id="0" name=""/>
        <dsp:cNvSpPr/>
      </dsp:nvSpPr>
      <dsp:spPr>
        <a:xfrm>
          <a:off x="1596925" y="2177107"/>
          <a:ext cx="2902148" cy="1741289"/>
        </a:xfrm>
        <a:prstGeom prst="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altLang="es-ES" sz="1800" kern="1200" dirty="0">
              <a:latin typeface="Arial" panose="020B0604020202020204" pitchFamily="34" charset="0"/>
              <a:cs typeface="Arial" panose="020B0604020202020204" pitchFamily="34" charset="0"/>
            </a:rPr>
            <a:t>El </a:t>
          </a:r>
          <a:r>
            <a:rPr lang="es-ES" altLang="es-ES" sz="1800" b="1" kern="1200" dirty="0">
              <a:latin typeface="Arial" panose="020B0604020202020204" pitchFamily="34" charset="0"/>
              <a:cs typeface="Arial" panose="020B0604020202020204" pitchFamily="34" charset="0"/>
            </a:rPr>
            <a:t>comportamiento</a:t>
          </a:r>
          <a:r>
            <a:rPr lang="es-ES" altLang="es-ES" sz="1800" kern="1200" dirty="0">
              <a:latin typeface="Arial" panose="020B0604020202020204" pitchFamily="34" charset="0"/>
              <a:cs typeface="Arial" panose="020B0604020202020204" pitchFamily="34" charset="0"/>
            </a:rPr>
            <a:t> del niño con TDAH </a:t>
          </a:r>
          <a:r>
            <a:rPr lang="es-ES" altLang="es-ES" sz="1800" b="1" kern="1200" dirty="0">
              <a:latin typeface="Arial" panose="020B0604020202020204" pitchFamily="34" charset="0"/>
              <a:cs typeface="Arial" panose="020B0604020202020204" pitchFamily="34" charset="0"/>
            </a:rPr>
            <a:t>puede ser agresivo o caprichoso</a:t>
          </a:r>
          <a:r>
            <a:rPr lang="es-ES" altLang="es-ES" sz="1800" kern="1200" dirty="0">
              <a:latin typeface="Arial" panose="020B0604020202020204" pitchFamily="34" charset="0"/>
              <a:cs typeface="Arial" panose="020B0604020202020204" pitchFamily="34" charset="0"/>
            </a:rPr>
            <a:t>, lo que hace que la </a:t>
          </a:r>
          <a:r>
            <a:rPr lang="es-ES" altLang="es-ES" sz="1800" b="1" kern="1200" dirty="0">
              <a:latin typeface="Arial" panose="020B0604020202020204" pitchFamily="34" charset="0"/>
              <a:cs typeface="Arial" panose="020B0604020202020204" pitchFamily="34" charset="0"/>
            </a:rPr>
            <a:t>relación</a:t>
          </a:r>
          <a:r>
            <a:rPr lang="es-ES" altLang="es-ES" sz="1800" kern="1200" dirty="0">
              <a:latin typeface="Arial" panose="020B0604020202020204" pitchFamily="34" charset="0"/>
              <a:cs typeface="Arial" panose="020B0604020202020204" pitchFamily="34" charset="0"/>
            </a:rPr>
            <a:t> sea </a:t>
          </a:r>
          <a:r>
            <a:rPr lang="es-ES" altLang="es-ES" sz="1800" b="1" kern="1200" dirty="0">
              <a:latin typeface="Arial" panose="020B0604020202020204" pitchFamily="34" charset="0"/>
              <a:cs typeface="Arial" panose="020B0604020202020204" pitchFamily="34" charset="0"/>
            </a:rPr>
            <a:t>complicada</a:t>
          </a:r>
          <a:r>
            <a:rPr lang="es-ES" altLang="es-ES" sz="1800" kern="1200" dirty="0">
              <a:latin typeface="Arial" panose="020B0604020202020204" pitchFamily="34" charset="0"/>
              <a:cs typeface="Arial" panose="020B0604020202020204" pitchFamily="34" charset="0"/>
            </a:rPr>
            <a:t>.</a:t>
          </a:r>
          <a:endParaRPr lang="es-ES" sz="1800" kern="1200" dirty="0">
            <a:latin typeface="Arial" panose="020B0604020202020204" pitchFamily="34" charset="0"/>
            <a:cs typeface="Arial" panose="020B0604020202020204" pitchFamily="34" charset="0"/>
          </a:endParaRPr>
        </a:p>
      </dsp:txBody>
      <dsp:txXfrm>
        <a:off x="1596925" y="2177107"/>
        <a:ext cx="2902148" cy="174128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68DFF-7101-4D07-904A-96135662DC2F}">
      <dsp:nvSpPr>
        <dsp:cNvPr id="0" name=""/>
        <dsp:cNvSpPr/>
      </dsp:nvSpPr>
      <dsp:spPr>
        <a:xfrm rot="5400000">
          <a:off x="-326231" y="326692"/>
          <a:ext cx="2174874" cy="1522412"/>
        </a:xfrm>
        <a:prstGeom prst="chevron">
          <a:avLst/>
        </a:prstGeom>
        <a:solidFill>
          <a:srgbClr val="FF6600"/>
        </a:solid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ClrTx/>
            <a:buFontTx/>
            <a:buNone/>
          </a:pPr>
          <a:r>
            <a:rPr lang="es-ES" altLang="es-ES" sz="1700" b="1" u="none" kern="120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Envidia</a:t>
          </a:r>
          <a:endParaRPr lang="es-ES" sz="1700" b="1" u="none" kern="1200"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rot="-5400000">
        <a:off x="0" y="761667"/>
        <a:ext cx="1522412" cy="652462"/>
      </dsp:txXfrm>
    </dsp:sp>
    <dsp:sp modelId="{EB676A4D-0525-4D50-816C-DF419BF80CDF}">
      <dsp:nvSpPr>
        <dsp:cNvPr id="0" name=""/>
        <dsp:cNvSpPr/>
      </dsp:nvSpPr>
      <dsp:spPr>
        <a:xfrm rot="5400000">
          <a:off x="3599328" y="-2076454"/>
          <a:ext cx="1413668" cy="5567500"/>
        </a:xfrm>
        <a:prstGeom prst="round2SameRect">
          <a:avLst/>
        </a:prstGeom>
        <a:solidFill>
          <a:schemeClr val="lt1">
            <a:alpha val="90000"/>
            <a:hueOff val="0"/>
            <a:satOff val="0"/>
            <a:lumOff val="0"/>
            <a:alphaOff val="0"/>
          </a:schemeClr>
        </a:solidFill>
        <a:ln w="6350" cap="flat" cmpd="sng" algn="ctr">
          <a:solidFill>
            <a:srgbClr val="FF66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just" defTabSz="666750">
            <a:lnSpc>
              <a:spcPct val="90000"/>
            </a:lnSpc>
            <a:spcBef>
              <a:spcPct val="0"/>
            </a:spcBef>
            <a:spcAft>
              <a:spcPct val="15000"/>
            </a:spcAft>
            <a:buClrTx/>
            <a:buFontTx/>
            <a:buNone/>
          </a:pPr>
          <a:r>
            <a:rPr lang="es-ES" altLang="es-ES" sz="1500" kern="1200" dirty="0">
              <a:latin typeface="Arial" panose="020B0604020202020204" pitchFamily="34" charset="0"/>
              <a:cs typeface="Arial" panose="020B0604020202020204" pitchFamily="34" charset="0"/>
            </a:rPr>
            <a:t>El niño con TDAH tiene</a:t>
          </a:r>
          <a:r>
            <a:rPr lang="es-ES" altLang="es-ES" sz="1500" b="1" kern="1200" dirty="0">
              <a:latin typeface="Arial" panose="020B0604020202020204" pitchFamily="34" charset="0"/>
              <a:cs typeface="Arial" panose="020B0604020202020204" pitchFamily="34" charset="0"/>
            </a:rPr>
            <a:t> envidia de las oportunidades y los éxitos</a:t>
          </a:r>
          <a:r>
            <a:rPr lang="es-ES" altLang="es-ES" sz="1500" kern="1200" dirty="0">
              <a:latin typeface="Arial" panose="020B0604020202020204" pitchFamily="34" charset="0"/>
              <a:cs typeface="Arial" panose="020B0604020202020204" pitchFamily="34" charset="0"/>
            </a:rPr>
            <a:t> en el colegio conseguidos por su/s hermano/s. De igual manera, los hermanos pueden tener envidia de la menor disciplina que se le impone al niño con TDAH y de la atención adicional que le prestan los padres.</a:t>
          </a:r>
          <a:endParaRPr lang="es-ES" sz="1500" kern="1200" dirty="0">
            <a:latin typeface="Arial" panose="020B0604020202020204" pitchFamily="34" charset="0"/>
            <a:cs typeface="Arial" panose="020B0604020202020204" pitchFamily="34" charset="0"/>
          </a:endParaRPr>
        </a:p>
      </dsp:txBody>
      <dsp:txXfrm rot="-5400000">
        <a:off x="1522412" y="69472"/>
        <a:ext cx="5498490" cy="1275648"/>
      </dsp:txXfrm>
    </dsp:sp>
    <dsp:sp modelId="{72B79D76-AFB4-4256-9E2C-CC23198A729E}">
      <dsp:nvSpPr>
        <dsp:cNvPr id="0" name=""/>
        <dsp:cNvSpPr/>
      </dsp:nvSpPr>
      <dsp:spPr>
        <a:xfrm rot="5400000">
          <a:off x="-326231" y="2214895"/>
          <a:ext cx="2174874" cy="1522412"/>
        </a:xfrm>
        <a:prstGeom prst="chevron">
          <a:avLst/>
        </a:prstGeom>
        <a:solidFill>
          <a:srgbClr val="FF6600"/>
        </a:solid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ClrTx/>
            <a:buFontTx/>
            <a:buNone/>
          </a:pPr>
          <a:r>
            <a:rPr lang="es-ES" altLang="es-ES" sz="1700" b="1" u="none" kern="1200"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Resentimiento</a:t>
          </a:r>
          <a:endParaRPr lang="es-ES" sz="1700" b="1" u="none" kern="1200" dirty="0">
            <a:solidFill>
              <a:schemeClr val="bg1"/>
            </a:solidFill>
            <a:effectLst>
              <a:glow rad="63500">
                <a:schemeClr val="accent1">
                  <a:satMod val="175000"/>
                  <a:alpha val="40000"/>
                </a:schemeClr>
              </a:glow>
              <a:outerShdw blurRad="38100" dist="38100" dir="2700000" algn="tl">
                <a:srgbClr val="000000">
                  <a:alpha val="43137"/>
                </a:srgbClr>
              </a:outerShdw>
            </a:effectLst>
            <a:latin typeface="Arial" panose="020B0604020202020204" pitchFamily="34" charset="0"/>
            <a:cs typeface="Arial" panose="020B0604020202020204" pitchFamily="34" charset="0"/>
          </a:endParaRPr>
        </a:p>
      </dsp:txBody>
      <dsp:txXfrm rot="-5400000">
        <a:off x="0" y="2649870"/>
        <a:ext cx="1522412" cy="652462"/>
      </dsp:txXfrm>
    </dsp:sp>
    <dsp:sp modelId="{D44408BD-62AA-411D-A92A-2271EAFB9D81}">
      <dsp:nvSpPr>
        <dsp:cNvPr id="0" name=""/>
        <dsp:cNvSpPr/>
      </dsp:nvSpPr>
      <dsp:spPr>
        <a:xfrm rot="5400000">
          <a:off x="3599328" y="-188252"/>
          <a:ext cx="1413668" cy="5567500"/>
        </a:xfrm>
        <a:prstGeom prst="round2SameRect">
          <a:avLst/>
        </a:prstGeom>
        <a:solidFill>
          <a:schemeClr val="lt1">
            <a:alpha val="90000"/>
            <a:hueOff val="0"/>
            <a:satOff val="0"/>
            <a:lumOff val="0"/>
            <a:alphaOff val="0"/>
          </a:schemeClr>
        </a:solidFill>
        <a:ln w="6350" cap="flat" cmpd="sng" algn="ctr">
          <a:solidFill>
            <a:srgbClr val="FF66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just" defTabSz="666750">
            <a:lnSpc>
              <a:spcPct val="90000"/>
            </a:lnSpc>
            <a:spcBef>
              <a:spcPct val="0"/>
            </a:spcBef>
            <a:spcAft>
              <a:spcPct val="15000"/>
            </a:spcAft>
            <a:buClrTx/>
            <a:buFontTx/>
            <a:buNone/>
          </a:pPr>
          <a:r>
            <a:rPr lang="es-ES" altLang="es-ES" sz="1500" kern="1200" dirty="0">
              <a:latin typeface="Arial" panose="020B0604020202020204" pitchFamily="34" charset="0"/>
              <a:cs typeface="Arial" panose="020B0604020202020204" pitchFamily="34" charset="0"/>
            </a:rPr>
            <a:t>Los hermanos pueden estar resentidos porque al niño con TDAH </a:t>
          </a:r>
          <a:r>
            <a:rPr lang="es-ES" altLang="es-ES" sz="1500" b="1" kern="1200" dirty="0">
              <a:latin typeface="Arial" panose="020B0604020202020204" pitchFamily="34" charset="0"/>
              <a:cs typeface="Arial" panose="020B0604020202020204" pitchFamily="34" charset="0"/>
            </a:rPr>
            <a:t>se le trata de forma diferente y porque sus padres tienen poco tiempo para ellos</a:t>
          </a:r>
          <a:r>
            <a:rPr lang="es-ES" altLang="es-ES" sz="1500" kern="1200" dirty="0">
              <a:latin typeface="Arial" panose="020B0604020202020204" pitchFamily="34" charset="0"/>
              <a:cs typeface="Arial" panose="020B0604020202020204" pitchFamily="34" charset="0"/>
            </a:rPr>
            <a:t>. De igual manera, el niño con TDAH puede estar resentido con sus hermanos porque, a la inversa de lo que hemos explicado antes, a sus hermanos les permiten hacer cosas que ellos no pueden hacer.</a:t>
          </a:r>
          <a:endParaRPr lang="es-ES" sz="1500" kern="1200" dirty="0">
            <a:latin typeface="Arial" panose="020B0604020202020204" pitchFamily="34" charset="0"/>
            <a:cs typeface="Arial" panose="020B0604020202020204" pitchFamily="34" charset="0"/>
          </a:endParaRPr>
        </a:p>
      </dsp:txBody>
      <dsp:txXfrm rot="-5400000">
        <a:off x="1522412" y="1957674"/>
        <a:ext cx="5498490" cy="1275648"/>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68DFF-7101-4D07-904A-96135662DC2F}">
      <dsp:nvSpPr>
        <dsp:cNvPr id="0" name=""/>
        <dsp:cNvSpPr/>
      </dsp:nvSpPr>
      <dsp:spPr>
        <a:xfrm rot="5400000">
          <a:off x="-168517" y="78466"/>
          <a:ext cx="1624694" cy="1475708"/>
        </a:xfrm>
        <a:prstGeom prst="chevron">
          <a:avLst/>
        </a:prstGeom>
        <a:solidFill>
          <a:srgbClr val="FF6600"/>
        </a:solid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ClrTx/>
            <a:buFontTx/>
            <a:buNone/>
          </a:pPr>
          <a:endParaRPr lang="es-ES" altLang="es-ES" sz="1500" b="1" u="none" kern="1200" cap="none" spc="0" dirty="0">
            <a:ln w="0"/>
            <a:solidFill>
              <a:schemeClr val="bg1"/>
            </a:solidFill>
            <a:effectLst/>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ClrTx/>
            <a:buFontTx/>
            <a:buNone/>
          </a:pPr>
          <a:r>
            <a:rPr lang="es-ES" altLang="es-ES" sz="1500" b="1" u="none" kern="1200" cap="none" spc="0" dirty="0">
              <a:ln w="0"/>
              <a:solidFill>
                <a:schemeClr val="bg1"/>
              </a:solidFill>
              <a:effectLst/>
              <a:latin typeface="Arial" panose="020B0604020202020204" pitchFamily="34" charset="0"/>
              <a:cs typeface="Arial" panose="020B0604020202020204" pitchFamily="34" charset="0"/>
            </a:rPr>
            <a:t>Baja autoestima</a:t>
          </a:r>
          <a:endParaRPr lang="es-ES" sz="1500" b="1" u="none" kern="1200" cap="none" spc="0" dirty="0">
            <a:ln w="0"/>
            <a:solidFill>
              <a:schemeClr val="bg1"/>
            </a:solidFill>
            <a:effectLst/>
            <a:latin typeface="Arial" panose="020B0604020202020204" pitchFamily="34" charset="0"/>
            <a:cs typeface="Arial" panose="020B0604020202020204" pitchFamily="34" charset="0"/>
          </a:endParaRPr>
        </a:p>
      </dsp:txBody>
      <dsp:txXfrm rot="-5400000">
        <a:off x="-94024" y="741827"/>
        <a:ext cx="1475708" cy="148986"/>
      </dsp:txXfrm>
    </dsp:sp>
    <dsp:sp modelId="{EB676A4D-0525-4D50-816C-DF419BF80CDF}">
      <dsp:nvSpPr>
        <dsp:cNvPr id="0" name=""/>
        <dsp:cNvSpPr/>
      </dsp:nvSpPr>
      <dsp:spPr>
        <a:xfrm rot="5400000">
          <a:off x="4030094" y="-2813648"/>
          <a:ext cx="1056606" cy="6691849"/>
        </a:xfrm>
        <a:prstGeom prst="round2SameRect">
          <a:avLst/>
        </a:prstGeom>
        <a:solidFill>
          <a:schemeClr val="lt1">
            <a:alpha val="90000"/>
            <a:hueOff val="0"/>
            <a:satOff val="0"/>
            <a:lumOff val="0"/>
            <a:alphaOff val="0"/>
          </a:schemeClr>
        </a:solidFill>
        <a:ln w="6350" cap="flat" cmpd="sng" algn="ctr">
          <a:solidFill>
            <a:srgbClr val="FF66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lrTx/>
            <a:buFontTx/>
            <a:buNone/>
          </a:pPr>
          <a:r>
            <a:rPr lang="es-ES" altLang="es-ES" sz="1600" kern="1200" dirty="0">
              <a:latin typeface="Arial" panose="020B0604020202020204" pitchFamily="34" charset="0"/>
              <a:cs typeface="Arial" panose="020B0604020202020204" pitchFamily="34" charset="0"/>
            </a:rPr>
            <a:t>El niño con TDAH</a:t>
          </a:r>
          <a:r>
            <a:rPr lang="es-ES" altLang="es-ES" sz="1600" b="1" kern="1200" dirty="0">
              <a:latin typeface="Arial" panose="020B0604020202020204" pitchFamily="34" charset="0"/>
              <a:cs typeface="Arial" panose="020B0604020202020204" pitchFamily="34" charset="0"/>
            </a:rPr>
            <a:t> puede tener una baja autoestima</a:t>
          </a:r>
          <a:r>
            <a:rPr lang="es-ES" altLang="es-ES" sz="1600" kern="1200" dirty="0">
              <a:latin typeface="Arial" panose="020B0604020202020204" pitchFamily="34" charset="0"/>
              <a:cs typeface="Arial" panose="020B0604020202020204" pitchFamily="34" charset="0"/>
            </a:rPr>
            <a:t>, sobre todo en comparación con sus hermanos/as. También los hermanos pueden tener la autoestima baja si experimentan el estigma asociado a la enfermedad de su hermano.</a:t>
          </a:r>
          <a:endParaRPr lang="es-ES" sz="1600" kern="1200" dirty="0">
            <a:latin typeface="Arial" panose="020B0604020202020204" pitchFamily="34" charset="0"/>
            <a:cs typeface="Arial" panose="020B0604020202020204" pitchFamily="34" charset="0"/>
          </a:endParaRPr>
        </a:p>
      </dsp:txBody>
      <dsp:txXfrm rot="-5400000">
        <a:off x="1212473" y="55552"/>
        <a:ext cx="6640270" cy="953448"/>
      </dsp:txXfrm>
    </dsp:sp>
    <dsp:sp modelId="{72B79D76-AFB4-4256-9E2C-CC23198A729E}">
      <dsp:nvSpPr>
        <dsp:cNvPr id="0" name=""/>
        <dsp:cNvSpPr/>
      </dsp:nvSpPr>
      <dsp:spPr>
        <a:xfrm rot="5400000">
          <a:off x="-168517" y="1509532"/>
          <a:ext cx="1624694" cy="1475708"/>
        </a:xfrm>
        <a:prstGeom prst="chevron">
          <a:avLst/>
        </a:prstGeom>
        <a:solidFill>
          <a:srgbClr val="FF6600"/>
        </a:solid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ClrTx/>
            <a:buFontTx/>
            <a:buNone/>
          </a:pPr>
          <a:r>
            <a:rPr lang="es-ES" altLang="es-ES" sz="1500" b="1" u="none" kern="1200" cap="none" spc="0">
              <a:ln w="0"/>
              <a:solidFill>
                <a:schemeClr val="bg1"/>
              </a:solidFill>
              <a:effectLst/>
              <a:latin typeface="Arial" panose="020B0604020202020204" pitchFamily="34" charset="0"/>
              <a:cs typeface="Arial" panose="020B0604020202020204" pitchFamily="34" charset="0"/>
            </a:rPr>
            <a:t>Ira</a:t>
          </a:r>
          <a:endParaRPr lang="es-ES" sz="1500" b="1" u="none" kern="1200" cap="none" spc="0" dirty="0">
            <a:ln w="0"/>
            <a:solidFill>
              <a:schemeClr val="bg1"/>
            </a:solidFill>
            <a:effectLst/>
            <a:latin typeface="Arial" panose="020B0604020202020204" pitchFamily="34" charset="0"/>
            <a:cs typeface="Arial" panose="020B0604020202020204" pitchFamily="34" charset="0"/>
          </a:endParaRPr>
        </a:p>
      </dsp:txBody>
      <dsp:txXfrm rot="-5400000">
        <a:off x="-94024" y="2172893"/>
        <a:ext cx="1475708" cy="148986"/>
      </dsp:txXfrm>
    </dsp:sp>
    <dsp:sp modelId="{D44408BD-62AA-411D-A92A-2271EAFB9D81}">
      <dsp:nvSpPr>
        <dsp:cNvPr id="0" name=""/>
        <dsp:cNvSpPr/>
      </dsp:nvSpPr>
      <dsp:spPr>
        <a:xfrm rot="5400000">
          <a:off x="4030372" y="-1382859"/>
          <a:ext cx="1056051" cy="6691849"/>
        </a:xfrm>
        <a:prstGeom prst="round2SameRect">
          <a:avLst/>
        </a:prstGeom>
        <a:solidFill>
          <a:schemeClr val="lt1">
            <a:alpha val="90000"/>
            <a:hueOff val="0"/>
            <a:satOff val="0"/>
            <a:lumOff val="0"/>
            <a:alphaOff val="0"/>
          </a:schemeClr>
        </a:solidFill>
        <a:ln w="6350" cap="flat" cmpd="sng" algn="ctr">
          <a:solidFill>
            <a:srgbClr val="FF66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lrTx/>
            <a:buFontTx/>
            <a:buNone/>
          </a:pPr>
          <a:r>
            <a:rPr lang="es-ES" altLang="es-ES" sz="1600" kern="1200" dirty="0">
              <a:latin typeface="Arial" panose="020B0604020202020204" pitchFamily="34" charset="0"/>
              <a:cs typeface="Arial" panose="020B0604020202020204" pitchFamily="34" charset="0"/>
            </a:rPr>
            <a:t>Las diferencias, ya sean reales o percibidas por el niño con TDAH en comparación con sus hermanos/as, pueden </a:t>
          </a:r>
          <a:r>
            <a:rPr lang="es-ES" altLang="es-ES" sz="1600" b="1" kern="1200" dirty="0">
              <a:latin typeface="Arial" panose="020B0604020202020204" pitchFamily="34" charset="0"/>
              <a:cs typeface="Arial" panose="020B0604020202020204" pitchFamily="34" charset="0"/>
            </a:rPr>
            <a:t>provocar ataques de ira</a:t>
          </a:r>
          <a:r>
            <a:rPr lang="es-ES" altLang="es-ES" sz="1600" kern="1200" dirty="0">
              <a:latin typeface="Arial" panose="020B0604020202020204" pitchFamily="34" charset="0"/>
              <a:cs typeface="Arial" panose="020B0604020202020204" pitchFamily="34" charset="0"/>
            </a:rPr>
            <a:t> que a veces son muy perturbadores. También el comportamiento del niño con TDAH puede llevar a enfrentamientos con sus hermanos.</a:t>
          </a:r>
          <a:endParaRPr lang="es-ES" sz="1600" kern="1200" dirty="0">
            <a:latin typeface="Arial" panose="020B0604020202020204" pitchFamily="34" charset="0"/>
            <a:cs typeface="Arial" panose="020B0604020202020204" pitchFamily="34" charset="0"/>
          </a:endParaRPr>
        </a:p>
      </dsp:txBody>
      <dsp:txXfrm rot="-5400000">
        <a:off x="1212473" y="1486592"/>
        <a:ext cx="6640297" cy="952947"/>
      </dsp:txXfrm>
    </dsp:sp>
    <dsp:sp modelId="{15B43AA3-3FBE-4770-960B-F8A179BFB6B2}">
      <dsp:nvSpPr>
        <dsp:cNvPr id="0" name=""/>
        <dsp:cNvSpPr/>
      </dsp:nvSpPr>
      <dsp:spPr>
        <a:xfrm rot="5400000">
          <a:off x="-168517" y="2940598"/>
          <a:ext cx="1624694" cy="1475708"/>
        </a:xfrm>
        <a:prstGeom prst="chevron">
          <a:avLst/>
        </a:prstGeom>
        <a:solidFill>
          <a:srgbClr val="FF6600"/>
        </a:solidFill>
        <a:ln w="6350" cap="flat" cmpd="sng" algn="ctr">
          <a:no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ClrTx/>
            <a:buFontTx/>
            <a:buNone/>
          </a:pPr>
          <a:endParaRPr lang="gl-ES" sz="1500" b="1" u="none" kern="1200" cap="none" spc="0" dirty="0">
            <a:ln w="0"/>
            <a:solidFill>
              <a:schemeClr val="bg1"/>
            </a:solidFill>
            <a:effectLst/>
            <a:latin typeface="Arial" panose="020B0604020202020204" pitchFamily="34" charset="0"/>
            <a:cs typeface="Arial" panose="020B0604020202020204" pitchFamily="34" charset="0"/>
          </a:endParaRPr>
        </a:p>
        <a:p>
          <a:pPr marL="0" lvl="0" indent="0" algn="ctr" defTabSz="666750">
            <a:lnSpc>
              <a:spcPct val="90000"/>
            </a:lnSpc>
            <a:spcBef>
              <a:spcPct val="0"/>
            </a:spcBef>
            <a:spcAft>
              <a:spcPct val="35000"/>
            </a:spcAft>
            <a:buClrTx/>
            <a:buFontTx/>
            <a:buNone/>
          </a:pPr>
          <a:r>
            <a:rPr lang="gl-ES" sz="1500" b="1" u="none" kern="1200" cap="none" spc="0" dirty="0">
              <a:ln w="0"/>
              <a:solidFill>
                <a:schemeClr val="bg1"/>
              </a:solidFill>
              <a:effectLst/>
              <a:latin typeface="Arial" panose="020B0604020202020204" pitchFamily="34" charset="0"/>
              <a:cs typeface="Arial" panose="020B0604020202020204" pitchFamily="34" charset="0"/>
            </a:rPr>
            <a:t>Intento de llamar la atención </a:t>
          </a:r>
          <a:endParaRPr lang="es-ES" sz="1500" b="1" u="none" kern="1200" cap="none" spc="0" dirty="0">
            <a:ln w="0"/>
            <a:solidFill>
              <a:schemeClr val="bg1"/>
            </a:solidFill>
            <a:effectLst/>
            <a:latin typeface="Arial" panose="020B0604020202020204" pitchFamily="34" charset="0"/>
            <a:cs typeface="Arial" panose="020B0604020202020204" pitchFamily="34" charset="0"/>
          </a:endParaRPr>
        </a:p>
      </dsp:txBody>
      <dsp:txXfrm rot="-5400000">
        <a:off x="-94024" y="3603959"/>
        <a:ext cx="1475708" cy="148986"/>
      </dsp:txXfrm>
    </dsp:sp>
    <dsp:sp modelId="{A423BA4E-A9B6-4DC2-B8B2-A697B9D38CF7}">
      <dsp:nvSpPr>
        <dsp:cNvPr id="0" name=""/>
        <dsp:cNvSpPr/>
      </dsp:nvSpPr>
      <dsp:spPr>
        <a:xfrm rot="5400000">
          <a:off x="4030372" y="29368"/>
          <a:ext cx="1056051" cy="6729525"/>
        </a:xfrm>
        <a:prstGeom prst="round2SameRect">
          <a:avLst/>
        </a:prstGeom>
        <a:solidFill>
          <a:schemeClr val="lt1">
            <a:alpha val="90000"/>
            <a:hueOff val="0"/>
            <a:satOff val="0"/>
            <a:lumOff val="0"/>
            <a:alphaOff val="0"/>
          </a:schemeClr>
        </a:solidFill>
        <a:ln w="6350" cap="flat" cmpd="sng" algn="ctr">
          <a:solidFill>
            <a:srgbClr val="FF6600"/>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just" defTabSz="711200">
            <a:lnSpc>
              <a:spcPct val="90000"/>
            </a:lnSpc>
            <a:spcBef>
              <a:spcPct val="0"/>
            </a:spcBef>
            <a:spcAft>
              <a:spcPct val="15000"/>
            </a:spcAft>
            <a:buClrTx/>
            <a:buFontTx/>
            <a:buNone/>
          </a:pPr>
          <a:r>
            <a:rPr lang="es-ES" altLang="es-ES" sz="1600" kern="1200" dirty="0">
              <a:solidFill>
                <a:srgbClr val="000000"/>
              </a:solidFill>
              <a:latin typeface="Arial" panose="020B0604020202020204" pitchFamily="34" charset="0"/>
              <a:cs typeface="Arial" panose="020B0604020202020204" pitchFamily="34" charset="0"/>
            </a:rPr>
            <a:t>Los hermanos ven la atención que se presta al niño con TDAH, por lo que</a:t>
          </a:r>
          <a:r>
            <a:rPr lang="es-ES" altLang="es-ES" sz="1600" b="1" kern="1200" dirty="0">
              <a:solidFill>
                <a:srgbClr val="000000"/>
              </a:solidFill>
              <a:latin typeface="Arial" panose="020B0604020202020204" pitchFamily="34" charset="0"/>
              <a:cs typeface="Arial" panose="020B0604020202020204" pitchFamily="34" charset="0"/>
            </a:rPr>
            <a:t> pueden imitar sus comportamientos</a:t>
          </a:r>
          <a:r>
            <a:rPr lang="es-ES" altLang="es-ES" sz="1600" kern="1200" dirty="0">
              <a:solidFill>
                <a:srgbClr val="000000"/>
              </a:solidFill>
              <a:latin typeface="Arial" panose="020B0604020202020204" pitchFamily="34" charset="0"/>
              <a:cs typeface="Arial" panose="020B0604020202020204" pitchFamily="34" charset="0"/>
            </a:rPr>
            <a:t> para obtener tiempo y atención de sus padres.</a:t>
          </a:r>
        </a:p>
      </dsp:txBody>
      <dsp:txXfrm rot="-5400000">
        <a:off x="1193635" y="2917657"/>
        <a:ext cx="6677973" cy="9529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6081E9-07FB-48CD-9A0C-0CB2BA184921}">
      <dsp:nvSpPr>
        <dsp:cNvPr id="0" name=""/>
        <dsp:cNvSpPr/>
      </dsp:nvSpPr>
      <dsp:spPr>
        <a:xfrm rot="4396374">
          <a:off x="2232468" y="766201"/>
          <a:ext cx="3323903" cy="2318007"/>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E13CC0-9EAE-4CD6-B44C-7EB82E797DAB}">
      <dsp:nvSpPr>
        <dsp:cNvPr id="0" name=""/>
        <dsp:cNvSpPr/>
      </dsp:nvSpPr>
      <dsp:spPr>
        <a:xfrm>
          <a:off x="3477613" y="1068874"/>
          <a:ext cx="83938" cy="83938"/>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30CE25-8E29-49A1-9A17-CC159D85E87C}">
      <dsp:nvSpPr>
        <dsp:cNvPr id="0" name=""/>
        <dsp:cNvSpPr/>
      </dsp:nvSpPr>
      <dsp:spPr>
        <a:xfrm>
          <a:off x="4052363" y="1532463"/>
          <a:ext cx="83938" cy="83938"/>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066019-AB19-4167-9B0F-DE11F8BE70EE}">
      <dsp:nvSpPr>
        <dsp:cNvPr id="0" name=""/>
        <dsp:cNvSpPr/>
      </dsp:nvSpPr>
      <dsp:spPr>
        <a:xfrm>
          <a:off x="4483109" y="2074601"/>
          <a:ext cx="83938" cy="83938"/>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AB8F04-22F2-4DA4-8F56-7168F3E9E71F}">
      <dsp:nvSpPr>
        <dsp:cNvPr id="0" name=""/>
        <dsp:cNvSpPr/>
      </dsp:nvSpPr>
      <dsp:spPr>
        <a:xfrm>
          <a:off x="2009643" y="0"/>
          <a:ext cx="1567117" cy="616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b"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Sentirse incompetente</a:t>
          </a:r>
        </a:p>
      </dsp:txBody>
      <dsp:txXfrm>
        <a:off x="2009643" y="0"/>
        <a:ext cx="1567117" cy="616065"/>
      </dsp:txXfrm>
    </dsp:sp>
    <dsp:sp modelId="{B63BCC70-10D9-4FC4-9E7D-B8D8EEC3F8FA}">
      <dsp:nvSpPr>
        <dsp:cNvPr id="0" name=""/>
        <dsp:cNvSpPr/>
      </dsp:nvSpPr>
      <dsp:spPr>
        <a:xfrm>
          <a:off x="3957951" y="802810"/>
          <a:ext cx="2287144" cy="616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Fracaso continuo</a:t>
          </a:r>
        </a:p>
      </dsp:txBody>
      <dsp:txXfrm>
        <a:off x="3957951" y="802810"/>
        <a:ext cx="2287144" cy="616065"/>
      </dsp:txXfrm>
    </dsp:sp>
    <dsp:sp modelId="{34C25A51-9296-408F-AA71-D9B27EAAD84D}">
      <dsp:nvSpPr>
        <dsp:cNvPr id="0" name=""/>
        <dsp:cNvSpPr/>
      </dsp:nvSpPr>
      <dsp:spPr>
        <a:xfrm>
          <a:off x="2009643" y="1266400"/>
          <a:ext cx="1821244" cy="616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Atribuciones externas (ANEXO) </a:t>
          </a:r>
        </a:p>
      </dsp:txBody>
      <dsp:txXfrm>
        <a:off x="2009643" y="1266400"/>
        <a:ext cx="1821244" cy="616065"/>
      </dsp:txXfrm>
    </dsp:sp>
    <dsp:sp modelId="{C1C81CB6-476E-4916-90E8-257C720C59CF}">
      <dsp:nvSpPr>
        <dsp:cNvPr id="0" name=""/>
        <dsp:cNvSpPr/>
      </dsp:nvSpPr>
      <dsp:spPr>
        <a:xfrm>
          <a:off x="4847396" y="1808538"/>
          <a:ext cx="1397699" cy="616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l"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Estímulos a largo plazo</a:t>
          </a:r>
        </a:p>
      </dsp:txBody>
      <dsp:txXfrm>
        <a:off x="4847396" y="1808538"/>
        <a:ext cx="1397699" cy="616065"/>
      </dsp:txXfrm>
    </dsp:sp>
    <dsp:sp modelId="{F2321947-DFE4-4C92-9D15-1E941478C55A}">
      <dsp:nvSpPr>
        <dsp:cNvPr id="0" name=""/>
        <dsp:cNvSpPr/>
      </dsp:nvSpPr>
      <dsp:spPr>
        <a:xfrm>
          <a:off x="3021069" y="3234345"/>
          <a:ext cx="4330326" cy="616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t" anchorCtr="0">
          <a:noAutofit/>
        </a:bodyPr>
        <a:lstStyle/>
        <a:p>
          <a:pPr marL="0" lvl="0" indent="0" algn="ctr" defTabSz="711200">
            <a:lnSpc>
              <a:spcPct val="90000"/>
            </a:lnSpc>
            <a:spcBef>
              <a:spcPct val="0"/>
            </a:spcBef>
            <a:spcAft>
              <a:spcPct val="35000"/>
            </a:spcAft>
            <a:buNone/>
          </a:pPr>
          <a:r>
            <a:rPr lang="es-ES" sz="1600" kern="1200" dirty="0">
              <a:latin typeface="Arial" panose="020B0604020202020204" pitchFamily="34" charset="0"/>
              <a:cs typeface="Arial" panose="020B0604020202020204" pitchFamily="34" charset="0"/>
            </a:rPr>
            <a:t>Experiencias negativas </a:t>
          </a:r>
        </a:p>
      </dsp:txBody>
      <dsp:txXfrm>
        <a:off x="3021069" y="3234345"/>
        <a:ext cx="4330326" cy="6160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2F757-A5C0-4A6C-AE6C-B68E5FF12246}">
      <dsp:nvSpPr>
        <dsp:cNvPr id="0" name=""/>
        <dsp:cNvSpPr/>
      </dsp:nvSpPr>
      <dsp:spPr>
        <a:xfrm>
          <a:off x="0" y="1219"/>
          <a:ext cx="82232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45176C6E-AA3A-4B34-9EF7-CE8F69AD32BD}">
      <dsp:nvSpPr>
        <dsp:cNvPr id="0" name=""/>
        <dsp:cNvSpPr/>
      </dsp:nvSpPr>
      <dsp:spPr>
        <a:xfrm>
          <a:off x="0" y="0"/>
          <a:ext cx="8223250" cy="18047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100000"/>
            </a:lnSpc>
            <a:spcBef>
              <a:spcPct val="0"/>
            </a:spcBef>
            <a:spcAft>
              <a:spcPct val="35000"/>
            </a:spcAft>
            <a:buNone/>
          </a:pPr>
          <a:r>
            <a:rPr lang="en-GB" sz="2000" kern="1200" dirty="0"/>
            <a:t>Ante un </a:t>
          </a:r>
          <a:r>
            <a:rPr lang="en-GB" sz="2000" kern="1200" dirty="0" err="1"/>
            <a:t>estímulo</a:t>
          </a:r>
          <a:r>
            <a:rPr lang="en-GB" sz="2000" kern="1200" dirty="0"/>
            <a:t> </a:t>
          </a:r>
          <a:r>
            <a:rPr lang="en-GB" sz="2000" kern="1200" dirty="0" err="1"/>
            <a:t>igual</a:t>
          </a:r>
          <a:r>
            <a:rPr lang="en-GB" sz="2000" kern="1200" dirty="0"/>
            <a:t>, </a:t>
          </a:r>
          <a:r>
            <a:rPr lang="en-GB" sz="2000" kern="1200" dirty="0" err="1"/>
            <a:t>los</a:t>
          </a:r>
          <a:r>
            <a:rPr lang="en-GB" sz="2000" kern="1200" dirty="0"/>
            <a:t> </a:t>
          </a:r>
          <a:r>
            <a:rPr lang="en-GB" sz="2000" b="1" kern="1200" dirty="0" err="1"/>
            <a:t>niños</a:t>
          </a:r>
          <a:r>
            <a:rPr lang="en-GB" sz="2000" b="1" kern="1200" dirty="0"/>
            <a:t> con TDAH </a:t>
          </a:r>
          <a:r>
            <a:rPr lang="en-GB" sz="2000" b="1" kern="1200" dirty="0" err="1"/>
            <a:t>presentan</a:t>
          </a:r>
          <a:r>
            <a:rPr lang="en-GB" sz="2000" b="1" kern="1200" dirty="0"/>
            <a:t> </a:t>
          </a:r>
          <a:r>
            <a:rPr lang="en-GB" sz="2000" b="1" kern="1200" dirty="0" err="1"/>
            <a:t>una</a:t>
          </a:r>
          <a:r>
            <a:rPr lang="en-GB" sz="2000" b="1" kern="1200" dirty="0"/>
            <a:t> </a:t>
          </a:r>
          <a:r>
            <a:rPr lang="en-GB" sz="2000" b="1" kern="1200" dirty="0" err="1"/>
            <a:t>menor</a:t>
          </a:r>
          <a:r>
            <a:rPr lang="en-GB" sz="2000" b="1" kern="1200" dirty="0"/>
            <a:t> </a:t>
          </a:r>
          <a:r>
            <a:rPr lang="en-GB" sz="2000" b="1" kern="1200" dirty="0" err="1"/>
            <a:t>activación</a:t>
          </a:r>
          <a:r>
            <a:rPr lang="en-GB" sz="2000" kern="1200" dirty="0"/>
            <a:t> y </a:t>
          </a:r>
          <a:r>
            <a:rPr lang="en-GB" sz="2000" kern="1200" dirty="0" err="1"/>
            <a:t>por</a:t>
          </a:r>
          <a:r>
            <a:rPr lang="en-GB" sz="2000" kern="1200" dirty="0"/>
            <a:t> </a:t>
          </a:r>
          <a:r>
            <a:rPr lang="en-GB" sz="2000" kern="1200" dirty="0" err="1"/>
            <a:t>tanto</a:t>
          </a:r>
          <a:r>
            <a:rPr lang="en-GB" sz="2000" kern="1200" dirty="0"/>
            <a:t>, </a:t>
          </a:r>
          <a:r>
            <a:rPr lang="en-GB" sz="2000" kern="1200" dirty="0" err="1"/>
            <a:t>una</a:t>
          </a:r>
          <a:r>
            <a:rPr lang="en-GB" sz="2000" kern="1200" dirty="0"/>
            <a:t> </a:t>
          </a:r>
          <a:r>
            <a:rPr lang="en-GB" sz="2000" kern="1200" dirty="0" err="1"/>
            <a:t>menor</a:t>
          </a:r>
          <a:r>
            <a:rPr lang="en-GB" sz="2000" kern="1200" dirty="0"/>
            <a:t> </a:t>
          </a:r>
          <a:r>
            <a:rPr lang="en-GB" sz="2000" kern="1200" dirty="0" err="1"/>
            <a:t>liberación</a:t>
          </a:r>
          <a:r>
            <a:rPr lang="en-GB" sz="2000" kern="1200" dirty="0"/>
            <a:t> de </a:t>
          </a:r>
          <a:r>
            <a:rPr lang="en-GB" sz="2000" kern="1200" dirty="0" err="1"/>
            <a:t>dopamina</a:t>
          </a:r>
          <a:r>
            <a:rPr lang="en-GB" sz="2000" kern="1200" dirty="0"/>
            <a:t>. </a:t>
          </a:r>
        </a:p>
        <a:p>
          <a:pPr marL="0" lvl="0" indent="0" algn="just" defTabSz="889000" rtl="0">
            <a:lnSpc>
              <a:spcPct val="90000"/>
            </a:lnSpc>
            <a:spcBef>
              <a:spcPct val="0"/>
            </a:spcBef>
            <a:spcAft>
              <a:spcPct val="35000"/>
            </a:spcAft>
            <a:buNone/>
          </a:pPr>
          <a:r>
            <a:rPr lang="en-GB" sz="2000" kern="1200" dirty="0"/>
            <a:t>-</a:t>
          </a:r>
          <a:r>
            <a:rPr lang="en-GB" sz="2000" kern="1200" dirty="0" err="1"/>
            <a:t>Por</a:t>
          </a:r>
          <a:r>
            <a:rPr lang="en-GB" sz="2000" kern="1200" dirty="0"/>
            <a:t> </a:t>
          </a:r>
          <a:r>
            <a:rPr lang="en-GB" sz="2000" kern="1200" dirty="0" err="1"/>
            <a:t>eso</a:t>
          </a:r>
          <a:r>
            <a:rPr lang="en-GB" sz="2000" kern="1200" dirty="0"/>
            <a:t>, al </a:t>
          </a:r>
          <a:r>
            <a:rPr lang="en-GB" sz="2000" b="1" kern="1200" dirty="0" err="1"/>
            <a:t>aumentar</a:t>
          </a:r>
          <a:r>
            <a:rPr lang="en-GB" sz="2000" b="1" kern="1200" dirty="0"/>
            <a:t> el </a:t>
          </a:r>
          <a:r>
            <a:rPr lang="en-GB" sz="2000" b="1" kern="1200" dirty="0" err="1"/>
            <a:t>estímulo</a:t>
          </a:r>
          <a:r>
            <a:rPr lang="en-GB" sz="2000" b="1" kern="1200" dirty="0"/>
            <a:t> se </a:t>
          </a:r>
          <a:r>
            <a:rPr lang="en-GB" sz="2000" b="1" kern="1200" dirty="0" err="1"/>
            <a:t>libera</a:t>
          </a:r>
          <a:r>
            <a:rPr lang="en-GB" sz="2000" b="1" kern="1200" dirty="0"/>
            <a:t> </a:t>
          </a:r>
          <a:r>
            <a:rPr lang="en-GB" sz="2000" b="1" kern="1200" dirty="0" err="1"/>
            <a:t>más</a:t>
          </a:r>
          <a:r>
            <a:rPr lang="en-GB" sz="2000" b="1" kern="1200" dirty="0"/>
            <a:t> </a:t>
          </a:r>
          <a:r>
            <a:rPr lang="en-GB" sz="2000" b="1" kern="1200" dirty="0" err="1"/>
            <a:t>dopamina</a:t>
          </a:r>
          <a:r>
            <a:rPr lang="en-GB" sz="2000" b="1" kern="1200" dirty="0"/>
            <a:t> </a:t>
          </a:r>
          <a:r>
            <a:rPr lang="en-GB" sz="2000" kern="1200" dirty="0"/>
            <a:t>y </a:t>
          </a:r>
          <a:r>
            <a:rPr lang="en-GB" sz="2000" b="1" kern="1200" dirty="0" err="1"/>
            <a:t>mejora</a:t>
          </a:r>
          <a:r>
            <a:rPr lang="en-GB" sz="2000" b="1" kern="1200" dirty="0"/>
            <a:t> la </a:t>
          </a:r>
          <a:r>
            <a:rPr lang="en-GB" sz="2000" b="1" kern="1200" dirty="0" err="1"/>
            <a:t>atención</a:t>
          </a:r>
          <a:r>
            <a:rPr lang="en-GB" sz="2000" b="1" kern="1200" dirty="0"/>
            <a:t>.</a:t>
          </a:r>
          <a:endParaRPr lang="es-ES" sz="2000" b="1" kern="1200" dirty="0"/>
        </a:p>
      </dsp:txBody>
      <dsp:txXfrm>
        <a:off x="0" y="0"/>
        <a:ext cx="8223250" cy="1804702"/>
      </dsp:txXfrm>
    </dsp:sp>
    <dsp:sp modelId="{3DB6B7D0-D8F7-4E39-9496-3B16739BD3B5}">
      <dsp:nvSpPr>
        <dsp:cNvPr id="0" name=""/>
        <dsp:cNvSpPr/>
      </dsp:nvSpPr>
      <dsp:spPr>
        <a:xfrm>
          <a:off x="0" y="1805922"/>
          <a:ext cx="8223250" cy="0"/>
        </a:xfrm>
        <a:prstGeom prst="lin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4167AA0-A2F4-4997-A498-B0B76E04E433}">
      <dsp:nvSpPr>
        <dsp:cNvPr id="0" name=""/>
        <dsp:cNvSpPr/>
      </dsp:nvSpPr>
      <dsp:spPr>
        <a:xfrm>
          <a:off x="0" y="1490545"/>
          <a:ext cx="8215219" cy="23476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endParaRPr lang="en-GB" sz="2000" kern="1200" dirty="0"/>
        </a:p>
        <a:p>
          <a:pPr marL="0" lvl="0" indent="0" algn="just" defTabSz="889000" rtl="0">
            <a:lnSpc>
              <a:spcPct val="90000"/>
            </a:lnSpc>
            <a:spcBef>
              <a:spcPct val="0"/>
            </a:spcBef>
            <a:spcAft>
              <a:spcPct val="35000"/>
            </a:spcAft>
            <a:buNone/>
          </a:pPr>
          <a:r>
            <a:rPr lang="en-GB" sz="2000" kern="1200" dirty="0" err="1"/>
            <a:t>Ahora</a:t>
          </a:r>
          <a:r>
            <a:rPr lang="en-GB" sz="2000" kern="1200" dirty="0"/>
            <a:t> se </a:t>
          </a:r>
          <a:r>
            <a:rPr lang="en-GB" sz="2000" kern="1200" dirty="0" err="1"/>
            <a:t>confirma</a:t>
          </a:r>
          <a:r>
            <a:rPr lang="en-GB" sz="2000" kern="1200" dirty="0"/>
            <a:t> que </a:t>
          </a:r>
          <a:r>
            <a:rPr lang="en-GB" sz="2000" kern="1200" dirty="0" err="1"/>
            <a:t>también</a:t>
          </a:r>
          <a:r>
            <a:rPr lang="en-GB" sz="2000" kern="1200" dirty="0"/>
            <a:t> hay </a:t>
          </a:r>
          <a:r>
            <a:rPr lang="en-GB" sz="2000" b="1" kern="1200" dirty="0" err="1"/>
            <a:t>problemas</a:t>
          </a:r>
          <a:r>
            <a:rPr lang="en-GB" sz="2000" b="1" kern="1200" dirty="0"/>
            <a:t> para </a:t>
          </a:r>
          <a:r>
            <a:rPr lang="en-GB" sz="2000" b="1" kern="1200" dirty="0" err="1"/>
            <a:t>mantener</a:t>
          </a:r>
          <a:r>
            <a:rPr lang="en-GB" sz="2000" b="1" kern="1200" dirty="0"/>
            <a:t> </a:t>
          </a:r>
          <a:r>
            <a:rPr lang="en-GB" sz="2000" b="1" kern="1200" dirty="0" err="1"/>
            <a:t>esa</a:t>
          </a:r>
          <a:r>
            <a:rPr lang="en-GB" sz="2000" b="1" kern="1200" dirty="0"/>
            <a:t> </a:t>
          </a:r>
          <a:r>
            <a:rPr lang="en-GB" sz="2000" b="1" kern="1200" dirty="0" err="1"/>
            <a:t>atención</a:t>
          </a:r>
          <a:r>
            <a:rPr lang="en-GB" sz="2000" b="1" kern="1200" dirty="0"/>
            <a:t> </a:t>
          </a:r>
          <a:r>
            <a:rPr lang="en-GB" sz="2000" b="1" kern="1200" dirty="0" err="1"/>
            <a:t>por</a:t>
          </a:r>
          <a:r>
            <a:rPr lang="en-GB" sz="2000" b="1" kern="1200" dirty="0"/>
            <a:t> </a:t>
          </a:r>
          <a:r>
            <a:rPr lang="en-GB" sz="2000" b="1" kern="1200" dirty="0" err="1"/>
            <a:t>alteraciones</a:t>
          </a:r>
          <a:r>
            <a:rPr lang="en-GB" sz="2000" b="1" kern="1200" dirty="0"/>
            <a:t> de </a:t>
          </a:r>
          <a:r>
            <a:rPr lang="en-GB" sz="2000" b="1" kern="1200" dirty="0" err="1"/>
            <a:t>motivación</a:t>
          </a:r>
          <a:r>
            <a:rPr lang="en-GB" sz="2000" kern="1200" dirty="0"/>
            <a:t>.</a:t>
          </a:r>
        </a:p>
        <a:p>
          <a:pPr marL="0" lvl="0" indent="0" algn="just" defTabSz="889000" rtl="0">
            <a:lnSpc>
              <a:spcPct val="90000"/>
            </a:lnSpc>
            <a:spcBef>
              <a:spcPct val="0"/>
            </a:spcBef>
            <a:spcAft>
              <a:spcPct val="35000"/>
            </a:spcAft>
            <a:buNone/>
          </a:pPr>
          <a:r>
            <a:rPr lang="en-GB" sz="2000" kern="1200" dirty="0"/>
            <a:t>-La </a:t>
          </a:r>
          <a:r>
            <a:rPr lang="en-GB" sz="2000" b="1" kern="1200" dirty="0" err="1"/>
            <a:t>motivación</a:t>
          </a:r>
          <a:r>
            <a:rPr lang="en-GB" sz="2000" b="1" kern="1200" dirty="0"/>
            <a:t> </a:t>
          </a:r>
          <a:r>
            <a:rPr lang="en-GB" sz="2000" kern="1200" dirty="0" err="1"/>
            <a:t>favorece</a:t>
          </a:r>
          <a:r>
            <a:rPr lang="en-GB" sz="2000" kern="1200" dirty="0"/>
            <a:t> que </a:t>
          </a:r>
          <a:r>
            <a:rPr lang="en-GB" sz="2000" kern="1200" dirty="0" err="1"/>
            <a:t>aumenten</a:t>
          </a:r>
          <a:r>
            <a:rPr lang="en-GB" sz="2000" kern="1200" dirty="0"/>
            <a:t> </a:t>
          </a:r>
          <a:r>
            <a:rPr lang="en-GB" sz="2000" kern="1200" dirty="0" err="1"/>
            <a:t>los</a:t>
          </a:r>
          <a:r>
            <a:rPr lang="en-GB" sz="2000" kern="1200" dirty="0"/>
            <a:t> </a:t>
          </a:r>
          <a:r>
            <a:rPr lang="en-GB" sz="2000" kern="1200" dirty="0" err="1"/>
            <a:t>niveles</a:t>
          </a:r>
          <a:r>
            <a:rPr lang="en-GB" sz="2000" kern="1200" dirty="0"/>
            <a:t> </a:t>
          </a:r>
          <a:r>
            <a:rPr lang="en-GB" sz="2000" b="1" kern="1200" dirty="0" err="1"/>
            <a:t>adrenalina</a:t>
          </a:r>
          <a:r>
            <a:rPr lang="en-GB" sz="2000" b="1" kern="1200" dirty="0"/>
            <a:t> y </a:t>
          </a:r>
          <a:r>
            <a:rPr lang="en-GB" sz="2000" b="1" kern="1200" dirty="0" err="1"/>
            <a:t>noradrenalina</a:t>
          </a:r>
          <a:r>
            <a:rPr lang="en-GB" sz="2000" b="1" kern="1200" dirty="0"/>
            <a:t>. </a:t>
          </a:r>
        </a:p>
        <a:p>
          <a:pPr marL="0" lvl="0" indent="0" algn="just" defTabSz="889000" rtl="0">
            <a:lnSpc>
              <a:spcPct val="90000"/>
            </a:lnSpc>
            <a:spcBef>
              <a:spcPct val="0"/>
            </a:spcBef>
            <a:spcAft>
              <a:spcPct val="35000"/>
            </a:spcAft>
            <a:buNone/>
          </a:pPr>
          <a:r>
            <a:rPr lang="en-GB" sz="2000" kern="1200" dirty="0"/>
            <a:t>-</a:t>
          </a:r>
          <a:r>
            <a:rPr lang="en-GB" sz="2000" kern="1200" dirty="0" err="1"/>
            <a:t>Por</a:t>
          </a:r>
          <a:r>
            <a:rPr lang="en-GB" sz="2000" kern="1200" dirty="0"/>
            <a:t> </a:t>
          </a:r>
          <a:r>
            <a:rPr lang="en-GB" sz="2000" kern="1200" dirty="0" err="1"/>
            <a:t>eso</a:t>
          </a:r>
          <a:r>
            <a:rPr lang="en-GB" sz="2000" kern="1200" dirty="0"/>
            <a:t>, </a:t>
          </a:r>
          <a:r>
            <a:rPr lang="en-GB" sz="2000" kern="1200" dirty="0" err="1"/>
            <a:t>mejoran</a:t>
          </a:r>
          <a:r>
            <a:rPr lang="en-GB" sz="2000" kern="1200" dirty="0"/>
            <a:t> </a:t>
          </a:r>
          <a:r>
            <a:rPr lang="en-GB" sz="2000" kern="1200" dirty="0" err="1"/>
            <a:t>su</a:t>
          </a:r>
          <a:r>
            <a:rPr lang="en-GB" sz="2000" kern="1200" dirty="0"/>
            <a:t> </a:t>
          </a:r>
          <a:r>
            <a:rPr lang="en-GB" sz="2000" kern="1200" dirty="0" err="1"/>
            <a:t>atención</a:t>
          </a:r>
          <a:r>
            <a:rPr lang="en-GB" sz="2000" kern="1200" dirty="0"/>
            <a:t> </a:t>
          </a:r>
          <a:r>
            <a:rPr lang="en-GB" sz="2000" b="1" kern="1200" dirty="0" err="1"/>
            <a:t>cuando</a:t>
          </a:r>
          <a:r>
            <a:rPr lang="en-GB" sz="2000" b="1" kern="1200" dirty="0"/>
            <a:t> el </a:t>
          </a:r>
          <a:r>
            <a:rPr lang="en-GB" sz="2000" b="1" kern="1200" dirty="0" err="1"/>
            <a:t>estímulo</a:t>
          </a:r>
          <a:r>
            <a:rPr lang="en-GB" sz="2000" b="1" kern="1200" dirty="0"/>
            <a:t> </a:t>
          </a:r>
          <a:r>
            <a:rPr lang="en-GB" sz="2000" b="1" kern="1200" dirty="0" err="1"/>
            <a:t>es</a:t>
          </a:r>
          <a:r>
            <a:rPr lang="en-GB" sz="2000" b="1" kern="1200" dirty="0"/>
            <a:t> </a:t>
          </a:r>
          <a:r>
            <a:rPr lang="en-GB" sz="2000" b="1" kern="1200" dirty="0" err="1"/>
            <a:t>inmediato</a:t>
          </a:r>
          <a:r>
            <a:rPr lang="en-GB" sz="2000" b="1" kern="1200" dirty="0"/>
            <a:t>. </a:t>
          </a:r>
        </a:p>
        <a:p>
          <a:pPr marL="0" lvl="0" indent="0" algn="just" defTabSz="889000" rtl="0">
            <a:lnSpc>
              <a:spcPct val="90000"/>
            </a:lnSpc>
            <a:spcBef>
              <a:spcPct val="0"/>
            </a:spcBef>
            <a:spcAft>
              <a:spcPct val="35000"/>
            </a:spcAft>
            <a:buNone/>
          </a:pPr>
          <a:r>
            <a:rPr lang="en-GB" sz="2000" kern="1200" dirty="0" err="1"/>
            <a:t>Ej</a:t>
          </a:r>
          <a:r>
            <a:rPr lang="en-GB" sz="2000" kern="1200" dirty="0"/>
            <a:t>: </a:t>
          </a:r>
          <a:r>
            <a:rPr lang="en-GB" sz="2000" kern="1200" dirty="0" err="1"/>
            <a:t>videojuegos</a:t>
          </a:r>
          <a:r>
            <a:rPr lang="en-GB" sz="2000" kern="1200" dirty="0"/>
            <a:t>.</a:t>
          </a:r>
          <a:endParaRPr lang="es-ES" sz="2000" kern="1200" dirty="0"/>
        </a:p>
      </dsp:txBody>
      <dsp:txXfrm>
        <a:off x="0" y="1490545"/>
        <a:ext cx="8215219" cy="23476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F877D-4A7E-436F-B3B7-21B447B7ED87}">
      <dsp:nvSpPr>
        <dsp:cNvPr id="0" name=""/>
        <dsp:cNvSpPr/>
      </dsp:nvSpPr>
      <dsp:spPr>
        <a:xfrm>
          <a:off x="0" y="587862"/>
          <a:ext cx="2362762" cy="1417657"/>
        </a:xfrm>
        <a:prstGeom prst="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b="1" kern="1200" dirty="0"/>
            <a:t>Respiración abdominal</a:t>
          </a:r>
        </a:p>
      </dsp:txBody>
      <dsp:txXfrm>
        <a:off x="0" y="587862"/>
        <a:ext cx="2362762" cy="1417657"/>
      </dsp:txXfrm>
    </dsp:sp>
    <dsp:sp modelId="{F04A2F01-954E-4810-AC7C-4A551A0E7D1F}">
      <dsp:nvSpPr>
        <dsp:cNvPr id="0" name=""/>
        <dsp:cNvSpPr/>
      </dsp:nvSpPr>
      <dsp:spPr>
        <a:xfrm>
          <a:off x="2599038" y="587862"/>
          <a:ext cx="2362762" cy="1417657"/>
        </a:xfrm>
        <a:prstGeom prst="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b="1" kern="1200" dirty="0"/>
            <a:t>Relajación muscular progresiva de Jacobson</a:t>
          </a:r>
        </a:p>
      </dsp:txBody>
      <dsp:txXfrm>
        <a:off x="2599038" y="587862"/>
        <a:ext cx="2362762" cy="1417657"/>
      </dsp:txXfrm>
    </dsp:sp>
    <dsp:sp modelId="{31AD6584-5C67-416B-A2D5-B1EE98FD9BE3}">
      <dsp:nvSpPr>
        <dsp:cNvPr id="0" name=""/>
        <dsp:cNvSpPr/>
      </dsp:nvSpPr>
      <dsp:spPr>
        <a:xfrm>
          <a:off x="5198077" y="587862"/>
          <a:ext cx="2362762" cy="1417657"/>
        </a:xfrm>
        <a:prstGeom prst="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b="1" kern="1200" dirty="0" err="1"/>
            <a:t>Mindfulness</a:t>
          </a:r>
          <a:r>
            <a:rPr lang="es-ES" sz="2000" b="1" kern="1200" dirty="0"/>
            <a:t>: recursos del COP Galicia</a:t>
          </a:r>
        </a:p>
      </dsp:txBody>
      <dsp:txXfrm>
        <a:off x="5198077" y="587862"/>
        <a:ext cx="2362762" cy="1417657"/>
      </dsp:txXfrm>
    </dsp:sp>
    <dsp:sp modelId="{5AF7E57F-EEDD-494D-A8AC-C1AA0E1DD65B}">
      <dsp:nvSpPr>
        <dsp:cNvPr id="0" name=""/>
        <dsp:cNvSpPr/>
      </dsp:nvSpPr>
      <dsp:spPr>
        <a:xfrm>
          <a:off x="0" y="2241796"/>
          <a:ext cx="2362762" cy="1417657"/>
        </a:xfrm>
        <a:prstGeom prst="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b="1" kern="1200" dirty="0"/>
            <a:t>Meditación </a:t>
          </a:r>
        </a:p>
      </dsp:txBody>
      <dsp:txXfrm>
        <a:off x="0" y="2241796"/>
        <a:ext cx="2362762" cy="1417657"/>
      </dsp:txXfrm>
    </dsp:sp>
    <dsp:sp modelId="{238C7C1B-E0EF-42B7-813D-F41A7E496C6A}">
      <dsp:nvSpPr>
        <dsp:cNvPr id="0" name=""/>
        <dsp:cNvSpPr/>
      </dsp:nvSpPr>
      <dsp:spPr>
        <a:xfrm>
          <a:off x="2599038" y="2241796"/>
          <a:ext cx="2362762" cy="1417657"/>
        </a:xfrm>
        <a:prstGeom prst="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b="1" kern="1200" dirty="0"/>
            <a:t>Ejercicio físico aeróbico: correr, boxeo, bailar…</a:t>
          </a:r>
        </a:p>
      </dsp:txBody>
      <dsp:txXfrm>
        <a:off x="2599038" y="2241796"/>
        <a:ext cx="2362762" cy="1417657"/>
      </dsp:txXfrm>
    </dsp:sp>
    <dsp:sp modelId="{3ECD102A-9433-42F0-B491-94744EC7B7BE}">
      <dsp:nvSpPr>
        <dsp:cNvPr id="0" name=""/>
        <dsp:cNvSpPr/>
      </dsp:nvSpPr>
      <dsp:spPr>
        <a:xfrm>
          <a:off x="5198077" y="2241796"/>
          <a:ext cx="2362762" cy="1417657"/>
        </a:xfrm>
        <a:prstGeom prst="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s-ES" sz="2000" b="1" kern="1200"/>
            <a:t>Actividades que generen bienestar y resulten agradables: pintura, música, danza, dibujo…</a:t>
          </a:r>
        </a:p>
      </dsp:txBody>
      <dsp:txXfrm>
        <a:off x="5198077" y="2241796"/>
        <a:ext cx="2362762" cy="14176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179DAF-2F26-4AAD-B9D5-1DE873AE6C0F}">
      <dsp:nvSpPr>
        <dsp:cNvPr id="0" name=""/>
        <dsp:cNvSpPr/>
      </dsp:nvSpPr>
      <dsp:spPr>
        <a:xfrm>
          <a:off x="702046" y="242061"/>
          <a:ext cx="3282053" cy="3502694"/>
        </a:xfrm>
        <a:prstGeom prst="triangle">
          <a:avLst/>
        </a:prstGeom>
        <a:solidFill>
          <a:srgbClr val="F07F09"/>
        </a:solidFill>
        <a:ln w="19050" cap="rnd"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0132A8-088D-4F66-B564-5C4A15F9213A}">
      <dsp:nvSpPr>
        <dsp:cNvPr id="0" name=""/>
        <dsp:cNvSpPr/>
      </dsp:nvSpPr>
      <dsp:spPr>
        <a:xfrm>
          <a:off x="2124945" y="349622"/>
          <a:ext cx="1798817" cy="676594"/>
        </a:xfrm>
        <a:prstGeom prst="roundRect">
          <a:avLst/>
        </a:prstGeom>
        <a:solidFill>
          <a:sysClr val="window" lastClr="FFFFFF">
            <a:alpha val="90000"/>
            <a:hueOff val="0"/>
            <a:satOff val="0"/>
            <a:lumOff val="0"/>
            <a:alphaOff val="0"/>
          </a:sysClr>
        </a:solidFill>
        <a:ln w="19050" cap="rnd" cmpd="sng" algn="ctr">
          <a:solidFill>
            <a:srgbClr val="F07F0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ysClr val="windowText" lastClr="000000">
                  <a:hueOff val="0"/>
                  <a:satOff val="0"/>
                  <a:lumOff val="0"/>
                  <a:alphaOff val="0"/>
                </a:sysClr>
              </a:solidFill>
              <a:latin typeface="Trebuchet MS" panose="020B0603020202020204"/>
              <a:ea typeface="+mn-ea"/>
              <a:cs typeface="+mn-cs"/>
            </a:rPr>
            <a:t>Acosador</a:t>
          </a:r>
        </a:p>
      </dsp:txBody>
      <dsp:txXfrm>
        <a:off x="2157974" y="382651"/>
        <a:ext cx="1732759" cy="610536"/>
      </dsp:txXfrm>
    </dsp:sp>
    <dsp:sp modelId="{604AB8D5-4C46-465C-9FAD-813C31C14DD2}">
      <dsp:nvSpPr>
        <dsp:cNvPr id="0" name=""/>
        <dsp:cNvSpPr/>
      </dsp:nvSpPr>
      <dsp:spPr>
        <a:xfrm>
          <a:off x="0" y="2749119"/>
          <a:ext cx="1611222" cy="820540"/>
        </a:xfrm>
        <a:prstGeom prst="roundRect">
          <a:avLst/>
        </a:prstGeom>
        <a:solidFill>
          <a:sysClr val="window" lastClr="FFFFFF">
            <a:alpha val="90000"/>
            <a:hueOff val="0"/>
            <a:satOff val="0"/>
            <a:lumOff val="0"/>
            <a:alphaOff val="0"/>
          </a:sysClr>
        </a:solidFill>
        <a:ln w="19050" cap="rnd" cmpd="sng" algn="ctr">
          <a:solidFill>
            <a:srgbClr val="F07F0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kern="1200" dirty="0">
              <a:solidFill>
                <a:sysClr val="windowText" lastClr="000000">
                  <a:hueOff val="0"/>
                  <a:satOff val="0"/>
                  <a:lumOff val="0"/>
                  <a:alphaOff val="0"/>
                </a:sysClr>
              </a:solidFill>
              <a:latin typeface="Trebuchet MS" panose="020B0603020202020204"/>
              <a:ea typeface="+mn-ea"/>
              <a:cs typeface="+mn-cs"/>
            </a:rPr>
            <a:t>Víctima</a:t>
          </a:r>
        </a:p>
      </dsp:txBody>
      <dsp:txXfrm>
        <a:off x="40055" y="2789174"/>
        <a:ext cx="1531112" cy="740430"/>
      </dsp:txXfrm>
    </dsp:sp>
    <dsp:sp modelId="{C506C89D-23E6-4BA1-ADFC-22B95546AB67}">
      <dsp:nvSpPr>
        <dsp:cNvPr id="0" name=""/>
        <dsp:cNvSpPr/>
      </dsp:nvSpPr>
      <dsp:spPr>
        <a:xfrm>
          <a:off x="3095624" y="2754020"/>
          <a:ext cx="1476471" cy="874654"/>
        </a:xfrm>
        <a:prstGeom prst="roundRect">
          <a:avLst/>
        </a:prstGeom>
        <a:solidFill>
          <a:sysClr val="window" lastClr="FFFFFF">
            <a:alpha val="90000"/>
            <a:hueOff val="0"/>
            <a:satOff val="0"/>
            <a:lumOff val="0"/>
            <a:alphaOff val="0"/>
          </a:sysClr>
        </a:solidFill>
        <a:ln w="19050" cap="rnd" cmpd="sng" algn="ctr">
          <a:solidFill>
            <a:srgbClr val="F07F0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solidFill>
                <a:sysClr val="windowText" lastClr="000000">
                  <a:hueOff val="0"/>
                  <a:satOff val="0"/>
                  <a:lumOff val="0"/>
                  <a:alphaOff val="0"/>
                </a:sysClr>
              </a:solidFill>
              <a:latin typeface="Trebuchet MS" panose="020B0603020202020204"/>
              <a:ea typeface="+mn-ea"/>
              <a:cs typeface="+mn-cs"/>
            </a:rPr>
            <a:t>Observador pasivo</a:t>
          </a:r>
        </a:p>
      </dsp:txBody>
      <dsp:txXfrm>
        <a:off x="3138321" y="2796717"/>
        <a:ext cx="1391077" cy="78926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3E3D8-8632-44FF-8BD4-00C1907DCE1E}">
      <dsp:nvSpPr>
        <dsp:cNvPr id="0" name=""/>
        <dsp:cNvSpPr/>
      </dsp:nvSpPr>
      <dsp:spPr>
        <a:xfrm>
          <a:off x="0" y="339328"/>
          <a:ext cx="8604448" cy="1635075"/>
        </a:xfrm>
        <a:prstGeom prst="round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just" defTabSz="889000">
            <a:lnSpc>
              <a:spcPct val="90000"/>
            </a:lnSpc>
            <a:spcBef>
              <a:spcPct val="0"/>
            </a:spcBef>
            <a:spcAft>
              <a:spcPct val="35000"/>
            </a:spcAft>
            <a:buNone/>
          </a:pPr>
          <a:r>
            <a:rPr lang="es-ES" sz="2000" b="1" kern="1200" dirty="0">
              <a:latin typeface="Arial" panose="020B0604020202020204" pitchFamily="34" charset="0"/>
              <a:cs typeface="Arial" panose="020B0604020202020204" pitchFamily="34" charset="0"/>
            </a:rPr>
            <a:t>AUTOCONCEPTO</a:t>
          </a:r>
          <a:r>
            <a:rPr lang="es-ES" sz="2000" kern="1200" dirty="0">
              <a:latin typeface="Arial" panose="020B0604020202020204" pitchFamily="34" charset="0"/>
              <a:cs typeface="Arial" panose="020B0604020202020204" pitchFamily="34" charset="0"/>
            </a:rPr>
            <a:t>: es la idea que formamos de nosotros mismos y determina el bienestar emocional. Resulta clave durante la construcción de la identidad durante la adolescencia. Un autoconcepto sano es un factor de protección contra las conductas adictivas, de sumisión y contra otros muchos trastornos mentales. </a:t>
          </a:r>
        </a:p>
      </dsp:txBody>
      <dsp:txXfrm>
        <a:off x="79818" y="419146"/>
        <a:ext cx="8444812" cy="1475439"/>
      </dsp:txXfrm>
    </dsp:sp>
    <dsp:sp modelId="{5F13A962-FF52-4C81-BBDE-C5B84AC1574C}">
      <dsp:nvSpPr>
        <dsp:cNvPr id="0" name=""/>
        <dsp:cNvSpPr/>
      </dsp:nvSpPr>
      <dsp:spPr>
        <a:xfrm>
          <a:off x="0" y="2161604"/>
          <a:ext cx="8604448" cy="1635075"/>
        </a:xfrm>
        <a:prstGeom prst="roundRect">
          <a:avLst/>
        </a:prstGeom>
        <a:solidFill>
          <a:srgbClr val="F07F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s-ES" sz="2000" b="1" kern="1200" dirty="0">
              <a:latin typeface="Arial" panose="020B0604020202020204" pitchFamily="34" charset="0"/>
              <a:cs typeface="Arial" panose="020B0604020202020204" pitchFamily="34" charset="0"/>
            </a:rPr>
            <a:t>AUTOESTIMA</a:t>
          </a:r>
          <a:r>
            <a:rPr lang="es-ES" sz="2000" kern="1200" dirty="0">
              <a:latin typeface="Arial" panose="020B0604020202020204" pitchFamily="34" charset="0"/>
              <a:cs typeface="Arial" panose="020B0604020202020204" pitchFamily="34" charset="0"/>
            </a:rPr>
            <a:t>: es la valoración numérica que hacemos de esa idea de nosotros mismos que vamos construyendo y reelaborando. Es dinámica y también va a determinar nuestro estado de ánimo y nuestro afrontamiento de los diferentes sucesos diarios. </a:t>
          </a:r>
        </a:p>
      </dsp:txBody>
      <dsp:txXfrm>
        <a:off x="79818" y="2241422"/>
        <a:ext cx="8444812" cy="14754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AC836D-7D11-4D79-BD17-7C306EE2490A}">
      <dsp:nvSpPr>
        <dsp:cNvPr id="0" name=""/>
        <dsp:cNvSpPr/>
      </dsp:nvSpPr>
      <dsp:spPr>
        <a:xfrm>
          <a:off x="0" y="88431"/>
          <a:ext cx="8228013" cy="95238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rtl="0">
            <a:lnSpc>
              <a:spcPct val="100000"/>
            </a:lnSpc>
            <a:spcBef>
              <a:spcPct val="0"/>
            </a:spcBef>
            <a:spcAft>
              <a:spcPct val="35000"/>
            </a:spcAft>
            <a:buNone/>
          </a:pPr>
          <a:r>
            <a:rPr lang="es-ES" sz="2200" kern="1200" dirty="0"/>
            <a:t>La motivación es la piedra angular en el aprendizaje del alumnado con TDAH. </a:t>
          </a:r>
        </a:p>
      </dsp:txBody>
      <dsp:txXfrm>
        <a:off x="46491" y="134922"/>
        <a:ext cx="8135031" cy="859398"/>
      </dsp:txXfrm>
    </dsp:sp>
    <dsp:sp modelId="{0E959EF0-92C6-4681-BA8B-620372B96854}">
      <dsp:nvSpPr>
        <dsp:cNvPr id="0" name=""/>
        <dsp:cNvSpPr/>
      </dsp:nvSpPr>
      <dsp:spPr>
        <a:xfrm>
          <a:off x="0" y="1104171"/>
          <a:ext cx="8228013" cy="95238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rtl="0">
            <a:lnSpc>
              <a:spcPct val="100000"/>
            </a:lnSpc>
            <a:spcBef>
              <a:spcPct val="0"/>
            </a:spcBef>
            <a:spcAft>
              <a:spcPct val="35000"/>
            </a:spcAft>
            <a:buNone/>
          </a:pPr>
          <a:r>
            <a:rPr lang="es-ES" sz="2200" kern="1200" dirty="0"/>
            <a:t>Las relaciones sociales positivas y la integración en el aula son un factor protector en los trastornos mentales en la infancia y la adultez. </a:t>
          </a:r>
        </a:p>
      </dsp:txBody>
      <dsp:txXfrm>
        <a:off x="46491" y="1150662"/>
        <a:ext cx="8135031" cy="859398"/>
      </dsp:txXfrm>
    </dsp:sp>
    <dsp:sp modelId="{6D1028DA-7D3A-4BDE-A047-398DC0B6EE59}">
      <dsp:nvSpPr>
        <dsp:cNvPr id="0" name=""/>
        <dsp:cNvSpPr/>
      </dsp:nvSpPr>
      <dsp:spPr>
        <a:xfrm>
          <a:off x="0" y="2119912"/>
          <a:ext cx="8228013" cy="95238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rtl="0">
            <a:lnSpc>
              <a:spcPct val="100000"/>
            </a:lnSpc>
            <a:spcBef>
              <a:spcPct val="0"/>
            </a:spcBef>
            <a:spcAft>
              <a:spcPct val="35000"/>
            </a:spcAft>
            <a:buNone/>
          </a:pPr>
          <a:r>
            <a:rPr lang="es-ES" sz="2200" kern="1200" dirty="0"/>
            <a:t>El fomento de un autoconcepto sano es responsabilidad de toda la comunidad educativa.</a:t>
          </a:r>
        </a:p>
      </dsp:txBody>
      <dsp:txXfrm>
        <a:off x="46491" y="2166403"/>
        <a:ext cx="8135031" cy="859398"/>
      </dsp:txXfrm>
    </dsp:sp>
    <dsp:sp modelId="{D268051C-26BD-4CE2-97C2-472152D2F717}">
      <dsp:nvSpPr>
        <dsp:cNvPr id="0" name=""/>
        <dsp:cNvSpPr/>
      </dsp:nvSpPr>
      <dsp:spPr>
        <a:xfrm>
          <a:off x="0" y="3135652"/>
          <a:ext cx="8228013" cy="952380"/>
        </a:xfrm>
        <a:prstGeom prst="roundRect">
          <a:avLst/>
        </a:prstGeom>
        <a:solidFill>
          <a:srgbClr val="FF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just" defTabSz="977900" rtl="0">
            <a:lnSpc>
              <a:spcPct val="100000"/>
            </a:lnSpc>
            <a:spcBef>
              <a:spcPct val="0"/>
            </a:spcBef>
            <a:spcAft>
              <a:spcPct val="35000"/>
            </a:spcAft>
            <a:buNone/>
          </a:pPr>
          <a:r>
            <a:rPr lang="es-ES" sz="2200" kern="1200" dirty="0"/>
            <a:t>La orientación vocacional resulta clave en el desarrollo integral del alumnado.</a:t>
          </a:r>
        </a:p>
      </dsp:txBody>
      <dsp:txXfrm>
        <a:off x="46491" y="3182143"/>
        <a:ext cx="8135031" cy="8593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3656D9-E60F-496F-A690-BA698ACA49C2}">
      <dsp:nvSpPr>
        <dsp:cNvPr id="0" name=""/>
        <dsp:cNvSpPr/>
      </dsp:nvSpPr>
      <dsp:spPr>
        <a:xfrm>
          <a:off x="2767" y="800883"/>
          <a:ext cx="2698514" cy="1034479"/>
        </a:xfrm>
        <a:prstGeom prst="rect">
          <a:avLst/>
        </a:prstGeom>
        <a:solidFill>
          <a:srgbClr val="FF6600"/>
        </a:solidFill>
        <a:ln w="12700" cap="flat" cmpd="sng" algn="ctr">
          <a:solidFill>
            <a:srgbClr val="F07F0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s-ES" sz="1700" b="1" i="0" kern="1200" baseline="0" dirty="0">
              <a:solidFill>
                <a:schemeClr val="bg1"/>
              </a:solidFill>
              <a:latin typeface="Arial" panose="020B0604020202020204" pitchFamily="34" charset="0"/>
              <a:cs typeface="Arial" panose="020B0604020202020204" pitchFamily="34" charset="0"/>
            </a:rPr>
            <a:t>Relajación y autocontrol:</a:t>
          </a:r>
          <a:endParaRPr lang="es-ES" sz="1700" b="1" kern="1200" dirty="0">
            <a:solidFill>
              <a:schemeClr val="bg1"/>
            </a:solidFill>
            <a:latin typeface="Arial" panose="020B0604020202020204" pitchFamily="34" charset="0"/>
            <a:cs typeface="Arial" panose="020B0604020202020204" pitchFamily="34" charset="0"/>
          </a:endParaRPr>
        </a:p>
      </dsp:txBody>
      <dsp:txXfrm>
        <a:off x="2767" y="800883"/>
        <a:ext cx="2698514" cy="1034479"/>
      </dsp:txXfrm>
    </dsp:sp>
    <dsp:sp modelId="{94725F2B-30CD-4EAD-8F6D-2A460755CB1C}">
      <dsp:nvSpPr>
        <dsp:cNvPr id="0" name=""/>
        <dsp:cNvSpPr/>
      </dsp:nvSpPr>
      <dsp:spPr>
        <a:xfrm>
          <a:off x="2767" y="1835363"/>
          <a:ext cx="2698514" cy="15399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just" defTabSz="755650" rtl="0">
            <a:lnSpc>
              <a:spcPct val="90000"/>
            </a:lnSpc>
            <a:spcBef>
              <a:spcPct val="0"/>
            </a:spcBef>
            <a:spcAft>
              <a:spcPct val="15000"/>
            </a:spcAft>
            <a:buChar char="•"/>
          </a:pPr>
          <a:r>
            <a:rPr lang="es-ES" sz="1700" b="0" i="0" kern="1200" baseline="0" dirty="0"/>
            <a:t>Técnica de la Tortuga</a:t>
          </a:r>
          <a:endParaRPr lang="es-ES" sz="1700" kern="1200" dirty="0"/>
        </a:p>
        <a:p>
          <a:pPr marL="171450" lvl="1" indent="-171450" algn="just" defTabSz="755650" rtl="0">
            <a:lnSpc>
              <a:spcPct val="90000"/>
            </a:lnSpc>
            <a:spcBef>
              <a:spcPct val="0"/>
            </a:spcBef>
            <a:spcAft>
              <a:spcPct val="15000"/>
            </a:spcAft>
            <a:buChar char="•"/>
          </a:pPr>
          <a:r>
            <a:rPr lang="es-ES" sz="1700" b="0" i="0" kern="1200" baseline="0"/>
            <a:t>Soy un globo</a:t>
          </a:r>
          <a:endParaRPr lang="es-ES" sz="1700" kern="1200"/>
        </a:p>
        <a:p>
          <a:pPr marL="171450" lvl="1" indent="-171450" algn="just" defTabSz="755650" rtl="0">
            <a:lnSpc>
              <a:spcPct val="90000"/>
            </a:lnSpc>
            <a:spcBef>
              <a:spcPct val="0"/>
            </a:spcBef>
            <a:spcAft>
              <a:spcPct val="15000"/>
            </a:spcAft>
            <a:buChar char="•"/>
          </a:pPr>
          <a:r>
            <a:rPr lang="es-ES" sz="1700" b="0" i="0" kern="1200" baseline="0" dirty="0"/>
            <a:t>Demora forzada</a:t>
          </a:r>
          <a:endParaRPr lang="es-ES" sz="1700" kern="1200" dirty="0"/>
        </a:p>
        <a:p>
          <a:pPr marL="171450" lvl="1" indent="-171450" algn="just" defTabSz="755650" rtl="0">
            <a:lnSpc>
              <a:spcPct val="90000"/>
            </a:lnSpc>
            <a:spcBef>
              <a:spcPct val="0"/>
            </a:spcBef>
            <a:spcAft>
              <a:spcPct val="15000"/>
            </a:spcAft>
            <a:buChar char="•"/>
          </a:pPr>
          <a:r>
            <a:rPr lang="es-ES" sz="1700" b="0" i="0" kern="1200" baseline="0" dirty="0"/>
            <a:t>Autocontrol por medio del habla</a:t>
          </a:r>
          <a:endParaRPr lang="es-ES" sz="1700" kern="1200" dirty="0"/>
        </a:p>
      </dsp:txBody>
      <dsp:txXfrm>
        <a:off x="2767" y="1835363"/>
        <a:ext cx="2698514" cy="1539945"/>
      </dsp:txXfrm>
    </dsp:sp>
    <dsp:sp modelId="{150CBE72-4653-468E-B61E-038B3C603E54}">
      <dsp:nvSpPr>
        <dsp:cNvPr id="0" name=""/>
        <dsp:cNvSpPr/>
      </dsp:nvSpPr>
      <dsp:spPr>
        <a:xfrm>
          <a:off x="3079074" y="800883"/>
          <a:ext cx="2698514" cy="1034479"/>
        </a:xfrm>
        <a:prstGeom prst="rect">
          <a:avLst/>
        </a:prstGeom>
        <a:solidFill>
          <a:srgbClr val="FF6600"/>
        </a:solidFill>
        <a:ln w="12700" cap="flat" cmpd="sng" algn="ctr">
          <a:solidFill>
            <a:srgbClr val="F07F0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s-ES" sz="1700" b="1" i="0" kern="1200" baseline="0" dirty="0">
              <a:solidFill>
                <a:schemeClr val="bg1"/>
              </a:solidFill>
              <a:latin typeface="Arial" panose="020B0604020202020204" pitchFamily="34" charset="0"/>
              <a:cs typeface="Arial" panose="020B0604020202020204" pitchFamily="34" charset="0"/>
            </a:rPr>
            <a:t>Debilitamiento  o eliminación de las conductas no deseadas:</a:t>
          </a:r>
          <a:endParaRPr lang="es-ES" sz="1700" b="1" kern="1200" dirty="0">
            <a:solidFill>
              <a:schemeClr val="bg1"/>
            </a:solidFill>
            <a:latin typeface="Arial" panose="020B0604020202020204" pitchFamily="34" charset="0"/>
            <a:cs typeface="Arial" panose="020B0604020202020204" pitchFamily="34" charset="0"/>
          </a:endParaRPr>
        </a:p>
      </dsp:txBody>
      <dsp:txXfrm>
        <a:off x="3079074" y="800883"/>
        <a:ext cx="2698514" cy="1034479"/>
      </dsp:txXfrm>
    </dsp:sp>
    <dsp:sp modelId="{4D9575D7-DCEF-4CC6-A296-FAECC07F57CB}">
      <dsp:nvSpPr>
        <dsp:cNvPr id="0" name=""/>
        <dsp:cNvSpPr/>
      </dsp:nvSpPr>
      <dsp:spPr>
        <a:xfrm>
          <a:off x="3079074" y="1835363"/>
          <a:ext cx="2698514" cy="15399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rtl="0">
            <a:lnSpc>
              <a:spcPct val="90000"/>
            </a:lnSpc>
            <a:spcBef>
              <a:spcPct val="0"/>
            </a:spcBef>
            <a:spcAft>
              <a:spcPct val="15000"/>
            </a:spcAft>
            <a:buChar char="•"/>
          </a:pPr>
          <a:r>
            <a:rPr lang="es-ES" sz="1700" b="0" i="0" kern="1200" baseline="0"/>
            <a:t>Extinción</a:t>
          </a:r>
          <a:endParaRPr lang="es-ES" sz="1700" kern="1200"/>
        </a:p>
        <a:p>
          <a:pPr marL="171450" lvl="1" indent="-171450" algn="l" defTabSz="755650" rtl="0">
            <a:lnSpc>
              <a:spcPct val="90000"/>
            </a:lnSpc>
            <a:spcBef>
              <a:spcPct val="0"/>
            </a:spcBef>
            <a:spcAft>
              <a:spcPct val="15000"/>
            </a:spcAft>
            <a:buChar char="•"/>
          </a:pPr>
          <a:r>
            <a:rPr lang="es-ES" sz="1700" b="0" i="0" kern="1200" baseline="0"/>
            <a:t>Tiempo Fuera</a:t>
          </a:r>
          <a:endParaRPr lang="es-ES" sz="1700" kern="1200"/>
        </a:p>
      </dsp:txBody>
      <dsp:txXfrm>
        <a:off x="3079074" y="1835363"/>
        <a:ext cx="2698514" cy="1539945"/>
      </dsp:txXfrm>
    </dsp:sp>
    <dsp:sp modelId="{8DA3C616-757F-477A-A99C-725A8B094CC5}">
      <dsp:nvSpPr>
        <dsp:cNvPr id="0" name=""/>
        <dsp:cNvSpPr/>
      </dsp:nvSpPr>
      <dsp:spPr>
        <a:xfrm>
          <a:off x="6155380" y="800883"/>
          <a:ext cx="2698514" cy="1034479"/>
        </a:xfrm>
        <a:prstGeom prst="rect">
          <a:avLst/>
        </a:prstGeom>
        <a:solidFill>
          <a:srgbClr val="FF6600"/>
        </a:solidFill>
        <a:ln w="12700" cap="flat" cmpd="sng" algn="ctr">
          <a:solidFill>
            <a:srgbClr val="F07F0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rtl="0">
            <a:lnSpc>
              <a:spcPct val="90000"/>
            </a:lnSpc>
            <a:spcBef>
              <a:spcPct val="0"/>
            </a:spcBef>
            <a:spcAft>
              <a:spcPct val="35000"/>
            </a:spcAft>
            <a:buNone/>
          </a:pPr>
          <a:r>
            <a:rPr lang="es-ES" sz="1700" b="1" i="0" kern="1200" baseline="0" dirty="0">
              <a:solidFill>
                <a:schemeClr val="bg1"/>
              </a:solidFill>
              <a:latin typeface="Arial" panose="020B0604020202020204" pitchFamily="34" charset="0"/>
              <a:cs typeface="Arial" panose="020B0604020202020204" pitchFamily="34" charset="0"/>
            </a:rPr>
            <a:t>Fijación de las conductas deseadas:</a:t>
          </a:r>
          <a:endParaRPr lang="es-ES" sz="1700" b="1" kern="1200" dirty="0">
            <a:solidFill>
              <a:schemeClr val="bg1"/>
            </a:solidFill>
            <a:latin typeface="Arial" panose="020B0604020202020204" pitchFamily="34" charset="0"/>
            <a:cs typeface="Arial" panose="020B0604020202020204" pitchFamily="34" charset="0"/>
          </a:endParaRPr>
        </a:p>
      </dsp:txBody>
      <dsp:txXfrm>
        <a:off x="6155380" y="800883"/>
        <a:ext cx="2698514" cy="1034479"/>
      </dsp:txXfrm>
    </dsp:sp>
    <dsp:sp modelId="{8FD9F78D-9328-4749-B355-581609755477}">
      <dsp:nvSpPr>
        <dsp:cNvPr id="0" name=""/>
        <dsp:cNvSpPr/>
      </dsp:nvSpPr>
      <dsp:spPr>
        <a:xfrm>
          <a:off x="6155380" y="1835363"/>
          <a:ext cx="2698514" cy="1539945"/>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just" defTabSz="755650" rtl="0">
            <a:lnSpc>
              <a:spcPct val="90000"/>
            </a:lnSpc>
            <a:spcBef>
              <a:spcPct val="0"/>
            </a:spcBef>
            <a:spcAft>
              <a:spcPct val="15000"/>
            </a:spcAft>
            <a:buChar char="•"/>
          </a:pPr>
          <a:r>
            <a:rPr lang="es-ES" sz="1700" b="0" i="0" kern="1200" baseline="0" dirty="0"/>
            <a:t>Contrato de conducta</a:t>
          </a:r>
          <a:endParaRPr lang="es-ES" sz="1700" kern="1200" dirty="0"/>
        </a:p>
        <a:p>
          <a:pPr marL="171450" lvl="1" indent="-171450" algn="just" defTabSz="755650" rtl="0">
            <a:lnSpc>
              <a:spcPct val="90000"/>
            </a:lnSpc>
            <a:spcBef>
              <a:spcPct val="0"/>
            </a:spcBef>
            <a:spcAft>
              <a:spcPct val="15000"/>
            </a:spcAft>
            <a:buChar char="•"/>
          </a:pPr>
          <a:r>
            <a:rPr lang="es-ES" sz="1700" b="0" i="0" kern="1200" baseline="0"/>
            <a:t>Economía de fichas</a:t>
          </a:r>
          <a:endParaRPr lang="es-ES" sz="1700" kern="1200"/>
        </a:p>
      </dsp:txBody>
      <dsp:txXfrm>
        <a:off x="6155380" y="1835363"/>
        <a:ext cx="2698514" cy="1539945"/>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Rectangle 1">
            <a:extLst>
              <a:ext uri="{FF2B5EF4-FFF2-40B4-BE49-F238E27FC236}">
                <a16:creationId xmlns:a16="http://schemas.microsoft.com/office/drawing/2014/main" id="{50D7056D-B7D2-42F2-B005-484A31167C1F}"/>
              </a:ext>
            </a:extLst>
          </p:cNvPr>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5122" name="Rectangle 2">
            <a:extLst>
              <a:ext uri="{FF2B5EF4-FFF2-40B4-BE49-F238E27FC236}">
                <a16:creationId xmlns:a16="http://schemas.microsoft.com/office/drawing/2014/main" id="{4E7B95A2-EAE0-4752-A0B2-441BC425DBC2}"/>
              </a:ext>
            </a:extLst>
          </p:cNvPr>
          <p:cNvSpPr>
            <a:spLocks noGrp="1" noChangeArrowheads="1"/>
          </p:cNvSpPr>
          <p:nvPr>
            <p:ph type="body"/>
          </p:nvPr>
        </p:nvSpPr>
        <p:spPr bwMode="auto">
          <a:xfrm>
            <a:off x="755650" y="5078413"/>
            <a:ext cx="6046788" cy="4810125"/>
          </a:xfrm>
          <a:prstGeom prst="rect">
            <a:avLst/>
          </a:prstGeom>
          <a:noFill/>
          <a:ln>
            <a:noFill/>
          </a:ln>
          <a:effectLst/>
        </p:spPr>
        <p:txBody>
          <a:bodyPr vert="horz" wrap="square" lIns="0" tIns="0" rIns="0" bIns="0" numCol="1" anchor="t" anchorCtr="0" compatLnSpc="1">
            <a:prstTxWarp prst="textNoShape">
              <a:avLst/>
            </a:prstTxWarp>
          </a:bodyPr>
          <a:lstStyle/>
          <a:p>
            <a:pPr lvl="0"/>
            <a:endParaRPr lang="es-ES" altLang="es-ES" noProof="0"/>
          </a:p>
        </p:txBody>
      </p:sp>
      <p:sp>
        <p:nvSpPr>
          <p:cNvPr id="5123" name="Rectangle 3">
            <a:extLst>
              <a:ext uri="{FF2B5EF4-FFF2-40B4-BE49-F238E27FC236}">
                <a16:creationId xmlns:a16="http://schemas.microsoft.com/office/drawing/2014/main" id="{9B532FA3-081F-443B-9291-BF3A1FCA3F1A}"/>
              </a:ext>
            </a:extLst>
          </p:cNvPr>
          <p:cNvSpPr>
            <a:spLocks noGrp="1" noChangeArrowheads="1"/>
          </p:cNvSpPr>
          <p:nvPr>
            <p:ph type="hdr"/>
          </p:nvPr>
        </p:nvSpPr>
        <p:spPr bwMode="auto">
          <a:xfrm>
            <a:off x="0" y="0"/>
            <a:ext cx="3279775" cy="533400"/>
          </a:xfrm>
          <a:prstGeom prst="rect">
            <a:avLst/>
          </a:prstGeom>
          <a:noFill/>
          <a:ln>
            <a:noFill/>
          </a:ln>
          <a:effec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defRPr>
            </a:lvl1pPr>
          </a:lstStyle>
          <a:p>
            <a:pPr>
              <a:defRPr/>
            </a:pPr>
            <a:endParaRPr lang="es-ES" altLang="es-ES"/>
          </a:p>
        </p:txBody>
      </p:sp>
      <p:sp>
        <p:nvSpPr>
          <p:cNvPr id="5124" name="Rectangle 4">
            <a:extLst>
              <a:ext uri="{FF2B5EF4-FFF2-40B4-BE49-F238E27FC236}">
                <a16:creationId xmlns:a16="http://schemas.microsoft.com/office/drawing/2014/main" id="{75B11568-152C-48F1-A405-B5D8CC1FB562}"/>
              </a:ext>
            </a:extLst>
          </p:cNvPr>
          <p:cNvSpPr>
            <a:spLocks noGrp="1" noChangeArrowheads="1"/>
          </p:cNvSpPr>
          <p:nvPr>
            <p:ph type="dt"/>
          </p:nvPr>
        </p:nvSpPr>
        <p:spPr bwMode="auto">
          <a:xfrm>
            <a:off x="4278313" y="0"/>
            <a:ext cx="3279775" cy="533400"/>
          </a:xfrm>
          <a:prstGeom prst="rect">
            <a:avLst/>
          </a:prstGeom>
          <a:noFill/>
          <a:ln>
            <a:noFill/>
          </a:ln>
          <a:effec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defRPr>
            </a:lvl1pPr>
          </a:lstStyle>
          <a:p>
            <a:pPr>
              <a:defRPr/>
            </a:pPr>
            <a:endParaRPr lang="es-ES" altLang="es-ES"/>
          </a:p>
        </p:txBody>
      </p:sp>
      <p:sp>
        <p:nvSpPr>
          <p:cNvPr id="5125" name="Rectangle 5">
            <a:extLst>
              <a:ext uri="{FF2B5EF4-FFF2-40B4-BE49-F238E27FC236}">
                <a16:creationId xmlns:a16="http://schemas.microsoft.com/office/drawing/2014/main" id="{72D2C74C-8D49-4B39-9012-481A63238F9D}"/>
              </a:ext>
            </a:extLst>
          </p:cNvPr>
          <p:cNvSpPr>
            <a:spLocks noGrp="1" noChangeArrowheads="1"/>
          </p:cNvSpPr>
          <p:nvPr>
            <p:ph type="ftr"/>
          </p:nvPr>
        </p:nvSpPr>
        <p:spPr bwMode="auto">
          <a:xfrm>
            <a:off x="0" y="10156825"/>
            <a:ext cx="3279775" cy="533400"/>
          </a:xfrm>
          <a:prstGeom prst="rect">
            <a:avLst/>
          </a:prstGeom>
          <a:noFill/>
          <a:ln>
            <a:noFill/>
          </a:ln>
          <a:effec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defRPr>
            </a:lvl1pPr>
          </a:lstStyle>
          <a:p>
            <a:pPr>
              <a:defRPr/>
            </a:pPr>
            <a:endParaRPr lang="es-ES" altLang="es-ES"/>
          </a:p>
        </p:txBody>
      </p:sp>
      <p:sp>
        <p:nvSpPr>
          <p:cNvPr id="5126" name="Rectangle 6">
            <a:extLst>
              <a:ext uri="{FF2B5EF4-FFF2-40B4-BE49-F238E27FC236}">
                <a16:creationId xmlns:a16="http://schemas.microsoft.com/office/drawing/2014/main" id="{338AA65C-A545-4BE5-BCC0-CB6EDCC1D8AB}"/>
              </a:ext>
            </a:extLst>
          </p:cNvPr>
          <p:cNvSpPr>
            <a:spLocks noGrp="1" noChangeArrowheads="1"/>
          </p:cNvSpPr>
          <p:nvPr>
            <p:ph type="sldNum"/>
          </p:nvPr>
        </p:nvSpPr>
        <p:spPr bwMode="auto">
          <a:xfrm>
            <a:off x="4278313" y="10156825"/>
            <a:ext cx="3279775" cy="533400"/>
          </a:xfrm>
          <a:prstGeom prst="rect">
            <a:avLst/>
          </a:prstGeom>
          <a:noFill/>
          <a:ln>
            <a:noFill/>
          </a:ln>
          <a:effec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defRPr>
            </a:lvl1pPr>
          </a:lstStyle>
          <a:p>
            <a:pPr>
              <a:defRPr/>
            </a:pPr>
            <a:fld id="{6D6B2F61-F12B-42F1-83C0-C5E2B6191C26}" type="slidenum">
              <a:rPr lang="es-ES" altLang="es-ES"/>
              <a:pPr>
                <a:defRPr/>
              </a:pPr>
              <a:t>‹Nº›</a:t>
            </a:fld>
            <a:endParaRPr lang="es-ES" altLang="es-ES" dirty="0"/>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6">
            <a:extLst>
              <a:ext uri="{FF2B5EF4-FFF2-40B4-BE49-F238E27FC236}">
                <a16:creationId xmlns:a16="http://schemas.microsoft.com/office/drawing/2014/main" id="{73E6C4AF-8797-4850-A574-4EF8764027B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EB3615F-3431-4C7A-A6BE-B1D977C1DC6D}" type="slidenum">
              <a:rPr lang="es-ES" altLang="es-ES" sz="1400" smtClean="0"/>
              <a:pPr>
                <a:spcBef>
                  <a:spcPct val="0"/>
                </a:spcBef>
              </a:pPr>
              <a:t>1</a:t>
            </a:fld>
            <a:endParaRPr lang="es-ES" altLang="es-ES" sz="1400"/>
          </a:p>
        </p:txBody>
      </p:sp>
      <p:sp>
        <p:nvSpPr>
          <p:cNvPr id="6147" name="Rectangle 1">
            <a:extLst>
              <a:ext uri="{FF2B5EF4-FFF2-40B4-BE49-F238E27FC236}">
                <a16:creationId xmlns:a16="http://schemas.microsoft.com/office/drawing/2014/main" id="{521D22CE-A26A-4A3F-8F91-55AC25EA10F0}"/>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8" name="Rectangle 2">
            <a:extLst>
              <a:ext uri="{FF2B5EF4-FFF2-40B4-BE49-F238E27FC236}">
                <a16:creationId xmlns:a16="http://schemas.microsoft.com/office/drawing/2014/main" id="{5A0052E7-4EFA-4C0D-9F2B-F0B99007C696}"/>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5C1D9C65-9EF3-4FF2-A1E6-BB33CCE4CA9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8BD05E1-614F-4A23-A84E-1134F0FC1DF9}" type="slidenum">
              <a:rPr lang="es-ES" altLang="es-ES" sz="1400" smtClean="0"/>
              <a:pPr>
                <a:spcBef>
                  <a:spcPct val="0"/>
                </a:spcBef>
              </a:pPr>
              <a:t>13</a:t>
            </a:fld>
            <a:endParaRPr lang="es-ES" altLang="es-ES" sz="1400"/>
          </a:p>
        </p:txBody>
      </p:sp>
      <p:sp>
        <p:nvSpPr>
          <p:cNvPr id="30723" name="Rectangle 1">
            <a:extLst>
              <a:ext uri="{FF2B5EF4-FFF2-40B4-BE49-F238E27FC236}">
                <a16:creationId xmlns:a16="http://schemas.microsoft.com/office/drawing/2014/main" id="{C2AFF862-84C2-42F6-BF6F-2673CCEFF128}"/>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5469D5F5-B504-4681-A135-6CC36549EDD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dirty="0"/>
          </a:p>
        </p:txBody>
      </p:sp>
    </p:spTree>
    <p:extLst>
      <p:ext uri="{BB962C8B-B14F-4D97-AF65-F5344CB8AC3E}">
        <p14:creationId xmlns:p14="http://schemas.microsoft.com/office/powerpoint/2010/main" val="3203628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8FDA3850-E167-4349-8368-CCCE5922843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64FD997-56F1-47F1-94FF-D2EC38C04E80}" type="slidenum">
              <a:rPr lang="es-ES" altLang="es-ES" sz="1400" smtClean="0"/>
              <a:pPr>
                <a:spcBef>
                  <a:spcPct val="0"/>
                </a:spcBef>
              </a:pPr>
              <a:t>14</a:t>
            </a:fld>
            <a:endParaRPr lang="es-ES" altLang="es-ES" sz="1400"/>
          </a:p>
        </p:txBody>
      </p:sp>
      <p:sp>
        <p:nvSpPr>
          <p:cNvPr id="32771" name="Rectangle 1">
            <a:extLst>
              <a:ext uri="{FF2B5EF4-FFF2-40B4-BE49-F238E27FC236}">
                <a16:creationId xmlns:a16="http://schemas.microsoft.com/office/drawing/2014/main" id="{89CBF84E-763B-4C8E-9379-5C010BBBF711}"/>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5758CD92-9CF1-45BF-8F90-5640C0C18CB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dirty="0"/>
          </a:p>
        </p:txBody>
      </p:sp>
    </p:spTree>
    <p:extLst>
      <p:ext uri="{BB962C8B-B14F-4D97-AF65-F5344CB8AC3E}">
        <p14:creationId xmlns:p14="http://schemas.microsoft.com/office/powerpoint/2010/main" val="7378764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6">
            <a:extLst>
              <a:ext uri="{FF2B5EF4-FFF2-40B4-BE49-F238E27FC236}">
                <a16:creationId xmlns:a16="http://schemas.microsoft.com/office/drawing/2014/main" id="{3E75E8F1-BA15-44DE-A816-5FA17D72652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D3811CA6-FF15-44F9-AA4D-117D946BEAE1}" type="slidenum">
              <a:rPr lang="es-ES" altLang="es-ES" sz="1400" smtClean="0"/>
              <a:pPr>
                <a:spcBef>
                  <a:spcPct val="0"/>
                </a:spcBef>
              </a:pPr>
              <a:t>15</a:t>
            </a:fld>
            <a:endParaRPr lang="es-ES" altLang="es-ES" sz="1400"/>
          </a:p>
        </p:txBody>
      </p:sp>
      <p:sp>
        <p:nvSpPr>
          <p:cNvPr id="41987" name="Rectangle 1">
            <a:extLst>
              <a:ext uri="{FF2B5EF4-FFF2-40B4-BE49-F238E27FC236}">
                <a16:creationId xmlns:a16="http://schemas.microsoft.com/office/drawing/2014/main" id="{E809B1D4-F6DA-4F14-81BA-3039A365A39B}"/>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Rectangle 2">
            <a:extLst>
              <a:ext uri="{FF2B5EF4-FFF2-40B4-BE49-F238E27FC236}">
                <a16:creationId xmlns:a16="http://schemas.microsoft.com/office/drawing/2014/main" id="{8FFED002-4881-47D7-A909-33DD4061811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070240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a:extLst>
              <a:ext uri="{FF2B5EF4-FFF2-40B4-BE49-F238E27FC236}">
                <a16:creationId xmlns:a16="http://schemas.microsoft.com/office/drawing/2014/main" id="{4DA92C4F-C26B-48B9-974A-ADB16210D13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250459C-1C3F-4451-8CC4-A48EA46038AB}" type="slidenum">
              <a:rPr lang="es-ES" altLang="es-ES" sz="1400" smtClean="0"/>
              <a:pPr>
                <a:spcBef>
                  <a:spcPct val="0"/>
                </a:spcBef>
              </a:pPr>
              <a:t>16</a:t>
            </a:fld>
            <a:endParaRPr lang="es-ES" altLang="es-ES" sz="1400"/>
          </a:p>
        </p:txBody>
      </p:sp>
      <p:sp>
        <p:nvSpPr>
          <p:cNvPr id="44035" name="Rectangle 1">
            <a:extLst>
              <a:ext uri="{FF2B5EF4-FFF2-40B4-BE49-F238E27FC236}">
                <a16:creationId xmlns:a16="http://schemas.microsoft.com/office/drawing/2014/main" id="{46C00E65-408B-4EFE-809C-3913217F4520}"/>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Rectangle 2">
            <a:extLst>
              <a:ext uri="{FF2B5EF4-FFF2-40B4-BE49-F238E27FC236}">
                <a16:creationId xmlns:a16="http://schemas.microsoft.com/office/drawing/2014/main" id="{EA76D9C7-35EA-4F8F-8A49-293F8DE3A9D5}"/>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0214718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a:extLst>
              <a:ext uri="{FF2B5EF4-FFF2-40B4-BE49-F238E27FC236}">
                <a16:creationId xmlns:a16="http://schemas.microsoft.com/office/drawing/2014/main" id="{FA1FE1A3-0EA2-4E42-B931-72BB1A3A54B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69AAFCA-1408-402E-9982-15CEB193F460}" type="slidenum">
              <a:rPr lang="es-ES" altLang="es-ES" sz="1400" smtClean="0"/>
              <a:pPr>
                <a:spcBef>
                  <a:spcPct val="0"/>
                </a:spcBef>
              </a:pPr>
              <a:t>17</a:t>
            </a:fld>
            <a:endParaRPr lang="es-ES" altLang="es-ES" sz="1400"/>
          </a:p>
        </p:txBody>
      </p:sp>
      <p:sp>
        <p:nvSpPr>
          <p:cNvPr id="46083" name="Rectangle 1">
            <a:extLst>
              <a:ext uri="{FF2B5EF4-FFF2-40B4-BE49-F238E27FC236}">
                <a16:creationId xmlns:a16="http://schemas.microsoft.com/office/drawing/2014/main" id="{E851BB6D-F829-4594-A9EC-66454FAC3D7F}"/>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Rectangle 2">
            <a:extLst>
              <a:ext uri="{FF2B5EF4-FFF2-40B4-BE49-F238E27FC236}">
                <a16:creationId xmlns:a16="http://schemas.microsoft.com/office/drawing/2014/main" id="{F7B84D74-0652-4A48-B9E4-3B9B3704004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b="0" dirty="0">
              <a:solidFill>
                <a:srgbClr val="FF0000"/>
              </a:solidFill>
            </a:endParaRPr>
          </a:p>
        </p:txBody>
      </p:sp>
    </p:spTree>
    <p:extLst>
      <p:ext uri="{BB962C8B-B14F-4D97-AF65-F5344CB8AC3E}">
        <p14:creationId xmlns:p14="http://schemas.microsoft.com/office/powerpoint/2010/main" val="19759402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6">
            <a:extLst>
              <a:ext uri="{FF2B5EF4-FFF2-40B4-BE49-F238E27FC236}">
                <a16:creationId xmlns:a16="http://schemas.microsoft.com/office/drawing/2014/main" id="{89AC3FB7-47F7-4F42-88C9-46AC98CED86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A102138-4B5D-4E98-9AEF-B4100812962E}" type="slidenum">
              <a:rPr lang="es-ES" altLang="es-ES" sz="1400" smtClean="0"/>
              <a:pPr>
                <a:spcBef>
                  <a:spcPct val="0"/>
                </a:spcBef>
              </a:pPr>
              <a:t>18</a:t>
            </a:fld>
            <a:endParaRPr lang="es-ES" altLang="es-ES" sz="1400"/>
          </a:p>
        </p:txBody>
      </p:sp>
      <p:sp>
        <p:nvSpPr>
          <p:cNvPr id="48131" name="Rectangle 1">
            <a:extLst>
              <a:ext uri="{FF2B5EF4-FFF2-40B4-BE49-F238E27FC236}">
                <a16:creationId xmlns:a16="http://schemas.microsoft.com/office/drawing/2014/main" id="{AE0CC9D8-DE4C-41B8-9C8F-3EFC9181099F}"/>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Rectangle 2">
            <a:extLst>
              <a:ext uri="{FF2B5EF4-FFF2-40B4-BE49-F238E27FC236}">
                <a16:creationId xmlns:a16="http://schemas.microsoft.com/office/drawing/2014/main" id="{972C7DE0-84BA-4F8F-9B98-762C5112BEEC}"/>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78615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6" name="Rectangle 6">
            <a:extLst>
              <a:ext uri="{FF2B5EF4-FFF2-40B4-BE49-F238E27FC236}">
                <a16:creationId xmlns:a16="http://schemas.microsoft.com/office/drawing/2014/main" id="{54E876E6-FC77-4166-B28A-5E5A505B55E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D620A55-2E57-42F7-85CE-95FAA79A315C}" type="slidenum">
              <a:rPr lang="es-ES" altLang="es-ES" sz="1400" smtClean="0"/>
              <a:pPr>
                <a:spcBef>
                  <a:spcPct val="0"/>
                </a:spcBef>
              </a:pPr>
              <a:t>19</a:t>
            </a:fld>
            <a:endParaRPr lang="es-ES" altLang="es-ES" sz="1400"/>
          </a:p>
        </p:txBody>
      </p:sp>
      <p:sp>
        <p:nvSpPr>
          <p:cNvPr id="52227" name="Rectangle 1">
            <a:extLst>
              <a:ext uri="{FF2B5EF4-FFF2-40B4-BE49-F238E27FC236}">
                <a16:creationId xmlns:a16="http://schemas.microsoft.com/office/drawing/2014/main" id="{7BF63422-F1E5-4C77-AD44-02C464705D82}"/>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8" name="Rectangle 2">
            <a:extLst>
              <a:ext uri="{FF2B5EF4-FFF2-40B4-BE49-F238E27FC236}">
                <a16:creationId xmlns:a16="http://schemas.microsoft.com/office/drawing/2014/main" id="{BA75DBBD-E5BB-4155-9F88-41FAEA8D5BFB}"/>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141459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6">
            <a:extLst>
              <a:ext uri="{FF2B5EF4-FFF2-40B4-BE49-F238E27FC236}">
                <a16:creationId xmlns:a16="http://schemas.microsoft.com/office/drawing/2014/main" id="{BB9F6F8B-0DF4-4056-97D4-34AB8C15E9B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8E7D573A-8C24-454D-B72E-D5CDE42D353D}" type="slidenum">
              <a:rPr lang="es-ES" altLang="es-ES" sz="1400" smtClean="0"/>
              <a:pPr>
                <a:spcBef>
                  <a:spcPct val="0"/>
                </a:spcBef>
              </a:pPr>
              <a:t>20</a:t>
            </a:fld>
            <a:endParaRPr lang="es-ES" altLang="es-ES" sz="1400"/>
          </a:p>
        </p:txBody>
      </p:sp>
      <p:sp>
        <p:nvSpPr>
          <p:cNvPr id="56323" name="Rectangle 1">
            <a:extLst>
              <a:ext uri="{FF2B5EF4-FFF2-40B4-BE49-F238E27FC236}">
                <a16:creationId xmlns:a16="http://schemas.microsoft.com/office/drawing/2014/main" id="{219CB620-D4E6-4BD8-AF45-9C3145C3DC89}"/>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a:extLst>
              <a:ext uri="{FF2B5EF4-FFF2-40B4-BE49-F238E27FC236}">
                <a16:creationId xmlns:a16="http://schemas.microsoft.com/office/drawing/2014/main" id="{D7962246-9A11-40F7-AC0F-2943AA0D9D1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175529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a:extLst>
              <a:ext uri="{FF2B5EF4-FFF2-40B4-BE49-F238E27FC236}">
                <a16:creationId xmlns:a16="http://schemas.microsoft.com/office/drawing/2014/main" id="{94E017B0-83D8-4A0F-AEA2-E0BF90DFDCC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790ED70B-5453-4149-96FB-9D90EDC0A21F}" type="slidenum">
              <a:rPr lang="es-ES" altLang="es-ES" sz="1400" smtClean="0"/>
              <a:pPr>
                <a:spcBef>
                  <a:spcPct val="0"/>
                </a:spcBef>
              </a:pPr>
              <a:t>21</a:t>
            </a:fld>
            <a:endParaRPr lang="es-ES" altLang="es-ES" sz="1400"/>
          </a:p>
        </p:txBody>
      </p:sp>
      <p:sp>
        <p:nvSpPr>
          <p:cNvPr id="58371" name="Rectangle 1">
            <a:extLst>
              <a:ext uri="{FF2B5EF4-FFF2-40B4-BE49-F238E27FC236}">
                <a16:creationId xmlns:a16="http://schemas.microsoft.com/office/drawing/2014/main" id="{0C609A81-B26B-44F8-BAE0-F3D676C82B09}"/>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Rectangle 2">
            <a:extLst>
              <a:ext uri="{FF2B5EF4-FFF2-40B4-BE49-F238E27FC236}">
                <a16:creationId xmlns:a16="http://schemas.microsoft.com/office/drawing/2014/main" id="{D41D4038-80D0-430E-AFBC-D516DBEDC232}"/>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dirty="0"/>
          </a:p>
        </p:txBody>
      </p:sp>
    </p:spTree>
    <p:extLst>
      <p:ext uri="{BB962C8B-B14F-4D97-AF65-F5344CB8AC3E}">
        <p14:creationId xmlns:p14="http://schemas.microsoft.com/office/powerpoint/2010/main" val="4731180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22</a:t>
            </a:fld>
            <a:endParaRPr lang="es-ES" altLang="es-ES" dirty="0"/>
          </a:p>
        </p:txBody>
      </p:sp>
    </p:spTree>
    <p:extLst>
      <p:ext uri="{BB962C8B-B14F-4D97-AF65-F5344CB8AC3E}">
        <p14:creationId xmlns:p14="http://schemas.microsoft.com/office/powerpoint/2010/main" val="2951955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27F07160-648D-4F79-9D18-F2A44D490D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A4E0F32-5FF3-4E58-A3B7-E81F8C6FF280}" type="slidenum">
              <a:rPr lang="es-ES" altLang="es-ES" sz="1400" smtClean="0"/>
              <a:pPr>
                <a:spcBef>
                  <a:spcPct val="0"/>
                </a:spcBef>
              </a:pPr>
              <a:t>2</a:t>
            </a:fld>
            <a:endParaRPr lang="es-ES" altLang="es-ES" sz="1400"/>
          </a:p>
        </p:txBody>
      </p:sp>
      <p:sp>
        <p:nvSpPr>
          <p:cNvPr id="8195" name="Rectangle 1">
            <a:extLst>
              <a:ext uri="{FF2B5EF4-FFF2-40B4-BE49-F238E27FC236}">
                <a16:creationId xmlns:a16="http://schemas.microsoft.com/office/drawing/2014/main" id="{73B52048-1D3B-4CE9-BBFE-8F64E60369B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8D56413F-C73B-483A-89F6-24A39C82081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a:extLst>
              <a:ext uri="{FF2B5EF4-FFF2-40B4-BE49-F238E27FC236}">
                <a16:creationId xmlns:a16="http://schemas.microsoft.com/office/drawing/2014/main" id="{6A9547D5-784A-491A-B342-12C4B0ECE88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09C33B54-18BD-48DB-A588-1C1D741DAE21}" type="slidenum">
              <a:rPr lang="es-ES" altLang="es-ES" sz="1400" smtClean="0"/>
              <a:pPr>
                <a:spcBef>
                  <a:spcPct val="0"/>
                </a:spcBef>
              </a:pPr>
              <a:t>24</a:t>
            </a:fld>
            <a:endParaRPr lang="es-ES" altLang="es-ES" sz="1400"/>
          </a:p>
        </p:txBody>
      </p:sp>
      <p:sp>
        <p:nvSpPr>
          <p:cNvPr id="62467" name="Rectangle 1">
            <a:extLst>
              <a:ext uri="{FF2B5EF4-FFF2-40B4-BE49-F238E27FC236}">
                <a16:creationId xmlns:a16="http://schemas.microsoft.com/office/drawing/2014/main" id="{6BE07272-74D2-495A-86DC-05750888FC54}"/>
              </a:ext>
            </a:extLst>
          </p:cNvPr>
          <p:cNvSpPr>
            <a:spLocks noGrp="1" noRot="1" noChangeAspect="1" noChangeArrowheads="1" noTextEdit="1"/>
          </p:cNvSpPr>
          <p:nvPr>
            <p:ph type="sldImg"/>
          </p:nvPr>
        </p:nvSpPr>
        <p:spPr>
          <a:xfrm>
            <a:off x="-14220825" y="-11796713"/>
            <a:ext cx="16605250" cy="124539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Text Box 2">
            <a:extLst>
              <a:ext uri="{FF2B5EF4-FFF2-40B4-BE49-F238E27FC236}">
                <a16:creationId xmlns:a16="http://schemas.microsoft.com/office/drawing/2014/main" id="{D247D476-9F0D-42A0-A07D-3E7EC86DCABD}"/>
              </a:ext>
            </a:extLst>
          </p:cNvPr>
          <p:cNvSpPr txBox="1">
            <a:spLocks noChangeArrowheads="1"/>
          </p:cNvSpPr>
          <p:nvPr/>
        </p:nvSpPr>
        <p:spPr bwMode="auto">
          <a:xfrm>
            <a:off x="685800" y="4343400"/>
            <a:ext cx="5446713"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Tree>
    <p:extLst>
      <p:ext uri="{BB962C8B-B14F-4D97-AF65-F5344CB8AC3E}">
        <p14:creationId xmlns:p14="http://schemas.microsoft.com/office/powerpoint/2010/main" val="11239118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6">
            <a:extLst>
              <a:ext uri="{FF2B5EF4-FFF2-40B4-BE49-F238E27FC236}">
                <a16:creationId xmlns:a16="http://schemas.microsoft.com/office/drawing/2014/main" id="{5AAE80AD-0227-466F-8871-74222058561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BAB7833A-43C6-45A2-BAF6-FD0E38F0F834}" type="slidenum">
              <a:rPr lang="es-ES" altLang="es-ES" sz="1400" smtClean="0"/>
              <a:pPr>
                <a:spcBef>
                  <a:spcPct val="0"/>
                </a:spcBef>
              </a:pPr>
              <a:t>25</a:t>
            </a:fld>
            <a:endParaRPr lang="es-ES" altLang="es-ES" sz="1400"/>
          </a:p>
        </p:txBody>
      </p:sp>
      <p:sp>
        <p:nvSpPr>
          <p:cNvPr id="66563" name="Rectangle 1">
            <a:extLst>
              <a:ext uri="{FF2B5EF4-FFF2-40B4-BE49-F238E27FC236}">
                <a16:creationId xmlns:a16="http://schemas.microsoft.com/office/drawing/2014/main" id="{D0553946-E424-4FAC-AD89-37DA6ED89053}"/>
              </a:ext>
            </a:extLst>
          </p:cNvPr>
          <p:cNvSpPr>
            <a:spLocks noGrp="1" noRot="1" noChangeAspect="1" noChangeArrowheads="1" noTextEdit="1"/>
          </p:cNvSpPr>
          <p:nvPr>
            <p:ph type="sldImg"/>
          </p:nvPr>
        </p:nvSpPr>
        <p:spPr>
          <a:xfrm>
            <a:off x="-14220825" y="-11796713"/>
            <a:ext cx="16605250" cy="124539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4" name="Text Box 2">
            <a:extLst>
              <a:ext uri="{FF2B5EF4-FFF2-40B4-BE49-F238E27FC236}">
                <a16:creationId xmlns:a16="http://schemas.microsoft.com/office/drawing/2014/main" id="{94A4E41C-A272-437C-9EBF-6C33E3C80343}"/>
              </a:ext>
            </a:extLst>
          </p:cNvPr>
          <p:cNvSpPr txBox="1">
            <a:spLocks noChangeArrowheads="1"/>
          </p:cNvSpPr>
          <p:nvPr/>
        </p:nvSpPr>
        <p:spPr bwMode="auto">
          <a:xfrm>
            <a:off x="685800" y="4343400"/>
            <a:ext cx="5446713"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Tree>
    <p:extLst>
      <p:ext uri="{BB962C8B-B14F-4D97-AF65-F5344CB8AC3E}">
        <p14:creationId xmlns:p14="http://schemas.microsoft.com/office/powerpoint/2010/main" val="212069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8610" name="Rectangle 6">
            <a:extLst>
              <a:ext uri="{FF2B5EF4-FFF2-40B4-BE49-F238E27FC236}">
                <a16:creationId xmlns:a16="http://schemas.microsoft.com/office/drawing/2014/main" id="{8987257C-C180-4F8D-9AEC-4FC7DD7FF20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5CC10636-4C59-4744-BC1A-D08DF66FE878}" type="slidenum">
              <a:rPr lang="es-ES" altLang="es-ES" sz="1400" smtClean="0"/>
              <a:pPr>
                <a:spcBef>
                  <a:spcPct val="0"/>
                </a:spcBef>
              </a:pPr>
              <a:t>26</a:t>
            </a:fld>
            <a:endParaRPr lang="es-ES" altLang="es-ES" sz="1400"/>
          </a:p>
        </p:txBody>
      </p:sp>
      <p:sp>
        <p:nvSpPr>
          <p:cNvPr id="68611" name="Rectangle 1">
            <a:extLst>
              <a:ext uri="{FF2B5EF4-FFF2-40B4-BE49-F238E27FC236}">
                <a16:creationId xmlns:a16="http://schemas.microsoft.com/office/drawing/2014/main" id="{205D43F3-2709-4F58-8FAE-6EFA522B0C7E}"/>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2" name="Rectangle 2">
            <a:extLst>
              <a:ext uri="{FF2B5EF4-FFF2-40B4-BE49-F238E27FC236}">
                <a16:creationId xmlns:a16="http://schemas.microsoft.com/office/drawing/2014/main" id="{71CCAF6B-D40E-444E-8883-DC8003FD741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51877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-Proponerles</a:t>
            </a:r>
            <a:r>
              <a:rPr lang="es-ES" baseline="0" dirty="0"/>
              <a:t> que adivinen las siguientes palabras tabú:</a:t>
            </a:r>
          </a:p>
          <a:p>
            <a:r>
              <a:rPr lang="es-ES" baseline="0" dirty="0"/>
              <a:t>CULPA: Malo ,Acción, Pensamiento, Negativo, Arrepentirse/arrepentimiento</a:t>
            </a:r>
          </a:p>
          <a:p>
            <a:r>
              <a:rPr lang="es-ES" baseline="0" dirty="0"/>
              <a:t>ORGULLO: Trabajo, Notas, Ascenso, Reconocimiento, Admiración</a:t>
            </a:r>
          </a:p>
          <a:p>
            <a:r>
              <a:rPr lang="es-ES" baseline="0" dirty="0"/>
              <a:t>-Intenten acertar cuál es la emoción de cada una de las imágenes.</a:t>
            </a:r>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34</a:t>
            </a:fld>
            <a:endParaRPr lang="es-ES" altLang="es-ES" dirty="0"/>
          </a:p>
        </p:txBody>
      </p:sp>
    </p:spTree>
    <p:extLst>
      <p:ext uri="{BB962C8B-B14F-4D97-AF65-F5344CB8AC3E}">
        <p14:creationId xmlns:p14="http://schemas.microsoft.com/office/powerpoint/2010/main" val="11631822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Hablarles un poco</a:t>
            </a:r>
            <a:r>
              <a:rPr lang="es-ES" baseline="0" dirty="0"/>
              <a:t> sobre el video a modo de ejemplo, no hace falta ponerlo. </a:t>
            </a:r>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42</a:t>
            </a:fld>
            <a:endParaRPr lang="es-ES" altLang="es-ES" dirty="0"/>
          </a:p>
        </p:txBody>
      </p:sp>
    </p:spTree>
    <p:extLst>
      <p:ext uri="{BB962C8B-B14F-4D97-AF65-F5344CB8AC3E}">
        <p14:creationId xmlns:p14="http://schemas.microsoft.com/office/powerpoint/2010/main" val="2851660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Comentar los dilemas morales con las distintas</a:t>
            </a:r>
            <a:r>
              <a:rPr lang="es-ES" baseline="0" dirty="0"/>
              <a:t> posturas en cada uno y visualizar el video del ascensor como pequeño descanso.</a:t>
            </a:r>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44</a:t>
            </a:fld>
            <a:endParaRPr lang="es-ES" altLang="es-ES" dirty="0"/>
          </a:p>
        </p:txBody>
      </p:sp>
    </p:spTree>
    <p:extLst>
      <p:ext uri="{BB962C8B-B14F-4D97-AF65-F5344CB8AC3E}">
        <p14:creationId xmlns:p14="http://schemas.microsoft.com/office/powerpoint/2010/main" val="212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47</a:t>
            </a:fld>
            <a:endParaRPr lang="es-ES" altLang="es-ES" dirty="0"/>
          </a:p>
        </p:txBody>
      </p:sp>
    </p:spTree>
    <p:extLst>
      <p:ext uri="{BB962C8B-B14F-4D97-AF65-F5344CB8AC3E}">
        <p14:creationId xmlns:p14="http://schemas.microsoft.com/office/powerpoint/2010/main" val="3398987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48</a:t>
            </a:fld>
            <a:endParaRPr lang="es-ES" altLang="es-ES" dirty="0"/>
          </a:p>
        </p:txBody>
      </p:sp>
    </p:spTree>
    <p:extLst>
      <p:ext uri="{BB962C8B-B14F-4D97-AF65-F5344CB8AC3E}">
        <p14:creationId xmlns:p14="http://schemas.microsoft.com/office/powerpoint/2010/main" val="4448101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53</a:t>
            </a:fld>
            <a:endParaRPr lang="es-ES" altLang="es-ES" dirty="0"/>
          </a:p>
        </p:txBody>
      </p:sp>
    </p:spTree>
    <p:extLst>
      <p:ext uri="{BB962C8B-B14F-4D97-AF65-F5344CB8AC3E}">
        <p14:creationId xmlns:p14="http://schemas.microsoft.com/office/powerpoint/2010/main" val="30412393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57</a:t>
            </a:fld>
            <a:endParaRPr lang="es-ES" altLang="es-ES" dirty="0"/>
          </a:p>
        </p:txBody>
      </p:sp>
    </p:spTree>
    <p:extLst>
      <p:ext uri="{BB962C8B-B14F-4D97-AF65-F5344CB8AC3E}">
        <p14:creationId xmlns:p14="http://schemas.microsoft.com/office/powerpoint/2010/main" val="1720129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27F07160-648D-4F79-9D18-F2A44D490D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A4E0F32-5FF3-4E58-A3B7-E81F8C6FF280}" type="slidenum">
              <a:rPr lang="es-ES" altLang="es-ES" sz="1400" smtClean="0"/>
              <a:pPr>
                <a:spcBef>
                  <a:spcPct val="0"/>
                </a:spcBef>
              </a:pPr>
              <a:t>4</a:t>
            </a:fld>
            <a:endParaRPr lang="es-ES" altLang="es-ES" sz="1400"/>
          </a:p>
        </p:txBody>
      </p:sp>
      <p:sp>
        <p:nvSpPr>
          <p:cNvPr id="8195" name="Rectangle 1">
            <a:extLst>
              <a:ext uri="{FF2B5EF4-FFF2-40B4-BE49-F238E27FC236}">
                <a16:creationId xmlns:a16="http://schemas.microsoft.com/office/drawing/2014/main" id="{73B52048-1D3B-4CE9-BBFE-8F64E60369B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8D56413F-C73B-483A-89F6-24A39C82081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552971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27F07160-648D-4F79-9D18-F2A44D490D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A4E0F32-5FF3-4E58-A3B7-E81F8C6FF280}" type="slidenum">
              <a:rPr lang="es-ES" altLang="es-ES" sz="1400" smtClean="0"/>
              <a:pPr>
                <a:spcBef>
                  <a:spcPct val="0"/>
                </a:spcBef>
              </a:pPr>
              <a:t>61</a:t>
            </a:fld>
            <a:endParaRPr lang="es-ES" altLang="es-ES" sz="1400"/>
          </a:p>
        </p:txBody>
      </p:sp>
      <p:sp>
        <p:nvSpPr>
          <p:cNvPr id="8195" name="Rectangle 1">
            <a:extLst>
              <a:ext uri="{FF2B5EF4-FFF2-40B4-BE49-F238E27FC236}">
                <a16:creationId xmlns:a16="http://schemas.microsoft.com/office/drawing/2014/main" id="{73B52048-1D3B-4CE9-BBFE-8F64E60369B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8D56413F-C73B-483A-89F6-24A39C82081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0199619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a:extLst>
              <a:ext uri="{FF2B5EF4-FFF2-40B4-BE49-F238E27FC236}">
                <a16:creationId xmlns:a16="http://schemas.microsoft.com/office/drawing/2014/main" id="{2FDE92FC-AD84-45A6-A267-F1F7C18643B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DE632340-DB2E-4AC1-92F1-7AD767E3236F}"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63</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12291" name="Rectangle 1">
            <a:extLst>
              <a:ext uri="{FF2B5EF4-FFF2-40B4-BE49-F238E27FC236}">
                <a16:creationId xmlns:a16="http://schemas.microsoft.com/office/drawing/2014/main" id="{B473CB90-142D-4D51-BF14-8CFD4DF0F2FA}"/>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a:extLst>
              <a:ext uri="{FF2B5EF4-FFF2-40B4-BE49-F238E27FC236}">
                <a16:creationId xmlns:a16="http://schemas.microsoft.com/office/drawing/2014/main" id="{323DA553-554D-401B-BB02-D4B79A39705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1704275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13233C54-7E93-45BC-8FC4-98E7B022CE5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C0CE63BB-1D76-4A5F-9B78-703ECDEE15A0}"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64</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14339" name="Rectangle 1">
            <a:extLst>
              <a:ext uri="{FF2B5EF4-FFF2-40B4-BE49-F238E27FC236}">
                <a16:creationId xmlns:a16="http://schemas.microsoft.com/office/drawing/2014/main" id="{E32AFFEA-34F8-4588-81B2-F1470D0B79C2}"/>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BB59883D-6380-4FFF-9773-2B2F1E5BEE1E}"/>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1634267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a:extLst>
              <a:ext uri="{FF2B5EF4-FFF2-40B4-BE49-F238E27FC236}">
                <a16:creationId xmlns:a16="http://schemas.microsoft.com/office/drawing/2014/main" id="{6FC5D9F9-74D1-4D19-B691-B0E98731F90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5F943764-BDF2-424C-AB8A-63E1B46A2FF1}"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65</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16387" name="Rectangle 1">
            <a:extLst>
              <a:ext uri="{FF2B5EF4-FFF2-40B4-BE49-F238E27FC236}">
                <a16:creationId xmlns:a16="http://schemas.microsoft.com/office/drawing/2014/main" id="{61AF9D6B-EC2F-48B1-97B2-2AD0AE081F6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8" name="Rectangle 2">
            <a:extLst>
              <a:ext uri="{FF2B5EF4-FFF2-40B4-BE49-F238E27FC236}">
                <a16:creationId xmlns:a16="http://schemas.microsoft.com/office/drawing/2014/main" id="{FE6926B0-BBC1-4998-902F-4BA6006E345A}"/>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460882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2" name="Rectangle 6">
            <a:extLst>
              <a:ext uri="{FF2B5EF4-FFF2-40B4-BE49-F238E27FC236}">
                <a16:creationId xmlns:a16="http://schemas.microsoft.com/office/drawing/2014/main" id="{E3935A36-1075-4395-B041-84F815FD76A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833C8E77-8BC8-4382-A424-B1783DB747F5}"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66</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20483" name="Rectangle 1">
            <a:extLst>
              <a:ext uri="{FF2B5EF4-FFF2-40B4-BE49-F238E27FC236}">
                <a16:creationId xmlns:a16="http://schemas.microsoft.com/office/drawing/2014/main" id="{30286D74-6C0D-405C-9D65-D4809A20FC4F}"/>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4" name="Rectangle 2">
            <a:extLst>
              <a:ext uri="{FF2B5EF4-FFF2-40B4-BE49-F238E27FC236}">
                <a16:creationId xmlns:a16="http://schemas.microsoft.com/office/drawing/2014/main" id="{752B829F-DB51-43C5-91C6-0B85CBAE54FB}"/>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9464205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F6FBB015-3125-439F-9607-E096B454AE4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67D4C117-0C2F-471D-AE56-AA56DA05A4DF}"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67</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26627" name="Rectangle 1">
            <a:extLst>
              <a:ext uri="{FF2B5EF4-FFF2-40B4-BE49-F238E27FC236}">
                <a16:creationId xmlns:a16="http://schemas.microsoft.com/office/drawing/2014/main" id="{08E46F73-155F-47AA-9D3B-E65FC11CE295}"/>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a:extLst>
              <a:ext uri="{FF2B5EF4-FFF2-40B4-BE49-F238E27FC236}">
                <a16:creationId xmlns:a16="http://schemas.microsoft.com/office/drawing/2014/main" id="{4DAA7D39-1908-4CF5-B817-B9B9B7EBFF10}"/>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167584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DCF78592-B471-4287-9672-41C5DAD2D92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FB3ADE98-5E84-4F02-BFA3-29867F8475B1}"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68</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22531" name="Rectangle 1">
            <a:extLst>
              <a:ext uri="{FF2B5EF4-FFF2-40B4-BE49-F238E27FC236}">
                <a16:creationId xmlns:a16="http://schemas.microsoft.com/office/drawing/2014/main" id="{10198040-F499-437D-A041-37DD303B3F08}"/>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E493F7CA-BE06-4A17-8594-196C5783B556}"/>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9121614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A81EFFFF-922A-444F-8AA4-96DC13D6BBC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469AD86B-F2BC-4E58-9EBA-6B4DDDCDD7F7}"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69</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28675" name="Rectangle 1">
            <a:extLst>
              <a:ext uri="{FF2B5EF4-FFF2-40B4-BE49-F238E27FC236}">
                <a16:creationId xmlns:a16="http://schemas.microsoft.com/office/drawing/2014/main" id="{537DA5AA-72D5-4539-B863-69A9C460C07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a:extLst>
              <a:ext uri="{FF2B5EF4-FFF2-40B4-BE49-F238E27FC236}">
                <a16:creationId xmlns:a16="http://schemas.microsoft.com/office/drawing/2014/main" id="{E2E007BF-D050-4DF7-BAB2-F08029704ACA}"/>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3167116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Rectangle 6">
            <a:extLst>
              <a:ext uri="{FF2B5EF4-FFF2-40B4-BE49-F238E27FC236}">
                <a16:creationId xmlns:a16="http://schemas.microsoft.com/office/drawing/2014/main" id="{3892F116-EB46-44D0-94A9-653411C216B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FE099C29-729F-4132-96D0-4C5AEF864A9A}"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70</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32771" name="Rectangle 1">
            <a:extLst>
              <a:ext uri="{FF2B5EF4-FFF2-40B4-BE49-F238E27FC236}">
                <a16:creationId xmlns:a16="http://schemas.microsoft.com/office/drawing/2014/main" id="{147BC1B6-C85B-4AB0-AD9A-CA616460157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2" name="Rectangle 2">
            <a:extLst>
              <a:ext uri="{FF2B5EF4-FFF2-40B4-BE49-F238E27FC236}">
                <a16:creationId xmlns:a16="http://schemas.microsoft.com/office/drawing/2014/main" id="{857C08C6-83B4-4E8C-ABE7-B065C9312FB5}"/>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7056420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586" name="Rectangle 6">
            <a:extLst>
              <a:ext uri="{FF2B5EF4-FFF2-40B4-BE49-F238E27FC236}">
                <a16:creationId xmlns:a16="http://schemas.microsoft.com/office/drawing/2014/main" id="{F5EFB36A-F4C3-43BE-B7D9-9F64F3C7A11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7FF69C37-97F8-4E3B-8951-7EF007099AE2}"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72</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67587" name="Rectangle 1">
            <a:extLst>
              <a:ext uri="{FF2B5EF4-FFF2-40B4-BE49-F238E27FC236}">
                <a16:creationId xmlns:a16="http://schemas.microsoft.com/office/drawing/2014/main" id="{41234B06-CABB-4051-A20A-D4A05C8FDC16}"/>
              </a:ext>
            </a:extLst>
          </p:cNvPr>
          <p:cNvSpPr>
            <a:spLocks noGrp="1" noRot="1" noChangeAspect="1" noChangeArrowheads="1" noTextEdit="1"/>
          </p:cNvSpPr>
          <p:nvPr>
            <p:ph type="sldImg"/>
          </p:nvPr>
        </p:nvSpPr>
        <p:spPr>
          <a:xfrm>
            <a:off x="-14220825" y="-11796713"/>
            <a:ext cx="16605250" cy="124539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8" name="Text Box 2">
            <a:extLst>
              <a:ext uri="{FF2B5EF4-FFF2-40B4-BE49-F238E27FC236}">
                <a16:creationId xmlns:a16="http://schemas.microsoft.com/office/drawing/2014/main" id="{0923F842-76A6-4909-9FFE-0A4759C70A30}"/>
              </a:ext>
            </a:extLst>
          </p:cNvPr>
          <p:cNvSpPr txBox="1">
            <a:spLocks noChangeArrowheads="1"/>
          </p:cNvSpPr>
          <p:nvPr/>
        </p:nvSpPr>
        <p:spPr bwMode="auto">
          <a:xfrm>
            <a:off x="685800" y="4343400"/>
            <a:ext cx="5446713"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2" name="Marcador de notas 1"/>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1900535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a:extLst>
              <a:ext uri="{FF2B5EF4-FFF2-40B4-BE49-F238E27FC236}">
                <a16:creationId xmlns:a16="http://schemas.microsoft.com/office/drawing/2014/main" id="{1C436C10-D5CA-4558-A488-44CA130FAB4A}"/>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FA729424-0809-46A7-A3B4-6EA3F9B76870}" type="slidenum">
              <a:rPr lang="es-ES" altLang="es-ES" sz="1400" smtClean="0"/>
              <a:pPr>
                <a:spcBef>
                  <a:spcPct val="0"/>
                </a:spcBef>
              </a:pPr>
              <a:t>7</a:t>
            </a:fld>
            <a:endParaRPr lang="es-ES" altLang="es-ES" sz="1400"/>
          </a:p>
        </p:txBody>
      </p:sp>
      <p:sp>
        <p:nvSpPr>
          <p:cNvPr id="14339" name="Rectangle 1">
            <a:extLst>
              <a:ext uri="{FF2B5EF4-FFF2-40B4-BE49-F238E27FC236}">
                <a16:creationId xmlns:a16="http://schemas.microsoft.com/office/drawing/2014/main" id="{0F23B848-29B5-4A70-9DDD-94D56BC3ADC7}"/>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a:extLst>
              <a:ext uri="{FF2B5EF4-FFF2-40B4-BE49-F238E27FC236}">
                <a16:creationId xmlns:a16="http://schemas.microsoft.com/office/drawing/2014/main" id="{9BA006B6-AAED-49D8-BC9C-B92114D234F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0735598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6">
            <a:extLst>
              <a:ext uri="{FF2B5EF4-FFF2-40B4-BE49-F238E27FC236}">
                <a16:creationId xmlns:a16="http://schemas.microsoft.com/office/drawing/2014/main" id="{A957B3A1-E753-4CE1-B84B-658DF499C20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065D0B9A-F129-4157-96F3-B7E6267C9A35}"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73</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69635" name="Rectangle 1">
            <a:extLst>
              <a:ext uri="{FF2B5EF4-FFF2-40B4-BE49-F238E27FC236}">
                <a16:creationId xmlns:a16="http://schemas.microsoft.com/office/drawing/2014/main" id="{1D35502D-754A-4DA7-8C2E-AC79D4FC1C31}"/>
              </a:ext>
            </a:extLst>
          </p:cNvPr>
          <p:cNvSpPr>
            <a:spLocks noGrp="1" noRot="1" noChangeAspect="1" noChangeArrowheads="1" noTextEdit="1"/>
          </p:cNvSpPr>
          <p:nvPr>
            <p:ph type="sldImg"/>
          </p:nvPr>
        </p:nvSpPr>
        <p:spPr>
          <a:xfrm>
            <a:off x="-14220825" y="-11796713"/>
            <a:ext cx="16605250" cy="124539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9636" name="Text Box 2">
            <a:extLst>
              <a:ext uri="{FF2B5EF4-FFF2-40B4-BE49-F238E27FC236}">
                <a16:creationId xmlns:a16="http://schemas.microsoft.com/office/drawing/2014/main" id="{C54D9136-A2C8-4726-ADF1-B6DD2E808187}"/>
              </a:ext>
            </a:extLst>
          </p:cNvPr>
          <p:cNvSpPr txBox="1">
            <a:spLocks noChangeArrowheads="1"/>
          </p:cNvSpPr>
          <p:nvPr/>
        </p:nvSpPr>
        <p:spPr bwMode="auto">
          <a:xfrm>
            <a:off x="685800" y="4343400"/>
            <a:ext cx="5446713"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7925725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8c94edec45_0_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8c94edec45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51890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8c94edec45_0_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8c94edec45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66064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8c94edec45_0_1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8c94edec45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ES" b="1" dirty="0"/>
              <a:t>Ponentes: comentar las pautas específicas de forma oral con un ejemplo de situación en el aula en el que se mencionen las “pistas” que se revisarán</a:t>
            </a:r>
            <a:r>
              <a:rPr lang="es-ES" b="1" baseline="0" dirty="0"/>
              <a:t> en las siguientes diapositivas</a:t>
            </a:r>
            <a:r>
              <a:rPr lang="es-ES" b="1" dirty="0"/>
              <a:t>.</a:t>
            </a:r>
          </a:p>
          <a:p>
            <a:pPr marL="0" lvl="0" indent="0" algn="l" rtl="0">
              <a:spcBef>
                <a:spcPts val="0"/>
              </a:spcBef>
              <a:spcAft>
                <a:spcPts val="0"/>
              </a:spcAft>
              <a:buNone/>
            </a:pPr>
            <a:endParaRPr b="1" dirty="0"/>
          </a:p>
        </p:txBody>
      </p:sp>
    </p:spTree>
    <p:extLst>
      <p:ext uri="{BB962C8B-B14F-4D97-AF65-F5344CB8AC3E}">
        <p14:creationId xmlns:p14="http://schemas.microsoft.com/office/powerpoint/2010/main" val="18292091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8c94edec45_0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8c94edec45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78512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8c94edec45_0_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8c94edec45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62709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6">
            <a:extLst>
              <a:ext uri="{FF2B5EF4-FFF2-40B4-BE49-F238E27FC236}">
                <a16:creationId xmlns:a16="http://schemas.microsoft.com/office/drawing/2014/main" id="{326F9835-E568-49FB-B12A-51C395B0506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BF67D16F-140E-4DEF-8AA9-1E843DF3BC24}"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79</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75779" name="Rectangle 1">
            <a:extLst>
              <a:ext uri="{FF2B5EF4-FFF2-40B4-BE49-F238E27FC236}">
                <a16:creationId xmlns:a16="http://schemas.microsoft.com/office/drawing/2014/main" id="{EFBAD87B-C349-42D4-BFA3-542A13000B3C}"/>
              </a:ext>
            </a:extLst>
          </p:cNvPr>
          <p:cNvSpPr>
            <a:spLocks noGrp="1" noRot="1" noChangeAspect="1" noChangeArrowheads="1" noTextEdit="1"/>
          </p:cNvSpPr>
          <p:nvPr>
            <p:ph type="sldImg"/>
          </p:nvPr>
        </p:nvSpPr>
        <p:spPr>
          <a:xfrm>
            <a:off x="-14220825" y="-11796713"/>
            <a:ext cx="16605250" cy="124539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a:extLst>
              <a:ext uri="{FF2B5EF4-FFF2-40B4-BE49-F238E27FC236}">
                <a16:creationId xmlns:a16="http://schemas.microsoft.com/office/drawing/2014/main" id="{1C6BE0E2-C3BF-47B8-B96D-0BBFB94AA0F7}"/>
              </a:ext>
            </a:extLst>
          </p:cNvPr>
          <p:cNvSpPr txBox="1">
            <a:spLocks noChangeArrowheads="1"/>
          </p:cNvSpPr>
          <p:nvPr/>
        </p:nvSpPr>
        <p:spPr bwMode="auto">
          <a:xfrm>
            <a:off x="685800" y="4343400"/>
            <a:ext cx="5446713"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2" name="Marcador de notas 1"/>
          <p:cNvSpPr>
            <a:spLocks noGrp="1"/>
          </p:cNvSpPr>
          <p:nvPr>
            <p:ph type="body" idx="1"/>
          </p:nvPr>
        </p:nvSpPr>
        <p:spPr/>
        <p:txBody>
          <a:bodyPr/>
          <a:lstStyle/>
          <a:p>
            <a:endParaRPr lang="es-ES" dirty="0"/>
          </a:p>
        </p:txBody>
      </p:sp>
    </p:spTree>
    <p:extLst>
      <p:ext uri="{BB962C8B-B14F-4D97-AF65-F5344CB8AC3E}">
        <p14:creationId xmlns:p14="http://schemas.microsoft.com/office/powerpoint/2010/main" val="29233859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6">
            <a:extLst>
              <a:ext uri="{FF2B5EF4-FFF2-40B4-BE49-F238E27FC236}">
                <a16:creationId xmlns:a16="http://schemas.microsoft.com/office/drawing/2014/main" id="{1B88BED3-C8A2-46FF-A449-6E2E62634B9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DBD04DD9-CACF-4783-B8F0-D15C4F044CE7}"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80</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79875" name="Rectangle 1">
            <a:extLst>
              <a:ext uri="{FF2B5EF4-FFF2-40B4-BE49-F238E27FC236}">
                <a16:creationId xmlns:a16="http://schemas.microsoft.com/office/drawing/2014/main" id="{C3F75F17-BF66-4410-9EE2-EDADE5F8BBA0}"/>
              </a:ext>
            </a:extLst>
          </p:cNvPr>
          <p:cNvSpPr>
            <a:spLocks noGrp="1" noRot="1" noChangeAspect="1" noChangeArrowheads="1" noTextEdit="1"/>
          </p:cNvSpPr>
          <p:nvPr>
            <p:ph type="sldImg"/>
          </p:nvPr>
        </p:nvSpPr>
        <p:spPr>
          <a:xfrm>
            <a:off x="-14220825" y="-11796713"/>
            <a:ext cx="16605250" cy="124539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Text Box 2">
            <a:extLst>
              <a:ext uri="{FF2B5EF4-FFF2-40B4-BE49-F238E27FC236}">
                <a16:creationId xmlns:a16="http://schemas.microsoft.com/office/drawing/2014/main" id="{EAF1340F-D09A-455D-92EA-94EA3A885A94}"/>
              </a:ext>
            </a:extLst>
          </p:cNvPr>
          <p:cNvSpPr txBox="1">
            <a:spLocks noChangeArrowheads="1"/>
          </p:cNvSpPr>
          <p:nvPr/>
        </p:nvSpPr>
        <p:spPr bwMode="auto">
          <a:xfrm>
            <a:off x="685800" y="4343400"/>
            <a:ext cx="5446713"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3667795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27F07160-648D-4F79-9D18-F2A44D490D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A4E0F32-5FF3-4E58-A3B7-E81F8C6FF280}" type="slidenum">
              <a:rPr lang="es-ES" altLang="es-ES" sz="1400" smtClean="0"/>
              <a:pPr>
                <a:spcBef>
                  <a:spcPct val="0"/>
                </a:spcBef>
              </a:pPr>
              <a:t>83</a:t>
            </a:fld>
            <a:endParaRPr lang="es-ES" altLang="es-ES" sz="1400"/>
          </a:p>
        </p:txBody>
      </p:sp>
      <p:sp>
        <p:nvSpPr>
          <p:cNvPr id="8195" name="Rectangle 1">
            <a:extLst>
              <a:ext uri="{FF2B5EF4-FFF2-40B4-BE49-F238E27FC236}">
                <a16:creationId xmlns:a16="http://schemas.microsoft.com/office/drawing/2014/main" id="{73B52048-1D3B-4CE9-BBFE-8F64E60369B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8D56413F-C73B-483A-89F6-24A39C82081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8614845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88</a:t>
            </a:fld>
            <a:endParaRPr lang="es-ES" altLang="es-ES" dirty="0"/>
          </a:p>
        </p:txBody>
      </p:sp>
    </p:spTree>
    <p:extLst>
      <p:ext uri="{BB962C8B-B14F-4D97-AF65-F5344CB8AC3E}">
        <p14:creationId xmlns:p14="http://schemas.microsoft.com/office/powerpoint/2010/main" val="125309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a:extLst>
              <a:ext uri="{FF2B5EF4-FFF2-40B4-BE49-F238E27FC236}">
                <a16:creationId xmlns:a16="http://schemas.microsoft.com/office/drawing/2014/main" id="{EEF126A6-EB29-4913-A9F1-7870B4546D4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D9E70E1-F54B-4ED3-AED7-645DF0E0B5F1}" type="slidenum">
              <a:rPr lang="es-ES" altLang="es-ES" sz="1400" smtClean="0"/>
              <a:pPr>
                <a:spcBef>
                  <a:spcPct val="0"/>
                </a:spcBef>
              </a:pPr>
              <a:t>8</a:t>
            </a:fld>
            <a:endParaRPr lang="es-ES" altLang="es-ES" sz="1400"/>
          </a:p>
        </p:txBody>
      </p:sp>
      <p:sp>
        <p:nvSpPr>
          <p:cNvPr id="18435" name="Rectangle 1">
            <a:extLst>
              <a:ext uri="{FF2B5EF4-FFF2-40B4-BE49-F238E27FC236}">
                <a16:creationId xmlns:a16="http://schemas.microsoft.com/office/drawing/2014/main" id="{1F96AF6B-0D93-4FC8-956D-B989D8A6BC92}"/>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6" name="Rectangle 2">
            <a:extLst>
              <a:ext uri="{FF2B5EF4-FFF2-40B4-BE49-F238E27FC236}">
                <a16:creationId xmlns:a16="http://schemas.microsoft.com/office/drawing/2014/main" id="{04202466-4593-4BBC-A2C2-3F14F089E93A}"/>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4317499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QUITAR</a:t>
            </a:r>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99</a:t>
            </a:fld>
            <a:endParaRPr lang="es-ES" altLang="es-ES" dirty="0"/>
          </a:p>
        </p:txBody>
      </p:sp>
    </p:spTree>
    <p:extLst>
      <p:ext uri="{BB962C8B-B14F-4D97-AF65-F5344CB8AC3E}">
        <p14:creationId xmlns:p14="http://schemas.microsoft.com/office/powerpoint/2010/main" val="8923863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idx="10"/>
          </p:nvPr>
        </p:nvSpPr>
        <p:spPr/>
        <p:txBody>
          <a:bodyPr/>
          <a:lstStyle/>
          <a:p>
            <a:pPr>
              <a:defRPr/>
            </a:pPr>
            <a:fld id="{6D6B2F61-F12B-42F1-83C0-C5E2B6191C26}" type="slidenum">
              <a:rPr lang="es-ES" altLang="es-ES" smtClean="0"/>
              <a:pPr>
                <a:defRPr/>
              </a:pPr>
              <a:t>102</a:t>
            </a:fld>
            <a:endParaRPr lang="es-ES" altLang="es-ES" dirty="0"/>
          </a:p>
        </p:txBody>
      </p:sp>
    </p:spTree>
    <p:extLst>
      <p:ext uri="{BB962C8B-B14F-4D97-AF65-F5344CB8AC3E}">
        <p14:creationId xmlns:p14="http://schemas.microsoft.com/office/powerpoint/2010/main" val="40405477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27F07160-648D-4F79-9D18-F2A44D490D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A4E0F32-5FF3-4E58-A3B7-E81F8C6FF280}" type="slidenum">
              <a:rPr lang="es-ES" altLang="es-ES" sz="1400" smtClean="0"/>
              <a:pPr>
                <a:spcBef>
                  <a:spcPct val="0"/>
                </a:spcBef>
              </a:pPr>
              <a:t>109</a:t>
            </a:fld>
            <a:endParaRPr lang="es-ES" altLang="es-ES" sz="1400"/>
          </a:p>
        </p:txBody>
      </p:sp>
      <p:sp>
        <p:nvSpPr>
          <p:cNvPr id="8195" name="Rectangle 1">
            <a:extLst>
              <a:ext uri="{FF2B5EF4-FFF2-40B4-BE49-F238E27FC236}">
                <a16:creationId xmlns:a16="http://schemas.microsoft.com/office/drawing/2014/main" id="{73B52048-1D3B-4CE9-BBFE-8F64E60369B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8D56413F-C73B-483A-89F6-24A39C82081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0838530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70AEF4B8-E07A-4A80-A527-A13F1DAA0697}"/>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A2C489A-51EB-4E37-92C7-1879E075BE50}" type="slidenum">
              <a:rPr lang="es-ES" altLang="es-ES" sz="1400" smtClean="0"/>
              <a:pPr>
                <a:spcBef>
                  <a:spcPct val="0"/>
                </a:spcBef>
              </a:pPr>
              <a:t>112</a:t>
            </a:fld>
            <a:endParaRPr lang="es-ES" altLang="es-ES" sz="1400"/>
          </a:p>
        </p:txBody>
      </p:sp>
      <p:sp>
        <p:nvSpPr>
          <p:cNvPr id="34819" name="Rectangle 1">
            <a:extLst>
              <a:ext uri="{FF2B5EF4-FFF2-40B4-BE49-F238E27FC236}">
                <a16:creationId xmlns:a16="http://schemas.microsoft.com/office/drawing/2014/main" id="{F6005AB9-02FA-4F51-9891-883DBC7631C4}"/>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a:extLst>
              <a:ext uri="{FF2B5EF4-FFF2-40B4-BE49-F238E27FC236}">
                <a16:creationId xmlns:a16="http://schemas.microsoft.com/office/drawing/2014/main" id="{46C7868E-58E3-4FF2-96DF-7AE9E2113CE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10952774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A953613C-8595-4F1D-B942-8B9E38A3A7B8}"/>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B603498-86B0-4DD4-A0D7-1D3728AEEB13}" type="slidenum">
              <a:rPr lang="es-ES" altLang="es-ES" sz="1400" smtClean="0"/>
              <a:pPr>
                <a:spcBef>
                  <a:spcPct val="0"/>
                </a:spcBef>
              </a:pPr>
              <a:t>113</a:t>
            </a:fld>
            <a:endParaRPr lang="es-ES" altLang="es-ES" sz="1400"/>
          </a:p>
        </p:txBody>
      </p:sp>
      <p:sp>
        <p:nvSpPr>
          <p:cNvPr id="36867" name="Rectangle 1">
            <a:extLst>
              <a:ext uri="{FF2B5EF4-FFF2-40B4-BE49-F238E27FC236}">
                <a16:creationId xmlns:a16="http://schemas.microsoft.com/office/drawing/2014/main" id="{55EBF638-71D8-420D-95FD-93CD5BA915F8}"/>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424B6958-8868-45C4-8A6F-DCA9D4EAE61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7055159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6">
            <a:extLst>
              <a:ext uri="{FF2B5EF4-FFF2-40B4-BE49-F238E27FC236}">
                <a16:creationId xmlns:a16="http://schemas.microsoft.com/office/drawing/2014/main" id="{7B840323-3275-4A62-8526-1D2EB84688C6}"/>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6C19B39-B98B-48E8-A7C7-9BFCE59719FD}" type="slidenum">
              <a:rPr lang="es-ES" altLang="es-ES" sz="1400" smtClean="0"/>
              <a:pPr>
                <a:spcBef>
                  <a:spcPct val="0"/>
                </a:spcBef>
              </a:pPr>
              <a:t>115</a:t>
            </a:fld>
            <a:endParaRPr lang="es-ES" altLang="es-ES" sz="1400"/>
          </a:p>
        </p:txBody>
      </p:sp>
      <p:sp>
        <p:nvSpPr>
          <p:cNvPr id="39939" name="Rectangle 1">
            <a:extLst>
              <a:ext uri="{FF2B5EF4-FFF2-40B4-BE49-F238E27FC236}">
                <a16:creationId xmlns:a16="http://schemas.microsoft.com/office/drawing/2014/main" id="{FA750A1E-F707-4DFB-A839-5311716C1409}"/>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Rectangle 2">
            <a:extLst>
              <a:ext uri="{FF2B5EF4-FFF2-40B4-BE49-F238E27FC236}">
                <a16:creationId xmlns:a16="http://schemas.microsoft.com/office/drawing/2014/main" id="{7046F99D-A5A8-40B4-85DE-31DCE4864A4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9417587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27F07160-648D-4F79-9D18-F2A44D490D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A4E0F32-5FF3-4E58-A3B7-E81F8C6FF280}" type="slidenum">
              <a:rPr lang="es-ES" altLang="es-ES" sz="1400" smtClean="0"/>
              <a:pPr>
                <a:spcBef>
                  <a:spcPct val="0"/>
                </a:spcBef>
              </a:pPr>
              <a:t>122</a:t>
            </a:fld>
            <a:endParaRPr lang="es-ES" altLang="es-ES" sz="1400"/>
          </a:p>
        </p:txBody>
      </p:sp>
      <p:sp>
        <p:nvSpPr>
          <p:cNvPr id="8195" name="Rectangle 1">
            <a:extLst>
              <a:ext uri="{FF2B5EF4-FFF2-40B4-BE49-F238E27FC236}">
                <a16:creationId xmlns:a16="http://schemas.microsoft.com/office/drawing/2014/main" id="{73B52048-1D3B-4CE9-BBFE-8F64E60369B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8D56413F-C73B-483A-89F6-24A39C82081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7757122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a:extLst>
              <a:ext uri="{FF2B5EF4-FFF2-40B4-BE49-F238E27FC236}">
                <a16:creationId xmlns:a16="http://schemas.microsoft.com/office/drawing/2014/main" id="{1A524231-AE15-416A-870D-C5D5E3902C4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0C775BB3-C653-4DDE-96BF-7644D5B4D18C}"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123</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34819" name="Rectangle 1">
            <a:extLst>
              <a:ext uri="{FF2B5EF4-FFF2-40B4-BE49-F238E27FC236}">
                <a16:creationId xmlns:a16="http://schemas.microsoft.com/office/drawing/2014/main" id="{A447B7E9-8129-430A-9382-931BDD6E900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Rectangle 2">
            <a:extLst>
              <a:ext uri="{FF2B5EF4-FFF2-40B4-BE49-F238E27FC236}">
                <a16:creationId xmlns:a16="http://schemas.microsoft.com/office/drawing/2014/main" id="{33697E89-1070-42DA-A036-FEAF047E4C0E}"/>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6144488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6">
            <a:extLst>
              <a:ext uri="{FF2B5EF4-FFF2-40B4-BE49-F238E27FC236}">
                <a16:creationId xmlns:a16="http://schemas.microsoft.com/office/drawing/2014/main" id="{A19B0E49-EECA-47BA-A8CB-851616C3CF8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D61B5979-D4D6-4EB0-A163-C388977269A3}"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124</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36867" name="Rectangle 1">
            <a:extLst>
              <a:ext uri="{FF2B5EF4-FFF2-40B4-BE49-F238E27FC236}">
                <a16:creationId xmlns:a16="http://schemas.microsoft.com/office/drawing/2014/main" id="{4BAEF072-CE72-42C8-BE4C-4DD88D9A471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Rectangle 2">
            <a:extLst>
              <a:ext uri="{FF2B5EF4-FFF2-40B4-BE49-F238E27FC236}">
                <a16:creationId xmlns:a16="http://schemas.microsoft.com/office/drawing/2014/main" id="{AC98E856-6D54-4FDD-B149-2389F4604F95}"/>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7567947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6">
            <a:extLst>
              <a:ext uri="{FF2B5EF4-FFF2-40B4-BE49-F238E27FC236}">
                <a16:creationId xmlns:a16="http://schemas.microsoft.com/office/drawing/2014/main" id="{F064AD11-0A26-48E0-9A62-E88328F06A3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FE78D813-CB08-4D8E-9145-24990BDAA235}"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125</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38915" name="Rectangle 1">
            <a:extLst>
              <a:ext uri="{FF2B5EF4-FFF2-40B4-BE49-F238E27FC236}">
                <a16:creationId xmlns:a16="http://schemas.microsoft.com/office/drawing/2014/main" id="{4E284106-A0B9-4C56-852D-5562171EBB4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Rectangle 2">
            <a:extLst>
              <a:ext uri="{FF2B5EF4-FFF2-40B4-BE49-F238E27FC236}">
                <a16:creationId xmlns:a16="http://schemas.microsoft.com/office/drawing/2014/main" id="{4FC949CC-50CD-49ED-9A68-CF6885CCB152}"/>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481902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6">
            <a:extLst>
              <a:ext uri="{FF2B5EF4-FFF2-40B4-BE49-F238E27FC236}">
                <a16:creationId xmlns:a16="http://schemas.microsoft.com/office/drawing/2014/main" id="{E6CFCB47-7FAD-43CE-9E19-3B4392D5B7D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2EA3E5D2-35C6-4B4D-B482-59ABFC7E7871}" type="slidenum">
              <a:rPr lang="es-ES" altLang="es-ES" sz="1400" smtClean="0"/>
              <a:pPr>
                <a:spcBef>
                  <a:spcPct val="0"/>
                </a:spcBef>
              </a:pPr>
              <a:t>9</a:t>
            </a:fld>
            <a:endParaRPr lang="es-ES" altLang="es-ES" sz="1400"/>
          </a:p>
        </p:txBody>
      </p:sp>
      <p:sp>
        <p:nvSpPr>
          <p:cNvPr id="22531" name="Rectangle 1">
            <a:extLst>
              <a:ext uri="{FF2B5EF4-FFF2-40B4-BE49-F238E27FC236}">
                <a16:creationId xmlns:a16="http://schemas.microsoft.com/office/drawing/2014/main" id="{EFA212CE-93FE-4EC1-BA50-03A87457B914}"/>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2" name="Rectangle 2">
            <a:extLst>
              <a:ext uri="{FF2B5EF4-FFF2-40B4-BE49-F238E27FC236}">
                <a16:creationId xmlns:a16="http://schemas.microsoft.com/office/drawing/2014/main" id="{C78C74CD-AA64-4FE1-9C82-60FEDE2E61C8}"/>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306438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6">
            <a:extLst>
              <a:ext uri="{FF2B5EF4-FFF2-40B4-BE49-F238E27FC236}">
                <a16:creationId xmlns:a16="http://schemas.microsoft.com/office/drawing/2014/main" id="{F48C1D5E-B25F-4985-BF3A-858E74E0667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A3F97520-E44D-487C-9A7F-BF7A507AFC12}"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126</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40963" name="Rectangle 1">
            <a:extLst>
              <a:ext uri="{FF2B5EF4-FFF2-40B4-BE49-F238E27FC236}">
                <a16:creationId xmlns:a16="http://schemas.microsoft.com/office/drawing/2014/main" id="{30B963A3-926E-4F2F-A949-4F5732BF5A2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Rectangle 2">
            <a:extLst>
              <a:ext uri="{FF2B5EF4-FFF2-40B4-BE49-F238E27FC236}">
                <a16:creationId xmlns:a16="http://schemas.microsoft.com/office/drawing/2014/main" id="{19DED7DC-DF40-4A5F-8160-30DE8F279701}"/>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49023166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6">
            <a:extLst>
              <a:ext uri="{FF2B5EF4-FFF2-40B4-BE49-F238E27FC236}">
                <a16:creationId xmlns:a16="http://schemas.microsoft.com/office/drawing/2014/main" id="{23676FFA-203E-4687-8C24-A614578914A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9C128D8B-AA83-42FA-9551-7FF4D4293D3D}"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127</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43011" name="Rectangle 1">
            <a:extLst>
              <a:ext uri="{FF2B5EF4-FFF2-40B4-BE49-F238E27FC236}">
                <a16:creationId xmlns:a16="http://schemas.microsoft.com/office/drawing/2014/main" id="{8BD0D5CD-2846-4680-AF17-E564C80C3C5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Rectangle 2">
            <a:extLst>
              <a:ext uri="{FF2B5EF4-FFF2-40B4-BE49-F238E27FC236}">
                <a16:creationId xmlns:a16="http://schemas.microsoft.com/office/drawing/2014/main" id="{AFDFBD52-94DF-4DFB-9535-165C04CF1DF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26163491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a:extLst>
              <a:ext uri="{FF2B5EF4-FFF2-40B4-BE49-F238E27FC236}">
                <a16:creationId xmlns:a16="http://schemas.microsoft.com/office/drawing/2014/main" id="{6315C49F-EB4B-4203-AC62-A56AC3B7BD8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CB843E54-B7AB-4646-889A-D259DAD9577F}"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128</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45059" name="Rectangle 1">
            <a:extLst>
              <a:ext uri="{FF2B5EF4-FFF2-40B4-BE49-F238E27FC236}">
                <a16:creationId xmlns:a16="http://schemas.microsoft.com/office/drawing/2014/main" id="{64D03EC3-50BB-437A-AD9C-0A9DE25F1BB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Rectangle 2">
            <a:extLst>
              <a:ext uri="{FF2B5EF4-FFF2-40B4-BE49-F238E27FC236}">
                <a16:creationId xmlns:a16="http://schemas.microsoft.com/office/drawing/2014/main" id="{FAD0AE71-1AAE-46AD-A224-9D04422B2E80}"/>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0679949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a:extLst>
              <a:ext uri="{FF2B5EF4-FFF2-40B4-BE49-F238E27FC236}">
                <a16:creationId xmlns:a16="http://schemas.microsoft.com/office/drawing/2014/main" id="{2B5F7052-A98B-4BD7-875C-8D38C2C532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503CD4E1-C37A-4395-99E9-EDB01DAC3A10}"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129</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47107" name="Rectangle 1">
            <a:extLst>
              <a:ext uri="{FF2B5EF4-FFF2-40B4-BE49-F238E27FC236}">
                <a16:creationId xmlns:a16="http://schemas.microsoft.com/office/drawing/2014/main" id="{A3CB76A2-FDAC-44EC-A921-1426B85E3C7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Rectangle 2">
            <a:extLst>
              <a:ext uri="{FF2B5EF4-FFF2-40B4-BE49-F238E27FC236}">
                <a16:creationId xmlns:a16="http://schemas.microsoft.com/office/drawing/2014/main" id="{6108E996-34D7-4995-B8B6-511C6C445A99}"/>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992125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a:extLst>
              <a:ext uri="{FF2B5EF4-FFF2-40B4-BE49-F238E27FC236}">
                <a16:creationId xmlns:a16="http://schemas.microsoft.com/office/drawing/2014/main" id="{4BBC1907-D9F7-4CCB-9BA4-E852E77EC2C3}"/>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2B198C76-555C-40DA-960B-DEB2783E6CD0}"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130</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49155" name="Rectangle 1">
            <a:extLst>
              <a:ext uri="{FF2B5EF4-FFF2-40B4-BE49-F238E27FC236}">
                <a16:creationId xmlns:a16="http://schemas.microsoft.com/office/drawing/2014/main" id="{DEBAA4B3-798B-4A8D-B18F-BBA9C2A1D92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Rectangle 2">
            <a:extLst>
              <a:ext uri="{FF2B5EF4-FFF2-40B4-BE49-F238E27FC236}">
                <a16:creationId xmlns:a16="http://schemas.microsoft.com/office/drawing/2014/main" id="{C4B7EF25-FC23-4D29-86FC-10C679409713}"/>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9342686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2" name="Rectangle 6">
            <a:extLst>
              <a:ext uri="{FF2B5EF4-FFF2-40B4-BE49-F238E27FC236}">
                <a16:creationId xmlns:a16="http://schemas.microsoft.com/office/drawing/2014/main" id="{D6CC7C4B-F992-4AB7-9329-31E45DEFF72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A7BDD073-3133-4933-A981-9C564E1AAFE7}"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131</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1203" name="Rectangle 1">
            <a:extLst>
              <a:ext uri="{FF2B5EF4-FFF2-40B4-BE49-F238E27FC236}">
                <a16:creationId xmlns:a16="http://schemas.microsoft.com/office/drawing/2014/main" id="{D49920AA-0999-499E-B2D1-6C735AE9F8E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4" name="Rectangle 2">
            <a:extLst>
              <a:ext uri="{FF2B5EF4-FFF2-40B4-BE49-F238E27FC236}">
                <a16:creationId xmlns:a16="http://schemas.microsoft.com/office/drawing/2014/main" id="{719B6A36-009D-452A-9D2E-C9348AB4FE69}"/>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64766051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202D8D97-64F3-4359-ACBF-AA9AEE28327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CE6265EA-93AB-4D5C-B111-24884EBA0CC9}"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132</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3251" name="Rectangle 1">
            <a:extLst>
              <a:ext uri="{FF2B5EF4-FFF2-40B4-BE49-F238E27FC236}">
                <a16:creationId xmlns:a16="http://schemas.microsoft.com/office/drawing/2014/main" id="{F5D9B263-8D94-49A3-8CBF-7CE3D3C4395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2" name="Rectangle 2">
            <a:extLst>
              <a:ext uri="{FF2B5EF4-FFF2-40B4-BE49-F238E27FC236}">
                <a16:creationId xmlns:a16="http://schemas.microsoft.com/office/drawing/2014/main" id="{2A58B0BE-5438-42E4-AFD2-762C86BAC1ED}"/>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9757586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6">
            <a:extLst>
              <a:ext uri="{FF2B5EF4-FFF2-40B4-BE49-F238E27FC236}">
                <a16:creationId xmlns:a16="http://schemas.microsoft.com/office/drawing/2014/main" id="{58EA9F7F-7655-4484-86F1-AEC795F1B34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9B6EE686-7A4D-44BB-B357-FBB6FF286277}"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133</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5299" name="Rectangle 1">
            <a:extLst>
              <a:ext uri="{FF2B5EF4-FFF2-40B4-BE49-F238E27FC236}">
                <a16:creationId xmlns:a16="http://schemas.microsoft.com/office/drawing/2014/main" id="{39AD1FDB-8C6C-49D9-8349-BA2A0BE048CF}"/>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Rectangle 2">
            <a:extLst>
              <a:ext uri="{FF2B5EF4-FFF2-40B4-BE49-F238E27FC236}">
                <a16:creationId xmlns:a16="http://schemas.microsoft.com/office/drawing/2014/main" id="{1665DB51-77DD-49C7-BC49-31466EEF21D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7125192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a:extLst>
              <a:ext uri="{FF2B5EF4-FFF2-40B4-BE49-F238E27FC236}">
                <a16:creationId xmlns:a16="http://schemas.microsoft.com/office/drawing/2014/main" id="{47DB00D1-1DA4-4957-B862-712DDD44069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57E3C2BF-DA7F-4E0E-9CC5-AB3FBF5774D0}"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134</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7347" name="Rectangle 1">
            <a:extLst>
              <a:ext uri="{FF2B5EF4-FFF2-40B4-BE49-F238E27FC236}">
                <a16:creationId xmlns:a16="http://schemas.microsoft.com/office/drawing/2014/main" id="{C5A6BE7B-9E4D-437B-86AF-F0D4CD74D87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a:extLst>
              <a:ext uri="{FF2B5EF4-FFF2-40B4-BE49-F238E27FC236}">
                <a16:creationId xmlns:a16="http://schemas.microsoft.com/office/drawing/2014/main" id="{B680AA40-80A5-4969-B78A-0B39B4AA6AB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728943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a:extLst>
              <a:ext uri="{FF2B5EF4-FFF2-40B4-BE49-F238E27FC236}">
                <a16:creationId xmlns:a16="http://schemas.microsoft.com/office/drawing/2014/main" id="{CB0D7FD5-FA78-4A3E-A76E-CD95650B03C5}"/>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C68CA5C5-484D-41EF-A935-18DB63762F38}"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135</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9395" name="Rectangle 1">
            <a:extLst>
              <a:ext uri="{FF2B5EF4-FFF2-40B4-BE49-F238E27FC236}">
                <a16:creationId xmlns:a16="http://schemas.microsoft.com/office/drawing/2014/main" id="{07223A4D-49E8-4E91-82A5-2460249B670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Rectangle 2">
            <a:extLst>
              <a:ext uri="{FF2B5EF4-FFF2-40B4-BE49-F238E27FC236}">
                <a16:creationId xmlns:a16="http://schemas.microsoft.com/office/drawing/2014/main" id="{74F1FB61-3E60-4CA7-818F-118B6FC7FC47}"/>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665773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Rectangle 6">
            <a:extLst>
              <a:ext uri="{FF2B5EF4-FFF2-40B4-BE49-F238E27FC236}">
                <a16:creationId xmlns:a16="http://schemas.microsoft.com/office/drawing/2014/main" id="{AFF6D3A8-F159-4FA0-A60F-D5B6AD49739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E463F3EC-E2B3-46E5-A49D-2E781D346B30}" type="slidenum">
              <a:rPr lang="es-ES" altLang="es-ES" sz="1400" smtClean="0"/>
              <a:pPr>
                <a:spcBef>
                  <a:spcPct val="0"/>
                </a:spcBef>
              </a:pPr>
              <a:t>10</a:t>
            </a:fld>
            <a:endParaRPr lang="es-ES" altLang="es-ES" sz="1400"/>
          </a:p>
        </p:txBody>
      </p:sp>
      <p:sp>
        <p:nvSpPr>
          <p:cNvPr id="24579" name="Rectangle 1">
            <a:extLst>
              <a:ext uri="{FF2B5EF4-FFF2-40B4-BE49-F238E27FC236}">
                <a16:creationId xmlns:a16="http://schemas.microsoft.com/office/drawing/2014/main" id="{AB5E741B-F624-4FFF-9F5B-9D1E21E8E3AF}"/>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80" name="Rectangle 2">
            <a:extLst>
              <a:ext uri="{FF2B5EF4-FFF2-40B4-BE49-F238E27FC236}">
                <a16:creationId xmlns:a16="http://schemas.microsoft.com/office/drawing/2014/main" id="{33754A4D-2365-4E1B-8746-FD2F7BED0CEA}"/>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5235918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Rectangle 6">
            <a:extLst>
              <a:ext uri="{FF2B5EF4-FFF2-40B4-BE49-F238E27FC236}">
                <a16:creationId xmlns:a16="http://schemas.microsoft.com/office/drawing/2014/main" id="{E69B1C57-B6E1-4B1F-BE10-8E2B0ED52C5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88906156-492A-45AB-B32A-3FCAE0887C6B}"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136</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61443" name="Rectangle 1">
            <a:extLst>
              <a:ext uri="{FF2B5EF4-FFF2-40B4-BE49-F238E27FC236}">
                <a16:creationId xmlns:a16="http://schemas.microsoft.com/office/drawing/2014/main" id="{51A0DC4A-CF42-449D-8352-0EEBB98D1BA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4" name="Rectangle 2">
            <a:extLst>
              <a:ext uri="{FF2B5EF4-FFF2-40B4-BE49-F238E27FC236}">
                <a16:creationId xmlns:a16="http://schemas.microsoft.com/office/drawing/2014/main" id="{6070672C-C805-4E0B-9AC1-3FB9316A2006}"/>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40904921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6">
            <a:extLst>
              <a:ext uri="{FF2B5EF4-FFF2-40B4-BE49-F238E27FC236}">
                <a16:creationId xmlns:a16="http://schemas.microsoft.com/office/drawing/2014/main" id="{60FFAA2F-AE09-47C6-A5D8-ADEA0D91F5D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254938C7-E28F-4837-95D3-DDBF30E25563}"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137</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81923" name="Rectangle 1">
            <a:extLst>
              <a:ext uri="{FF2B5EF4-FFF2-40B4-BE49-F238E27FC236}">
                <a16:creationId xmlns:a16="http://schemas.microsoft.com/office/drawing/2014/main" id="{42B6A8BA-8D54-4189-B7A4-BC48AC24C96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24" name="Rectangle 2">
            <a:extLst>
              <a:ext uri="{FF2B5EF4-FFF2-40B4-BE49-F238E27FC236}">
                <a16:creationId xmlns:a16="http://schemas.microsoft.com/office/drawing/2014/main" id="{F34ECEF1-8027-46EB-A9BA-63B1DDD58B95}"/>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599142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6">
            <a:extLst>
              <a:ext uri="{FF2B5EF4-FFF2-40B4-BE49-F238E27FC236}">
                <a16:creationId xmlns:a16="http://schemas.microsoft.com/office/drawing/2014/main" id="{03FB28F1-14D4-45AD-B0BA-3E70568AB16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EBD20B80-77CA-4EB9-B690-191D639BECB0}"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138</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83971" name="Rectangle 1">
            <a:extLst>
              <a:ext uri="{FF2B5EF4-FFF2-40B4-BE49-F238E27FC236}">
                <a16:creationId xmlns:a16="http://schemas.microsoft.com/office/drawing/2014/main" id="{B0DB310C-2DDA-43AA-9A78-3344F50F6841}"/>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2" name="Rectangle 2">
            <a:extLst>
              <a:ext uri="{FF2B5EF4-FFF2-40B4-BE49-F238E27FC236}">
                <a16:creationId xmlns:a16="http://schemas.microsoft.com/office/drawing/2014/main" id="{911FAC42-5AC2-4555-B1ED-453C7814B95C}"/>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1490633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6">
            <a:extLst>
              <a:ext uri="{FF2B5EF4-FFF2-40B4-BE49-F238E27FC236}">
                <a16:creationId xmlns:a16="http://schemas.microsoft.com/office/drawing/2014/main" id="{9FD4EF92-F932-47EF-AC5E-B4262C89713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7A3FAC4A-C1AD-462E-8609-5D76ADBB7CE3}"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139</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86019" name="Rectangle 1">
            <a:extLst>
              <a:ext uri="{FF2B5EF4-FFF2-40B4-BE49-F238E27FC236}">
                <a16:creationId xmlns:a16="http://schemas.microsoft.com/office/drawing/2014/main" id="{F99C89A4-3F1E-449B-9E00-303994B02E65}"/>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20" name="Rectangle 2">
            <a:extLst>
              <a:ext uri="{FF2B5EF4-FFF2-40B4-BE49-F238E27FC236}">
                <a16:creationId xmlns:a16="http://schemas.microsoft.com/office/drawing/2014/main" id="{FA08EE18-A4F8-47AB-9D22-DC58D0D8C36A}"/>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2428652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6">
            <a:extLst>
              <a:ext uri="{FF2B5EF4-FFF2-40B4-BE49-F238E27FC236}">
                <a16:creationId xmlns:a16="http://schemas.microsoft.com/office/drawing/2014/main" id="{E322FFE7-2543-4F26-A4D3-8B882E50905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D707726B-6B11-41B4-B5E1-10C6A3CEE94B}"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140</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88067" name="Rectangle 1">
            <a:extLst>
              <a:ext uri="{FF2B5EF4-FFF2-40B4-BE49-F238E27FC236}">
                <a16:creationId xmlns:a16="http://schemas.microsoft.com/office/drawing/2014/main" id="{B1E7AD6B-194D-4564-A8F1-973F522205D5}"/>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8" name="Rectangle 2">
            <a:extLst>
              <a:ext uri="{FF2B5EF4-FFF2-40B4-BE49-F238E27FC236}">
                <a16:creationId xmlns:a16="http://schemas.microsoft.com/office/drawing/2014/main" id="{1A3BFC84-E1E0-4203-80E2-CF6FDD2AE9EE}"/>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4434305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6">
            <a:extLst>
              <a:ext uri="{FF2B5EF4-FFF2-40B4-BE49-F238E27FC236}">
                <a16:creationId xmlns:a16="http://schemas.microsoft.com/office/drawing/2014/main" id="{730AA85D-5677-46FA-B41C-6219E0E069C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fld id="{9264B253-12DD-4A4F-9631-DBA8317C2ABE}" type="slidenum">
              <a:rPr kumimoji="0" lang="es-ES" altLang="es-ES" sz="1400" b="0" i="0" u="none" strike="noStrike" kern="1200" cap="none" spc="0" normalizeH="0" baseline="0" noProof="0" smtClean="0">
                <a:ln>
                  <a:noFill/>
                </a:ln>
                <a:solidFill>
                  <a:srgbClr val="000000"/>
                </a:solidFill>
                <a:effectLst/>
                <a:uLnTx/>
                <a:uFillTx/>
                <a:latin typeface="Times New Roman" panose="02020603050405020304" pitchFamily="18" charset="0"/>
                <a:ea typeface="Arial Unicode MS" panose="020B0604020202020204" pitchFamily="34" charset="-122"/>
              </a:rPr>
              <a:pPr marL="0" marR="0" lvl="0" indent="0" algn="r" defTabSz="449263" rtl="0" eaLnBrk="1" fontAlgn="base" latinLnBrk="0" hangingPunct="0">
                <a:lnSpc>
                  <a:spcPct val="95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Lst>
                <a:defRPr/>
              </a:pPr>
              <a:t>141</a:t>
            </a:fld>
            <a:endParaRPr kumimoji="0" lang="es-ES" altLang="es-ES" sz="1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90115" name="Rectangle 1">
            <a:extLst>
              <a:ext uri="{FF2B5EF4-FFF2-40B4-BE49-F238E27FC236}">
                <a16:creationId xmlns:a16="http://schemas.microsoft.com/office/drawing/2014/main" id="{8471CC39-EE16-4B08-9803-01A13B887348}"/>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a:extLst>
              <a:ext uri="{FF2B5EF4-FFF2-40B4-BE49-F238E27FC236}">
                <a16:creationId xmlns:a16="http://schemas.microsoft.com/office/drawing/2014/main" id="{0FEE2E7C-F09A-4E2B-A2A0-86951496CF28}"/>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114611324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8c94edec45_0_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 name="Google Shape;99;g8c94edec45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69878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8c94edec45_0_2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8c94edec45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57595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8c94edec45_0_2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8c94edec45_0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98809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8c94edec45_0_2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8c94edec45_0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2454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Rectangle 6">
            <a:extLst>
              <a:ext uri="{FF2B5EF4-FFF2-40B4-BE49-F238E27FC236}">
                <a16:creationId xmlns:a16="http://schemas.microsoft.com/office/drawing/2014/main" id="{DE222582-0E3E-4ACF-AC12-55C19732876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9B07A004-F4CB-46EA-AB3A-87359C5B380B}" type="slidenum">
              <a:rPr lang="es-ES" altLang="es-ES" sz="1400" smtClean="0"/>
              <a:pPr>
                <a:spcBef>
                  <a:spcPct val="0"/>
                </a:spcBef>
              </a:pPr>
              <a:t>11</a:t>
            </a:fld>
            <a:endParaRPr lang="es-ES" altLang="es-ES" sz="1400"/>
          </a:p>
        </p:txBody>
      </p:sp>
      <p:sp>
        <p:nvSpPr>
          <p:cNvPr id="26627" name="Rectangle 1">
            <a:extLst>
              <a:ext uri="{FF2B5EF4-FFF2-40B4-BE49-F238E27FC236}">
                <a16:creationId xmlns:a16="http://schemas.microsoft.com/office/drawing/2014/main" id="{09E03376-18FE-479C-9902-CFDF53016E22}"/>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8" name="Rectangle 2">
            <a:extLst>
              <a:ext uri="{FF2B5EF4-FFF2-40B4-BE49-F238E27FC236}">
                <a16:creationId xmlns:a16="http://schemas.microsoft.com/office/drawing/2014/main" id="{4E8CE2F7-9871-4EB6-BFF6-274570140F44}"/>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dirty="0"/>
          </a:p>
        </p:txBody>
      </p:sp>
    </p:spTree>
    <p:extLst>
      <p:ext uri="{BB962C8B-B14F-4D97-AF65-F5344CB8AC3E}">
        <p14:creationId xmlns:p14="http://schemas.microsoft.com/office/powerpoint/2010/main" val="32321745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4" name="Rectangle 6">
            <a:extLst>
              <a:ext uri="{FF2B5EF4-FFF2-40B4-BE49-F238E27FC236}">
                <a16:creationId xmlns:a16="http://schemas.microsoft.com/office/drawing/2014/main" id="{27F07160-648D-4F79-9D18-F2A44D490DA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1A4E0F32-5FF3-4E58-A3B7-E81F8C6FF280}" type="slidenum">
              <a:rPr lang="es-ES" altLang="es-ES" sz="1400" smtClean="0"/>
              <a:pPr>
                <a:spcBef>
                  <a:spcPct val="0"/>
                </a:spcBef>
              </a:pPr>
              <a:t>146</a:t>
            </a:fld>
            <a:endParaRPr lang="es-ES" altLang="es-ES" sz="1400"/>
          </a:p>
        </p:txBody>
      </p:sp>
      <p:sp>
        <p:nvSpPr>
          <p:cNvPr id="8195" name="Rectangle 1">
            <a:extLst>
              <a:ext uri="{FF2B5EF4-FFF2-40B4-BE49-F238E27FC236}">
                <a16:creationId xmlns:a16="http://schemas.microsoft.com/office/drawing/2014/main" id="{73B52048-1D3B-4CE9-BBFE-8F64E60369B6}"/>
              </a:ext>
            </a:extLst>
          </p:cNvPr>
          <p:cNvSpPr>
            <a:spLocks noGrp="1" noRot="1" noChangeAspect="1" noChangeArrowheads="1" noTextEdit="1"/>
          </p:cNvSpPr>
          <p:nvPr>
            <p:ph type="sldImg"/>
          </p:nvPr>
        </p:nvSpPr>
        <p:spPr>
          <a:xfrm>
            <a:off x="1106488" y="812800"/>
            <a:ext cx="5345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196" name="Rectangle 2">
            <a:extLst>
              <a:ext uri="{FF2B5EF4-FFF2-40B4-BE49-F238E27FC236}">
                <a16:creationId xmlns:a16="http://schemas.microsoft.com/office/drawing/2014/main" id="{8D56413F-C73B-483A-89F6-24A39C820813}"/>
              </a:ext>
            </a:extLst>
          </p:cNvPr>
          <p:cNvSpPr>
            <a:spLocks noGrp="1" noChangeArrowheads="1"/>
          </p:cNvSpPr>
          <p:nvPr>
            <p:ph type="body" idx="1"/>
          </p:nvPr>
        </p:nvSpPr>
        <p:spPr>
          <a:xfrm>
            <a:off x="755650" y="5078413"/>
            <a:ext cx="6048375" cy="48117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4257469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3" name="Rectangle 1">
            <a:extLst>
              <a:ext uri="{FF2B5EF4-FFF2-40B4-BE49-F238E27FC236}">
                <a16:creationId xmlns:a16="http://schemas.microsoft.com/office/drawing/2014/main" id="{233237F4-12F9-496A-AFEE-46BBA2BAAC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a:extLst>
              <a:ext uri="{FF2B5EF4-FFF2-40B4-BE49-F238E27FC236}">
                <a16:creationId xmlns:a16="http://schemas.microsoft.com/office/drawing/2014/main" id="{57C46279-6449-4933-9B00-BA4D0721F2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215219859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7" name="Rectangle 1">
            <a:extLst>
              <a:ext uri="{FF2B5EF4-FFF2-40B4-BE49-F238E27FC236}">
                <a16:creationId xmlns:a16="http://schemas.microsoft.com/office/drawing/2014/main" id="{17CF7ABE-75BE-4D44-9D93-BFCE254BE48F}"/>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78" name="Rectangle 2">
            <a:extLst>
              <a:ext uri="{FF2B5EF4-FFF2-40B4-BE49-F238E27FC236}">
                <a16:creationId xmlns:a16="http://schemas.microsoft.com/office/drawing/2014/main" id="{B645D4D0-191D-4146-A18E-82784477F9A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576169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6">
            <a:extLst>
              <a:ext uri="{FF2B5EF4-FFF2-40B4-BE49-F238E27FC236}">
                <a16:creationId xmlns:a16="http://schemas.microsoft.com/office/drawing/2014/main" id="{2DE75B57-E7A2-4E82-98D1-1F170E343CE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a:spcBef>
                <a:spcPct val="0"/>
              </a:spcBef>
            </a:pPr>
            <a:fld id="{A9BE4D2C-A89C-4EDC-B7EA-885C7EE48E66}" type="slidenum">
              <a:rPr lang="es-ES" altLang="es-ES" sz="1400" smtClean="0"/>
              <a:pPr>
                <a:spcBef>
                  <a:spcPct val="0"/>
                </a:spcBef>
              </a:pPr>
              <a:t>12</a:t>
            </a:fld>
            <a:endParaRPr lang="es-ES" altLang="es-ES" sz="1400"/>
          </a:p>
        </p:txBody>
      </p:sp>
      <p:sp>
        <p:nvSpPr>
          <p:cNvPr id="28675" name="Rectangle 1">
            <a:extLst>
              <a:ext uri="{FF2B5EF4-FFF2-40B4-BE49-F238E27FC236}">
                <a16:creationId xmlns:a16="http://schemas.microsoft.com/office/drawing/2014/main" id="{01F5FD87-20D6-4B77-9EBC-3261636E0524}"/>
              </a:ext>
            </a:extLst>
          </p:cNvPr>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6" name="Rectangle 2">
            <a:extLst>
              <a:ext uri="{FF2B5EF4-FFF2-40B4-BE49-F238E27FC236}">
                <a16:creationId xmlns:a16="http://schemas.microsoft.com/office/drawing/2014/main" id="{600135F2-85F5-4AF9-8CD0-35EED27D761A}"/>
              </a:ext>
            </a:extLst>
          </p:cNvPr>
          <p:cNvSpPr>
            <a:spLocks noGrp="1" noChangeArrowheads="1"/>
          </p:cNvSpPr>
          <p:nvPr>
            <p:ph type="body" idx="1"/>
          </p:nvPr>
        </p:nvSpPr>
        <p:spPr>
          <a:xfrm>
            <a:off x="685800" y="4343400"/>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 altLang="es-ES"/>
          </a:p>
        </p:txBody>
      </p:sp>
    </p:spTree>
    <p:extLst>
      <p:ext uri="{BB962C8B-B14F-4D97-AF65-F5344CB8AC3E}">
        <p14:creationId xmlns:p14="http://schemas.microsoft.com/office/powerpoint/2010/main" val="3588826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Rectangle 3">
            <a:extLst>
              <a:ext uri="{FF2B5EF4-FFF2-40B4-BE49-F238E27FC236}">
                <a16:creationId xmlns:a16="http://schemas.microsoft.com/office/drawing/2014/main" id="{1364C440-FA12-4805-A76D-997D36114EE2}"/>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5" name="Rectangle 5">
            <a:extLst>
              <a:ext uri="{FF2B5EF4-FFF2-40B4-BE49-F238E27FC236}">
                <a16:creationId xmlns:a16="http://schemas.microsoft.com/office/drawing/2014/main" id="{4C1A775D-7F52-4758-9460-BF1B70B5F6BB}"/>
              </a:ext>
            </a:extLst>
          </p:cNvPr>
          <p:cNvSpPr>
            <a:spLocks noGrp="1" noChangeArrowheads="1"/>
          </p:cNvSpPr>
          <p:nvPr>
            <p:ph type="sldNum" idx="11"/>
          </p:nvPr>
        </p:nvSpPr>
        <p:spPr>
          <a:ln/>
        </p:spPr>
        <p:txBody>
          <a:bodyPr/>
          <a:lstStyle>
            <a:lvl1pPr>
              <a:defRPr/>
            </a:lvl1pPr>
          </a:lstStyle>
          <a:p>
            <a:pPr>
              <a:defRPr/>
            </a:pPr>
            <a:fld id="{3840F7D4-2DAF-4FA4-A9A3-9ED7E63F58C2}" type="slidenum">
              <a:rPr lang="es-ES" altLang="es-ES"/>
              <a:pPr>
                <a:defRPr/>
              </a:pPr>
              <a:t>‹Nº›</a:t>
            </a:fld>
            <a:endParaRPr lang="es-ES" altLang="es-ES" dirty="0"/>
          </a:p>
        </p:txBody>
      </p:sp>
    </p:spTree>
    <p:extLst>
      <p:ext uri="{BB962C8B-B14F-4D97-AF65-F5344CB8AC3E}">
        <p14:creationId xmlns:p14="http://schemas.microsoft.com/office/powerpoint/2010/main" val="1202205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a:extLst>
              <a:ext uri="{FF2B5EF4-FFF2-40B4-BE49-F238E27FC236}">
                <a16:creationId xmlns:a16="http://schemas.microsoft.com/office/drawing/2014/main" id="{1A7DEBBC-B3A2-4B88-9934-A5DC6C6E2905}"/>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5" name="Rectangle 5">
            <a:extLst>
              <a:ext uri="{FF2B5EF4-FFF2-40B4-BE49-F238E27FC236}">
                <a16:creationId xmlns:a16="http://schemas.microsoft.com/office/drawing/2014/main" id="{F43D8A26-D573-49B1-BD89-FF44A17E488C}"/>
              </a:ext>
            </a:extLst>
          </p:cNvPr>
          <p:cNvSpPr>
            <a:spLocks noGrp="1" noChangeArrowheads="1"/>
          </p:cNvSpPr>
          <p:nvPr>
            <p:ph type="sldNum" idx="11"/>
          </p:nvPr>
        </p:nvSpPr>
        <p:spPr>
          <a:ln/>
        </p:spPr>
        <p:txBody>
          <a:bodyPr/>
          <a:lstStyle>
            <a:lvl1pPr>
              <a:defRPr/>
            </a:lvl1pPr>
          </a:lstStyle>
          <a:p>
            <a:pPr>
              <a:defRPr/>
            </a:pPr>
            <a:fld id="{AB33699E-E530-4A38-9A61-13467D038467}" type="slidenum">
              <a:rPr lang="es-ES" altLang="es-ES"/>
              <a:pPr>
                <a:defRPr/>
              </a:pPr>
              <a:t>‹Nº›</a:t>
            </a:fld>
            <a:endParaRPr lang="es-ES" altLang="es-ES" dirty="0"/>
          </a:p>
        </p:txBody>
      </p:sp>
    </p:spTree>
    <p:extLst>
      <p:ext uri="{BB962C8B-B14F-4D97-AF65-F5344CB8AC3E}">
        <p14:creationId xmlns:p14="http://schemas.microsoft.com/office/powerpoint/2010/main" val="28603072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604963"/>
            <a:ext cx="2055813" cy="452437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457200" y="1604963"/>
            <a:ext cx="6019800" cy="45243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a:extLst>
              <a:ext uri="{FF2B5EF4-FFF2-40B4-BE49-F238E27FC236}">
                <a16:creationId xmlns:a16="http://schemas.microsoft.com/office/drawing/2014/main" id="{8C726176-C94E-4CAA-A3EA-DCBAAAEC79AD}"/>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5" name="Rectangle 5">
            <a:extLst>
              <a:ext uri="{FF2B5EF4-FFF2-40B4-BE49-F238E27FC236}">
                <a16:creationId xmlns:a16="http://schemas.microsoft.com/office/drawing/2014/main" id="{266D270A-45FF-4DCF-B7E4-FE50557F4246}"/>
              </a:ext>
            </a:extLst>
          </p:cNvPr>
          <p:cNvSpPr>
            <a:spLocks noGrp="1" noChangeArrowheads="1"/>
          </p:cNvSpPr>
          <p:nvPr>
            <p:ph type="sldNum" idx="11"/>
          </p:nvPr>
        </p:nvSpPr>
        <p:spPr>
          <a:ln/>
        </p:spPr>
        <p:txBody>
          <a:bodyPr/>
          <a:lstStyle>
            <a:lvl1pPr>
              <a:defRPr/>
            </a:lvl1pPr>
          </a:lstStyle>
          <a:p>
            <a:pPr>
              <a:defRPr/>
            </a:pPr>
            <a:fld id="{0AA42CCE-8C90-498D-A0AA-E4012324485F}" type="slidenum">
              <a:rPr lang="es-ES" altLang="es-ES"/>
              <a:pPr>
                <a:defRPr/>
              </a:pPr>
              <a:t>‹Nº›</a:t>
            </a:fld>
            <a:endParaRPr lang="es-ES" altLang="es-ES" dirty="0"/>
          </a:p>
        </p:txBody>
      </p:sp>
    </p:spTree>
    <p:extLst>
      <p:ext uri="{BB962C8B-B14F-4D97-AF65-F5344CB8AC3E}">
        <p14:creationId xmlns:p14="http://schemas.microsoft.com/office/powerpoint/2010/main" val="6906021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2130425"/>
            <a:ext cx="7770813" cy="1468438"/>
          </a:xfrm>
        </p:spPr>
        <p:txBody>
          <a:bodyPr/>
          <a:lstStyle/>
          <a:p>
            <a:r>
              <a:rPr lang="es-ES"/>
              <a:t>Haga clic para modificar el estilo de título del patrón</a:t>
            </a:r>
          </a:p>
        </p:txBody>
      </p:sp>
      <p:sp>
        <p:nvSpPr>
          <p:cNvPr id="3" name="Rectangle 3">
            <a:extLst>
              <a:ext uri="{FF2B5EF4-FFF2-40B4-BE49-F238E27FC236}">
                <a16:creationId xmlns:a16="http://schemas.microsoft.com/office/drawing/2014/main" id="{E820B2EC-0BDE-4A4A-AC37-DA9DE45667F1}"/>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4" name="Rectangle 5">
            <a:extLst>
              <a:ext uri="{FF2B5EF4-FFF2-40B4-BE49-F238E27FC236}">
                <a16:creationId xmlns:a16="http://schemas.microsoft.com/office/drawing/2014/main" id="{B204EB98-C945-46F6-92DB-34D93E3852E4}"/>
              </a:ext>
            </a:extLst>
          </p:cNvPr>
          <p:cNvSpPr>
            <a:spLocks noGrp="1" noChangeArrowheads="1"/>
          </p:cNvSpPr>
          <p:nvPr>
            <p:ph type="sldNum" idx="11"/>
          </p:nvPr>
        </p:nvSpPr>
        <p:spPr>
          <a:ln/>
        </p:spPr>
        <p:txBody>
          <a:bodyPr/>
          <a:lstStyle>
            <a:lvl1pPr>
              <a:defRPr/>
            </a:lvl1pPr>
          </a:lstStyle>
          <a:p>
            <a:pPr>
              <a:defRPr/>
            </a:pPr>
            <a:fld id="{39B1744C-3309-46E1-8014-0F830B23A0DE}" type="slidenum">
              <a:rPr lang="es-ES" altLang="es-ES"/>
              <a:pPr>
                <a:defRPr/>
              </a:pPr>
              <a:t>‹Nº›</a:t>
            </a:fld>
            <a:endParaRPr lang="es-ES" altLang="es-ES" dirty="0"/>
          </a:p>
        </p:txBody>
      </p:sp>
    </p:spTree>
    <p:extLst>
      <p:ext uri="{BB962C8B-B14F-4D97-AF65-F5344CB8AC3E}">
        <p14:creationId xmlns:p14="http://schemas.microsoft.com/office/powerpoint/2010/main" val="6763208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85800" y="2130480"/>
            <a:ext cx="7772040" cy="1469520"/>
          </a:xfrm>
          <a:prstGeom prst="rect">
            <a:avLst/>
          </a:prstGeom>
        </p:spPr>
        <p:txBody>
          <a:bodyPr lIns="0" tIns="0" rIns="0" bIns="0"/>
          <a:lstStyle/>
          <a:p>
            <a:endParaRPr lang="es-ES"/>
          </a:p>
        </p:txBody>
      </p:sp>
      <p:sp>
        <p:nvSpPr>
          <p:cNvPr id="7" name="PlaceHolder 2"/>
          <p:cNvSpPr>
            <a:spLocks noGrp="1"/>
          </p:cNvSpPr>
          <p:nvPr>
            <p:ph type="subTitle"/>
          </p:nvPr>
        </p:nvSpPr>
        <p:spPr>
          <a:xfrm>
            <a:off x="457200" y="1604520"/>
            <a:ext cx="8229240" cy="3977280"/>
          </a:xfrm>
          <a:prstGeom prst="rect">
            <a:avLst/>
          </a:prstGeom>
        </p:spPr>
        <p:txBody>
          <a:bodyPr anchor="ctr"/>
          <a:lstStyle/>
          <a:p>
            <a:endParaRPr lang="es-ES"/>
          </a:p>
        </p:txBody>
      </p:sp>
    </p:spTree>
    <p:extLst>
      <p:ext uri="{BB962C8B-B14F-4D97-AF65-F5344CB8AC3E}">
        <p14:creationId xmlns:p14="http://schemas.microsoft.com/office/powerpoint/2010/main" val="21444417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En blanco copia">
    <p:spTree>
      <p:nvGrpSpPr>
        <p:cNvPr id="1" name=""/>
        <p:cNvGrpSpPr/>
        <p:nvPr/>
      </p:nvGrpSpPr>
      <p:grpSpPr>
        <a:xfrm>
          <a:off x="0" y="0"/>
          <a:ext cx="0" cy="0"/>
          <a:chOff x="0" y="0"/>
          <a:chExt cx="0" cy="0"/>
        </a:xfrm>
      </p:grpSpPr>
      <p:sp>
        <p:nvSpPr>
          <p:cNvPr id="18" name="Número de diapositiva"/>
          <p:cNvSpPr txBox="1">
            <a:spLocks noGrp="1"/>
          </p:cNvSpPr>
          <p:nvPr>
            <p:ph type="sldNum" sz="quarter" idx="2"/>
          </p:nvPr>
        </p:nvSpPr>
        <p:spPr>
          <a:prstGeom prst="rect">
            <a:avLst/>
          </a:prstGeom>
        </p:spPr>
        <p:txBody>
          <a:bodyPr/>
          <a:lstStyle/>
          <a:p>
            <a:fld id="{6B6611B5-0730-4049-881A-C954983004F6}" type="slidenum">
              <a:rPr lang="es-ES" smtClean="0"/>
              <a:t>‹Nº›</a:t>
            </a:fld>
            <a:endParaRPr lang="es-ES"/>
          </a:p>
        </p:txBody>
      </p:sp>
    </p:spTree>
    <p:extLst>
      <p:ext uri="{BB962C8B-B14F-4D97-AF65-F5344CB8AC3E}">
        <p14:creationId xmlns:p14="http://schemas.microsoft.com/office/powerpoint/2010/main" val="4056218130"/>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Rectangle 3">
            <a:extLst>
              <a:ext uri="{FF2B5EF4-FFF2-40B4-BE49-F238E27FC236}">
                <a16:creationId xmlns:a16="http://schemas.microsoft.com/office/drawing/2014/main" id="{1364C440-FA12-4805-A76D-997D36114EE2}"/>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5" name="Rectangle 5">
            <a:extLst>
              <a:ext uri="{FF2B5EF4-FFF2-40B4-BE49-F238E27FC236}">
                <a16:creationId xmlns:a16="http://schemas.microsoft.com/office/drawing/2014/main" id="{4C1A775D-7F52-4758-9460-BF1B70B5F6BB}"/>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3840F7D4-2DAF-4FA4-A9A3-9ED7E63F58C2}"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5703106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a:extLst>
              <a:ext uri="{FF2B5EF4-FFF2-40B4-BE49-F238E27FC236}">
                <a16:creationId xmlns:a16="http://schemas.microsoft.com/office/drawing/2014/main" id="{04C2E953-69A3-446C-87F6-28D716A88D38}"/>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5" name="Rectangle 5">
            <a:extLst>
              <a:ext uri="{FF2B5EF4-FFF2-40B4-BE49-F238E27FC236}">
                <a16:creationId xmlns:a16="http://schemas.microsoft.com/office/drawing/2014/main" id="{82529A4D-5B61-48A4-A94A-FEBE862D8075}"/>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A56F58B4-B7AC-4283-9C3D-2BF198E01F0E}"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29309475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Rectangle 3">
            <a:extLst>
              <a:ext uri="{FF2B5EF4-FFF2-40B4-BE49-F238E27FC236}">
                <a16:creationId xmlns:a16="http://schemas.microsoft.com/office/drawing/2014/main" id="{75568E8A-3B47-460B-B854-A0C29279E61A}"/>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5" name="Rectangle 5">
            <a:extLst>
              <a:ext uri="{FF2B5EF4-FFF2-40B4-BE49-F238E27FC236}">
                <a16:creationId xmlns:a16="http://schemas.microsoft.com/office/drawing/2014/main" id="{A856DE6C-7983-4403-AFE1-8680F8C92759}"/>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6C140218-06C7-4501-B56A-128D42294DEC}"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5182479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457200" y="1604963"/>
            <a:ext cx="4037013" cy="452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46613" y="1604963"/>
            <a:ext cx="4038600" cy="452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3">
            <a:extLst>
              <a:ext uri="{FF2B5EF4-FFF2-40B4-BE49-F238E27FC236}">
                <a16:creationId xmlns:a16="http://schemas.microsoft.com/office/drawing/2014/main" id="{4DF7D6EF-667D-454B-90BD-FE51A6DD4ED9}"/>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6" name="Rectangle 5">
            <a:extLst>
              <a:ext uri="{FF2B5EF4-FFF2-40B4-BE49-F238E27FC236}">
                <a16:creationId xmlns:a16="http://schemas.microsoft.com/office/drawing/2014/main" id="{FF8A0EB6-9096-44A6-A8A5-316FE08D0FBD}"/>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FBAE36D8-7E68-4147-98AC-8F90910901F2}"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3210323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3">
            <a:extLst>
              <a:ext uri="{FF2B5EF4-FFF2-40B4-BE49-F238E27FC236}">
                <a16:creationId xmlns:a16="http://schemas.microsoft.com/office/drawing/2014/main" id="{DE124E87-A568-4C4D-AFBF-A65A0148DAAD}"/>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8" name="Rectangle 5">
            <a:extLst>
              <a:ext uri="{FF2B5EF4-FFF2-40B4-BE49-F238E27FC236}">
                <a16:creationId xmlns:a16="http://schemas.microsoft.com/office/drawing/2014/main" id="{33CADD00-5D39-43D1-B1AC-97739B2B1299}"/>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5796E9A8-3239-49D5-9838-6F02B1E3C6BD}"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36848466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a:extLst>
              <a:ext uri="{FF2B5EF4-FFF2-40B4-BE49-F238E27FC236}">
                <a16:creationId xmlns:a16="http://schemas.microsoft.com/office/drawing/2014/main" id="{04C2E953-69A3-446C-87F6-28D716A88D38}"/>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5" name="Rectangle 5">
            <a:extLst>
              <a:ext uri="{FF2B5EF4-FFF2-40B4-BE49-F238E27FC236}">
                <a16:creationId xmlns:a16="http://schemas.microsoft.com/office/drawing/2014/main" id="{82529A4D-5B61-48A4-A94A-FEBE862D8075}"/>
              </a:ext>
            </a:extLst>
          </p:cNvPr>
          <p:cNvSpPr>
            <a:spLocks noGrp="1" noChangeArrowheads="1"/>
          </p:cNvSpPr>
          <p:nvPr>
            <p:ph type="sldNum" idx="11"/>
          </p:nvPr>
        </p:nvSpPr>
        <p:spPr>
          <a:ln/>
        </p:spPr>
        <p:txBody>
          <a:bodyPr/>
          <a:lstStyle>
            <a:lvl1pPr>
              <a:defRPr/>
            </a:lvl1pPr>
          </a:lstStyle>
          <a:p>
            <a:pPr>
              <a:defRPr/>
            </a:pPr>
            <a:fld id="{A56F58B4-B7AC-4283-9C3D-2BF198E01F0E}" type="slidenum">
              <a:rPr lang="es-ES" altLang="es-ES"/>
              <a:pPr>
                <a:defRPr/>
              </a:pPr>
              <a:t>‹Nº›</a:t>
            </a:fld>
            <a:endParaRPr lang="es-ES" altLang="es-ES" dirty="0"/>
          </a:p>
        </p:txBody>
      </p:sp>
    </p:spTree>
    <p:extLst>
      <p:ext uri="{BB962C8B-B14F-4D97-AF65-F5344CB8AC3E}">
        <p14:creationId xmlns:p14="http://schemas.microsoft.com/office/powerpoint/2010/main" val="3863636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3">
            <a:extLst>
              <a:ext uri="{FF2B5EF4-FFF2-40B4-BE49-F238E27FC236}">
                <a16:creationId xmlns:a16="http://schemas.microsoft.com/office/drawing/2014/main" id="{2C2B38FB-3BC9-466A-ADB5-049CBE45D625}"/>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4" name="Rectangle 5">
            <a:extLst>
              <a:ext uri="{FF2B5EF4-FFF2-40B4-BE49-F238E27FC236}">
                <a16:creationId xmlns:a16="http://schemas.microsoft.com/office/drawing/2014/main" id="{63096384-6D43-4157-B533-45B3FED65C4D}"/>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AFAF9920-C473-4AF7-89D3-CC3D4874833B}"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29805837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E2E9B0E-BFA6-4397-8722-B1E29E42A187}"/>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3" name="Rectangle 5">
            <a:extLst>
              <a:ext uri="{FF2B5EF4-FFF2-40B4-BE49-F238E27FC236}">
                <a16:creationId xmlns:a16="http://schemas.microsoft.com/office/drawing/2014/main" id="{BAFD38E3-EBC2-412A-BD22-D615283F696F}"/>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3E9FBEDA-C918-4017-97B2-2F212F423600}"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9949814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3">
            <a:extLst>
              <a:ext uri="{FF2B5EF4-FFF2-40B4-BE49-F238E27FC236}">
                <a16:creationId xmlns:a16="http://schemas.microsoft.com/office/drawing/2014/main" id="{53F098C3-4E66-4B17-BEF8-9780666A38B7}"/>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6" name="Rectangle 5">
            <a:extLst>
              <a:ext uri="{FF2B5EF4-FFF2-40B4-BE49-F238E27FC236}">
                <a16:creationId xmlns:a16="http://schemas.microsoft.com/office/drawing/2014/main" id="{F970E63D-58FB-44FC-B1C2-732E62A6EFB1}"/>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E12792DE-8151-46DB-843F-08FB409CA38D}"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3668396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3">
            <a:extLst>
              <a:ext uri="{FF2B5EF4-FFF2-40B4-BE49-F238E27FC236}">
                <a16:creationId xmlns:a16="http://schemas.microsoft.com/office/drawing/2014/main" id="{E873AB8D-FCAD-4A7C-BF6F-0EAC0C65F709}"/>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6" name="Rectangle 5">
            <a:extLst>
              <a:ext uri="{FF2B5EF4-FFF2-40B4-BE49-F238E27FC236}">
                <a16:creationId xmlns:a16="http://schemas.microsoft.com/office/drawing/2014/main" id="{5B884DF0-0C22-4461-87BA-DEB8BB841E1C}"/>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AA1C8BF0-476F-4300-A048-9727173BBAED}"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3350347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a:extLst>
              <a:ext uri="{FF2B5EF4-FFF2-40B4-BE49-F238E27FC236}">
                <a16:creationId xmlns:a16="http://schemas.microsoft.com/office/drawing/2014/main" id="{1A7DEBBC-B3A2-4B88-9934-A5DC6C6E2905}"/>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5" name="Rectangle 5">
            <a:extLst>
              <a:ext uri="{FF2B5EF4-FFF2-40B4-BE49-F238E27FC236}">
                <a16:creationId xmlns:a16="http://schemas.microsoft.com/office/drawing/2014/main" id="{F43D8A26-D573-49B1-BD89-FF44A17E488C}"/>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AB33699E-E530-4A38-9A61-13467D038467}"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35802970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1604963"/>
            <a:ext cx="2055813" cy="4524375"/>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457200" y="1604963"/>
            <a:ext cx="6019800" cy="4524375"/>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3">
            <a:extLst>
              <a:ext uri="{FF2B5EF4-FFF2-40B4-BE49-F238E27FC236}">
                <a16:creationId xmlns:a16="http://schemas.microsoft.com/office/drawing/2014/main" id="{8C726176-C94E-4CAA-A3EA-DCBAAAEC79AD}"/>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5" name="Rectangle 5">
            <a:extLst>
              <a:ext uri="{FF2B5EF4-FFF2-40B4-BE49-F238E27FC236}">
                <a16:creationId xmlns:a16="http://schemas.microsoft.com/office/drawing/2014/main" id="{266D270A-45FF-4DCF-B7E4-FE50557F4246}"/>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0AA42CCE-8C90-498D-A0AA-E4012324485F}"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24875122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685800" y="2130425"/>
            <a:ext cx="7770813" cy="1468438"/>
          </a:xfrm>
        </p:spPr>
        <p:txBody>
          <a:bodyPr/>
          <a:lstStyle/>
          <a:p>
            <a:r>
              <a:rPr lang="es-ES"/>
              <a:t>Haga clic para modificar el estilo de título del patrón</a:t>
            </a:r>
          </a:p>
        </p:txBody>
      </p:sp>
      <p:sp>
        <p:nvSpPr>
          <p:cNvPr id="3" name="Rectangle 3">
            <a:extLst>
              <a:ext uri="{FF2B5EF4-FFF2-40B4-BE49-F238E27FC236}">
                <a16:creationId xmlns:a16="http://schemas.microsoft.com/office/drawing/2014/main" id="{E820B2EC-0BDE-4A4A-AC37-DA9DE45667F1}"/>
              </a:ext>
            </a:extLst>
          </p:cNvPr>
          <p:cNvSpPr>
            <a:spLocks noGrp="1" noChangeArrowheads="1"/>
          </p:cNvSpPr>
          <p:nvPr>
            <p:ph type="dt" idx="10"/>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4" name="Rectangle 5">
            <a:extLst>
              <a:ext uri="{FF2B5EF4-FFF2-40B4-BE49-F238E27FC236}">
                <a16:creationId xmlns:a16="http://schemas.microsoft.com/office/drawing/2014/main" id="{B204EB98-C945-46F6-92DB-34D93E3852E4}"/>
              </a:ext>
            </a:extLst>
          </p:cNvPr>
          <p:cNvSpPr>
            <a:spLocks noGrp="1" noChangeArrowheads="1"/>
          </p:cNvSpPr>
          <p:nvPr>
            <p:ph type="sldNum" idx="11"/>
          </p:nvPr>
        </p:nvSpPr>
        <p:spPr>
          <a:ln/>
        </p:spPr>
        <p:txBody>
          <a:bodyPr/>
          <a:lstStyle>
            <a:lvl1pPr>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39B1744C-3309-46E1-8014-0F830B23A0DE}"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Tree>
    <p:extLst>
      <p:ext uri="{BB962C8B-B14F-4D97-AF65-F5344CB8AC3E}">
        <p14:creationId xmlns:p14="http://schemas.microsoft.com/office/powerpoint/2010/main" val="30717796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Rectangle 4">
            <a:extLst>
              <a:ext uri="{FF2B5EF4-FFF2-40B4-BE49-F238E27FC236}">
                <a16:creationId xmlns:a16="http://schemas.microsoft.com/office/drawing/2014/main" id="{8FCA8C99-C89B-4D75-A819-9779A3DDA871}"/>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 name="Rectangle 6">
            <a:extLst>
              <a:ext uri="{FF2B5EF4-FFF2-40B4-BE49-F238E27FC236}">
                <a16:creationId xmlns:a16="http://schemas.microsoft.com/office/drawing/2014/main" id="{997C1E5A-2372-4C84-820F-026B080253CA}"/>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54C92733-2E29-4B07-B911-3CA2B1E83FC0}"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18934919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49B2BA44-EFC6-4162-B093-53C07C5A05C6}"/>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 name="Rectangle 6">
            <a:extLst>
              <a:ext uri="{FF2B5EF4-FFF2-40B4-BE49-F238E27FC236}">
                <a16:creationId xmlns:a16="http://schemas.microsoft.com/office/drawing/2014/main" id="{DADB5A0A-0663-447A-B117-A00979502595}"/>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C84ACB75-A042-4FB4-8748-86228725C6FC}"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181565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Rectangle 4">
            <a:extLst>
              <a:ext uri="{FF2B5EF4-FFF2-40B4-BE49-F238E27FC236}">
                <a16:creationId xmlns:a16="http://schemas.microsoft.com/office/drawing/2014/main" id="{1C32611E-A13F-4C02-A28E-12E7C9561039}"/>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 name="Rectangle 6">
            <a:extLst>
              <a:ext uri="{FF2B5EF4-FFF2-40B4-BE49-F238E27FC236}">
                <a16:creationId xmlns:a16="http://schemas.microsoft.com/office/drawing/2014/main" id="{F9781993-052D-4CDD-9C2F-9683060B4733}"/>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86ABC701-6679-4FCD-A8D8-622B6B36ED38}"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3606057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Rectangle 3">
            <a:extLst>
              <a:ext uri="{FF2B5EF4-FFF2-40B4-BE49-F238E27FC236}">
                <a16:creationId xmlns:a16="http://schemas.microsoft.com/office/drawing/2014/main" id="{75568E8A-3B47-460B-B854-A0C29279E61A}"/>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5" name="Rectangle 5">
            <a:extLst>
              <a:ext uri="{FF2B5EF4-FFF2-40B4-BE49-F238E27FC236}">
                <a16:creationId xmlns:a16="http://schemas.microsoft.com/office/drawing/2014/main" id="{A856DE6C-7983-4403-AFE1-8680F8C92759}"/>
              </a:ext>
            </a:extLst>
          </p:cNvPr>
          <p:cNvSpPr>
            <a:spLocks noGrp="1" noChangeArrowheads="1"/>
          </p:cNvSpPr>
          <p:nvPr>
            <p:ph type="sldNum" idx="11"/>
          </p:nvPr>
        </p:nvSpPr>
        <p:spPr>
          <a:ln/>
        </p:spPr>
        <p:txBody>
          <a:bodyPr/>
          <a:lstStyle>
            <a:lvl1pPr>
              <a:defRPr/>
            </a:lvl1pPr>
          </a:lstStyle>
          <a:p>
            <a:pPr>
              <a:defRPr/>
            </a:pPr>
            <a:fld id="{6C140218-06C7-4501-B56A-128D42294DEC}" type="slidenum">
              <a:rPr lang="es-ES" altLang="es-ES"/>
              <a:pPr>
                <a:defRPr/>
              </a:pPr>
              <a:t>‹Nº›</a:t>
            </a:fld>
            <a:endParaRPr lang="es-ES" altLang="es-ES" dirty="0"/>
          </a:p>
        </p:txBody>
      </p:sp>
    </p:spTree>
    <p:extLst>
      <p:ext uri="{BB962C8B-B14F-4D97-AF65-F5344CB8AC3E}">
        <p14:creationId xmlns:p14="http://schemas.microsoft.com/office/powerpoint/2010/main" val="4264924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457200" y="1600200"/>
            <a:ext cx="4037013" cy="452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46613" y="1600200"/>
            <a:ext cx="4038600" cy="452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4">
            <a:extLst>
              <a:ext uri="{FF2B5EF4-FFF2-40B4-BE49-F238E27FC236}">
                <a16:creationId xmlns:a16="http://schemas.microsoft.com/office/drawing/2014/main" id="{43D72209-7614-4A71-8336-18144F3EFAC2}"/>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6" name="Rectangle 6">
            <a:extLst>
              <a:ext uri="{FF2B5EF4-FFF2-40B4-BE49-F238E27FC236}">
                <a16:creationId xmlns:a16="http://schemas.microsoft.com/office/drawing/2014/main" id="{C1DD208E-9614-47DE-BCEF-7683342219A0}"/>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90155622-9FB0-4AA6-A86F-D90A2AACFCB2}"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605412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4">
            <a:extLst>
              <a:ext uri="{FF2B5EF4-FFF2-40B4-BE49-F238E27FC236}">
                <a16:creationId xmlns:a16="http://schemas.microsoft.com/office/drawing/2014/main" id="{4E290911-192E-41E1-980B-D96248E7EE6B}"/>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8" name="Rectangle 6">
            <a:extLst>
              <a:ext uri="{FF2B5EF4-FFF2-40B4-BE49-F238E27FC236}">
                <a16:creationId xmlns:a16="http://schemas.microsoft.com/office/drawing/2014/main" id="{84E53130-06C8-42C0-8FBE-81A3D693ACA3}"/>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5525EF8D-BB5C-424B-B1F3-816ABC08176B}"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27699574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4">
            <a:extLst>
              <a:ext uri="{FF2B5EF4-FFF2-40B4-BE49-F238E27FC236}">
                <a16:creationId xmlns:a16="http://schemas.microsoft.com/office/drawing/2014/main" id="{B19F2FDF-4E80-40F3-8191-05AAAFC589A8}"/>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4" name="Rectangle 6">
            <a:extLst>
              <a:ext uri="{FF2B5EF4-FFF2-40B4-BE49-F238E27FC236}">
                <a16:creationId xmlns:a16="http://schemas.microsoft.com/office/drawing/2014/main" id="{D562EB01-433B-4943-B9F5-764BD466BB6B}"/>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6B8EF248-913D-4858-85D1-0FF0556A14E0}"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3133661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344DBC8-6166-42E1-89E6-E872DD767B2A}"/>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3" name="Rectangle 6">
            <a:extLst>
              <a:ext uri="{FF2B5EF4-FFF2-40B4-BE49-F238E27FC236}">
                <a16:creationId xmlns:a16="http://schemas.microsoft.com/office/drawing/2014/main" id="{ED03B5ED-8C13-4C53-8F31-B9550871387C}"/>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85CC4101-C86E-4EF3-916E-36FD18627F60}"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14443725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4">
            <a:extLst>
              <a:ext uri="{FF2B5EF4-FFF2-40B4-BE49-F238E27FC236}">
                <a16:creationId xmlns:a16="http://schemas.microsoft.com/office/drawing/2014/main" id="{DB282D3D-CDA8-4053-B923-521DB4C8B8D5}"/>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6" name="Rectangle 6">
            <a:extLst>
              <a:ext uri="{FF2B5EF4-FFF2-40B4-BE49-F238E27FC236}">
                <a16:creationId xmlns:a16="http://schemas.microsoft.com/office/drawing/2014/main" id="{26CA5105-444D-4D19-82E7-099B16DF0A22}"/>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379C6563-6F50-4029-A09C-8D70577B0FC5}"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309502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4">
            <a:extLst>
              <a:ext uri="{FF2B5EF4-FFF2-40B4-BE49-F238E27FC236}">
                <a16:creationId xmlns:a16="http://schemas.microsoft.com/office/drawing/2014/main" id="{F1B88567-9C90-4637-BDA8-BD0B46EFF7C9}"/>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6" name="Rectangle 6">
            <a:extLst>
              <a:ext uri="{FF2B5EF4-FFF2-40B4-BE49-F238E27FC236}">
                <a16:creationId xmlns:a16="http://schemas.microsoft.com/office/drawing/2014/main" id="{66D303A9-A0D1-4228-8EF5-158A6B972963}"/>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035C075C-2918-43A3-9880-F33EE3EF3BAF}"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13577852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EDE94E0C-F195-41A3-9906-BC8528548444}"/>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 name="Rectangle 6">
            <a:extLst>
              <a:ext uri="{FF2B5EF4-FFF2-40B4-BE49-F238E27FC236}">
                <a16:creationId xmlns:a16="http://schemas.microsoft.com/office/drawing/2014/main" id="{81222E3D-E63A-4954-B1C0-205CEDF39B31}"/>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2EB3AA93-B3FE-47CB-AF45-37FF6E28178B}"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33989024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5813" cy="5849937"/>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457200" y="274638"/>
            <a:ext cx="6019800" cy="584993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4">
            <a:extLst>
              <a:ext uri="{FF2B5EF4-FFF2-40B4-BE49-F238E27FC236}">
                <a16:creationId xmlns:a16="http://schemas.microsoft.com/office/drawing/2014/main" id="{C39730B1-8D88-4338-9E5C-DFDAC4DC3C7E}"/>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5" name="Rectangle 6">
            <a:extLst>
              <a:ext uri="{FF2B5EF4-FFF2-40B4-BE49-F238E27FC236}">
                <a16:creationId xmlns:a16="http://schemas.microsoft.com/office/drawing/2014/main" id="{997F7919-9E9D-42D8-8996-D0D251745DBB}"/>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0609D88C-A75B-4A01-8018-A2DEC8899C2A}"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303332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390467"/>
            <a:ext cx="8520600" cy="1068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638233"/>
            <a:ext cx="8520600" cy="44536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indent="0" algn="r">
              <a:spcBef>
                <a:spcPts val="0"/>
              </a:spcBef>
              <a:spcAft>
                <a:spcPts val="0"/>
              </a:spcAft>
            </a:pPr>
            <a:fld id="{00000000-1234-1234-1234-123412341234}" type="slidenum">
              <a:rPr lang="es-ES" smtClean="0"/>
              <a:pPr marL="0" indent="0" algn="r">
                <a:spcBef>
                  <a:spcPts val="0"/>
                </a:spcBef>
                <a:spcAft>
                  <a:spcPts val="0"/>
                </a:spcAft>
              </a:pPr>
              <a:t>‹Nº›</a:t>
            </a:fld>
            <a:endParaRPr lang="es-ES"/>
          </a:p>
        </p:txBody>
      </p:sp>
    </p:spTree>
    <p:extLst>
      <p:ext uri="{BB962C8B-B14F-4D97-AF65-F5344CB8AC3E}">
        <p14:creationId xmlns:p14="http://schemas.microsoft.com/office/powerpoint/2010/main" val="24122226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es-ES"/>
              <a:t>Haga clic para modificar el estilo de título del patrón</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Rectangle 5">
            <a:extLst>
              <a:ext uri="{FF2B5EF4-FFF2-40B4-BE49-F238E27FC236}">
                <a16:creationId xmlns:a16="http://schemas.microsoft.com/office/drawing/2014/main" id="{D5943D38-1C94-4BB5-9688-DB74D099D7B5}"/>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5" name="Rectangle 7">
            <a:extLst>
              <a:ext uri="{FF2B5EF4-FFF2-40B4-BE49-F238E27FC236}">
                <a16:creationId xmlns:a16="http://schemas.microsoft.com/office/drawing/2014/main" id="{6342D17A-8D9D-421F-AB54-729105A8C62E}"/>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09DB8909-80BF-4A30-A12F-7D9179032540}"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1299068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457200" y="1604963"/>
            <a:ext cx="4037013" cy="452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46613" y="1604963"/>
            <a:ext cx="4038600" cy="452437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3">
            <a:extLst>
              <a:ext uri="{FF2B5EF4-FFF2-40B4-BE49-F238E27FC236}">
                <a16:creationId xmlns:a16="http://schemas.microsoft.com/office/drawing/2014/main" id="{4DF7D6EF-667D-454B-90BD-FE51A6DD4ED9}"/>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6" name="Rectangle 5">
            <a:extLst>
              <a:ext uri="{FF2B5EF4-FFF2-40B4-BE49-F238E27FC236}">
                <a16:creationId xmlns:a16="http://schemas.microsoft.com/office/drawing/2014/main" id="{FF8A0EB6-9096-44A6-A8A5-316FE08D0FBD}"/>
              </a:ext>
            </a:extLst>
          </p:cNvPr>
          <p:cNvSpPr>
            <a:spLocks noGrp="1" noChangeArrowheads="1"/>
          </p:cNvSpPr>
          <p:nvPr>
            <p:ph type="sldNum" idx="11"/>
          </p:nvPr>
        </p:nvSpPr>
        <p:spPr>
          <a:ln/>
        </p:spPr>
        <p:txBody>
          <a:bodyPr/>
          <a:lstStyle>
            <a:lvl1pPr>
              <a:defRPr/>
            </a:lvl1pPr>
          </a:lstStyle>
          <a:p>
            <a:pPr>
              <a:defRPr/>
            </a:pPr>
            <a:fld id="{FBAE36D8-7E68-4147-98AC-8F90910901F2}" type="slidenum">
              <a:rPr lang="es-ES" altLang="es-ES"/>
              <a:pPr>
                <a:defRPr/>
              </a:pPr>
              <a:t>‹Nº›</a:t>
            </a:fld>
            <a:endParaRPr lang="es-ES" altLang="es-ES" dirty="0"/>
          </a:p>
        </p:txBody>
      </p:sp>
    </p:spTree>
    <p:extLst>
      <p:ext uri="{BB962C8B-B14F-4D97-AF65-F5344CB8AC3E}">
        <p14:creationId xmlns:p14="http://schemas.microsoft.com/office/powerpoint/2010/main" val="26507079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a:extLst>
              <a:ext uri="{FF2B5EF4-FFF2-40B4-BE49-F238E27FC236}">
                <a16:creationId xmlns:a16="http://schemas.microsoft.com/office/drawing/2014/main" id="{FB4A97FE-F4D5-4F0B-B78A-186F58D3E959}"/>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5" name="Rectangle 7">
            <a:extLst>
              <a:ext uri="{FF2B5EF4-FFF2-40B4-BE49-F238E27FC236}">
                <a16:creationId xmlns:a16="http://schemas.microsoft.com/office/drawing/2014/main" id="{EFF6D321-078C-4C3E-B07E-8CCD8E8E2DB8}"/>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AB700678-1D83-4DE3-8EC5-9C57182F45E6}"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1821619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8"/>
            <a:ext cx="7886700" cy="2852737"/>
          </a:xfrm>
        </p:spPr>
        <p:txBody>
          <a:bodyPr anchor="b"/>
          <a:lstStyle>
            <a:lvl1pPr>
              <a:defRPr sz="6000"/>
            </a:lvl1pPr>
          </a:lstStyle>
          <a:p>
            <a:r>
              <a:rPr lang="es-ES"/>
              <a:t>Haga clic para modificar el estilo de título del patrón</a:t>
            </a:r>
          </a:p>
        </p:txBody>
      </p:sp>
      <p:sp>
        <p:nvSpPr>
          <p:cNvPr id="3" name="Marcador de tex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s-ES"/>
              <a:t>Haga clic para modificar los estilos de texto del patrón</a:t>
            </a:r>
          </a:p>
        </p:txBody>
      </p:sp>
      <p:sp>
        <p:nvSpPr>
          <p:cNvPr id="4" name="Rectangle 5">
            <a:extLst>
              <a:ext uri="{FF2B5EF4-FFF2-40B4-BE49-F238E27FC236}">
                <a16:creationId xmlns:a16="http://schemas.microsoft.com/office/drawing/2014/main" id="{21564299-5544-4FBD-8DBC-DA355B4530D3}"/>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5" name="Rectangle 7">
            <a:extLst>
              <a:ext uri="{FF2B5EF4-FFF2-40B4-BE49-F238E27FC236}">
                <a16:creationId xmlns:a16="http://schemas.microsoft.com/office/drawing/2014/main" id="{7521A64C-19AB-4043-9648-5CB3C4399CC6}"/>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5929B832-7A4D-45CD-8AD2-885CC771563E}"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33486710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contenido 2"/>
          <p:cNvSpPr>
            <a:spLocks noGrp="1"/>
          </p:cNvSpPr>
          <p:nvPr>
            <p:ph sz="half" idx="1"/>
          </p:nvPr>
        </p:nvSpPr>
        <p:spPr>
          <a:xfrm>
            <a:off x="301625" y="1527175"/>
            <a:ext cx="4173538" cy="45688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a:spLocks noGrp="1"/>
          </p:cNvSpPr>
          <p:nvPr>
            <p:ph sz="half" idx="2"/>
          </p:nvPr>
        </p:nvSpPr>
        <p:spPr>
          <a:xfrm>
            <a:off x="4627563" y="1527175"/>
            <a:ext cx="4175125" cy="4568825"/>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Rectangle 5">
            <a:extLst>
              <a:ext uri="{FF2B5EF4-FFF2-40B4-BE49-F238E27FC236}">
                <a16:creationId xmlns:a16="http://schemas.microsoft.com/office/drawing/2014/main" id="{769818EF-42EE-4763-9E75-02037DAC4A61}"/>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6" name="Rectangle 7">
            <a:extLst>
              <a:ext uri="{FF2B5EF4-FFF2-40B4-BE49-F238E27FC236}">
                <a16:creationId xmlns:a16="http://schemas.microsoft.com/office/drawing/2014/main" id="{8DA27D98-8A16-4E76-978C-DB8F19AC4E2D}"/>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4B3DA51F-7F43-4A95-8984-2FD64FDD15EE}"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516158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5">
            <a:extLst>
              <a:ext uri="{FF2B5EF4-FFF2-40B4-BE49-F238E27FC236}">
                <a16:creationId xmlns:a16="http://schemas.microsoft.com/office/drawing/2014/main" id="{EDD460FD-DA31-477A-82E2-8D37CAC9E91A}"/>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8" name="Rectangle 7">
            <a:extLst>
              <a:ext uri="{FF2B5EF4-FFF2-40B4-BE49-F238E27FC236}">
                <a16:creationId xmlns:a16="http://schemas.microsoft.com/office/drawing/2014/main" id="{0180856A-28A0-4141-8D20-D369086D0C28}"/>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A4F10E3F-D269-42B4-BC55-1EEBEA3BD343}"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28152944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5">
            <a:extLst>
              <a:ext uri="{FF2B5EF4-FFF2-40B4-BE49-F238E27FC236}">
                <a16:creationId xmlns:a16="http://schemas.microsoft.com/office/drawing/2014/main" id="{75759B42-FCEB-4651-A90E-D92B812EA622}"/>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4" name="Rectangle 7">
            <a:extLst>
              <a:ext uri="{FF2B5EF4-FFF2-40B4-BE49-F238E27FC236}">
                <a16:creationId xmlns:a16="http://schemas.microsoft.com/office/drawing/2014/main" id="{07C2EEC6-BAA7-492F-A3AE-F164F2B4671F}"/>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94F612BD-C25E-4A01-8AC8-47D1B230AFA3}"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41768989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72EAE050-83C4-489B-8FA0-D1DF200601C4}"/>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3" name="Rectangle 7">
            <a:extLst>
              <a:ext uri="{FF2B5EF4-FFF2-40B4-BE49-F238E27FC236}">
                <a16:creationId xmlns:a16="http://schemas.microsoft.com/office/drawing/2014/main" id="{606C5E06-BF11-411A-AA47-520115BCCC89}"/>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AD28FFEA-AFAA-4FCB-B2D7-675E903CBD88}"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2433365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5">
            <a:extLst>
              <a:ext uri="{FF2B5EF4-FFF2-40B4-BE49-F238E27FC236}">
                <a16:creationId xmlns:a16="http://schemas.microsoft.com/office/drawing/2014/main" id="{DF1CB0F4-1B24-485E-ABC8-1943AA415A87}"/>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6" name="Rectangle 7">
            <a:extLst>
              <a:ext uri="{FF2B5EF4-FFF2-40B4-BE49-F238E27FC236}">
                <a16:creationId xmlns:a16="http://schemas.microsoft.com/office/drawing/2014/main" id="{163AE671-1984-47B1-A995-2B49FF3FB5CA}"/>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C9201A7F-ED26-498D-8116-BA27915453D5}"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24342462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5">
            <a:extLst>
              <a:ext uri="{FF2B5EF4-FFF2-40B4-BE49-F238E27FC236}">
                <a16:creationId xmlns:a16="http://schemas.microsoft.com/office/drawing/2014/main" id="{8D57B992-6331-4F5E-A9A5-FEBC8823C22D}"/>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6" name="Rectangle 7">
            <a:extLst>
              <a:ext uri="{FF2B5EF4-FFF2-40B4-BE49-F238E27FC236}">
                <a16:creationId xmlns:a16="http://schemas.microsoft.com/office/drawing/2014/main" id="{6074BD33-3EC6-4A90-94FF-0D46FBDEC5E8}"/>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065ADD1C-C7EE-45D7-9D3D-CAF0546D7DCE}"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36467068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Marcador de texto vertical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a:extLst>
              <a:ext uri="{FF2B5EF4-FFF2-40B4-BE49-F238E27FC236}">
                <a16:creationId xmlns:a16="http://schemas.microsoft.com/office/drawing/2014/main" id="{C24AA3AC-2106-4EED-96A6-7459FEF185D6}"/>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5" name="Rectangle 7">
            <a:extLst>
              <a:ext uri="{FF2B5EF4-FFF2-40B4-BE49-F238E27FC236}">
                <a16:creationId xmlns:a16="http://schemas.microsoft.com/office/drawing/2014/main" id="{30F32F16-1CD0-49F7-9924-B164680E47BD}"/>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FC38A9F0-35B1-4ECA-A56D-253C3CB6F24E}"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21866491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700838" y="228600"/>
            <a:ext cx="2132012" cy="5867400"/>
          </a:xfrm>
        </p:spPr>
        <p:txBody>
          <a:bodyPr vert="eaVert"/>
          <a:lstStyle/>
          <a:p>
            <a:r>
              <a:rPr lang="es-ES"/>
              <a:t>Haga clic para modificar el estilo de título del patrón</a:t>
            </a:r>
          </a:p>
        </p:txBody>
      </p:sp>
      <p:sp>
        <p:nvSpPr>
          <p:cNvPr id="3" name="Marcador de texto vertical 2"/>
          <p:cNvSpPr>
            <a:spLocks noGrp="1"/>
          </p:cNvSpPr>
          <p:nvPr>
            <p:ph type="body" orient="vert" idx="1"/>
          </p:nvPr>
        </p:nvSpPr>
        <p:spPr>
          <a:xfrm>
            <a:off x="301625" y="228600"/>
            <a:ext cx="6246813" cy="5867400"/>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Rectangle 5">
            <a:extLst>
              <a:ext uri="{FF2B5EF4-FFF2-40B4-BE49-F238E27FC236}">
                <a16:creationId xmlns:a16="http://schemas.microsoft.com/office/drawing/2014/main" id="{93054F2E-5966-4CE0-B0BF-DA13B14C5EF8}"/>
              </a:ext>
            </a:extLst>
          </p:cNvPr>
          <p:cNvSpPr>
            <a:spLocks noGrp="1" noChangeArrowheads="1"/>
          </p:cNvSpPr>
          <p:nvPr>
            <p:ph type="dt" idx="10"/>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5" name="Rectangle 7">
            <a:extLst>
              <a:ext uri="{FF2B5EF4-FFF2-40B4-BE49-F238E27FC236}">
                <a16:creationId xmlns:a16="http://schemas.microsoft.com/office/drawing/2014/main" id="{C9256A09-F5D4-4E2C-A828-69F812A91104}"/>
              </a:ext>
            </a:extLst>
          </p:cNvPr>
          <p:cNvSpPr>
            <a:spLocks noGrp="1" noChangeArrowheads="1"/>
          </p:cNvSpPr>
          <p:nvPr>
            <p:ph type="sldNum" idx="11"/>
          </p:nvPr>
        </p:nvSpPr>
        <p:spPr>
          <a:ln/>
        </p:spPr>
        <p:txBody>
          <a:bodyPr/>
          <a:lstStyle>
            <a:lvl1pPr>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C5EFE53D-E10C-4BD9-90C1-31D0A4B16958}"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Tree>
    <p:extLst>
      <p:ext uri="{BB962C8B-B14F-4D97-AF65-F5344CB8AC3E}">
        <p14:creationId xmlns:p14="http://schemas.microsoft.com/office/powerpoint/2010/main" val="3917758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630238" y="365125"/>
            <a:ext cx="7886700" cy="1325563"/>
          </a:xfrm>
        </p:spPr>
        <p:txBody>
          <a:bodyPr/>
          <a:lstStyle/>
          <a:p>
            <a:r>
              <a:rPr lang="es-ES"/>
              <a:t>Haga clic para modificar el estilo de título del patrón</a:t>
            </a:r>
          </a:p>
        </p:txBody>
      </p:sp>
      <p:sp>
        <p:nvSpPr>
          <p:cNvPr id="3" name="Marcador de tex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630238" y="2505075"/>
            <a:ext cx="386873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4629150" y="2505075"/>
            <a:ext cx="38877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Rectangle 3">
            <a:extLst>
              <a:ext uri="{FF2B5EF4-FFF2-40B4-BE49-F238E27FC236}">
                <a16:creationId xmlns:a16="http://schemas.microsoft.com/office/drawing/2014/main" id="{DE124E87-A568-4C4D-AFBF-A65A0148DAAD}"/>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8" name="Rectangle 5">
            <a:extLst>
              <a:ext uri="{FF2B5EF4-FFF2-40B4-BE49-F238E27FC236}">
                <a16:creationId xmlns:a16="http://schemas.microsoft.com/office/drawing/2014/main" id="{33CADD00-5D39-43D1-B1AC-97739B2B1299}"/>
              </a:ext>
            </a:extLst>
          </p:cNvPr>
          <p:cNvSpPr>
            <a:spLocks noGrp="1" noChangeArrowheads="1"/>
          </p:cNvSpPr>
          <p:nvPr>
            <p:ph type="sldNum" idx="11"/>
          </p:nvPr>
        </p:nvSpPr>
        <p:spPr>
          <a:ln/>
        </p:spPr>
        <p:txBody>
          <a:bodyPr/>
          <a:lstStyle>
            <a:lvl1pPr>
              <a:defRPr/>
            </a:lvl1pPr>
          </a:lstStyle>
          <a:p>
            <a:pPr>
              <a:defRPr/>
            </a:pPr>
            <a:fld id="{5796E9A8-3239-49D5-9838-6F02B1E3C6BD}" type="slidenum">
              <a:rPr lang="es-ES" altLang="es-ES"/>
              <a:pPr>
                <a:defRPr/>
              </a:pPr>
              <a:t>‹Nº›</a:t>
            </a:fld>
            <a:endParaRPr lang="es-ES" altLang="es-ES" dirty="0"/>
          </a:p>
        </p:txBody>
      </p:sp>
    </p:spTree>
    <p:extLst>
      <p:ext uri="{BB962C8B-B14F-4D97-AF65-F5344CB8AC3E}">
        <p14:creationId xmlns:p14="http://schemas.microsoft.com/office/powerpoint/2010/main" val="171104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p>
        </p:txBody>
      </p:sp>
      <p:sp>
        <p:nvSpPr>
          <p:cNvPr id="3" name="Rectangle 3">
            <a:extLst>
              <a:ext uri="{FF2B5EF4-FFF2-40B4-BE49-F238E27FC236}">
                <a16:creationId xmlns:a16="http://schemas.microsoft.com/office/drawing/2014/main" id="{2C2B38FB-3BC9-466A-ADB5-049CBE45D625}"/>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4" name="Rectangle 5">
            <a:extLst>
              <a:ext uri="{FF2B5EF4-FFF2-40B4-BE49-F238E27FC236}">
                <a16:creationId xmlns:a16="http://schemas.microsoft.com/office/drawing/2014/main" id="{63096384-6D43-4157-B533-45B3FED65C4D}"/>
              </a:ext>
            </a:extLst>
          </p:cNvPr>
          <p:cNvSpPr>
            <a:spLocks noGrp="1" noChangeArrowheads="1"/>
          </p:cNvSpPr>
          <p:nvPr>
            <p:ph type="sldNum" idx="11"/>
          </p:nvPr>
        </p:nvSpPr>
        <p:spPr>
          <a:ln/>
        </p:spPr>
        <p:txBody>
          <a:bodyPr/>
          <a:lstStyle>
            <a:lvl1pPr>
              <a:defRPr/>
            </a:lvl1pPr>
          </a:lstStyle>
          <a:p>
            <a:pPr>
              <a:defRPr/>
            </a:pPr>
            <a:fld id="{AFAF9920-C473-4AF7-89D3-CC3D4874833B}" type="slidenum">
              <a:rPr lang="es-ES" altLang="es-ES"/>
              <a:pPr>
                <a:defRPr/>
              </a:pPr>
              <a:t>‹Nº›</a:t>
            </a:fld>
            <a:endParaRPr lang="es-ES" altLang="es-ES" dirty="0"/>
          </a:p>
        </p:txBody>
      </p:sp>
    </p:spTree>
    <p:extLst>
      <p:ext uri="{BB962C8B-B14F-4D97-AF65-F5344CB8AC3E}">
        <p14:creationId xmlns:p14="http://schemas.microsoft.com/office/powerpoint/2010/main" val="1201092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E2E9B0E-BFA6-4397-8722-B1E29E42A187}"/>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3" name="Rectangle 5">
            <a:extLst>
              <a:ext uri="{FF2B5EF4-FFF2-40B4-BE49-F238E27FC236}">
                <a16:creationId xmlns:a16="http://schemas.microsoft.com/office/drawing/2014/main" id="{BAFD38E3-EBC2-412A-BD22-D615283F696F}"/>
              </a:ext>
            </a:extLst>
          </p:cNvPr>
          <p:cNvSpPr>
            <a:spLocks noGrp="1" noChangeArrowheads="1"/>
          </p:cNvSpPr>
          <p:nvPr>
            <p:ph type="sldNum" idx="11"/>
          </p:nvPr>
        </p:nvSpPr>
        <p:spPr>
          <a:ln/>
        </p:spPr>
        <p:txBody>
          <a:bodyPr/>
          <a:lstStyle>
            <a:lvl1pPr>
              <a:defRPr/>
            </a:lvl1pPr>
          </a:lstStyle>
          <a:p>
            <a:pPr>
              <a:defRPr/>
            </a:pPr>
            <a:fld id="{3E9FBEDA-C918-4017-97B2-2F212F423600}" type="slidenum">
              <a:rPr lang="es-ES" altLang="es-ES"/>
              <a:pPr>
                <a:defRPr/>
              </a:pPr>
              <a:t>‹Nº›</a:t>
            </a:fld>
            <a:endParaRPr lang="es-ES" altLang="es-ES" dirty="0"/>
          </a:p>
        </p:txBody>
      </p:sp>
    </p:spTree>
    <p:extLst>
      <p:ext uri="{BB962C8B-B14F-4D97-AF65-F5344CB8AC3E}">
        <p14:creationId xmlns:p14="http://schemas.microsoft.com/office/powerpoint/2010/main" val="916099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contenid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3">
            <a:extLst>
              <a:ext uri="{FF2B5EF4-FFF2-40B4-BE49-F238E27FC236}">
                <a16:creationId xmlns:a16="http://schemas.microsoft.com/office/drawing/2014/main" id="{53F098C3-4E66-4B17-BEF8-9780666A38B7}"/>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6" name="Rectangle 5">
            <a:extLst>
              <a:ext uri="{FF2B5EF4-FFF2-40B4-BE49-F238E27FC236}">
                <a16:creationId xmlns:a16="http://schemas.microsoft.com/office/drawing/2014/main" id="{F970E63D-58FB-44FC-B1C2-732E62A6EFB1}"/>
              </a:ext>
            </a:extLst>
          </p:cNvPr>
          <p:cNvSpPr>
            <a:spLocks noGrp="1" noChangeArrowheads="1"/>
          </p:cNvSpPr>
          <p:nvPr>
            <p:ph type="sldNum" idx="11"/>
          </p:nvPr>
        </p:nvSpPr>
        <p:spPr>
          <a:ln/>
        </p:spPr>
        <p:txBody>
          <a:bodyPr/>
          <a:lstStyle>
            <a:lvl1pPr>
              <a:defRPr/>
            </a:lvl1pPr>
          </a:lstStyle>
          <a:p>
            <a:pPr>
              <a:defRPr/>
            </a:pPr>
            <a:fld id="{E12792DE-8151-46DB-843F-08FB409CA38D}" type="slidenum">
              <a:rPr lang="es-ES" altLang="es-ES"/>
              <a:pPr>
                <a:defRPr/>
              </a:pPr>
              <a:t>‹Nº›</a:t>
            </a:fld>
            <a:endParaRPr lang="es-ES" altLang="es-ES" dirty="0"/>
          </a:p>
        </p:txBody>
      </p:sp>
    </p:spTree>
    <p:extLst>
      <p:ext uri="{BB962C8B-B14F-4D97-AF65-F5344CB8AC3E}">
        <p14:creationId xmlns:p14="http://schemas.microsoft.com/office/powerpoint/2010/main" val="3565209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30238" y="457200"/>
            <a:ext cx="2949575" cy="1600200"/>
          </a:xfrm>
        </p:spPr>
        <p:txBody>
          <a:bodyPr anchor="b"/>
          <a:lstStyle>
            <a:lvl1pPr>
              <a:defRPr sz="3200"/>
            </a:lvl1pPr>
          </a:lstStyle>
          <a:p>
            <a:r>
              <a:rPr lang="es-ES"/>
              <a:t>Haga clic para modificar el estilo de título del patrón</a:t>
            </a:r>
          </a:p>
        </p:txBody>
      </p:sp>
      <p:sp>
        <p:nvSpPr>
          <p:cNvPr id="3" name="Marcador de posición de imagen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dirty="0"/>
          </a:p>
        </p:txBody>
      </p:sp>
      <p:sp>
        <p:nvSpPr>
          <p:cNvPr id="4" name="Marcador de tex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Rectangle 3">
            <a:extLst>
              <a:ext uri="{FF2B5EF4-FFF2-40B4-BE49-F238E27FC236}">
                <a16:creationId xmlns:a16="http://schemas.microsoft.com/office/drawing/2014/main" id="{E873AB8D-FCAD-4A7C-BF6F-0EAC0C65F709}"/>
              </a:ext>
            </a:extLst>
          </p:cNvPr>
          <p:cNvSpPr>
            <a:spLocks noGrp="1" noChangeArrowheads="1"/>
          </p:cNvSpPr>
          <p:nvPr>
            <p:ph type="dt" idx="10"/>
          </p:nvPr>
        </p:nvSpPr>
        <p:spPr>
          <a:ln/>
        </p:spPr>
        <p:txBody>
          <a:bodyPr/>
          <a:lstStyle>
            <a:lvl1pPr>
              <a:defRPr/>
            </a:lvl1pPr>
          </a:lstStyle>
          <a:p>
            <a:pPr>
              <a:defRPr/>
            </a:pPr>
            <a:r>
              <a:rPr lang="es-ES" altLang="es-ES"/>
              <a:t>13/09/19</a:t>
            </a:r>
          </a:p>
        </p:txBody>
      </p:sp>
      <p:sp>
        <p:nvSpPr>
          <p:cNvPr id="6" name="Rectangle 5">
            <a:extLst>
              <a:ext uri="{FF2B5EF4-FFF2-40B4-BE49-F238E27FC236}">
                <a16:creationId xmlns:a16="http://schemas.microsoft.com/office/drawing/2014/main" id="{5B884DF0-0C22-4461-87BA-DEB8BB841E1C}"/>
              </a:ext>
            </a:extLst>
          </p:cNvPr>
          <p:cNvSpPr>
            <a:spLocks noGrp="1" noChangeArrowheads="1"/>
          </p:cNvSpPr>
          <p:nvPr>
            <p:ph type="sldNum" idx="11"/>
          </p:nvPr>
        </p:nvSpPr>
        <p:spPr>
          <a:ln/>
        </p:spPr>
        <p:txBody>
          <a:bodyPr/>
          <a:lstStyle>
            <a:lvl1pPr>
              <a:defRPr/>
            </a:lvl1pPr>
          </a:lstStyle>
          <a:p>
            <a:pPr>
              <a:defRPr/>
            </a:pPr>
            <a:fld id="{AA1C8BF0-476F-4300-A048-9727173BBAED}" type="slidenum">
              <a:rPr lang="es-ES" altLang="es-ES"/>
              <a:pPr>
                <a:defRPr/>
              </a:pPr>
              <a:t>‹Nº›</a:t>
            </a:fld>
            <a:endParaRPr lang="es-ES" altLang="es-ES" dirty="0"/>
          </a:p>
        </p:txBody>
      </p:sp>
    </p:spTree>
    <p:extLst>
      <p:ext uri="{BB962C8B-B14F-4D97-AF65-F5344CB8AC3E}">
        <p14:creationId xmlns:p14="http://schemas.microsoft.com/office/powerpoint/2010/main" val="2869214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jpe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3.jpe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2.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5.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4AD8B51E-7E93-49E0-8C0D-31227459E77C}"/>
              </a:ext>
            </a:extLst>
          </p:cNvPr>
          <p:cNvPicPr>
            <a:picLocks noChangeAspect="1" noChangeArrowheads="1"/>
          </p:cNvPicPr>
          <p:nvPr/>
        </p:nvPicPr>
        <p:blipFill>
          <a:blip r:embed="rId17" cstate="hqprint">
            <a:extLst>
              <a:ext uri="{28A0092B-C50C-407E-A947-70E740481C1C}">
                <a14:useLocalDpi xmlns:a14="http://schemas.microsoft.com/office/drawing/2010/main" val="0"/>
              </a:ext>
            </a:extLst>
          </a:blip>
          <a:srcRect/>
          <a:stretch>
            <a:fillRect/>
          </a:stretch>
        </p:blipFill>
        <p:spPr bwMode="auto">
          <a:xfrm>
            <a:off x="0" y="5813425"/>
            <a:ext cx="1684338" cy="1042988"/>
          </a:xfrm>
          <a:prstGeom prst="rect">
            <a:avLst/>
          </a:prstGeom>
          <a:blipFill dpi="0" rotWithShape="0">
            <a:blip r:embed="rId18"/>
            <a:srcRect/>
            <a:tile tx="0" ty="0" sx="100000" sy="100000" flip="none" algn="tl"/>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id="{5FCEB0FC-42F7-4AE6-8126-E23E0BD7C70E}"/>
              </a:ext>
            </a:extLst>
          </p:cNvPr>
          <p:cNvSpPr>
            <a:spLocks noGrp="1" noChangeArrowheads="1"/>
          </p:cNvSpPr>
          <p:nvPr>
            <p:ph type="title"/>
          </p:nvPr>
        </p:nvSpPr>
        <p:spPr bwMode="auto">
          <a:xfrm>
            <a:off x="685800" y="2130425"/>
            <a:ext cx="7770813" cy="146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s-ES"/>
              <a:t>Pulse para editar el formato del texto de títuloHaga clic para modificar el estilo de título del patrón</a:t>
            </a:r>
          </a:p>
        </p:txBody>
      </p:sp>
      <p:sp>
        <p:nvSpPr>
          <p:cNvPr id="2" name="Rectangle 3">
            <a:extLst>
              <a:ext uri="{FF2B5EF4-FFF2-40B4-BE49-F238E27FC236}">
                <a16:creationId xmlns:a16="http://schemas.microsoft.com/office/drawing/2014/main" id="{DCB24113-FDE7-48CD-A7C9-6B015E76EB27}"/>
              </a:ext>
            </a:extLst>
          </p:cNvPr>
          <p:cNvSpPr>
            <a:spLocks noGrp="1" noChangeArrowheads="1"/>
          </p:cNvSpPr>
          <p:nvPr>
            <p:ph type="dt"/>
          </p:nvPr>
        </p:nvSpPr>
        <p:spPr bwMode="auto">
          <a:xfrm>
            <a:off x="457200" y="6356350"/>
            <a:ext cx="21320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Lst>
              <a:defRPr dirty="0">
                <a:solidFill>
                  <a:srgbClr val="000000"/>
                </a:solidFill>
                <a:latin typeface="+mn-lt"/>
                <a:ea typeface="Arial Unicode MS" panose="020B0604020202020204" pitchFamily="34" charset="-122"/>
                <a:cs typeface="Arial Unicode MS" panose="020B0604020202020204" pitchFamily="34" charset="-122"/>
              </a:defRPr>
            </a:lvl1pPr>
          </a:lstStyle>
          <a:p>
            <a:pPr>
              <a:defRPr/>
            </a:pPr>
            <a:r>
              <a:rPr lang="es-ES" altLang="es-ES"/>
              <a:t>13/09/19</a:t>
            </a:r>
          </a:p>
        </p:txBody>
      </p:sp>
      <p:sp>
        <p:nvSpPr>
          <p:cNvPr id="1029" name="Text Box 4">
            <a:extLst>
              <a:ext uri="{FF2B5EF4-FFF2-40B4-BE49-F238E27FC236}">
                <a16:creationId xmlns:a16="http://schemas.microsoft.com/office/drawing/2014/main" id="{B8C7D8DB-AB21-4EC9-B99C-68823C036596}"/>
              </a:ext>
            </a:extLst>
          </p:cNvPr>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3" name="Rectangle 5">
            <a:extLst>
              <a:ext uri="{FF2B5EF4-FFF2-40B4-BE49-F238E27FC236}">
                <a16:creationId xmlns:a16="http://schemas.microsoft.com/office/drawing/2014/main" id="{779A20BF-7678-45DF-B690-A3D4083E08C9}"/>
              </a:ext>
            </a:extLst>
          </p:cNvPr>
          <p:cNvSpPr>
            <a:spLocks noGrp="1" noChangeArrowheads="1"/>
          </p:cNvSpPr>
          <p:nvPr>
            <p:ph type="sldNum"/>
          </p:nvPr>
        </p:nvSpPr>
        <p:spPr bwMode="auto">
          <a:xfrm>
            <a:off x="6553200" y="6356350"/>
            <a:ext cx="21320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Lst>
              <a:defRPr>
                <a:solidFill>
                  <a:srgbClr val="000000"/>
                </a:solidFill>
                <a:latin typeface="+mn-lt"/>
                <a:ea typeface="Arial Unicode MS" panose="020B0604020202020204" pitchFamily="34" charset="-122"/>
                <a:cs typeface="Arial Unicode MS" panose="020B0604020202020204" pitchFamily="34" charset="-122"/>
              </a:defRPr>
            </a:lvl1pPr>
          </a:lstStyle>
          <a:p>
            <a:pPr>
              <a:defRPr/>
            </a:pPr>
            <a:fld id="{23AB4396-C34A-4C87-A560-E8E27ECEC44F}" type="slidenum">
              <a:rPr lang="es-ES" altLang="es-ES"/>
              <a:pPr>
                <a:defRPr/>
              </a:pPr>
              <a:t>‹Nº›</a:t>
            </a:fld>
            <a:endParaRPr lang="es-ES" altLang="es-ES" dirty="0"/>
          </a:p>
        </p:txBody>
      </p:sp>
      <p:sp>
        <p:nvSpPr>
          <p:cNvPr id="1031" name="Rectangle 6">
            <a:extLst>
              <a:ext uri="{FF2B5EF4-FFF2-40B4-BE49-F238E27FC236}">
                <a16:creationId xmlns:a16="http://schemas.microsoft.com/office/drawing/2014/main" id="{03BB6E78-CD19-45D7-A813-D1DF62F1707B}"/>
              </a:ext>
            </a:extLst>
          </p:cNvPr>
          <p:cNvSpPr>
            <a:spLocks noGrp="1" noChangeArrowheads="1"/>
          </p:cNvSpPr>
          <p:nvPr>
            <p:ph type="body" idx="1"/>
          </p:nvPr>
        </p:nvSpPr>
        <p:spPr bwMode="auto">
          <a:xfrm>
            <a:off x="457200" y="1604963"/>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s-ES"/>
              <a:t>Pulse para editar los formatos del texto del esquema</a:t>
            </a:r>
          </a:p>
          <a:p>
            <a:pPr lvl="1"/>
            <a:r>
              <a:rPr lang="en-GB" altLang="es-ES"/>
              <a:t>Segundo nivel del esquema</a:t>
            </a:r>
          </a:p>
          <a:p>
            <a:pPr lvl="2"/>
            <a:r>
              <a:rPr lang="en-GB" altLang="es-ES"/>
              <a:t>Tercer nivel del esquema</a:t>
            </a:r>
          </a:p>
          <a:p>
            <a:pPr lvl="3"/>
            <a:r>
              <a:rPr lang="en-GB" altLang="es-ES"/>
              <a:t>Cuarto nivel del esquema</a:t>
            </a:r>
          </a:p>
          <a:p>
            <a:pPr lvl="4"/>
            <a:r>
              <a:rPr lang="en-GB" altLang="es-ES"/>
              <a:t>Quinto nivel del esquema</a:t>
            </a:r>
          </a:p>
          <a:p>
            <a:pPr lvl="4"/>
            <a:r>
              <a:rPr lang="en-GB" altLang="es-ES"/>
              <a:t>Sexto nivel del esquema</a:t>
            </a:r>
          </a:p>
          <a:p>
            <a:pPr lvl="4"/>
            <a:r>
              <a:rPr lang="en-GB" altLang="es-ES"/>
              <a:t>Séptimo nivel del esquema</a:t>
            </a:r>
          </a:p>
          <a:p>
            <a:pPr lvl="4"/>
            <a:r>
              <a:rPr lang="en-GB" altLang="es-ES"/>
              <a:t>Octavo nivel del esquema</a:t>
            </a:r>
          </a:p>
          <a:p>
            <a:pPr lvl="4"/>
            <a:r>
              <a:rPr lang="en-GB" altLang="es-ES"/>
              <a:t>Noveno nivel del esquema</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703" r:id="rId14"/>
  </p:sldLayoutIdLst>
  <p:hf sldNum="0" hdr="0" ftr="0"/>
  <p:txStyles>
    <p:title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p:titleStyle>
    <p:bodyStyle>
      <a:lvl1pPr marL="342900" indent="-342900" algn="l" defTabSz="449263"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4AD8B51E-7E93-49E0-8C0D-31227459E77C}"/>
              </a:ext>
            </a:extLst>
          </p:cNvPr>
          <p:cNvPicPr>
            <a:picLocks noChangeAspect="1" noChangeArrowheads="1"/>
          </p:cNvPicPr>
          <p:nvPr/>
        </p:nvPicPr>
        <p:blipFill>
          <a:blip r:embed="rId15" cstate="hqprint">
            <a:extLst>
              <a:ext uri="{28A0092B-C50C-407E-A947-70E740481C1C}">
                <a14:useLocalDpi xmlns:a14="http://schemas.microsoft.com/office/drawing/2010/main" val="0"/>
              </a:ext>
            </a:extLst>
          </a:blip>
          <a:srcRect/>
          <a:stretch>
            <a:fillRect/>
          </a:stretch>
        </p:blipFill>
        <p:spPr bwMode="auto">
          <a:xfrm>
            <a:off x="0" y="5813425"/>
            <a:ext cx="1684338" cy="1042988"/>
          </a:xfrm>
          <a:prstGeom prst="rect">
            <a:avLst/>
          </a:prstGeom>
          <a:blipFill dpi="0" rotWithShape="0">
            <a:blip r:embed="rId16"/>
            <a:srcRect/>
            <a:tile tx="0" ty="0" sx="100000" sy="100000" flip="none" algn="tl"/>
          </a:blip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id="{5FCEB0FC-42F7-4AE6-8126-E23E0BD7C70E}"/>
              </a:ext>
            </a:extLst>
          </p:cNvPr>
          <p:cNvSpPr>
            <a:spLocks noGrp="1" noChangeArrowheads="1"/>
          </p:cNvSpPr>
          <p:nvPr>
            <p:ph type="title"/>
          </p:nvPr>
        </p:nvSpPr>
        <p:spPr bwMode="auto">
          <a:xfrm>
            <a:off x="685800" y="2130425"/>
            <a:ext cx="7770813" cy="1468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s-ES"/>
              <a:t>Pulse para editar el formato del texto de títuloHaga clic para modificar el estilo de título del patrón</a:t>
            </a:r>
          </a:p>
        </p:txBody>
      </p:sp>
      <p:sp>
        <p:nvSpPr>
          <p:cNvPr id="2" name="Rectangle 3">
            <a:extLst>
              <a:ext uri="{FF2B5EF4-FFF2-40B4-BE49-F238E27FC236}">
                <a16:creationId xmlns:a16="http://schemas.microsoft.com/office/drawing/2014/main" id="{DCB24113-FDE7-48CD-A7C9-6B015E76EB27}"/>
              </a:ext>
            </a:extLst>
          </p:cNvPr>
          <p:cNvSpPr>
            <a:spLocks noGrp="1" noChangeArrowheads="1"/>
          </p:cNvSpPr>
          <p:nvPr>
            <p:ph type="dt"/>
          </p:nvPr>
        </p:nvSpPr>
        <p:spPr bwMode="auto">
          <a:xfrm>
            <a:off x="457200" y="6356350"/>
            <a:ext cx="21320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Lst>
              <a:defRPr dirty="0">
                <a:solidFill>
                  <a:srgbClr val="000000"/>
                </a:solidFill>
                <a:latin typeface="+mn-lt"/>
                <a:ea typeface="Arial Unicode MS" panose="020B0604020202020204" pitchFamily="34" charset="-122"/>
                <a:cs typeface="Arial Unicode MS" panose="020B0604020202020204" pitchFamily="34" charset="-122"/>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r>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t>13/09/19</a:t>
            </a:r>
          </a:p>
        </p:txBody>
      </p:sp>
      <p:sp>
        <p:nvSpPr>
          <p:cNvPr id="1029" name="Text Box 4">
            <a:extLst>
              <a:ext uri="{FF2B5EF4-FFF2-40B4-BE49-F238E27FC236}">
                <a16:creationId xmlns:a16="http://schemas.microsoft.com/office/drawing/2014/main" id="{B8C7D8DB-AB21-4EC9-B99C-68823C036596}"/>
              </a:ext>
            </a:extLst>
          </p:cNvPr>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3" name="Rectangle 5">
            <a:extLst>
              <a:ext uri="{FF2B5EF4-FFF2-40B4-BE49-F238E27FC236}">
                <a16:creationId xmlns:a16="http://schemas.microsoft.com/office/drawing/2014/main" id="{779A20BF-7678-45DF-B690-A3D4083E08C9}"/>
              </a:ext>
            </a:extLst>
          </p:cNvPr>
          <p:cNvSpPr>
            <a:spLocks noGrp="1" noChangeArrowheads="1"/>
          </p:cNvSpPr>
          <p:nvPr>
            <p:ph type="sldNum"/>
          </p:nvPr>
        </p:nvSpPr>
        <p:spPr bwMode="auto">
          <a:xfrm>
            <a:off x="6553200" y="6356350"/>
            <a:ext cx="2132013" cy="363538"/>
          </a:xfrm>
          <a:prstGeom prst="rect">
            <a:avLst/>
          </a:prstGeom>
          <a:noFill/>
          <a:ln>
            <a:noFill/>
          </a:ln>
          <a:effectLst/>
        </p:spPr>
        <p:txBody>
          <a:bodyPr vert="horz" wrap="square" lIns="90000" tIns="45000" rIns="90000" bIns="45000" numCol="1" anchor="t" anchorCtr="0" compatLnSpc="1">
            <a:prstTxWarp prst="textNoShape">
              <a:avLst/>
            </a:prstTxWarp>
          </a:bodyPr>
          <a:lstStyle>
            <a:lvl1pPr eaLnBrk="1" hangingPunct="1">
              <a:lnSpc>
                <a:spcPct val="100000"/>
              </a:lnSpc>
              <a:buClr>
                <a:srgbClr val="000000"/>
              </a:buClr>
              <a:buSzPct val="100000"/>
              <a:buFont typeface="Times New Roman" panose="02020603050405020304" pitchFamily="18" charset="0"/>
              <a:buNone/>
              <a:tabLst>
                <a:tab pos="723900" algn="l"/>
                <a:tab pos="1447800" algn="l"/>
              </a:tabLst>
              <a:defRPr>
                <a:solidFill>
                  <a:srgbClr val="000000"/>
                </a:solidFill>
                <a:latin typeface="+mn-lt"/>
                <a:ea typeface="Arial Unicode MS" panose="020B0604020202020204" pitchFamily="34" charset="-122"/>
                <a:cs typeface="Arial Unicode MS" panose="020B0604020202020204" pitchFamily="34" charset="-122"/>
              </a:defRPr>
            </a:lvl1pP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fld id="{23AB4396-C34A-4C87-A560-E8E27ECEC44F}" type="slidenum">
              <a:rPr kumimoji="0" lang="es-ES" altLang="es-ES" sz="1800" b="0" i="0" u="none" strike="noStrike" kern="1200" cap="none" spc="0" normalizeH="0" baseline="0" noProof="0">
                <a:ln>
                  <a:noFill/>
                </a:ln>
                <a:solidFill>
                  <a:srgbClr val="000000"/>
                </a:solidFill>
                <a:effectLst/>
                <a:uLnTx/>
                <a:uFillTx/>
                <a:latin typeface="Calibri"/>
                <a:ea typeface="Arial Unicode MS" panose="020B0604020202020204" pitchFamily="34" charset="-122"/>
              </a:rPr>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tab pos="723900" algn="l"/>
                  <a:tab pos="1447800" algn="l"/>
                </a:tabLst>
                <a:defRPr/>
              </a:pPr>
              <a:t>‹Nº›</a:t>
            </a:fld>
            <a:endParaRPr kumimoji="0" lang="es-ES" altLang="es-ES" sz="1800" b="0" i="0" u="none" strike="noStrike" kern="1200" cap="none" spc="0" normalizeH="0" baseline="0" noProof="0" dirty="0">
              <a:ln>
                <a:noFill/>
              </a:ln>
              <a:solidFill>
                <a:srgbClr val="000000"/>
              </a:solidFill>
              <a:effectLst/>
              <a:uLnTx/>
              <a:uFillTx/>
              <a:latin typeface="Calibri"/>
              <a:ea typeface="Arial Unicode MS" panose="020B0604020202020204" pitchFamily="34" charset="-122"/>
            </a:endParaRPr>
          </a:p>
        </p:txBody>
      </p:sp>
      <p:sp>
        <p:nvSpPr>
          <p:cNvPr id="1031" name="Rectangle 6">
            <a:extLst>
              <a:ext uri="{FF2B5EF4-FFF2-40B4-BE49-F238E27FC236}">
                <a16:creationId xmlns:a16="http://schemas.microsoft.com/office/drawing/2014/main" id="{03BB6E78-CD19-45D7-A813-D1DF62F1707B}"/>
              </a:ext>
            </a:extLst>
          </p:cNvPr>
          <p:cNvSpPr>
            <a:spLocks noGrp="1" noChangeArrowheads="1"/>
          </p:cNvSpPr>
          <p:nvPr>
            <p:ph type="body" idx="1"/>
          </p:nvPr>
        </p:nvSpPr>
        <p:spPr bwMode="auto">
          <a:xfrm>
            <a:off x="457200" y="1604963"/>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es-ES"/>
              <a:t>Pulse para editar los formatos del texto del esquema</a:t>
            </a:r>
          </a:p>
          <a:p>
            <a:pPr lvl="1"/>
            <a:r>
              <a:rPr lang="en-GB" altLang="es-ES"/>
              <a:t>Segundo nivel del esquema</a:t>
            </a:r>
          </a:p>
          <a:p>
            <a:pPr lvl="2"/>
            <a:r>
              <a:rPr lang="en-GB" altLang="es-ES"/>
              <a:t>Tercer nivel del esquema</a:t>
            </a:r>
          </a:p>
          <a:p>
            <a:pPr lvl="3"/>
            <a:r>
              <a:rPr lang="en-GB" altLang="es-ES"/>
              <a:t>Cuarto nivel del esquema</a:t>
            </a:r>
          </a:p>
          <a:p>
            <a:pPr lvl="4"/>
            <a:r>
              <a:rPr lang="en-GB" altLang="es-ES"/>
              <a:t>Quinto nivel del esquema</a:t>
            </a:r>
          </a:p>
          <a:p>
            <a:pPr lvl="4"/>
            <a:r>
              <a:rPr lang="en-GB" altLang="es-ES"/>
              <a:t>Sexto nivel del esquema</a:t>
            </a:r>
          </a:p>
          <a:p>
            <a:pPr lvl="4"/>
            <a:r>
              <a:rPr lang="en-GB" altLang="es-ES"/>
              <a:t>Séptimo nivel del esquema</a:t>
            </a:r>
          </a:p>
          <a:p>
            <a:pPr lvl="4"/>
            <a:r>
              <a:rPr lang="en-GB" altLang="es-ES"/>
              <a:t>Octavo nivel del esquema</a:t>
            </a:r>
          </a:p>
          <a:p>
            <a:pPr lvl="4"/>
            <a:r>
              <a:rPr lang="en-GB" altLang="es-ES"/>
              <a:t>Noveno nivel del esquema</a:t>
            </a:r>
          </a:p>
        </p:txBody>
      </p:sp>
    </p:spTree>
    <p:extLst>
      <p:ext uri="{BB962C8B-B14F-4D97-AF65-F5344CB8AC3E}">
        <p14:creationId xmlns:p14="http://schemas.microsoft.com/office/powerpoint/2010/main" val="32823861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p:txStyles>
    <p:title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p:titleStyle>
    <p:bodyStyle>
      <a:lvl1pPr marL="342900" indent="-342900" algn="l" defTabSz="449263"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pic>
        <p:nvPicPr>
          <p:cNvPr id="2050" name="Picture 1">
            <a:extLst>
              <a:ext uri="{FF2B5EF4-FFF2-40B4-BE49-F238E27FC236}">
                <a16:creationId xmlns:a16="http://schemas.microsoft.com/office/drawing/2014/main" id="{4A78DD8E-D9AD-4482-A199-AAA9950B17C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59663" y="5815013"/>
            <a:ext cx="1684337" cy="1042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1" name="Rectangle 2">
            <a:extLst>
              <a:ext uri="{FF2B5EF4-FFF2-40B4-BE49-F238E27FC236}">
                <a16:creationId xmlns:a16="http://schemas.microsoft.com/office/drawing/2014/main" id="{9DD45455-CC8B-479D-8A30-91A3D991A467}"/>
              </a:ext>
            </a:extLst>
          </p:cNvPr>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s-ES"/>
              <a:t>Pulse para editar el formato del texto de título</a:t>
            </a:r>
          </a:p>
        </p:txBody>
      </p:sp>
      <p:sp>
        <p:nvSpPr>
          <p:cNvPr id="2052" name="Rectangle 3">
            <a:extLst>
              <a:ext uri="{FF2B5EF4-FFF2-40B4-BE49-F238E27FC236}">
                <a16:creationId xmlns:a16="http://schemas.microsoft.com/office/drawing/2014/main" id="{5E0FFE11-2B39-4D58-BACA-D0E33AC272F5}"/>
              </a:ext>
            </a:extLst>
          </p:cNvPr>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s-ES"/>
              <a:t>Pulse para editar los formatos del texto del esquema</a:t>
            </a:r>
          </a:p>
          <a:p>
            <a:pPr lvl="1"/>
            <a:r>
              <a:rPr lang="en-GB" altLang="es-ES"/>
              <a:t>Segundo nivel del esquema</a:t>
            </a:r>
          </a:p>
          <a:p>
            <a:pPr lvl="2"/>
            <a:r>
              <a:rPr lang="en-GB" altLang="es-ES"/>
              <a:t>Tercer nivel del esquema</a:t>
            </a:r>
          </a:p>
          <a:p>
            <a:pPr lvl="3"/>
            <a:r>
              <a:rPr lang="en-GB" altLang="es-ES"/>
              <a:t>Cuarto nivel del esquema</a:t>
            </a:r>
          </a:p>
          <a:p>
            <a:pPr lvl="4"/>
            <a:r>
              <a:rPr lang="en-GB" altLang="es-ES"/>
              <a:t>Quinto nivel del esquema</a:t>
            </a:r>
          </a:p>
          <a:p>
            <a:pPr lvl="4"/>
            <a:r>
              <a:rPr lang="en-GB" altLang="es-ES"/>
              <a:t>Sexto nivel del esquema</a:t>
            </a:r>
          </a:p>
          <a:p>
            <a:pPr lvl="4"/>
            <a:r>
              <a:rPr lang="en-GB" altLang="es-ES"/>
              <a:t>Séptimo nivel del esquema</a:t>
            </a:r>
          </a:p>
          <a:p>
            <a:pPr lvl="4"/>
            <a:r>
              <a:rPr lang="en-GB" altLang="es-ES"/>
              <a:t>Octavo nivel del esquema</a:t>
            </a:r>
          </a:p>
          <a:p>
            <a:pPr lvl="4"/>
            <a:r>
              <a:rPr lang="en-GB" altLang="es-ES"/>
              <a:t>Noveno nivel del esquema</a:t>
            </a:r>
          </a:p>
        </p:txBody>
      </p:sp>
      <p:sp>
        <p:nvSpPr>
          <p:cNvPr id="3076" name="Rectangle 4">
            <a:extLst>
              <a:ext uri="{FF2B5EF4-FFF2-40B4-BE49-F238E27FC236}">
                <a16:creationId xmlns:a16="http://schemas.microsoft.com/office/drawing/2014/main" id="{C2F234C0-740A-4602-B6F7-FED25EF9AD02}"/>
              </a:ext>
            </a:extLst>
          </p:cNvPr>
          <p:cNvSpPr>
            <a:spLocks noGrp="1" noChangeArrowheads="1"/>
          </p:cNvSpPr>
          <p:nvPr>
            <p:ph type="dt"/>
          </p:nvPr>
        </p:nvSpPr>
        <p:spPr bwMode="auto">
          <a:xfrm>
            <a:off x="457200" y="6356350"/>
            <a:ext cx="2132013" cy="363538"/>
          </a:xfrm>
          <a:prstGeom prst="rect">
            <a:avLst/>
          </a:prstGeom>
          <a:noFill/>
          <a:ln>
            <a:noFill/>
          </a:ln>
          <a:effectLst/>
        </p:spPr>
        <p:txBody>
          <a:bodyPr vert="horz" wrap="square" lIns="90000" tIns="46800" rIns="90000" bIns="46800" numCol="1" anchor="t" anchorCtr="0" compatLnSpc="1">
            <a:prstTxWarp prst="textNoShape">
              <a:avLst/>
            </a:prstTxWarp>
          </a:bodyPr>
          <a:lstStyle>
            <a:lvl1pPr marL="215900" indent="-215900" eaLnBrk="1" hangingPunct="1">
              <a:lnSpc>
                <a:spcPct val="100000"/>
              </a:lnSpc>
              <a:buClr>
                <a:srgbClr val="000000"/>
              </a:buClr>
              <a:buSzPct val="45000"/>
              <a:buFont typeface="Wingdings" panose="05000000000000000000" pitchFamily="2" charset="2"/>
              <a:buNone/>
              <a:tabLst>
                <a:tab pos="723900" algn="l"/>
                <a:tab pos="1447800" algn="l"/>
              </a:tabLst>
              <a:defRPr sz="2400" dirty="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endPar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endParaRPr>
          </a:p>
        </p:txBody>
      </p:sp>
      <p:sp>
        <p:nvSpPr>
          <p:cNvPr id="2054" name="Text Box 5">
            <a:extLst>
              <a:ext uri="{FF2B5EF4-FFF2-40B4-BE49-F238E27FC236}">
                <a16:creationId xmlns:a16="http://schemas.microsoft.com/office/drawing/2014/main" id="{89770B84-5AD0-4EBE-BF89-BE7A229B3075}"/>
              </a:ext>
            </a:extLst>
          </p:cNvPr>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3078" name="Rectangle 6">
            <a:extLst>
              <a:ext uri="{FF2B5EF4-FFF2-40B4-BE49-F238E27FC236}">
                <a16:creationId xmlns:a16="http://schemas.microsoft.com/office/drawing/2014/main" id="{F0563D17-923E-43EE-83A6-D3603332B4ED}"/>
              </a:ext>
            </a:extLst>
          </p:cNvPr>
          <p:cNvSpPr>
            <a:spLocks noGrp="1" noChangeArrowheads="1"/>
          </p:cNvSpPr>
          <p:nvPr>
            <p:ph type="sldNum"/>
          </p:nvPr>
        </p:nvSpPr>
        <p:spPr bwMode="auto">
          <a:xfrm>
            <a:off x="6553200" y="6356350"/>
            <a:ext cx="2132013" cy="363538"/>
          </a:xfrm>
          <a:prstGeom prst="rect">
            <a:avLst/>
          </a:prstGeom>
          <a:noFill/>
          <a:ln>
            <a:noFill/>
          </a:ln>
          <a:effectLst/>
        </p:spPr>
        <p:txBody>
          <a:bodyPr vert="horz" wrap="square" lIns="90000" tIns="46800" rIns="90000" bIns="46800" numCol="1" anchor="t" anchorCtr="0" compatLnSpc="1">
            <a:prstTxWarp prst="textNoShape">
              <a:avLst/>
            </a:prstTxWarp>
          </a:bodyPr>
          <a:lstStyle>
            <a:lvl1pPr marL="215900" indent="-215900" eaLnBrk="1" hangingPunct="1">
              <a:lnSpc>
                <a:spcPct val="100000"/>
              </a:lnSpc>
              <a:buClr>
                <a:srgbClr val="000000"/>
              </a:buClr>
              <a:buSzPct val="45000"/>
              <a:buFont typeface="Wingdings" panose="05000000000000000000" pitchFamily="2" charset="2"/>
              <a:buNone/>
              <a:tabLst>
                <a:tab pos="723900" algn="l"/>
                <a:tab pos="1447800" algn="l"/>
              </a:tabLst>
              <a:defRPr sz="2400">
                <a:solidFill>
                  <a:srgbClr val="000000"/>
                </a:solidFill>
                <a:latin typeface="Times New Roman" panose="02020603050405020304" pitchFamily="18" charset="0"/>
                <a:ea typeface="Arial Unicode MS" panose="020B0604020202020204" pitchFamily="34" charset="-122"/>
                <a:cs typeface="Arial Unicode MS" panose="020B0604020202020204" pitchFamily="34" charset="-122"/>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fld id="{B3CC0C4A-E4BF-4092-9DFE-420326952BB3}" type="slidenum">
              <a:rPr kumimoji="0" lang="es-ES" altLang="es-ES" sz="2400" b="0" i="0" u="none" strike="noStrike" kern="1200" cap="none" spc="0" normalizeH="0" baseline="0" noProof="0">
                <a:ln>
                  <a:noFill/>
                </a:ln>
                <a:solidFill>
                  <a:srgbClr val="000000"/>
                </a:solidFill>
                <a:effectLst/>
                <a:uLnTx/>
                <a:uFillTx/>
                <a:latin typeface="Times New Roman" panose="02020603050405020304" pitchFamily="18" charset="0"/>
                <a:ea typeface="Arial Unicode MS" panose="020B0604020202020204" pitchFamily="34" charset="-122"/>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Lst>
                <a:defRPr/>
              </a:pPr>
              <a:t>‹Nº›</a:t>
            </a:fld>
            <a:endParaRPr kumimoji="0" lang="es-ES" altLang="es-ES" sz="2400" b="0" i="0" u="none" strike="noStrike" kern="1200" cap="none" spc="0" normalizeH="0" baseline="0" noProof="0" dirty="0">
              <a:ln>
                <a:noFill/>
              </a:ln>
              <a:solidFill>
                <a:srgbClr val="000000"/>
              </a:solidFill>
              <a:effectLst/>
              <a:uLnTx/>
              <a:uFillTx/>
              <a:latin typeface="Times New Roman" panose="02020603050405020304" pitchFamily="18" charset="0"/>
              <a:ea typeface="Arial Unicode MS" panose="020B0604020202020204" pitchFamily="34" charset="-122"/>
            </a:endParaRPr>
          </a:p>
        </p:txBody>
      </p:sp>
    </p:spTree>
    <p:extLst>
      <p:ext uri="{BB962C8B-B14F-4D97-AF65-F5344CB8AC3E}">
        <p14:creationId xmlns:p14="http://schemas.microsoft.com/office/powerpoint/2010/main" val="329400209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702" r:id="rId12"/>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5pPr>
      <a:lvl6pPr marL="25146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6pPr>
      <a:lvl7pPr marL="29718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7pPr>
      <a:lvl8pPr marL="34290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8pPr>
      <a:lvl9pPr marL="3886200" indent="-228600"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alibri" panose="020F0502020204030204" pitchFamily="34" charset="0"/>
          <a:ea typeface="Microsoft YaHei" panose="020B0503020204020204" pitchFamily="34"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kern="1200">
          <a:solidFill>
            <a:srgbClr val="000000"/>
          </a:solidFill>
          <a:latin typeface="+mn-lt"/>
          <a:ea typeface="+mn-ea"/>
          <a:cs typeface="+mn-cs"/>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1">
            <a:extLst>
              <a:ext uri="{FF2B5EF4-FFF2-40B4-BE49-F238E27FC236}">
                <a16:creationId xmlns:a16="http://schemas.microsoft.com/office/drawing/2014/main" id="{12192283-2188-49EF-946D-F9C1B94AC1C7}"/>
              </a:ext>
            </a:extLst>
          </p:cNvPr>
          <p:cNvSpPr>
            <a:spLocks noChangeArrowheads="1"/>
          </p:cNvSpPr>
          <p:nvPr/>
        </p:nvSpPr>
        <p:spPr bwMode="auto">
          <a:xfrm>
            <a:off x="0" y="6705600"/>
            <a:ext cx="9144000" cy="1524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3075" name="Rectangle 2">
            <a:extLst>
              <a:ext uri="{FF2B5EF4-FFF2-40B4-BE49-F238E27FC236}">
                <a16:creationId xmlns:a16="http://schemas.microsoft.com/office/drawing/2014/main" id="{E665A936-604C-4860-A6AE-009DE2BCFB49}"/>
              </a:ext>
            </a:extLst>
          </p:cNvPr>
          <p:cNvSpPr>
            <a:spLocks noChangeArrowheads="1"/>
          </p:cNvSpPr>
          <p:nvPr/>
        </p:nvSpPr>
        <p:spPr bwMode="auto">
          <a:xfrm>
            <a:off x="8991600" y="0"/>
            <a:ext cx="152400" cy="6858000"/>
          </a:xfrm>
          <a:prstGeom prst="rect">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3076" name="Oval 3">
            <a:extLst>
              <a:ext uri="{FF2B5EF4-FFF2-40B4-BE49-F238E27FC236}">
                <a16:creationId xmlns:a16="http://schemas.microsoft.com/office/drawing/2014/main" id="{08A9D80D-C0F8-4A62-BD71-ED25168701F3}"/>
              </a:ext>
            </a:extLst>
          </p:cNvPr>
          <p:cNvSpPr>
            <a:spLocks noChangeArrowheads="1"/>
          </p:cNvSpPr>
          <p:nvPr/>
        </p:nvSpPr>
        <p:spPr bwMode="auto">
          <a:xfrm>
            <a:off x="4267200" y="955675"/>
            <a:ext cx="609600" cy="609600"/>
          </a:xfrm>
          <a:prstGeom prst="ellipse">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3077" name="Rectangle 4">
            <a:extLst>
              <a:ext uri="{FF2B5EF4-FFF2-40B4-BE49-F238E27FC236}">
                <a16:creationId xmlns:a16="http://schemas.microsoft.com/office/drawing/2014/main" id="{F1C3FCFF-5B48-45D4-9357-434441CA4287}"/>
              </a:ext>
            </a:extLst>
          </p:cNvPr>
          <p:cNvSpPr>
            <a:spLocks noGrp="1" noChangeArrowheads="1"/>
          </p:cNvSpPr>
          <p:nvPr>
            <p:ph type="title"/>
          </p:nvPr>
        </p:nvSpPr>
        <p:spPr bwMode="auto">
          <a:xfrm>
            <a:off x="301625" y="228600"/>
            <a:ext cx="8531225"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s-ES"/>
              <a:t>Pulse para editar el formato del texto de título</a:t>
            </a:r>
          </a:p>
        </p:txBody>
      </p:sp>
      <p:sp>
        <p:nvSpPr>
          <p:cNvPr id="4101" name="Rectangle 5">
            <a:extLst>
              <a:ext uri="{FF2B5EF4-FFF2-40B4-BE49-F238E27FC236}">
                <a16:creationId xmlns:a16="http://schemas.microsoft.com/office/drawing/2014/main" id="{8AAFD80B-B1A2-4E35-9121-5B74F96A2187}"/>
              </a:ext>
            </a:extLst>
          </p:cNvPr>
          <p:cNvSpPr>
            <a:spLocks noGrp="1" noChangeArrowheads="1"/>
          </p:cNvSpPr>
          <p:nvPr>
            <p:ph type="dt"/>
          </p:nvPr>
        </p:nvSpPr>
        <p:spPr bwMode="auto">
          <a:xfrm>
            <a:off x="5791200" y="6405563"/>
            <a:ext cx="3041650" cy="361950"/>
          </a:xfrm>
          <a:prstGeom prst="rect">
            <a:avLst/>
          </a:prstGeom>
          <a:noFill/>
          <a:ln>
            <a:noFill/>
          </a:ln>
          <a:effectLst/>
        </p:spPr>
        <p:txBody>
          <a:bodyPr vert="horz" wrap="square" lIns="90000" tIns="45000" rIns="90000" bIns="45000" numCol="1" anchor="t" anchorCtr="0" compatLnSpc="1">
            <a:prstTxWarp prst="textNoShape">
              <a:avLst/>
            </a:prstTxWarp>
          </a:bodyPr>
          <a:lstStyle>
            <a:lvl1pPr marL="215900" indent="-215900" eaLnBrk="1" hangingPunct="1">
              <a:lnSpc>
                <a:spcPct val="100000"/>
              </a:lnSpc>
              <a:buClr>
                <a:srgbClr val="000000"/>
              </a:buClr>
              <a:buSzPct val="45000"/>
              <a:buFont typeface="Wingdings" panose="05000000000000000000" pitchFamily="2" charset="2"/>
              <a:buNone/>
              <a:tabLst>
                <a:tab pos="723900" algn="l"/>
                <a:tab pos="1447800" algn="l"/>
                <a:tab pos="2171700" algn="l"/>
                <a:tab pos="2895600" algn="l"/>
              </a:tabLst>
              <a:defRPr dirty="0">
                <a:solidFill>
                  <a:srgbClr val="000000"/>
                </a:solidFill>
                <a:latin typeface="+mj-lt"/>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tab pos="723900" algn="l"/>
                <a:tab pos="1447800" algn="l"/>
                <a:tab pos="2171700" algn="l"/>
                <a:tab pos="2895600" algn="l"/>
              </a:tabLst>
              <a:defRPr/>
            </a:pPr>
            <a:r>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t>20/09/18</a:t>
            </a:r>
          </a:p>
        </p:txBody>
      </p:sp>
      <p:sp>
        <p:nvSpPr>
          <p:cNvPr id="3079" name="Text Box 6">
            <a:extLst>
              <a:ext uri="{FF2B5EF4-FFF2-40B4-BE49-F238E27FC236}">
                <a16:creationId xmlns:a16="http://schemas.microsoft.com/office/drawing/2014/main" id="{85E385E1-26CB-4F4F-A388-D0673AAC361F}"/>
              </a:ext>
            </a:extLst>
          </p:cNvPr>
          <p:cNvSpPr txBox="1">
            <a:spLocks noChangeArrowheads="1"/>
          </p:cNvSpPr>
          <p:nvPr/>
        </p:nvSpPr>
        <p:spPr bwMode="auto">
          <a:xfrm>
            <a:off x="304800" y="6410325"/>
            <a:ext cx="35814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altLang="es-ES" sz="1800" b="0" i="0" u="none" strike="noStrike" kern="1200" cap="none" spc="0" normalizeH="0" baseline="0" noProof="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4103" name="Rectangle 7">
            <a:extLst>
              <a:ext uri="{FF2B5EF4-FFF2-40B4-BE49-F238E27FC236}">
                <a16:creationId xmlns:a16="http://schemas.microsoft.com/office/drawing/2014/main" id="{AC688A7E-24A5-487C-93DF-64FD3AC45DF8}"/>
              </a:ext>
            </a:extLst>
          </p:cNvPr>
          <p:cNvSpPr>
            <a:spLocks noGrp="1" noChangeArrowheads="1"/>
          </p:cNvSpPr>
          <p:nvPr>
            <p:ph type="sldNum"/>
          </p:nvPr>
        </p:nvSpPr>
        <p:spPr bwMode="auto">
          <a:xfrm>
            <a:off x="4362450" y="1027113"/>
            <a:ext cx="454025" cy="438150"/>
          </a:xfrm>
          <a:prstGeom prst="rect">
            <a:avLst/>
          </a:prstGeom>
          <a:noFill/>
          <a:ln>
            <a:noFill/>
          </a:ln>
          <a:effectLst/>
        </p:spPr>
        <p:txBody>
          <a:bodyPr vert="horz" wrap="square" lIns="90000" tIns="45000" rIns="90000" bIns="45000" numCol="1" anchor="t" anchorCtr="0" compatLnSpc="1">
            <a:prstTxWarp prst="textNoShape">
              <a:avLst/>
            </a:prstTxWarp>
          </a:bodyPr>
          <a:lstStyle>
            <a:lvl1pPr marL="215900" indent="-215900" eaLnBrk="1" hangingPunct="1">
              <a:lnSpc>
                <a:spcPct val="100000"/>
              </a:lnSpc>
              <a:buClr>
                <a:srgbClr val="000000"/>
              </a:buClr>
              <a:buSzPct val="45000"/>
              <a:buFont typeface="Wingdings" panose="05000000000000000000" pitchFamily="2" charset="2"/>
              <a:buNone/>
              <a:defRPr>
                <a:solidFill>
                  <a:srgbClr val="000000"/>
                </a:solidFill>
                <a:latin typeface="+mj-lt"/>
              </a:defRPr>
            </a:lvl1pPr>
          </a:lstStyle>
          <a:p>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fld id="{F03B56DC-913D-4502-BFB4-9B82F7F39781}" type="slidenum">
              <a:rPr kumimoji="0" lang="es-ES" altLang="es-ES" sz="1800" b="0" i="0" u="none" strike="noStrike" kern="1200" cap="none" spc="0" normalizeH="0" baseline="0" noProof="0">
                <a:ln>
                  <a:noFill/>
                </a:ln>
                <a:solidFill>
                  <a:srgbClr val="000000"/>
                </a:solidFill>
                <a:effectLst/>
                <a:uLnTx/>
                <a:uFillTx/>
                <a:latin typeface="Georgia"/>
                <a:ea typeface="Microsoft YaHei" panose="020B0503020204020204" pitchFamily="34" charset="-122"/>
                <a:cs typeface="+mn-cs"/>
              </a:rPr>
              <a:pPr marL="215900" marR="0" lvl="0" indent="-215900" algn="l" defTabSz="449263" rtl="0" eaLnBrk="1" fontAlgn="base" latinLnBrk="0" hangingPunct="1">
                <a:lnSpc>
                  <a:spcPct val="100000"/>
                </a:lnSpc>
                <a:spcBef>
                  <a:spcPct val="0"/>
                </a:spcBef>
                <a:spcAft>
                  <a:spcPct val="0"/>
                </a:spcAft>
                <a:buClr>
                  <a:srgbClr val="000000"/>
                </a:buClr>
                <a:buSzPct val="45000"/>
                <a:buFont typeface="Wingdings" panose="05000000000000000000" pitchFamily="2" charset="2"/>
                <a:buNone/>
                <a:tabLst/>
                <a:defRPr/>
              </a:pPr>
              <a:t>‹Nº›</a:t>
            </a:fld>
            <a:endParaRPr kumimoji="0" lang="es-ES" altLang="es-ES" sz="1800" b="0" i="0" u="none" strike="noStrike" kern="1200" cap="none" spc="0" normalizeH="0" baseline="0" noProof="0" dirty="0">
              <a:ln>
                <a:noFill/>
              </a:ln>
              <a:solidFill>
                <a:srgbClr val="000000"/>
              </a:solidFill>
              <a:effectLst/>
              <a:uLnTx/>
              <a:uFillTx/>
              <a:latin typeface="Georgia"/>
              <a:ea typeface="Microsoft YaHei" panose="020B0503020204020204" pitchFamily="34" charset="-122"/>
              <a:cs typeface="+mn-cs"/>
            </a:endParaRPr>
          </a:p>
        </p:txBody>
      </p:sp>
      <p:sp>
        <p:nvSpPr>
          <p:cNvPr id="3081" name="Rectangle 8">
            <a:extLst>
              <a:ext uri="{FF2B5EF4-FFF2-40B4-BE49-F238E27FC236}">
                <a16:creationId xmlns:a16="http://schemas.microsoft.com/office/drawing/2014/main" id="{FCF658E9-C0C9-46A6-BEBF-97F748D02040}"/>
              </a:ext>
            </a:extLst>
          </p:cNvPr>
          <p:cNvSpPr>
            <a:spLocks noGrp="1" noChangeArrowheads="1"/>
          </p:cNvSpPr>
          <p:nvPr>
            <p:ph type="body" idx="1"/>
          </p:nvPr>
        </p:nvSpPr>
        <p:spPr bwMode="auto">
          <a:xfrm>
            <a:off x="301625" y="1527175"/>
            <a:ext cx="8501063" cy="4568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es-ES"/>
              <a:t>Pulse para editar los formatos del texto del esquema</a:t>
            </a:r>
          </a:p>
          <a:p>
            <a:pPr lvl="1"/>
            <a:r>
              <a:rPr lang="en-GB" altLang="es-ES"/>
              <a:t>Segundo nivel del esquema</a:t>
            </a:r>
          </a:p>
          <a:p>
            <a:pPr lvl="2"/>
            <a:r>
              <a:rPr lang="en-GB" altLang="es-ES"/>
              <a:t>Tercer nivel del esquema</a:t>
            </a:r>
          </a:p>
          <a:p>
            <a:pPr lvl="3"/>
            <a:r>
              <a:rPr lang="en-GB" altLang="es-ES"/>
              <a:t>Cuarto nivel del esquema</a:t>
            </a:r>
          </a:p>
          <a:p>
            <a:pPr lvl="4"/>
            <a:r>
              <a:rPr lang="en-GB" altLang="es-ES"/>
              <a:t>Quinto nivel del esquema</a:t>
            </a:r>
          </a:p>
          <a:p>
            <a:pPr lvl="4"/>
            <a:r>
              <a:rPr lang="en-GB" altLang="es-ES"/>
              <a:t>Sexto nivel del esquema</a:t>
            </a:r>
          </a:p>
          <a:p>
            <a:pPr lvl="4"/>
            <a:r>
              <a:rPr lang="en-GB" altLang="es-ES"/>
              <a:t>Séptimo nivel del esquema</a:t>
            </a:r>
          </a:p>
          <a:p>
            <a:pPr lvl="4"/>
            <a:r>
              <a:rPr lang="en-GB" altLang="es-ES"/>
              <a:t>Octavo nivel del esquema</a:t>
            </a:r>
          </a:p>
          <a:p>
            <a:pPr lvl="4"/>
            <a:r>
              <a:rPr lang="en-GB" altLang="es-ES"/>
              <a:t>Noveno nivel del esquema</a:t>
            </a:r>
          </a:p>
        </p:txBody>
      </p:sp>
    </p:spTree>
    <p:extLst>
      <p:ext uri="{BB962C8B-B14F-4D97-AF65-F5344CB8AC3E}">
        <p14:creationId xmlns:p14="http://schemas.microsoft.com/office/powerpoint/2010/main" val="41303786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p:txStyles>
    <p:titleStyle>
      <a:lvl1pPr algn="l"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Microsoft YaHei" panose="020B0503020204020204" pitchFamily="34" charset="-122"/>
        </a:defRPr>
      </a:lvl2pPr>
      <a:lvl3pPr algn="l"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Microsoft YaHei" panose="020B0503020204020204" pitchFamily="34" charset="-122"/>
        </a:defRPr>
      </a:lvl3pPr>
      <a:lvl4pPr algn="l"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Microsoft YaHei" panose="020B0503020204020204" pitchFamily="34" charset="-122"/>
        </a:defRPr>
      </a:lvl4pPr>
      <a:lvl5pPr algn="l"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Microsoft YaHei" panose="020B0503020204020204" pitchFamily="34" charset="-122"/>
        </a:defRPr>
      </a:lvl5pPr>
      <a:lvl6pPr marL="2514600" indent="-228600" algn="l"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Microsoft YaHei" panose="020B0503020204020204" pitchFamily="34" charset="-122"/>
        </a:defRPr>
      </a:lvl6pPr>
      <a:lvl7pPr marL="2971800" indent="-228600" algn="l"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Microsoft YaHei" panose="020B0503020204020204" pitchFamily="34" charset="-122"/>
        </a:defRPr>
      </a:lvl7pPr>
      <a:lvl8pPr marL="3429000" indent="-228600" algn="l"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Microsoft YaHei" panose="020B0503020204020204" pitchFamily="34" charset="-122"/>
        </a:defRPr>
      </a:lvl8pPr>
      <a:lvl9pPr marL="3886200" indent="-228600" algn="l" defTabSz="449263" rtl="0" eaLnBrk="0" fontAlgn="base" hangingPunct="0">
        <a:lnSpc>
          <a:spcPct val="95000"/>
        </a:lnSpc>
        <a:spcBef>
          <a:spcPct val="0"/>
        </a:spcBef>
        <a:spcAft>
          <a:spcPct val="0"/>
        </a:spcAft>
        <a:buClr>
          <a:srgbClr val="000000"/>
        </a:buClr>
        <a:buSzPct val="100000"/>
        <a:buFont typeface="Times New Roman" panose="02020603050405020304" pitchFamily="18" charset="0"/>
        <a:defRPr>
          <a:solidFill>
            <a:srgbClr val="000000"/>
          </a:solidFill>
          <a:latin typeface="Georgia" panose="02040502050405020303" pitchFamily="18" charset="0"/>
          <a:ea typeface="Microsoft YaHei" panose="020B0503020204020204" pitchFamily="34" charset="-122"/>
        </a:defRPr>
      </a:lvl9pPr>
    </p:titleStyle>
    <p:bodyStyle>
      <a:lvl1pPr marL="342900" indent="-342900" algn="l" defTabSz="449263" rtl="0" eaLnBrk="0" fontAlgn="base" hangingPunct="0">
        <a:lnSpc>
          <a:spcPct val="102000"/>
        </a:lnSpc>
        <a:spcBef>
          <a:spcPct val="0"/>
        </a:spcBef>
        <a:spcAft>
          <a:spcPts val="1425"/>
        </a:spcAft>
        <a:buClr>
          <a:srgbClr val="000000"/>
        </a:buClr>
        <a:buSzPct val="100000"/>
        <a:buFont typeface="Times New Roman" panose="02020603050405020304" pitchFamily="18" charset="0"/>
        <a:defRPr sz="2700" kern="1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anose="02020603050405020304" pitchFamily="18" charset="0"/>
        <a:defRPr sz="2000" kern="1200">
          <a:solidFill>
            <a:srgbClr val="000000"/>
          </a:solidFill>
          <a:latin typeface="+mn-lt"/>
          <a:ea typeface="+mn-ea"/>
          <a:cs typeface="+mn-cs"/>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anose="02020603050405020304" pitchFamily="18" charset="0"/>
        <a:defRPr sz="2000" kern="1200">
          <a:solidFill>
            <a:srgbClr val="646B86"/>
          </a:solidFill>
          <a:latin typeface="+mn-lt"/>
          <a:ea typeface="+mn-ea"/>
          <a:cs typeface="+mn-cs"/>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51.xml"/><Relationship Id="rId1" Type="http://schemas.openxmlformats.org/officeDocument/2006/relationships/slideLayout" Target="../slideLayouts/slideLayout14.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1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75.png"/></Relationships>
</file>

<file path=ppt/slides/_rels/slide1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52.jpeg"/></Relationships>
</file>

<file path=ppt/slides/_rels/slide1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14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1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5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5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5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0.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0.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16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162.xml.rels><?xml version="1.0" encoding="UTF-8" standalone="yes"?>
<Relationships xmlns="http://schemas.openxmlformats.org/package/2006/relationships"><Relationship Id="rId3" Type="http://schemas.openxmlformats.org/officeDocument/2006/relationships/diagramLayout" Target="../diagrams/layout22.xml"/><Relationship Id="rId7" Type="http://schemas.openxmlformats.org/officeDocument/2006/relationships/image" Target="../media/image84.png"/><Relationship Id="rId2" Type="http://schemas.openxmlformats.org/officeDocument/2006/relationships/diagramData" Target="../diagrams/data22.xml"/><Relationship Id="rId1" Type="http://schemas.openxmlformats.org/officeDocument/2006/relationships/slideLayout" Target="../slideLayouts/slideLayout1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163.xml.rels><?xml version="1.0" encoding="UTF-8" standalone="yes"?>
<Relationships xmlns="http://schemas.openxmlformats.org/package/2006/relationships"><Relationship Id="rId3" Type="http://schemas.openxmlformats.org/officeDocument/2006/relationships/diagramLayout" Target="../diagrams/layout23.xml"/><Relationship Id="rId7" Type="http://schemas.openxmlformats.org/officeDocument/2006/relationships/image" Target="../media/image84.png"/><Relationship Id="rId2" Type="http://schemas.openxmlformats.org/officeDocument/2006/relationships/diagramData" Target="../diagrams/data23.xml"/><Relationship Id="rId1" Type="http://schemas.openxmlformats.org/officeDocument/2006/relationships/slideLayout" Target="../slideLayouts/slideLayout1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6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2.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www.publicdomainpictures.net/en/view-image.php?image=174454&amp;picture=yellow-heart"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7.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8.xml"/><Relationship Id="rId1" Type="http://schemas.openxmlformats.org/officeDocument/2006/relationships/slideLayout" Target="../slideLayouts/slideLayout3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3.xml"/></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7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8.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38.xml"/></Relationships>
</file>

<file path=ppt/slides/_rels/slide7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45.xm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52.jpeg"/><Relationship Id="rId2" Type="http://schemas.openxmlformats.org/officeDocument/2006/relationships/diagramData" Target="../diagrams/data10.xml"/><Relationship Id="rId1" Type="http://schemas.openxmlformats.org/officeDocument/2006/relationships/slideLayout" Target="../slideLayouts/slideLayout40.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4.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4.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50.xml"/><Relationship Id="rId1" Type="http://schemas.openxmlformats.org/officeDocument/2006/relationships/slideLayout" Target="../slideLayouts/slideLayout1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1">
            <a:extLst>
              <a:ext uri="{FF2B5EF4-FFF2-40B4-BE49-F238E27FC236}">
                <a16:creationId xmlns:a16="http://schemas.microsoft.com/office/drawing/2014/main" id="{B135266D-C26F-407F-A169-A49F0BADFB09}"/>
              </a:ext>
            </a:extLst>
          </p:cNvPr>
          <p:cNvSpPr>
            <a:spLocks noGrp="1" noChangeArrowheads="1"/>
          </p:cNvSpPr>
          <p:nvPr>
            <p:ph type="title"/>
          </p:nvPr>
        </p:nvSpPr>
        <p:spPr>
          <a:xfrm>
            <a:off x="689768" y="2443066"/>
            <a:ext cx="7772400" cy="1470025"/>
          </a:xfrm>
        </p:spPr>
        <p:txBody>
          <a:bodyPr/>
          <a:lstStyle/>
          <a:p>
            <a:pPr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000" b="1" spc="-1" dirty="0">
                <a:solidFill>
                  <a:srgbClr val="FF6600"/>
                </a:solidFill>
                <a:latin typeface="Arial" panose="020B0604020202020204" pitchFamily="34" charset="0"/>
                <a:ea typeface="+mn-ea"/>
                <a:cs typeface="Arial" panose="020B0604020202020204" pitchFamily="34" charset="0"/>
              </a:rPr>
              <a:t>TRATAMIENTO DEL TDAH EN EL ÁMBITO EDUCATIVO</a:t>
            </a:r>
          </a:p>
        </p:txBody>
      </p:sp>
      <p:sp>
        <p:nvSpPr>
          <p:cNvPr id="6146" name="Rectangle 2">
            <a:extLst>
              <a:ext uri="{FF2B5EF4-FFF2-40B4-BE49-F238E27FC236}">
                <a16:creationId xmlns:a16="http://schemas.microsoft.com/office/drawing/2014/main" id="{0AE1D0DB-7AFC-4E55-95F4-EF6B1F2FB5F0}"/>
              </a:ext>
            </a:extLst>
          </p:cNvPr>
          <p:cNvSpPr>
            <a:spLocks noGrp="1" noChangeArrowheads="1"/>
          </p:cNvSpPr>
          <p:nvPr>
            <p:ph type="subTitle" idx="4294967295"/>
          </p:nvPr>
        </p:nvSpPr>
        <p:spPr>
          <a:xfrm>
            <a:off x="1365058" y="4104334"/>
            <a:ext cx="6400800" cy="814388"/>
          </a:xfrm>
        </p:spPr>
        <p:txBody>
          <a:bodyPr lIns="90000" tIns="45000" rIns="90000" bIns="45000"/>
          <a:lstStyle/>
          <a:p>
            <a:pPr marL="0" indent="0"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b="1" spc="-1" dirty="0">
                <a:solidFill>
                  <a:srgbClr val="FF6600"/>
                </a:solidFill>
                <a:latin typeface="Arial" panose="020B0604020202020204" pitchFamily="34" charset="0"/>
                <a:cs typeface="Arial" panose="020B0604020202020204" pitchFamily="34" charset="0"/>
              </a:rPr>
              <a:t>Módulo IV</a:t>
            </a:r>
          </a:p>
          <a:p>
            <a:pPr marL="0" indent="0" algn="ctr" eaLnBrk="1" hangingPunct="1">
              <a:lnSpc>
                <a:spcPct val="100000"/>
              </a:lnSpc>
              <a:spcAft>
                <a:spcPct val="0"/>
              </a:spcAft>
              <a:tabLst>
                <a:tab pos="723900" algn="l"/>
                <a:tab pos="1447800" algn="l"/>
                <a:tab pos="2171700" algn="l"/>
                <a:tab pos="2895600" algn="l"/>
                <a:tab pos="3619500" algn="l"/>
                <a:tab pos="4343400" algn="l"/>
                <a:tab pos="5067300" algn="l"/>
                <a:tab pos="5791200" algn="l"/>
              </a:tabLst>
              <a:defRPr/>
            </a:pPr>
            <a:endParaRPr lang="es-ES" altLang="es-ES" sz="6600" dirty="0">
              <a:solidFill>
                <a:srgbClr val="FF6600"/>
              </a:solidFill>
              <a:latin typeface="Arial" panose="020B0604020202020204" pitchFamily="34" charset="0"/>
              <a:cs typeface="Arial" panose="020B0604020202020204" pitchFamily="34" charset="0"/>
            </a:endParaRPr>
          </a:p>
        </p:txBody>
      </p:sp>
      <p:pic>
        <p:nvPicPr>
          <p:cNvPr id="5124" name="Picture 3">
            <a:extLst>
              <a:ext uri="{FF2B5EF4-FFF2-40B4-BE49-F238E27FC236}">
                <a16:creationId xmlns:a16="http://schemas.microsoft.com/office/drawing/2014/main" id="{1FB2C27C-772C-4728-90AE-8439A30CC8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88913"/>
            <a:ext cx="2914650" cy="533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25" name="Picture 4">
            <a:extLst>
              <a:ext uri="{FF2B5EF4-FFF2-40B4-BE49-F238E27FC236}">
                <a16:creationId xmlns:a16="http://schemas.microsoft.com/office/drawing/2014/main" id="{08456E02-9788-4829-8176-02F62C69BD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2863" y="155575"/>
            <a:ext cx="1481137" cy="977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TextShape 2">
            <a:extLst>
              <a:ext uri="{FF2B5EF4-FFF2-40B4-BE49-F238E27FC236}">
                <a16:creationId xmlns:a16="http://schemas.microsoft.com/office/drawing/2014/main" id="{C568B217-03E2-45EA-A336-F872DEDD52A7}"/>
              </a:ext>
            </a:extLst>
          </p:cNvPr>
          <p:cNvSpPr txBox="1"/>
          <p:nvPr/>
        </p:nvSpPr>
        <p:spPr>
          <a:xfrm>
            <a:off x="1376362" y="5301208"/>
            <a:ext cx="6399213" cy="935037"/>
          </a:xfrm>
          <a:prstGeom prst="rect">
            <a:avLst/>
          </a:prstGeom>
          <a:noFill/>
          <a:ln w="9360">
            <a:noFill/>
          </a:ln>
        </p:spPr>
        <p:txBody>
          <a:bodyPr/>
          <a:lstStyle/>
          <a:p>
            <a:pPr algn="ctr" eaLnBrk="1" fontAlgn="auto" hangingPunct="1">
              <a:lnSpc>
                <a:spcPct val="93000"/>
              </a:lnSpc>
              <a:spcBef>
                <a:spcPts val="641"/>
              </a:spcBef>
              <a:spcAft>
                <a:spcPts val="0"/>
              </a:spcAft>
              <a:buClr>
                <a:srgbClr val="000000"/>
              </a:buClr>
              <a:buSzPct val="100000"/>
              <a:buFont typeface="Times New Roman" panose="02020603050405020304" pitchFamily="18" charset="0"/>
              <a:buNone/>
              <a:defRPr/>
            </a:pPr>
            <a:r>
              <a:rPr lang="es-ES" sz="3200" spc="-1" dirty="0">
                <a:solidFill>
                  <a:srgbClr val="48365A"/>
                </a:solidFill>
                <a:latin typeface="+mj-lt"/>
              </a:rPr>
              <a:t>Curso 2020-2021</a:t>
            </a:r>
            <a:endParaRPr lang="es-ES" sz="3200" spc="-1" dirty="0">
              <a:latin typeface="+mj-lt"/>
            </a:endParaRPr>
          </a:p>
          <a:p>
            <a:pPr algn="ctr" eaLnBrk="1" fontAlgn="auto" hangingPunct="1">
              <a:lnSpc>
                <a:spcPct val="93000"/>
              </a:lnSpc>
              <a:spcBef>
                <a:spcPts val="641"/>
              </a:spcBef>
              <a:spcAft>
                <a:spcPts val="0"/>
              </a:spcAft>
              <a:buClr>
                <a:srgbClr val="000000"/>
              </a:buClr>
              <a:buSzPct val="100000"/>
              <a:buFont typeface="Times New Roman" panose="02020603050405020304" pitchFamily="18" charset="0"/>
              <a:buNone/>
              <a:defRPr/>
            </a:pPr>
            <a:endParaRPr lang="es-ES" sz="4000" spc="-1" dirty="0">
              <a:latin typeface="Aria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916435BA-764B-441B-9CF0-DABB9E44189E}"/>
              </a:ext>
            </a:extLst>
          </p:cNvPr>
          <p:cNvSpPr txBox="1">
            <a:spLocks noChangeArrowheads="1"/>
          </p:cNvSpPr>
          <p:nvPr/>
        </p:nvSpPr>
        <p:spPr bwMode="auto">
          <a:xfrm>
            <a:off x="3347864" y="2456302"/>
            <a:ext cx="5191792" cy="4401698"/>
          </a:xfrm>
          <a:prstGeom prst="rect">
            <a:avLst/>
          </a:prstGeom>
          <a:noFill/>
          <a:ln>
            <a:noFill/>
          </a:ln>
          <a:effec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1268413" lvl="1" indent="-342900" algn="just" eaLnBrk="1">
              <a:lnSpc>
                <a:spcPct val="200000"/>
              </a:lnSpc>
              <a:spcBef>
                <a:spcPts val="800"/>
              </a:spcBef>
              <a:buClr>
                <a:srgbClr val="FF6600"/>
              </a:buClr>
              <a:buSzPct val="100000"/>
              <a:buFont typeface="Wingdings" panose="05000000000000000000" pitchFamily="2" charset="2"/>
              <a:buChar char="§"/>
              <a:defRPr/>
            </a:pPr>
            <a:r>
              <a:rPr lang="en-GB" altLang="es-ES" sz="2000" dirty="0" err="1">
                <a:cs typeface="Arial" panose="020B0604020202020204" pitchFamily="34" charset="0"/>
              </a:rPr>
              <a:t>Esfuerzo</a:t>
            </a:r>
            <a:r>
              <a:rPr lang="en-GB" altLang="es-ES" sz="2000" dirty="0">
                <a:cs typeface="Arial" panose="020B0604020202020204" pitchFamily="34" charset="0"/>
              </a:rPr>
              <a:t> </a:t>
            </a:r>
            <a:r>
              <a:rPr lang="en-GB" altLang="es-ES" sz="2000" dirty="0" err="1">
                <a:cs typeface="Arial" panose="020B0604020202020204" pitchFamily="34" charset="0"/>
              </a:rPr>
              <a:t>por</a:t>
            </a:r>
            <a:r>
              <a:rPr lang="en-GB" altLang="es-ES" sz="2000" dirty="0">
                <a:cs typeface="Arial" panose="020B0604020202020204" pitchFamily="34" charset="0"/>
              </a:rPr>
              <a:t> </a:t>
            </a:r>
            <a:r>
              <a:rPr lang="en-GB" altLang="es-ES" sz="2000" dirty="0" err="1">
                <a:cs typeface="Arial" panose="020B0604020202020204" pitchFamily="34" charset="0"/>
              </a:rPr>
              <a:t>conseguir</a:t>
            </a:r>
            <a:r>
              <a:rPr lang="en-GB" altLang="es-ES" sz="2000" dirty="0">
                <a:cs typeface="Arial" panose="020B0604020202020204" pitchFamily="34" charset="0"/>
              </a:rPr>
              <a:t> </a:t>
            </a:r>
            <a:r>
              <a:rPr lang="en-GB" altLang="es-ES" sz="2000" dirty="0" err="1">
                <a:cs typeface="Arial" panose="020B0604020202020204" pitchFamily="34" charset="0"/>
              </a:rPr>
              <a:t>los</a:t>
            </a:r>
            <a:r>
              <a:rPr lang="en-GB" altLang="es-ES" sz="2000" dirty="0">
                <a:cs typeface="Arial" panose="020B0604020202020204" pitchFamily="34" charset="0"/>
              </a:rPr>
              <a:t> </a:t>
            </a:r>
            <a:r>
              <a:rPr lang="en-GB" altLang="es-ES" sz="2000" dirty="0" err="1">
                <a:cs typeface="Arial" panose="020B0604020202020204" pitchFamily="34" charset="0"/>
              </a:rPr>
              <a:t>objetivos</a:t>
            </a:r>
            <a:r>
              <a:rPr lang="en-GB" altLang="es-ES" sz="2000" dirty="0">
                <a:cs typeface="Arial" panose="020B0604020202020204" pitchFamily="34" charset="0"/>
              </a:rPr>
              <a:t> con TTEE </a:t>
            </a:r>
            <a:r>
              <a:rPr lang="en-GB" altLang="es-ES" sz="2000" dirty="0" err="1">
                <a:cs typeface="Arial" panose="020B0604020202020204" pitchFamily="34" charset="0"/>
              </a:rPr>
              <a:t>ineficaces</a:t>
            </a:r>
            <a:r>
              <a:rPr lang="en-GB" altLang="es-ES" sz="2000" dirty="0">
                <a:cs typeface="Arial" panose="020B0604020202020204" pitchFamily="34" charset="0"/>
              </a:rPr>
              <a:t>.</a:t>
            </a:r>
          </a:p>
          <a:p>
            <a:pPr marL="1268413" lvl="1" indent="-342900" algn="just" eaLnBrk="1">
              <a:lnSpc>
                <a:spcPct val="200000"/>
              </a:lnSpc>
              <a:spcBef>
                <a:spcPts val="800"/>
              </a:spcBef>
              <a:buClr>
                <a:srgbClr val="FF6600"/>
              </a:buClr>
              <a:buSzPct val="100000"/>
              <a:buFont typeface="Wingdings" panose="05000000000000000000" pitchFamily="2" charset="2"/>
              <a:buChar char="§"/>
              <a:defRPr/>
            </a:pPr>
            <a:r>
              <a:rPr lang="en-GB" altLang="es-ES" sz="2000" dirty="0" err="1">
                <a:cs typeface="Arial" panose="020B0604020202020204" pitchFamily="34" charset="0"/>
              </a:rPr>
              <a:t>Tiempo</a:t>
            </a:r>
            <a:r>
              <a:rPr lang="en-GB" altLang="es-ES" sz="2000" dirty="0">
                <a:cs typeface="Arial" panose="020B0604020202020204" pitchFamily="34" charset="0"/>
              </a:rPr>
              <a:t> de </a:t>
            </a:r>
            <a:r>
              <a:rPr lang="en-GB" altLang="es-ES" sz="2000" dirty="0" err="1">
                <a:cs typeface="Arial" panose="020B0604020202020204" pitchFamily="34" charset="0"/>
              </a:rPr>
              <a:t>estudio</a:t>
            </a:r>
            <a:r>
              <a:rPr lang="en-GB" altLang="es-ES" sz="2000" dirty="0">
                <a:cs typeface="Arial" panose="020B0604020202020204" pitchFamily="34" charset="0"/>
              </a:rPr>
              <a:t> sin </a:t>
            </a:r>
            <a:r>
              <a:rPr lang="en-GB" altLang="es-ES" sz="2000" dirty="0" err="1">
                <a:cs typeface="Arial" panose="020B0604020202020204" pitchFamily="34" charset="0"/>
              </a:rPr>
              <a:t>optimizar</a:t>
            </a:r>
            <a:r>
              <a:rPr lang="en-GB" altLang="es-ES" sz="2000" dirty="0">
                <a:cs typeface="Arial" panose="020B0604020202020204" pitchFamily="34" charset="0"/>
              </a:rPr>
              <a:t>.</a:t>
            </a:r>
          </a:p>
          <a:p>
            <a:pPr marL="1268413" lvl="1" indent="-342900" algn="just" eaLnBrk="1">
              <a:lnSpc>
                <a:spcPct val="200000"/>
              </a:lnSpc>
              <a:spcBef>
                <a:spcPts val="800"/>
              </a:spcBef>
              <a:buClr>
                <a:srgbClr val="FF6600"/>
              </a:buClr>
              <a:buSzPct val="100000"/>
              <a:buFont typeface="Wingdings" panose="05000000000000000000" pitchFamily="2" charset="2"/>
              <a:buChar char="§"/>
              <a:defRPr/>
            </a:pPr>
            <a:r>
              <a:rPr lang="en-GB" altLang="es-ES" sz="2000" dirty="0" err="1">
                <a:cs typeface="Arial" panose="020B0604020202020204" pitchFamily="34" charset="0"/>
              </a:rPr>
              <a:t>Resultados</a:t>
            </a:r>
            <a:r>
              <a:rPr lang="en-GB" altLang="es-ES" sz="2000" dirty="0">
                <a:cs typeface="Arial" panose="020B0604020202020204" pitchFamily="34" charset="0"/>
              </a:rPr>
              <a:t> </a:t>
            </a:r>
            <a:r>
              <a:rPr lang="en-GB" altLang="es-ES" sz="2000" dirty="0" err="1">
                <a:cs typeface="Arial" panose="020B0604020202020204" pitchFamily="34" charset="0"/>
              </a:rPr>
              <a:t>negativos</a:t>
            </a:r>
            <a:r>
              <a:rPr lang="en-GB" altLang="es-ES" sz="2000" dirty="0">
                <a:cs typeface="Arial" panose="020B0604020202020204" pitchFamily="34" charset="0"/>
              </a:rPr>
              <a:t>: </a:t>
            </a:r>
            <a:r>
              <a:rPr lang="en-GB" altLang="es-ES" sz="2000" dirty="0" err="1">
                <a:cs typeface="Arial" panose="020B0604020202020204" pitchFamily="34" charset="0"/>
              </a:rPr>
              <a:t>tirar</a:t>
            </a:r>
            <a:r>
              <a:rPr lang="en-GB" altLang="es-ES" sz="2000" dirty="0">
                <a:cs typeface="Arial" panose="020B0604020202020204" pitchFamily="34" charset="0"/>
              </a:rPr>
              <a:t> la </a:t>
            </a:r>
            <a:r>
              <a:rPr lang="en-GB" altLang="es-ES" sz="2000" dirty="0" err="1">
                <a:cs typeface="Arial" panose="020B0604020202020204" pitchFamily="34" charset="0"/>
              </a:rPr>
              <a:t>toalla</a:t>
            </a:r>
            <a:r>
              <a:rPr lang="en-GB" altLang="es-ES" sz="2000" dirty="0">
                <a:cs typeface="Arial" panose="020B0604020202020204" pitchFamily="34" charset="0"/>
              </a:rPr>
              <a:t> o </a:t>
            </a:r>
            <a:r>
              <a:rPr lang="en-GB" altLang="es-ES" sz="2000" dirty="0" err="1">
                <a:cs typeface="Arial" panose="020B0604020202020204" pitchFamily="34" charset="0"/>
              </a:rPr>
              <a:t>huelgas</a:t>
            </a:r>
            <a:r>
              <a:rPr lang="en-GB" altLang="es-ES" sz="2000" dirty="0">
                <a:cs typeface="Arial" panose="020B0604020202020204" pitchFamily="34" charset="0"/>
              </a:rPr>
              <a:t> de </a:t>
            </a:r>
            <a:r>
              <a:rPr lang="en-GB" altLang="es-ES" sz="2000" dirty="0" err="1">
                <a:cs typeface="Arial" panose="020B0604020202020204" pitchFamily="34" charset="0"/>
              </a:rPr>
              <a:t>brazos</a:t>
            </a:r>
            <a:r>
              <a:rPr lang="en-GB" altLang="es-ES" sz="2000" dirty="0">
                <a:cs typeface="Arial" panose="020B0604020202020204" pitchFamily="34" charset="0"/>
              </a:rPr>
              <a:t> </a:t>
            </a:r>
            <a:r>
              <a:rPr lang="en-GB" altLang="es-ES" sz="2000" dirty="0" err="1">
                <a:cs typeface="Arial" panose="020B0604020202020204" pitchFamily="34" charset="0"/>
              </a:rPr>
              <a:t>caidos</a:t>
            </a:r>
            <a:r>
              <a:rPr lang="en-GB" altLang="es-ES" sz="2000" dirty="0">
                <a:cs typeface="Arial" panose="020B0604020202020204" pitchFamily="34" charset="0"/>
              </a:rPr>
              <a:t>.</a:t>
            </a:r>
          </a:p>
        </p:txBody>
      </p:sp>
      <p:sp>
        <p:nvSpPr>
          <p:cNvPr id="23555" name="Rectangle 2">
            <a:extLst>
              <a:ext uri="{FF2B5EF4-FFF2-40B4-BE49-F238E27FC236}">
                <a16:creationId xmlns:a16="http://schemas.microsoft.com/office/drawing/2014/main" id="{397627EC-BCE9-4A0A-BD1B-6EBB0D78BF3E}"/>
              </a:ext>
            </a:extLst>
          </p:cNvPr>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3556" name="Rectangle 3">
            <a:extLst>
              <a:ext uri="{FF2B5EF4-FFF2-40B4-BE49-F238E27FC236}">
                <a16:creationId xmlns:a16="http://schemas.microsoft.com/office/drawing/2014/main" id="{E4CDBFC0-C02D-4DB8-9D27-606EEB0B8403}"/>
              </a:ext>
            </a:extLst>
          </p:cNvPr>
          <p:cNvSpPr>
            <a:spLocks noChangeArrowheads="1"/>
          </p:cNvSpPr>
          <p:nvPr/>
        </p:nvSpPr>
        <p:spPr bwMode="auto">
          <a:xfrm>
            <a:off x="307975" y="7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3557" name="Rectangle 4">
            <a:extLst>
              <a:ext uri="{FF2B5EF4-FFF2-40B4-BE49-F238E27FC236}">
                <a16:creationId xmlns:a16="http://schemas.microsoft.com/office/drawing/2014/main" id="{0AA26BA4-8FE7-44BE-860A-E4C2776E29E1}"/>
              </a:ext>
            </a:extLst>
          </p:cNvPr>
          <p:cNvSpPr>
            <a:spLocks noChangeArrowheads="1"/>
          </p:cNvSpPr>
          <p:nvPr/>
        </p:nvSpPr>
        <p:spPr bwMode="auto">
          <a:xfrm>
            <a:off x="460375" y="160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3558" name="Rectangle 5">
            <a:extLst>
              <a:ext uri="{FF2B5EF4-FFF2-40B4-BE49-F238E27FC236}">
                <a16:creationId xmlns:a16="http://schemas.microsoft.com/office/drawing/2014/main" id="{2A6AF249-1688-4267-B810-303600A5F87F}"/>
              </a:ext>
            </a:extLst>
          </p:cNvPr>
          <p:cNvSpPr>
            <a:spLocks noChangeArrowheads="1"/>
          </p:cNvSpPr>
          <p:nvPr/>
        </p:nvSpPr>
        <p:spPr bwMode="auto">
          <a:xfrm>
            <a:off x="612775" y="3127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3561" name="Rectangle 1">
            <a:extLst>
              <a:ext uri="{FF2B5EF4-FFF2-40B4-BE49-F238E27FC236}">
                <a16:creationId xmlns:a16="http://schemas.microsoft.com/office/drawing/2014/main" id="{545A3C6F-CB3B-4CEF-8E9C-D66CB0C61D06}"/>
              </a:ext>
            </a:extLst>
          </p:cNvPr>
          <p:cNvSpPr txBox="1">
            <a:spLocks noChangeArrowheads="1"/>
          </p:cNvSpPr>
          <p:nvPr/>
        </p:nvSpPr>
        <p:spPr bwMode="auto">
          <a:xfrm>
            <a:off x="457200" y="274638"/>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n-GB" altLang="es-ES" sz="3600" b="1" dirty="0">
                <a:solidFill>
                  <a:srgbClr val="FF6600"/>
                </a:solidFill>
                <a:latin typeface="Arial" panose="020B0604020202020204" pitchFamily="34" charset="0"/>
              </a:rPr>
              <a:t>RELACIÓN ENTRE MOTIVACIÓN Y TDAH</a:t>
            </a:r>
          </a:p>
        </p:txBody>
      </p:sp>
      <p:pic>
        <p:nvPicPr>
          <p:cNvPr id="1026" name="Picture 2" descr="Niño cansado mientras está en casa Foto gra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882" y="2772655"/>
            <a:ext cx="3346425" cy="2320045"/>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809625" y="4754146"/>
            <a:ext cx="2934072" cy="338554"/>
          </a:xfrm>
          <a:prstGeom prst="rect">
            <a:avLst/>
          </a:prstGeom>
        </p:spPr>
        <p:txBody>
          <a:bodyPr wrap="square">
            <a:spAutoFit/>
          </a:bodyPr>
          <a:lstStyle/>
          <a:p>
            <a:r>
              <a:rPr lang="es-ES" sz="800" dirty="0"/>
              <a:t>&lt;a </a:t>
            </a:r>
            <a:r>
              <a:rPr lang="es-ES" sz="800" dirty="0" err="1"/>
              <a:t>href</a:t>
            </a:r>
            <a:r>
              <a:rPr lang="es-ES" sz="800" dirty="0"/>
              <a:t>="https://www.freepik.es/fotos/educacion"&gt;Foto de Educación creado por </a:t>
            </a:r>
            <a:r>
              <a:rPr lang="es-ES" sz="800" dirty="0" err="1"/>
              <a:t>freepik</a:t>
            </a:r>
            <a:r>
              <a:rPr lang="es-ES" sz="800" dirty="0"/>
              <a:t> - www.freepik.es&lt;/a&gt;</a:t>
            </a:r>
          </a:p>
        </p:txBody>
      </p:sp>
      <p:sp>
        <p:nvSpPr>
          <p:cNvPr id="4" name="CuadroTexto 3"/>
          <p:cNvSpPr txBox="1"/>
          <p:nvPr/>
        </p:nvSpPr>
        <p:spPr>
          <a:xfrm>
            <a:off x="544149" y="1858824"/>
            <a:ext cx="8049352" cy="430887"/>
          </a:xfrm>
          <a:prstGeom prst="rect">
            <a:avLst/>
          </a:prstGeom>
          <a:noFill/>
        </p:spPr>
        <p:txBody>
          <a:bodyPr wrap="square" rtlCol="0">
            <a:spAutoFit/>
          </a:bodyPr>
          <a:lstStyle/>
          <a:p>
            <a:r>
              <a:rPr lang="es-ES" sz="2200" dirty="0"/>
              <a:t>Experiencias negativas relacionadas con los estudios: </a:t>
            </a:r>
          </a:p>
        </p:txBody>
      </p:sp>
    </p:spTree>
    <p:extLst>
      <p:ext uri="{BB962C8B-B14F-4D97-AF65-F5344CB8AC3E}">
        <p14:creationId xmlns:p14="http://schemas.microsoft.com/office/powerpoint/2010/main" val="1309764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4B2954C-C944-430D-89A5-508797DAD959}"/>
              </a:ext>
            </a:extLst>
          </p:cNvPr>
          <p:cNvSpPr>
            <a:spLocks noChangeArrowheads="1"/>
          </p:cNvSpPr>
          <p:nvPr/>
        </p:nvSpPr>
        <p:spPr bwMode="auto">
          <a:xfrm>
            <a:off x="1619250" y="243373"/>
            <a:ext cx="6637407"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b="1" dirty="0">
                <a:solidFill>
                  <a:srgbClr val="FF6600"/>
                </a:solidFill>
                <a:cs typeface="Arial" panose="020B0604020202020204" pitchFamily="34" charset="0"/>
              </a:rPr>
              <a:t>FAMILIA-CENTRO: FUNDAMENTALES EN LA EVOLUCIÓN DEL TDAH</a:t>
            </a:r>
          </a:p>
        </p:txBody>
      </p:sp>
      <p:sp>
        <p:nvSpPr>
          <p:cNvPr id="3" name="Text Box 3">
            <a:extLst>
              <a:ext uri="{FF2B5EF4-FFF2-40B4-BE49-F238E27FC236}">
                <a16:creationId xmlns:a16="http://schemas.microsoft.com/office/drawing/2014/main" id="{91017FAF-909D-4254-B8CB-2768566ECFDA}"/>
              </a:ext>
            </a:extLst>
          </p:cNvPr>
          <p:cNvSpPr txBox="1">
            <a:spLocks noChangeArrowheads="1"/>
          </p:cNvSpPr>
          <p:nvPr/>
        </p:nvSpPr>
        <p:spPr bwMode="auto">
          <a:xfrm>
            <a:off x="468105" y="1839277"/>
            <a:ext cx="8207790" cy="15967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1138" indent="-211138">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1pPr>
            <a:lvl2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2pPr>
            <a:lvl3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3pPr>
            <a:lvl4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4pPr>
            <a:lvl5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9pPr>
          </a:lstStyle>
          <a:p>
            <a:pPr marL="0" indent="0" algn="just">
              <a:buSzPct val="45000"/>
            </a:pPr>
            <a:r>
              <a:rPr lang="es-ES" altLang="es-ES" sz="1700" b="1" i="1" dirty="0">
                <a:solidFill>
                  <a:srgbClr val="FF6600"/>
                </a:solidFill>
                <a:cs typeface="Arial" panose="020B0604020202020204" pitchFamily="34" charset="0"/>
              </a:rPr>
              <a:t>Las</a:t>
            </a:r>
            <a:r>
              <a:rPr lang="es-ES" altLang="es-ES" sz="1700" b="1" dirty="0">
                <a:solidFill>
                  <a:srgbClr val="FF6600"/>
                </a:solidFill>
                <a:cs typeface="Arial" panose="020B0604020202020204" pitchFamily="34" charset="0"/>
              </a:rPr>
              <a:t> </a:t>
            </a:r>
            <a:r>
              <a:rPr lang="es-ES" altLang="es-ES" sz="1700" b="1" i="1" dirty="0">
                <a:solidFill>
                  <a:srgbClr val="FF6600"/>
                </a:solidFill>
                <a:cs typeface="Arial" panose="020B0604020202020204" pitchFamily="34" charset="0"/>
              </a:rPr>
              <a:t>dificultades de organización y planificación de los alumnos con TDAH provocan frecuentemente que las comunicaciones del centro y la información de la agenda no lleguen al propio alumno y a la familia.</a:t>
            </a:r>
            <a:r>
              <a:rPr lang="es-ES" altLang="es-ES" sz="1700" b="1" i="1" dirty="0">
                <a:solidFill>
                  <a:schemeClr val="tx1"/>
                </a:solidFill>
                <a:cs typeface="Arial" panose="020B0604020202020204" pitchFamily="34" charset="0"/>
              </a:rPr>
              <a:t> </a:t>
            </a:r>
          </a:p>
          <a:p>
            <a:pPr marL="0" indent="0" algn="just">
              <a:buSzPct val="45000"/>
            </a:pPr>
            <a:r>
              <a:rPr lang="es-ES" altLang="es-ES" sz="1700" dirty="0">
                <a:solidFill>
                  <a:schemeClr val="tx1"/>
                </a:solidFill>
                <a:cs typeface="Arial" panose="020B0604020202020204" pitchFamily="34" charset="0"/>
              </a:rPr>
              <a:t>Esta situación se da en los alumnos con TDAH tanto de primaria como de secundaria</a:t>
            </a:r>
            <a:r>
              <a:rPr lang="es-ES" altLang="es-ES" sz="1700" dirty="0">
                <a:solidFill>
                  <a:srgbClr val="000000"/>
                </a:solidFill>
                <a:cs typeface="Arial" panose="020B0604020202020204" pitchFamily="34" charset="0"/>
              </a:rPr>
              <a:t>.</a:t>
            </a:r>
          </a:p>
          <a:p>
            <a:pPr marL="0" indent="0" algn="just">
              <a:buSzPct val="45000"/>
            </a:pPr>
            <a:endParaRPr lang="es-ES" altLang="es-ES" sz="1700" dirty="0">
              <a:solidFill>
                <a:srgbClr val="000000"/>
              </a:solidFill>
              <a:cs typeface="Arial" panose="020B0604020202020204" pitchFamily="34" charset="0"/>
            </a:endParaRPr>
          </a:p>
          <a:p>
            <a:pPr marL="0" indent="0" algn="just">
              <a:buSzPct val="45000"/>
            </a:pPr>
            <a:endParaRPr lang="es-ES" altLang="es-ES" sz="1700" dirty="0">
              <a:solidFill>
                <a:srgbClr val="000000"/>
              </a:solidFill>
              <a:cs typeface="Arial" panose="020B0604020202020204" pitchFamily="34" charset="0"/>
            </a:endParaRPr>
          </a:p>
        </p:txBody>
      </p:sp>
      <p:pic>
        <p:nvPicPr>
          <p:cNvPr id="3074" name="Picture 2" descr="MegÃ¡fono, Altavoz, Hablar, Voz Alta, La ComunicaciÃ³n">
            <a:extLst>
              <a:ext uri="{FF2B5EF4-FFF2-40B4-BE49-F238E27FC236}">
                <a16:creationId xmlns:a16="http://schemas.microsoft.com/office/drawing/2014/main" id="{3BA7CA99-21BA-4B6D-9C9B-DBEB69D84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5208" y="3065461"/>
            <a:ext cx="2757189" cy="3544957"/>
          </a:xfrm>
          <a:prstGeom prst="roundRect">
            <a:avLst>
              <a:gd name="adj" fmla="val 13400"/>
            </a:avLst>
          </a:prstGeom>
          <a:solidFill>
            <a:srgbClr val="FFFFFF">
              <a:shade val="85000"/>
            </a:srgbClr>
          </a:solidFill>
          <a:ln>
            <a:noFill/>
          </a:ln>
          <a:effectLst>
            <a:reflection blurRad="12700" stA="38000" endPos="28000" dist="5000" dir="5400000" sy="-100000" algn="bl" rotWithShape="0"/>
          </a:effectLst>
        </p:spPr>
      </p:pic>
      <p:sp>
        <p:nvSpPr>
          <p:cNvPr id="5" name="CuadroTexto 4">
            <a:extLst>
              <a:ext uri="{FF2B5EF4-FFF2-40B4-BE49-F238E27FC236}">
                <a16:creationId xmlns:a16="http://schemas.microsoft.com/office/drawing/2014/main" id="{71F66590-3C9E-41E1-8A3D-8EF800F10593}"/>
              </a:ext>
            </a:extLst>
          </p:cNvPr>
          <p:cNvSpPr txBox="1"/>
          <p:nvPr/>
        </p:nvSpPr>
        <p:spPr>
          <a:xfrm>
            <a:off x="809625" y="3896139"/>
            <a:ext cx="4452730" cy="1661989"/>
          </a:xfrm>
          <a:prstGeom prst="rect">
            <a:avLst/>
          </a:prstGeom>
          <a:noFill/>
          <a:ln w="12700" cap="flat">
            <a:solidFill>
              <a:srgbClr val="FF66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just">
              <a:buSzPct val="45000"/>
              <a:buFont typeface="Wingdings" panose="05000000000000000000" pitchFamily="2" charset="2"/>
              <a:buChar char=""/>
            </a:pPr>
            <a:endParaRPr lang="es-ES" altLang="es-ES" sz="1700" b="1" i="1" dirty="0">
              <a:latin typeface="Arial" panose="020B0604020202020204" pitchFamily="34" charset="0"/>
              <a:cs typeface="Arial" panose="020B0604020202020204" pitchFamily="34" charset="0"/>
            </a:endParaRPr>
          </a:p>
          <a:p>
            <a:pPr algn="just">
              <a:buSzPct val="45000"/>
            </a:pPr>
            <a:r>
              <a:rPr lang="es-ES" altLang="es-ES" sz="1700" b="1" i="1" dirty="0">
                <a:solidFill>
                  <a:srgbClr val="FF6600"/>
                </a:solidFill>
                <a:latin typeface="Arial" panose="020B0604020202020204" pitchFamily="34" charset="0"/>
                <a:cs typeface="Arial" panose="020B0604020202020204" pitchFamily="34" charset="0"/>
              </a:rPr>
              <a:t>Fundamental la coordinación y comunicación </a:t>
            </a:r>
            <a:r>
              <a:rPr lang="es-ES" altLang="es-ES" sz="1700" dirty="0">
                <a:solidFill>
                  <a:srgbClr val="000000"/>
                </a:solidFill>
                <a:latin typeface="Arial" panose="020B0604020202020204" pitchFamily="34" charset="0"/>
                <a:cs typeface="Arial" panose="020B0604020202020204" pitchFamily="34" charset="0"/>
              </a:rPr>
              <a:t>entre el centro, orientador psicopedagógico, profesores, familia y/o profesionales externos. </a:t>
            </a:r>
          </a:p>
          <a:p>
            <a:pPr marL="0" marR="0" indent="0" algn="l" defTabSz="914400" rtl="0" fontAlgn="auto" latinLnBrk="0" hangingPunct="0">
              <a:lnSpc>
                <a:spcPct val="100000"/>
              </a:lnSpc>
              <a:spcBef>
                <a:spcPts val="0"/>
              </a:spcBef>
              <a:spcAft>
                <a:spcPts val="0"/>
              </a:spcAft>
              <a:buClrTx/>
              <a:buSzTx/>
              <a:buFontTx/>
              <a:buNone/>
              <a:tabLst/>
            </a:pPr>
            <a:endParaRPr kumimoji="0" lang="es-ES" sz="17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2569266826"/>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D52CE57F-A55C-4D69-8B4A-43F825981EC4}"/>
              </a:ext>
            </a:extLst>
          </p:cNvPr>
          <p:cNvSpPr/>
          <p:nvPr/>
        </p:nvSpPr>
        <p:spPr>
          <a:xfrm>
            <a:off x="860513" y="1268760"/>
            <a:ext cx="7388087" cy="4662815"/>
          </a:xfrm>
          <a:prstGeom prst="rect">
            <a:avLst/>
          </a:prstGeom>
        </p:spPr>
        <p:txBody>
          <a:bodyPr wrap="square">
            <a:spAutoFit/>
          </a:bodyPr>
          <a:lstStyle/>
          <a:p>
            <a:pPr algn="just">
              <a:lnSpc>
                <a:spcPct val="150000"/>
              </a:lnSpc>
              <a:buSzPct val="45000"/>
            </a:pPr>
            <a:r>
              <a:rPr lang="es-ES" altLang="es-ES" dirty="0">
                <a:solidFill>
                  <a:srgbClr val="000000"/>
                </a:solidFill>
                <a:cs typeface="Arial" panose="020B0604020202020204" pitchFamily="34" charset="0"/>
              </a:rPr>
              <a:t>La </a:t>
            </a:r>
            <a:r>
              <a:rPr lang="es-ES" altLang="es-ES" b="1" dirty="0">
                <a:solidFill>
                  <a:srgbClr val="FF6600"/>
                </a:solidFill>
                <a:cs typeface="Arial" panose="020B0604020202020204" pitchFamily="34" charset="0"/>
              </a:rPr>
              <a:t>comunicación</a:t>
            </a:r>
            <a:r>
              <a:rPr lang="es-ES" altLang="es-ES" b="1" dirty="0">
                <a:solidFill>
                  <a:srgbClr val="000000"/>
                </a:solidFill>
                <a:cs typeface="Arial" panose="020B0604020202020204" pitchFamily="34" charset="0"/>
              </a:rPr>
              <a:t> </a:t>
            </a:r>
            <a:r>
              <a:rPr lang="es-ES" altLang="es-ES" dirty="0">
                <a:solidFill>
                  <a:srgbClr val="000000"/>
                </a:solidFill>
                <a:cs typeface="Arial" panose="020B0604020202020204" pitchFamily="34" charset="0"/>
              </a:rPr>
              <a:t>es muy importante, sin ella es muy difícil que se mantenga de forma consistente la supervisión del trabajo en casa o por parte de los profesionales externos que puedan dar apoyo al alumno, de acuerdo a las expectativas del centro educativo, con el objeto de mejorar el rendimiento académico. </a:t>
            </a:r>
          </a:p>
          <a:p>
            <a:pPr algn="just">
              <a:lnSpc>
                <a:spcPct val="150000"/>
              </a:lnSpc>
              <a:buSzPct val="45000"/>
              <a:buFont typeface="Wingdings" panose="05000000000000000000" pitchFamily="2" charset="2"/>
              <a:buChar char=""/>
            </a:pPr>
            <a:endParaRPr lang="es-ES" altLang="es-ES" dirty="0">
              <a:solidFill>
                <a:srgbClr val="000000"/>
              </a:solidFill>
              <a:cs typeface="Arial" panose="020B0604020202020204" pitchFamily="34" charset="0"/>
            </a:endParaRPr>
          </a:p>
          <a:p>
            <a:pPr algn="just">
              <a:lnSpc>
                <a:spcPct val="150000"/>
              </a:lnSpc>
              <a:buSzPct val="45000"/>
            </a:pPr>
            <a:r>
              <a:rPr lang="es-ES" altLang="es-ES" dirty="0">
                <a:solidFill>
                  <a:srgbClr val="000000"/>
                </a:solidFill>
                <a:cs typeface="Arial" panose="020B0604020202020204" pitchFamily="34" charset="0"/>
              </a:rPr>
              <a:t>Es recomendable encontrar la forma de asegurarse de </a:t>
            </a:r>
            <a:r>
              <a:rPr lang="es-ES" altLang="es-ES" b="1" dirty="0">
                <a:solidFill>
                  <a:srgbClr val="FF6600"/>
                </a:solidFill>
                <a:cs typeface="Arial" panose="020B0604020202020204" pitchFamily="34" charset="0"/>
              </a:rPr>
              <a:t>que la información ha llegado a su destino "a tiempo"</a:t>
            </a:r>
            <a:r>
              <a:rPr lang="es-ES" altLang="es-ES" dirty="0">
                <a:solidFill>
                  <a:srgbClr val="000000"/>
                </a:solidFill>
                <a:cs typeface="Arial" panose="020B0604020202020204" pitchFamily="34" charset="0"/>
              </a:rPr>
              <a:t>, por ejemplo, utilizando medios electrónicos como correos electrónicos, mensajería instantánea u otros.</a:t>
            </a:r>
          </a:p>
          <a:p>
            <a:pPr algn="just">
              <a:lnSpc>
                <a:spcPct val="150000"/>
              </a:lnSpc>
              <a:buSzPct val="45000"/>
            </a:pPr>
            <a:r>
              <a:rPr lang="es-ES" altLang="es-ES" b="1" dirty="0">
                <a:solidFill>
                  <a:srgbClr val="FF6600"/>
                </a:solidFill>
                <a:cs typeface="Arial" panose="020B0604020202020204" pitchFamily="34" charset="0"/>
              </a:rPr>
              <a:t>	</a:t>
            </a:r>
          </a:p>
        </p:txBody>
      </p:sp>
      <p:pic>
        <p:nvPicPr>
          <p:cNvPr id="2050" name="Picture 2" descr="Resultado de imagen de escuela y familia">
            <a:extLst>
              <a:ext uri="{FF2B5EF4-FFF2-40B4-BE49-F238E27FC236}">
                <a16:creationId xmlns:a16="http://schemas.microsoft.com/office/drawing/2014/main" id="{9CA46A55-2D0C-4B48-8D70-84CBEBB34021}"/>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84168" y="5013176"/>
            <a:ext cx="2951508" cy="1943396"/>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a:extLst>
              <a:ext uri="{FF2B5EF4-FFF2-40B4-BE49-F238E27FC236}">
                <a16:creationId xmlns:a16="http://schemas.microsoft.com/office/drawing/2014/main" id="{82ED8F5E-DB85-47E1-8C8B-80C971CFC2DF}"/>
              </a:ext>
            </a:extLst>
          </p:cNvPr>
          <p:cNvSpPr>
            <a:spLocks noChangeArrowheads="1"/>
          </p:cNvSpPr>
          <p:nvPr/>
        </p:nvSpPr>
        <p:spPr bwMode="auto">
          <a:xfrm>
            <a:off x="1619250" y="243373"/>
            <a:ext cx="6637407"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b="1" dirty="0">
                <a:solidFill>
                  <a:srgbClr val="FF6600"/>
                </a:solidFill>
                <a:cs typeface="Arial" panose="020B0604020202020204" pitchFamily="34" charset="0"/>
              </a:rPr>
              <a:t>FAMILIA-CENTRO: FUNDAMENTALES EN LA EVOLUCIÓN DEL TDAH</a:t>
            </a:r>
          </a:p>
        </p:txBody>
      </p:sp>
    </p:spTree>
    <p:extLst>
      <p:ext uri="{BB962C8B-B14F-4D97-AF65-F5344CB8AC3E}">
        <p14:creationId xmlns:p14="http://schemas.microsoft.com/office/powerpoint/2010/main" val="4233499318"/>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4931835-5458-4DC2-AD4D-10D2CA04BB5B}"/>
              </a:ext>
            </a:extLst>
          </p:cNvPr>
          <p:cNvSpPr>
            <a:spLocks noChangeArrowheads="1"/>
          </p:cNvSpPr>
          <p:nvPr/>
        </p:nvSpPr>
        <p:spPr bwMode="auto">
          <a:xfrm>
            <a:off x="1779933" y="60325"/>
            <a:ext cx="6012346" cy="97155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800" b="1" dirty="0">
                <a:solidFill>
                  <a:srgbClr val="FF6600"/>
                </a:solidFill>
                <a:cs typeface="Arial" panose="020B0604020202020204" pitchFamily="34" charset="0"/>
              </a:rPr>
              <a:t>PAUTAS PARA LA RELACIÓN FAMILIA-CENTRO:</a:t>
            </a:r>
          </a:p>
        </p:txBody>
      </p:sp>
      <p:graphicFrame>
        <p:nvGraphicFramePr>
          <p:cNvPr id="5" name="Diagrama 4"/>
          <p:cNvGraphicFramePr/>
          <p:nvPr>
            <p:extLst>
              <p:ext uri="{D42A27DB-BD31-4B8C-83A1-F6EECF244321}">
                <p14:modId xmlns:p14="http://schemas.microsoft.com/office/powerpoint/2010/main" val="3322616813"/>
              </p:ext>
            </p:extLst>
          </p:nvPr>
        </p:nvGraphicFramePr>
        <p:xfrm>
          <a:off x="574468" y="1268760"/>
          <a:ext cx="8423275" cy="49554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18020165"/>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B937C5F-C504-4FDB-A504-6BEBEB1BE692}"/>
              </a:ext>
            </a:extLst>
          </p:cNvPr>
          <p:cNvSpPr>
            <a:spLocks noChangeArrowheads="1"/>
          </p:cNvSpPr>
          <p:nvPr/>
        </p:nvSpPr>
        <p:spPr bwMode="auto">
          <a:xfrm>
            <a:off x="1501637" y="26251"/>
            <a:ext cx="6423163" cy="97155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800" b="1" dirty="0">
                <a:solidFill>
                  <a:srgbClr val="FF6600"/>
                </a:solidFill>
                <a:cs typeface="Arial" panose="020B0604020202020204" pitchFamily="34" charset="0"/>
              </a:rPr>
              <a:t>PAUTAS PARA LA RELACIÓN FAMILIA-CENTRO:</a:t>
            </a:r>
          </a:p>
        </p:txBody>
      </p:sp>
      <p:graphicFrame>
        <p:nvGraphicFramePr>
          <p:cNvPr id="11" name="Diagrama 10"/>
          <p:cNvGraphicFramePr/>
          <p:nvPr>
            <p:extLst>
              <p:ext uri="{D42A27DB-BD31-4B8C-83A1-F6EECF244321}">
                <p14:modId xmlns:p14="http://schemas.microsoft.com/office/powerpoint/2010/main" val="145734173"/>
              </p:ext>
            </p:extLst>
          </p:nvPr>
        </p:nvGraphicFramePr>
        <p:xfrm>
          <a:off x="501580" y="1484784"/>
          <a:ext cx="8423275" cy="47525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70307413"/>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DB937C5F-C504-4FDB-A504-6BEBEB1BE692}"/>
              </a:ext>
            </a:extLst>
          </p:cNvPr>
          <p:cNvSpPr>
            <a:spLocks noChangeArrowheads="1"/>
          </p:cNvSpPr>
          <p:nvPr/>
        </p:nvSpPr>
        <p:spPr bwMode="auto">
          <a:xfrm>
            <a:off x="1501637" y="26251"/>
            <a:ext cx="6423163" cy="97155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800" b="1" dirty="0">
                <a:solidFill>
                  <a:srgbClr val="FF6600"/>
                </a:solidFill>
                <a:cs typeface="Arial" panose="020B0604020202020204" pitchFamily="34" charset="0"/>
              </a:rPr>
              <a:t>PAUTAS PARA LA RELACIÓN FAMILIA-CENTRO:</a:t>
            </a:r>
          </a:p>
        </p:txBody>
      </p:sp>
      <p:graphicFrame>
        <p:nvGraphicFramePr>
          <p:cNvPr id="4" name="Diagrama 3"/>
          <p:cNvGraphicFramePr/>
          <p:nvPr>
            <p:extLst>
              <p:ext uri="{D42A27DB-BD31-4B8C-83A1-F6EECF244321}">
                <p14:modId xmlns:p14="http://schemas.microsoft.com/office/powerpoint/2010/main" val="3372329469"/>
              </p:ext>
            </p:extLst>
          </p:nvPr>
        </p:nvGraphicFramePr>
        <p:xfrm>
          <a:off x="663183" y="1412776"/>
          <a:ext cx="8100069" cy="45024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94683994"/>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2204864"/>
            <a:ext cx="8228013" cy="2736304"/>
          </a:xfrm>
          <a:ln>
            <a:solidFill>
              <a:srgbClr val="F07F09"/>
            </a:solidFill>
          </a:ln>
        </p:spPr>
        <p:txBody>
          <a:bodyPr/>
          <a:lstStyle/>
          <a:p>
            <a:pPr>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Las vidas de Mario, una historia sobre TDAH. </a:t>
            </a:r>
          </a:p>
          <a:p>
            <a:pPr marL="0" indent="0" algn="ctr">
              <a:buClr>
                <a:srgbClr val="FF6600"/>
              </a:buClr>
            </a:pPr>
            <a:r>
              <a:rPr lang="es-ES" sz="2000" dirty="0">
                <a:latin typeface="Arial" panose="020B0604020202020204" pitchFamily="34" charset="0"/>
                <a:cs typeface="Arial" panose="020B0604020202020204" pitchFamily="34" charset="0"/>
              </a:rPr>
              <a:t>https://lasvidasdemario.com/</a:t>
            </a:r>
          </a:p>
          <a:p>
            <a:pPr marL="0" indent="0">
              <a:buClr>
                <a:srgbClr val="FF6600"/>
              </a:buClr>
            </a:pPr>
            <a:endParaRPr lang="es-ES" sz="2000" dirty="0">
              <a:latin typeface="Arial" panose="020B0604020202020204" pitchFamily="34" charset="0"/>
              <a:cs typeface="Arial" panose="020B0604020202020204" pitchFamily="34" charset="0"/>
            </a:endParaRPr>
          </a:p>
          <a:p>
            <a:pPr>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TDAH en el adulto. Aproximación a una realidad, Dra. Juncal Sevilla Vicente.</a:t>
            </a:r>
          </a:p>
          <a:p>
            <a:pPr marL="0" indent="0" algn="ctr">
              <a:buClr>
                <a:srgbClr val="FF6600"/>
              </a:buClr>
            </a:pPr>
            <a:r>
              <a:rPr lang="es-ES" sz="2000" dirty="0">
                <a:latin typeface="Arial" panose="020B0604020202020204" pitchFamily="34" charset="0"/>
                <a:cs typeface="Arial" panose="020B0604020202020204" pitchFamily="34" charset="0"/>
              </a:rPr>
              <a:t>https://www.youtube.com/watch?v=51GgDbs-xCU</a:t>
            </a:r>
          </a:p>
          <a:p>
            <a:pPr marL="457200" indent="-457200">
              <a:buClr>
                <a:srgbClr val="FF6600"/>
              </a:buClr>
              <a:buFont typeface="Wingdings" panose="05000000000000000000" pitchFamily="2" charset="2"/>
              <a:buChar char="§"/>
            </a:pPr>
            <a:endParaRPr lang="es-ES" sz="2000"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457200" y="620688"/>
            <a:ext cx="8675500"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2800" b="1" spc="-1" dirty="0">
                <a:solidFill>
                  <a:srgbClr val="FF6600"/>
                </a:solidFill>
                <a:latin typeface="Arial" panose="020B0604020202020204" pitchFamily="34" charset="0"/>
                <a:cs typeface="Arial" panose="020B0604020202020204" pitchFamily="34" charset="0"/>
              </a:rPr>
              <a:t>RECURSOS Y MATERIAL COMPLEMENTARIO</a:t>
            </a:r>
          </a:p>
        </p:txBody>
      </p:sp>
    </p:spTree>
    <p:extLst>
      <p:ext uri="{BB962C8B-B14F-4D97-AF65-F5344CB8AC3E}">
        <p14:creationId xmlns:p14="http://schemas.microsoft.com/office/powerpoint/2010/main" val="33026178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1194720449"/>
              </p:ext>
            </p:extLst>
          </p:nvPr>
        </p:nvGraphicFramePr>
        <p:xfrm>
          <a:off x="457200" y="1556792"/>
          <a:ext cx="8228013"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457200" y="627458"/>
            <a:ext cx="8675500"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3600" b="1" spc="-1" dirty="0">
                <a:solidFill>
                  <a:srgbClr val="FF6600"/>
                </a:solidFill>
                <a:latin typeface="Arial" panose="020B0604020202020204" pitchFamily="34" charset="0"/>
                <a:cs typeface="Arial" panose="020B0604020202020204" pitchFamily="34" charset="0"/>
              </a:rPr>
              <a:t>CONCLUSIONES</a:t>
            </a:r>
          </a:p>
        </p:txBody>
      </p:sp>
    </p:spTree>
    <p:extLst>
      <p:ext uri="{BB962C8B-B14F-4D97-AF65-F5344CB8AC3E}">
        <p14:creationId xmlns:p14="http://schemas.microsoft.com/office/powerpoint/2010/main" val="26927307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33006" y="1412776"/>
            <a:ext cx="8363272" cy="4824536"/>
          </a:xfrm>
          <a:ln>
            <a:solidFill>
              <a:srgbClr val="F07F09"/>
            </a:solidFill>
          </a:ln>
        </p:spPr>
        <p:style>
          <a:lnRef idx="2">
            <a:schemeClr val="accent1"/>
          </a:lnRef>
          <a:fillRef idx="1">
            <a:schemeClr val="lt1"/>
          </a:fillRef>
          <a:effectRef idx="0">
            <a:schemeClr val="accent1"/>
          </a:effectRef>
          <a:fontRef idx="minor">
            <a:schemeClr val="dk1"/>
          </a:fontRef>
        </p:style>
        <p:txBody>
          <a:bodyPr/>
          <a:lstStyle/>
          <a:p>
            <a:pPr marL="457200" indent="-457200" algn="just">
              <a:buClr>
                <a:srgbClr val="FF6600"/>
              </a:buClr>
              <a:buFont typeface="Wingdings" panose="05000000000000000000" pitchFamily="2" charset="2"/>
              <a:buChar char="§"/>
            </a:pPr>
            <a:r>
              <a:rPr lang="es-ES" sz="2400" dirty="0">
                <a:latin typeface="Arial" panose="020B0604020202020204" pitchFamily="34" charset="0"/>
                <a:cs typeface="Arial" panose="020B0604020202020204" pitchFamily="34" charset="0"/>
              </a:rPr>
              <a:t>Colección Convivir con el TDAH:</a:t>
            </a:r>
          </a:p>
          <a:p>
            <a:pPr marL="857250" lvl="1" indent="-457200" algn="just">
              <a:buClr>
                <a:srgbClr val="FF6600"/>
              </a:buClr>
              <a:buFont typeface="Wingdings" panose="05000000000000000000" pitchFamily="2" charset="2"/>
              <a:buChar char="§"/>
            </a:pPr>
            <a:r>
              <a:rPr lang="es-ES" sz="1800" dirty="0">
                <a:latin typeface="Arial" panose="020B0604020202020204" pitchFamily="34" charset="0"/>
                <a:cs typeface="Arial" panose="020B0604020202020204" pitchFamily="34" charset="0"/>
              </a:rPr>
              <a:t>TDAH y Terapia Ocupacional, Xunta de Galicia y F. </a:t>
            </a:r>
            <a:r>
              <a:rPr lang="es-ES" sz="1800" dirty="0" err="1">
                <a:latin typeface="Arial" panose="020B0604020202020204" pitchFamily="34" charset="0"/>
                <a:cs typeface="Arial" panose="020B0604020202020204" pitchFamily="34" charset="0"/>
              </a:rPr>
              <a:t>Ingada</a:t>
            </a:r>
            <a:r>
              <a:rPr lang="es-ES" sz="1800" dirty="0">
                <a:latin typeface="Arial" panose="020B0604020202020204" pitchFamily="34" charset="0"/>
                <a:cs typeface="Arial" panose="020B0604020202020204" pitchFamily="34" charset="0"/>
              </a:rPr>
              <a:t>, 2018.</a:t>
            </a:r>
          </a:p>
          <a:p>
            <a:pPr marL="857250" lvl="1" indent="-457200" algn="just">
              <a:buClr>
                <a:srgbClr val="FF6600"/>
              </a:buClr>
              <a:buFont typeface="Wingdings" panose="05000000000000000000" pitchFamily="2" charset="2"/>
              <a:buChar char="§"/>
            </a:pPr>
            <a:r>
              <a:rPr lang="es-ES" sz="1800" dirty="0">
                <a:latin typeface="Arial" panose="020B0604020202020204" pitchFamily="34" charset="0"/>
                <a:cs typeface="Arial" panose="020B0604020202020204" pitchFamily="34" charset="0"/>
              </a:rPr>
              <a:t>Juan y Juanito caminan juntos, guía en formato cómic.</a:t>
            </a:r>
          </a:p>
          <a:p>
            <a:pPr marL="857250" lvl="1" indent="-457200" algn="just">
              <a:buClr>
                <a:srgbClr val="FF6600"/>
              </a:buClr>
              <a:buFont typeface="Wingdings" panose="05000000000000000000" pitchFamily="2" charset="2"/>
              <a:buChar char="§"/>
            </a:pPr>
            <a:r>
              <a:rPr lang="es-ES" sz="1800" dirty="0">
                <a:latin typeface="Arial" panose="020B0604020202020204" pitchFamily="34" charset="0"/>
                <a:cs typeface="Arial" panose="020B0604020202020204" pitchFamily="34" charset="0"/>
              </a:rPr>
              <a:t>Guía de Apoyo al Estudio, Fundación María José Jove, Xunta de Galicia y F. </a:t>
            </a:r>
            <a:r>
              <a:rPr lang="es-ES" sz="1800" dirty="0" err="1">
                <a:latin typeface="Arial" panose="020B0604020202020204" pitchFamily="34" charset="0"/>
                <a:cs typeface="Arial" panose="020B0604020202020204" pitchFamily="34" charset="0"/>
              </a:rPr>
              <a:t>Ingada</a:t>
            </a:r>
            <a:r>
              <a:rPr lang="es-ES" sz="1800" dirty="0">
                <a:latin typeface="Arial" panose="020B0604020202020204" pitchFamily="34" charset="0"/>
                <a:cs typeface="Arial" panose="020B0604020202020204" pitchFamily="34" charset="0"/>
              </a:rPr>
              <a:t>.</a:t>
            </a:r>
          </a:p>
          <a:p>
            <a:pPr marL="857250" lvl="1" indent="-457200" algn="just">
              <a:buClr>
                <a:srgbClr val="FF6600"/>
              </a:buClr>
              <a:buFont typeface="Wingdings" panose="05000000000000000000" pitchFamily="2" charset="2"/>
              <a:buChar char="§"/>
            </a:pPr>
            <a:r>
              <a:rPr lang="es-ES" sz="1800" dirty="0">
                <a:latin typeface="Arial" panose="020B0604020202020204" pitchFamily="34" charset="0"/>
                <a:cs typeface="Arial" panose="020B0604020202020204" pitchFamily="34" charset="0"/>
              </a:rPr>
              <a:t>Guía de Asesoramiento Familiar, Xunta de Galicia y F. </a:t>
            </a:r>
            <a:r>
              <a:rPr lang="es-ES" sz="1800" dirty="0" err="1">
                <a:latin typeface="Arial" panose="020B0604020202020204" pitchFamily="34" charset="0"/>
                <a:cs typeface="Arial" panose="020B0604020202020204" pitchFamily="34" charset="0"/>
              </a:rPr>
              <a:t>Ingada</a:t>
            </a:r>
            <a:r>
              <a:rPr lang="es-ES" sz="1800" dirty="0">
                <a:latin typeface="Arial" panose="020B0604020202020204" pitchFamily="34" charset="0"/>
                <a:cs typeface="Arial" panose="020B0604020202020204" pitchFamily="34" charset="0"/>
              </a:rPr>
              <a:t>, 2018.</a:t>
            </a:r>
          </a:p>
          <a:p>
            <a:pPr marL="857250" lvl="1" indent="-457200" algn="just">
              <a:buClr>
                <a:srgbClr val="FF6600"/>
              </a:buClr>
              <a:buFont typeface="Wingdings" panose="05000000000000000000" pitchFamily="2" charset="2"/>
              <a:buChar char="§"/>
            </a:pPr>
            <a:r>
              <a:rPr lang="es-ES" sz="1800" dirty="0">
                <a:latin typeface="Arial" panose="020B0604020202020204" pitchFamily="34" charset="0"/>
                <a:cs typeface="Arial" panose="020B0604020202020204" pitchFamily="34" charset="0"/>
              </a:rPr>
              <a:t>Guía Como Convivir con el TDAH, Xunta de Galicia y F. Ingada, 2019.</a:t>
            </a:r>
          </a:p>
          <a:p>
            <a:pPr marL="857250" lvl="1" indent="-457200" algn="just">
              <a:buClr>
                <a:srgbClr val="FF6600"/>
              </a:buClr>
              <a:buFont typeface="Wingdings" panose="05000000000000000000" pitchFamily="2" charset="2"/>
              <a:buChar char="§"/>
            </a:pPr>
            <a:r>
              <a:rPr lang="es-ES" sz="1800" b="1" dirty="0">
                <a:latin typeface="Arial" panose="020B0604020202020204" pitchFamily="34" charset="0"/>
                <a:cs typeface="Arial" panose="020B0604020202020204" pitchFamily="34" charset="0"/>
              </a:rPr>
              <a:t>El alumnado con TDAH en la universidad: Guía de Buenas Prácticas</a:t>
            </a:r>
            <a:r>
              <a:rPr lang="es-ES" sz="1800" dirty="0">
                <a:latin typeface="Arial" panose="020B0604020202020204" pitchFamily="34" charset="0"/>
                <a:cs typeface="Arial" panose="020B0604020202020204" pitchFamily="34" charset="0"/>
              </a:rPr>
              <a:t>. Fundación María José Jove, </a:t>
            </a:r>
            <a:r>
              <a:rPr lang="es-ES" sz="1800" dirty="0" err="1">
                <a:latin typeface="Arial" panose="020B0604020202020204" pitchFamily="34" charset="0"/>
                <a:cs typeface="Arial" panose="020B0604020202020204" pitchFamily="34" charset="0"/>
              </a:rPr>
              <a:t>Universidade</a:t>
            </a:r>
            <a:r>
              <a:rPr lang="es-ES" sz="1800" dirty="0">
                <a:latin typeface="Arial" panose="020B0604020202020204" pitchFamily="34" charset="0"/>
                <a:cs typeface="Arial" panose="020B0604020202020204" pitchFamily="34" charset="0"/>
              </a:rPr>
              <a:t> da Coruña y F. </a:t>
            </a:r>
            <a:r>
              <a:rPr lang="es-ES" sz="1800" dirty="0" err="1">
                <a:latin typeface="Arial" panose="020B0604020202020204" pitchFamily="34" charset="0"/>
                <a:cs typeface="Arial" panose="020B0604020202020204" pitchFamily="34" charset="0"/>
              </a:rPr>
              <a:t>Ingada</a:t>
            </a:r>
            <a:r>
              <a:rPr lang="es-ES" sz="1800" dirty="0">
                <a:latin typeface="Arial" panose="020B0604020202020204" pitchFamily="34" charset="0"/>
                <a:cs typeface="Arial" panose="020B0604020202020204" pitchFamily="34" charset="0"/>
              </a:rPr>
              <a:t>, 2019.</a:t>
            </a:r>
          </a:p>
          <a:p>
            <a:pPr marL="457200" indent="-457200" algn="just">
              <a:buClr>
                <a:srgbClr val="FF6600"/>
              </a:buClr>
              <a:buFont typeface="Wingdings" panose="05000000000000000000" pitchFamily="2" charset="2"/>
              <a:buChar char="§"/>
            </a:pPr>
            <a:r>
              <a:rPr lang="es-ES" sz="2400" dirty="0">
                <a:latin typeface="Arial" panose="020B0604020202020204" pitchFamily="34" charset="0"/>
                <a:cs typeface="Arial" panose="020B0604020202020204" pitchFamily="34" charset="0"/>
              </a:rPr>
              <a:t>Guía de la Federación Mundial de TDAH</a:t>
            </a:r>
          </a:p>
          <a:p>
            <a:pPr marL="0" indent="0" algn="just">
              <a:buClr>
                <a:srgbClr val="FF6600"/>
              </a:buClr>
            </a:pPr>
            <a:r>
              <a:rPr lang="es-ES" sz="1800" dirty="0">
                <a:latin typeface="Arial" panose="020B0604020202020204" pitchFamily="34" charset="0"/>
                <a:cs typeface="Arial" panose="020B0604020202020204" pitchFamily="34" charset="0"/>
              </a:rPr>
              <a:t>http://www.russellbarkley.org/factsheets/TheWorldFederationOfAdhdGuide.pdf</a:t>
            </a:r>
          </a:p>
        </p:txBody>
      </p:sp>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426894" y="548680"/>
            <a:ext cx="8675500"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3600" b="1" spc="-1" dirty="0">
                <a:solidFill>
                  <a:srgbClr val="FF6600"/>
                </a:solidFill>
                <a:latin typeface="Arial" panose="020B0604020202020204" pitchFamily="34" charset="0"/>
                <a:cs typeface="Arial" panose="020B0604020202020204" pitchFamily="34" charset="0"/>
              </a:rPr>
              <a:t>BIBLIOGRAFÍA</a:t>
            </a:r>
          </a:p>
        </p:txBody>
      </p:sp>
    </p:spTree>
    <p:extLst>
      <p:ext uri="{BB962C8B-B14F-4D97-AF65-F5344CB8AC3E}">
        <p14:creationId xmlns:p14="http://schemas.microsoft.com/office/powerpoint/2010/main" val="374224628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2636912"/>
            <a:ext cx="7986837" cy="1872208"/>
          </a:xfrm>
          <a:ln>
            <a:noFill/>
          </a:ln>
        </p:spPr>
        <p:txBody>
          <a:bodyPr/>
          <a:lstStyle/>
          <a:p>
            <a:pPr algn="ctr"/>
            <a:r>
              <a:rPr lang="es-ES" sz="6000" b="1" dirty="0">
                <a:solidFill>
                  <a:srgbClr val="FF6600"/>
                </a:solidFill>
                <a:latin typeface="Arial" panose="020B0604020202020204" pitchFamily="34" charset="0"/>
                <a:cs typeface="Arial" panose="020B0604020202020204" pitchFamily="34" charset="0"/>
              </a:rPr>
              <a:t> ¡MUCHAS GRACIAS!</a:t>
            </a:r>
          </a:p>
        </p:txBody>
      </p:sp>
    </p:spTree>
    <p:extLst>
      <p:ext uri="{BB962C8B-B14F-4D97-AF65-F5344CB8AC3E}">
        <p14:creationId xmlns:p14="http://schemas.microsoft.com/office/powerpoint/2010/main" val="3743676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801823" y="613351"/>
            <a:ext cx="5357589" cy="535758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ángulo 5"/>
          <p:cNvSpPr/>
          <p:nvPr/>
        </p:nvSpPr>
        <p:spPr>
          <a:xfrm rot="21227051">
            <a:off x="2509526" y="5801663"/>
            <a:ext cx="3942184" cy="338554"/>
          </a:xfrm>
          <a:prstGeom prst="rect">
            <a:avLst/>
          </a:prstGeom>
        </p:spPr>
        <p:txBody>
          <a:bodyPr wrap="square">
            <a:spAutoFit/>
          </a:bodyPr>
          <a:lstStyle/>
          <a:p>
            <a:r>
              <a:rPr lang="es-ES" sz="800" dirty="0">
                <a:solidFill>
                  <a:schemeClr val="bg1">
                    <a:lumMod val="75000"/>
                  </a:schemeClr>
                </a:solidFill>
              </a:rPr>
              <a:t>&lt;a </a:t>
            </a:r>
            <a:r>
              <a:rPr lang="es-ES" sz="800" dirty="0" err="1">
                <a:solidFill>
                  <a:schemeClr val="bg1">
                    <a:lumMod val="75000"/>
                  </a:schemeClr>
                </a:solidFill>
              </a:rPr>
              <a:t>href</a:t>
            </a:r>
            <a:r>
              <a:rPr lang="es-ES" sz="800" dirty="0">
                <a:solidFill>
                  <a:schemeClr val="bg1">
                    <a:lumMod val="75000"/>
                  </a:schemeClr>
                </a:solidFill>
              </a:rPr>
              <a:t>="https://www.freepik.es/vectores/fondo"&gt;Vector de Fondo creado por </a:t>
            </a:r>
            <a:r>
              <a:rPr lang="es-ES" sz="800" dirty="0" err="1">
                <a:solidFill>
                  <a:schemeClr val="bg1">
                    <a:lumMod val="75000"/>
                  </a:schemeClr>
                </a:solidFill>
              </a:rPr>
              <a:t>freepik</a:t>
            </a:r>
            <a:r>
              <a:rPr lang="es-ES" sz="800" dirty="0">
                <a:solidFill>
                  <a:schemeClr val="bg1">
                    <a:lumMod val="75000"/>
                  </a:schemeClr>
                </a:solidFill>
              </a:rPr>
              <a:t> - www.freepik.es&lt;/a&gt;</a:t>
            </a:r>
          </a:p>
        </p:txBody>
      </p:sp>
      <p:sp>
        <p:nvSpPr>
          <p:cNvPr id="7" name="Rectangle 2">
            <a:extLst>
              <a:ext uri="{FF2B5EF4-FFF2-40B4-BE49-F238E27FC236}">
                <a16:creationId xmlns:a16="http://schemas.microsoft.com/office/drawing/2014/main" id="{0AE1D0DB-7AFC-4E55-95F4-EF6B1F2FB5F0}"/>
              </a:ext>
            </a:extLst>
          </p:cNvPr>
          <p:cNvSpPr>
            <a:spLocks noGrp="1" noChangeArrowheads="1"/>
          </p:cNvSpPr>
          <p:nvPr>
            <p:ph type="title"/>
          </p:nvPr>
        </p:nvSpPr>
        <p:spPr>
          <a:xfrm>
            <a:off x="467544" y="4509120"/>
            <a:ext cx="8458199" cy="1229853"/>
          </a:xfrm>
          <a:ln>
            <a:solidFill>
              <a:srgbClr val="FF6600"/>
            </a:solidFill>
          </a:ln>
        </p:spPr>
        <p:style>
          <a:lnRef idx="2">
            <a:schemeClr val="accent1"/>
          </a:lnRef>
          <a:fillRef idx="1">
            <a:schemeClr val="lt1"/>
          </a:fillRef>
          <a:effectRef idx="0">
            <a:schemeClr val="accent1"/>
          </a:effectRef>
          <a:fontRef idx="minor">
            <a:schemeClr val="dk1"/>
          </a:fontRef>
        </p:style>
        <p:txBody>
          <a:bodyPr lIns="90000" tIns="45000" rIns="90000" bIns="45000"/>
          <a:lstStyle/>
          <a:p>
            <a:pPr marL="0" indent="0"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8000" b="1" spc="-1" dirty="0">
                <a:solidFill>
                  <a:srgbClr val="FF6600"/>
                </a:solidFill>
                <a:latin typeface="Arial" panose="020B0604020202020204" pitchFamily="34" charset="0"/>
                <a:cs typeface="Arial" panose="020B0604020202020204" pitchFamily="34" charset="0"/>
              </a:rPr>
              <a:t>ANEXO</a:t>
            </a:r>
          </a:p>
        </p:txBody>
      </p:sp>
    </p:spTree>
    <p:extLst>
      <p:ext uri="{BB962C8B-B14F-4D97-AF65-F5344CB8AC3E}">
        <p14:creationId xmlns:p14="http://schemas.microsoft.com/office/powerpoint/2010/main" val="35279914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1">
            <a:extLst>
              <a:ext uri="{FF2B5EF4-FFF2-40B4-BE49-F238E27FC236}">
                <a16:creationId xmlns:a16="http://schemas.microsoft.com/office/drawing/2014/main" id="{189619CE-930B-4F45-805B-05272E94CC5E}"/>
              </a:ext>
            </a:extLst>
          </p:cNvPr>
          <p:cNvSpPr txBox="1">
            <a:spLocks noChangeArrowheads="1"/>
          </p:cNvSpPr>
          <p:nvPr/>
        </p:nvSpPr>
        <p:spPr bwMode="auto">
          <a:xfrm>
            <a:off x="460375" y="1601788"/>
            <a:ext cx="8223250" cy="3123356"/>
          </a:xfrm>
          <a:prstGeom prst="rect">
            <a:avLst/>
          </a:prstGeom>
          <a:noFill/>
          <a:ln>
            <a:noFill/>
          </a:ln>
          <a:effectLst/>
        </p:spPr>
        <p:txBody>
          <a:bodyPr lIns="90000" tIns="45000" rIns="90000" bIns="45000"/>
          <a:lstStyle>
            <a:lvl1pPr marL="342900" indent="-34131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marL="176213" indent="11113" algn="just" eaLnBrk="1">
              <a:lnSpc>
                <a:spcPct val="150000"/>
              </a:lnSpc>
              <a:spcBef>
                <a:spcPts val="800"/>
              </a:spcBef>
              <a:defRPr/>
            </a:pPr>
            <a:r>
              <a:rPr lang="en-GB" altLang="es-ES" sz="2300" dirty="0">
                <a:solidFill>
                  <a:srgbClr val="000000"/>
                </a:solidFill>
                <a:cs typeface="Arial" panose="020B0604020202020204" pitchFamily="34" charset="0"/>
              </a:rPr>
              <a:t>Por </a:t>
            </a:r>
            <a:r>
              <a:rPr lang="en-GB" altLang="es-ES" sz="2300" dirty="0" err="1">
                <a:solidFill>
                  <a:srgbClr val="000000"/>
                </a:solidFill>
                <a:cs typeface="Arial" panose="020B0604020202020204" pitchFamily="34" charset="0"/>
              </a:rPr>
              <a:t>término</a:t>
            </a:r>
            <a:r>
              <a:rPr lang="en-GB" altLang="es-ES" sz="2300" dirty="0">
                <a:solidFill>
                  <a:srgbClr val="000000"/>
                </a:solidFill>
                <a:cs typeface="Arial" panose="020B0604020202020204" pitchFamily="34" charset="0"/>
              </a:rPr>
              <a:t> general, y </a:t>
            </a:r>
            <a:r>
              <a:rPr lang="en-GB" altLang="es-ES" sz="2300" dirty="0" err="1">
                <a:solidFill>
                  <a:srgbClr val="000000"/>
                </a:solidFill>
                <a:cs typeface="Arial" panose="020B0604020202020204" pitchFamily="34" charset="0"/>
              </a:rPr>
              <a:t>desde</a:t>
            </a:r>
            <a:r>
              <a:rPr lang="en-GB" altLang="es-ES" sz="2300" dirty="0">
                <a:solidFill>
                  <a:srgbClr val="000000"/>
                </a:solidFill>
                <a:cs typeface="Arial" panose="020B0604020202020204" pitchFamily="34" charset="0"/>
              </a:rPr>
              <a:t> que se </a:t>
            </a:r>
            <a:r>
              <a:rPr lang="en-GB" altLang="es-ES" sz="2300" dirty="0" err="1">
                <a:solidFill>
                  <a:srgbClr val="000000"/>
                </a:solidFill>
                <a:cs typeface="Arial" panose="020B0604020202020204" pitchFamily="34" charset="0"/>
              </a:rPr>
              <a:t>levantan</a:t>
            </a:r>
            <a:r>
              <a:rPr lang="en-GB" altLang="es-ES" sz="2300" dirty="0">
                <a:solidFill>
                  <a:srgbClr val="000000"/>
                </a:solidFill>
                <a:cs typeface="Arial" panose="020B0604020202020204" pitchFamily="34" charset="0"/>
              </a:rPr>
              <a:t>, es </a:t>
            </a:r>
            <a:r>
              <a:rPr lang="en-GB" altLang="es-ES" sz="2300" dirty="0" err="1">
                <a:solidFill>
                  <a:srgbClr val="000000"/>
                </a:solidFill>
                <a:cs typeface="Arial" panose="020B0604020202020204" pitchFamily="34" charset="0"/>
              </a:rPr>
              <a:t>muy</a:t>
            </a:r>
            <a:r>
              <a:rPr lang="en-GB" altLang="es-ES" sz="2300" dirty="0">
                <a:solidFill>
                  <a:srgbClr val="000000"/>
                </a:solidFill>
                <a:cs typeface="Arial" panose="020B0604020202020204" pitchFamily="34" charset="0"/>
              </a:rPr>
              <a:t> probable que </a:t>
            </a:r>
            <a:r>
              <a:rPr lang="en-GB" altLang="es-ES" sz="2300" dirty="0" err="1">
                <a:solidFill>
                  <a:srgbClr val="000000"/>
                </a:solidFill>
                <a:cs typeface="Arial" panose="020B0604020202020204" pitchFamily="34" charset="0"/>
              </a:rPr>
              <a:t>vayan</a:t>
            </a:r>
            <a:r>
              <a:rPr lang="en-GB" altLang="es-ES" sz="2300" dirty="0">
                <a:solidFill>
                  <a:srgbClr val="000000"/>
                </a:solidFill>
                <a:cs typeface="Arial" panose="020B0604020202020204" pitchFamily="34" charset="0"/>
              </a:rPr>
              <a:t> </a:t>
            </a:r>
            <a:r>
              <a:rPr lang="en-GB" altLang="es-ES" sz="2300" dirty="0" err="1">
                <a:solidFill>
                  <a:srgbClr val="000000"/>
                </a:solidFill>
                <a:cs typeface="Arial" panose="020B0604020202020204" pitchFamily="34" charset="0"/>
              </a:rPr>
              <a:t>experimentando</a:t>
            </a:r>
            <a:r>
              <a:rPr lang="en-GB" altLang="es-ES" sz="2300" dirty="0">
                <a:solidFill>
                  <a:srgbClr val="000000"/>
                </a:solidFill>
                <a:cs typeface="Arial" panose="020B0604020202020204" pitchFamily="34" charset="0"/>
              </a:rPr>
              <a:t> </a:t>
            </a:r>
            <a:r>
              <a:rPr lang="en-GB" altLang="es-ES" sz="2300" b="1" dirty="0" err="1">
                <a:solidFill>
                  <a:srgbClr val="FF6600"/>
                </a:solidFill>
                <a:cs typeface="Arial" panose="020B0604020202020204" pitchFamily="34" charset="0"/>
              </a:rPr>
              <a:t>fracaso</a:t>
            </a:r>
            <a:r>
              <a:rPr lang="en-GB" altLang="es-ES" sz="2300" b="1" dirty="0">
                <a:solidFill>
                  <a:srgbClr val="FF6600"/>
                </a:solidFill>
                <a:cs typeface="Arial" panose="020B0604020202020204" pitchFamily="34" charset="0"/>
              </a:rPr>
              <a:t> </a:t>
            </a:r>
            <a:r>
              <a:rPr lang="en-GB" altLang="es-ES" sz="2300" b="1" dirty="0" err="1">
                <a:solidFill>
                  <a:srgbClr val="FF6600"/>
                </a:solidFill>
                <a:cs typeface="Arial" panose="020B0604020202020204" pitchFamily="34" charset="0"/>
              </a:rPr>
              <a:t>tras</a:t>
            </a:r>
            <a:r>
              <a:rPr lang="en-GB" altLang="es-ES" sz="2300" b="1" dirty="0">
                <a:solidFill>
                  <a:srgbClr val="FF6600"/>
                </a:solidFill>
                <a:cs typeface="Arial" panose="020B0604020202020204" pitchFamily="34" charset="0"/>
              </a:rPr>
              <a:t> </a:t>
            </a:r>
            <a:r>
              <a:rPr lang="en-GB" altLang="es-ES" sz="2300" b="1" dirty="0" err="1">
                <a:solidFill>
                  <a:srgbClr val="FF6600"/>
                </a:solidFill>
                <a:cs typeface="Arial" panose="020B0604020202020204" pitchFamily="34" charset="0"/>
              </a:rPr>
              <a:t>fracaso</a:t>
            </a:r>
            <a:r>
              <a:rPr lang="en-GB" altLang="es-ES" sz="2300" dirty="0">
                <a:solidFill>
                  <a:srgbClr val="000000"/>
                </a:solidFill>
                <a:cs typeface="Arial" panose="020B0604020202020204" pitchFamily="34" charset="0"/>
              </a:rPr>
              <a:t>: </a:t>
            </a:r>
            <a:r>
              <a:rPr lang="en-GB" altLang="es-ES" sz="2300" dirty="0" err="1">
                <a:solidFill>
                  <a:srgbClr val="000000"/>
                </a:solidFill>
                <a:cs typeface="Arial" panose="020B0604020202020204" pitchFamily="34" charset="0"/>
              </a:rPr>
              <a:t>en</a:t>
            </a:r>
            <a:r>
              <a:rPr lang="en-GB" altLang="es-ES" sz="2300" dirty="0">
                <a:solidFill>
                  <a:srgbClr val="000000"/>
                </a:solidFill>
                <a:cs typeface="Arial" panose="020B0604020202020204" pitchFamily="34" charset="0"/>
              </a:rPr>
              <a:t> el colegio, </a:t>
            </a:r>
            <a:r>
              <a:rPr lang="en-GB" altLang="es-ES" sz="2300" dirty="0" err="1">
                <a:solidFill>
                  <a:srgbClr val="000000"/>
                </a:solidFill>
                <a:cs typeface="Arial" panose="020B0604020202020204" pitchFamily="34" charset="0"/>
              </a:rPr>
              <a:t>durante</a:t>
            </a:r>
            <a:r>
              <a:rPr lang="en-GB" altLang="es-ES" sz="2300" dirty="0">
                <a:solidFill>
                  <a:srgbClr val="000000"/>
                </a:solidFill>
                <a:cs typeface="Arial" panose="020B0604020202020204" pitchFamily="34" charset="0"/>
              </a:rPr>
              <a:t> las </a:t>
            </a:r>
            <a:r>
              <a:rPr lang="en-GB" altLang="es-ES" sz="2300" dirty="0" err="1">
                <a:solidFill>
                  <a:srgbClr val="000000"/>
                </a:solidFill>
                <a:cs typeface="Arial" panose="020B0604020202020204" pitchFamily="34" charset="0"/>
              </a:rPr>
              <a:t>comidas</a:t>
            </a:r>
            <a:r>
              <a:rPr lang="en-GB" altLang="es-ES" sz="2300" dirty="0">
                <a:solidFill>
                  <a:srgbClr val="000000"/>
                </a:solidFill>
                <a:cs typeface="Arial" panose="020B0604020202020204" pitchFamily="34" charset="0"/>
              </a:rPr>
              <a:t>, </a:t>
            </a:r>
            <a:r>
              <a:rPr lang="en-GB" altLang="es-ES" sz="2300" dirty="0" err="1">
                <a:solidFill>
                  <a:srgbClr val="000000"/>
                </a:solidFill>
                <a:cs typeface="Arial" panose="020B0604020202020204" pitchFamily="34" charset="0"/>
              </a:rPr>
              <a:t>en</a:t>
            </a:r>
            <a:r>
              <a:rPr lang="en-GB" altLang="es-ES" sz="2300" dirty="0">
                <a:solidFill>
                  <a:srgbClr val="000000"/>
                </a:solidFill>
                <a:cs typeface="Arial" panose="020B0604020202020204" pitchFamily="34" charset="0"/>
              </a:rPr>
              <a:t> las </a:t>
            </a:r>
            <a:r>
              <a:rPr lang="en-GB" altLang="es-ES" sz="2300" dirty="0" err="1">
                <a:solidFill>
                  <a:srgbClr val="000000"/>
                </a:solidFill>
                <a:cs typeface="Arial" panose="020B0604020202020204" pitchFamily="34" charset="0"/>
              </a:rPr>
              <a:t>tareas</a:t>
            </a:r>
            <a:r>
              <a:rPr lang="en-GB" altLang="es-ES" sz="2300" dirty="0">
                <a:solidFill>
                  <a:srgbClr val="000000"/>
                </a:solidFill>
                <a:cs typeface="Arial" panose="020B0604020202020204" pitchFamily="34" charset="0"/>
              </a:rPr>
              <a:t>, etc.</a:t>
            </a:r>
          </a:p>
          <a:p>
            <a:pPr marL="519113" indent="-342900" algn="just" eaLnBrk="1">
              <a:lnSpc>
                <a:spcPct val="150000"/>
              </a:lnSpc>
              <a:spcBef>
                <a:spcPts val="800"/>
              </a:spcBef>
              <a:buClr>
                <a:srgbClr val="F07F09"/>
              </a:buClr>
              <a:buFont typeface="Wingdings" panose="05000000000000000000" pitchFamily="2" charset="2"/>
              <a:buChar char="§"/>
              <a:defRPr/>
            </a:pPr>
            <a:r>
              <a:rPr lang="en-GB" altLang="es-ES" sz="2300" i="1" dirty="0" err="1">
                <a:solidFill>
                  <a:srgbClr val="000000"/>
                </a:solidFill>
                <a:cs typeface="Arial" panose="020B0604020202020204" pitchFamily="34" charset="0"/>
              </a:rPr>
              <a:t>Ej</a:t>
            </a:r>
            <a:r>
              <a:rPr lang="en-GB" altLang="es-ES" sz="2300" i="1" dirty="0">
                <a:solidFill>
                  <a:srgbClr val="000000"/>
                </a:solidFill>
                <a:cs typeface="Arial" panose="020B0604020202020204" pitchFamily="34" charset="0"/>
              </a:rPr>
              <a:t>.: El </a:t>
            </a:r>
            <a:r>
              <a:rPr lang="en-GB" altLang="es-ES" sz="2300" i="1" dirty="0" err="1">
                <a:solidFill>
                  <a:srgbClr val="000000"/>
                </a:solidFill>
                <a:cs typeface="Arial" panose="020B0604020202020204" pitchFamily="34" charset="0"/>
              </a:rPr>
              <a:t>esfuerzo</a:t>
            </a:r>
            <a:r>
              <a:rPr lang="en-GB" altLang="es-ES" sz="2300" i="1" dirty="0">
                <a:solidFill>
                  <a:srgbClr val="000000"/>
                </a:solidFill>
                <a:cs typeface="Arial" panose="020B0604020202020204" pitchFamily="34" charset="0"/>
              </a:rPr>
              <a:t> </a:t>
            </a:r>
            <a:r>
              <a:rPr lang="en-GB" altLang="es-ES" sz="2300" i="1" dirty="0" err="1">
                <a:solidFill>
                  <a:srgbClr val="000000"/>
                </a:solidFill>
                <a:cs typeface="Arial" panose="020B0604020202020204" pitchFamily="34" charset="0"/>
              </a:rPr>
              <a:t>académico</a:t>
            </a:r>
            <a:r>
              <a:rPr lang="en-GB" altLang="es-ES" sz="2300" i="1" dirty="0">
                <a:solidFill>
                  <a:srgbClr val="000000"/>
                </a:solidFill>
                <a:cs typeface="Arial" panose="020B0604020202020204" pitchFamily="34" charset="0"/>
              </a:rPr>
              <a:t> no se </a:t>
            </a:r>
            <a:r>
              <a:rPr lang="en-GB" altLang="es-ES" sz="2300" i="1" dirty="0" err="1">
                <a:solidFill>
                  <a:srgbClr val="000000"/>
                </a:solidFill>
                <a:cs typeface="Arial" panose="020B0604020202020204" pitchFamily="34" charset="0"/>
              </a:rPr>
              <a:t>corresponde</a:t>
            </a:r>
            <a:r>
              <a:rPr lang="en-GB" altLang="es-ES" sz="2300" i="1" dirty="0">
                <a:solidFill>
                  <a:srgbClr val="000000"/>
                </a:solidFill>
                <a:cs typeface="Arial" panose="020B0604020202020204" pitchFamily="34" charset="0"/>
              </a:rPr>
              <a:t> con </a:t>
            </a:r>
            <a:r>
              <a:rPr lang="en-GB" altLang="es-ES" sz="2300" i="1" dirty="0" err="1">
                <a:solidFill>
                  <a:srgbClr val="000000"/>
                </a:solidFill>
                <a:cs typeface="Arial" panose="020B0604020202020204" pitchFamily="34" charset="0"/>
              </a:rPr>
              <a:t>los</a:t>
            </a:r>
            <a:r>
              <a:rPr lang="en-GB" altLang="es-ES" sz="2300" i="1" dirty="0">
                <a:solidFill>
                  <a:srgbClr val="000000"/>
                </a:solidFill>
                <a:cs typeface="Arial" panose="020B0604020202020204" pitchFamily="34" charset="0"/>
              </a:rPr>
              <a:t> </a:t>
            </a:r>
            <a:r>
              <a:rPr lang="en-GB" altLang="es-ES" sz="2300" i="1" dirty="0" err="1">
                <a:solidFill>
                  <a:srgbClr val="000000"/>
                </a:solidFill>
                <a:cs typeface="Arial" panose="020B0604020202020204" pitchFamily="34" charset="0"/>
              </a:rPr>
              <a:t>resultados</a:t>
            </a:r>
            <a:r>
              <a:rPr lang="en-GB" altLang="es-ES" sz="2300" i="1" dirty="0">
                <a:solidFill>
                  <a:srgbClr val="000000"/>
                </a:solidFill>
                <a:cs typeface="Arial" panose="020B0604020202020204" pitchFamily="34" charset="0"/>
              </a:rPr>
              <a:t> </a:t>
            </a:r>
            <a:r>
              <a:rPr lang="en-GB" altLang="es-ES" sz="2300" i="1" dirty="0" err="1">
                <a:solidFill>
                  <a:srgbClr val="000000"/>
                </a:solidFill>
                <a:cs typeface="Arial" panose="020B0604020202020204" pitchFamily="34" charset="0"/>
              </a:rPr>
              <a:t>obtenidos</a:t>
            </a:r>
            <a:r>
              <a:rPr lang="en-GB" altLang="es-ES" sz="2300" i="1" dirty="0">
                <a:solidFill>
                  <a:srgbClr val="000000"/>
                </a:solidFill>
                <a:cs typeface="Arial" panose="020B0604020202020204" pitchFamily="34" charset="0"/>
              </a:rPr>
              <a:t> </a:t>
            </a:r>
            <a:r>
              <a:rPr lang="en-GB" altLang="es-ES" sz="2300" i="1" dirty="0" err="1">
                <a:solidFill>
                  <a:srgbClr val="000000"/>
                </a:solidFill>
                <a:cs typeface="Arial" panose="020B0604020202020204" pitchFamily="34" charset="0"/>
              </a:rPr>
              <a:t>en</a:t>
            </a:r>
            <a:r>
              <a:rPr lang="en-GB" altLang="es-ES" sz="2300" i="1" dirty="0">
                <a:solidFill>
                  <a:srgbClr val="000000"/>
                </a:solidFill>
                <a:cs typeface="Arial" panose="020B0604020202020204" pitchFamily="34" charset="0"/>
              </a:rPr>
              <a:t> las </a:t>
            </a:r>
            <a:r>
              <a:rPr lang="en-GB" altLang="es-ES" sz="2300" i="1" dirty="0" err="1">
                <a:solidFill>
                  <a:srgbClr val="000000"/>
                </a:solidFill>
                <a:cs typeface="Arial" panose="020B0604020202020204" pitchFamily="34" charset="0"/>
              </a:rPr>
              <a:t>asignaturas</a:t>
            </a:r>
            <a:r>
              <a:rPr lang="en-GB" altLang="es-ES" sz="2300" i="1" dirty="0">
                <a:solidFill>
                  <a:srgbClr val="000000"/>
                </a:solidFill>
                <a:cs typeface="Arial" panose="020B0604020202020204" pitchFamily="34" charset="0"/>
              </a:rPr>
              <a:t>. </a:t>
            </a:r>
          </a:p>
        </p:txBody>
      </p:sp>
      <p:sp>
        <p:nvSpPr>
          <p:cNvPr id="25603" name="Rectangle 2">
            <a:extLst>
              <a:ext uri="{FF2B5EF4-FFF2-40B4-BE49-F238E27FC236}">
                <a16:creationId xmlns:a16="http://schemas.microsoft.com/office/drawing/2014/main" id="{5478D0EE-C711-4260-A8B7-255CBFEDBF3F}"/>
              </a:ext>
            </a:extLst>
          </p:cNvPr>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5604" name="Rectangle 3">
            <a:extLst>
              <a:ext uri="{FF2B5EF4-FFF2-40B4-BE49-F238E27FC236}">
                <a16:creationId xmlns:a16="http://schemas.microsoft.com/office/drawing/2014/main" id="{D8428B90-496B-48FA-9EAA-70F83AD48129}"/>
              </a:ext>
            </a:extLst>
          </p:cNvPr>
          <p:cNvSpPr>
            <a:spLocks noChangeArrowheads="1"/>
          </p:cNvSpPr>
          <p:nvPr/>
        </p:nvSpPr>
        <p:spPr bwMode="auto">
          <a:xfrm>
            <a:off x="307975" y="7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5605" name="Rectangle 4">
            <a:extLst>
              <a:ext uri="{FF2B5EF4-FFF2-40B4-BE49-F238E27FC236}">
                <a16:creationId xmlns:a16="http://schemas.microsoft.com/office/drawing/2014/main" id="{3D8A5AF1-6C2D-4213-90D1-79C94A301EE0}"/>
              </a:ext>
            </a:extLst>
          </p:cNvPr>
          <p:cNvSpPr>
            <a:spLocks noChangeArrowheads="1"/>
          </p:cNvSpPr>
          <p:nvPr/>
        </p:nvSpPr>
        <p:spPr bwMode="auto">
          <a:xfrm>
            <a:off x="460375" y="160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5606" name="Rectangle 5">
            <a:extLst>
              <a:ext uri="{FF2B5EF4-FFF2-40B4-BE49-F238E27FC236}">
                <a16:creationId xmlns:a16="http://schemas.microsoft.com/office/drawing/2014/main" id="{5CBAD460-ABF2-4E7B-A443-B5622F6DCA3D}"/>
              </a:ext>
            </a:extLst>
          </p:cNvPr>
          <p:cNvSpPr>
            <a:spLocks noChangeArrowheads="1"/>
          </p:cNvSpPr>
          <p:nvPr/>
        </p:nvSpPr>
        <p:spPr bwMode="auto">
          <a:xfrm>
            <a:off x="612775" y="3127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5607" name="Rectangle 6">
            <a:extLst>
              <a:ext uri="{FF2B5EF4-FFF2-40B4-BE49-F238E27FC236}">
                <a16:creationId xmlns:a16="http://schemas.microsoft.com/office/drawing/2014/main" id="{FCC0CB98-DE61-4807-8EC4-370F3049ED60}"/>
              </a:ext>
            </a:extLst>
          </p:cNvPr>
          <p:cNvSpPr>
            <a:spLocks noChangeArrowheads="1"/>
          </p:cNvSpPr>
          <p:nvPr/>
        </p:nvSpPr>
        <p:spPr bwMode="auto">
          <a:xfrm>
            <a:off x="765175" y="4651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5608" name="Rectangle 7">
            <a:extLst>
              <a:ext uri="{FF2B5EF4-FFF2-40B4-BE49-F238E27FC236}">
                <a16:creationId xmlns:a16="http://schemas.microsoft.com/office/drawing/2014/main" id="{42811E4F-4636-479A-9FD7-5A50B7B09AE6}"/>
              </a:ext>
            </a:extLst>
          </p:cNvPr>
          <p:cNvSpPr>
            <a:spLocks noChangeArrowheads="1"/>
          </p:cNvSpPr>
          <p:nvPr/>
        </p:nvSpPr>
        <p:spPr bwMode="auto">
          <a:xfrm>
            <a:off x="917575" y="6175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pic>
        <p:nvPicPr>
          <p:cNvPr id="25609" name="Picture 8">
            <a:extLst>
              <a:ext uri="{FF2B5EF4-FFF2-40B4-BE49-F238E27FC236}">
                <a16:creationId xmlns:a16="http://schemas.microsoft.com/office/drawing/2014/main" id="{5D921DE8-14AF-48A7-B6E7-26443B3934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8" y="4725144"/>
            <a:ext cx="3536553" cy="1997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5611" name="Rectangle 1">
            <a:extLst>
              <a:ext uri="{FF2B5EF4-FFF2-40B4-BE49-F238E27FC236}">
                <a16:creationId xmlns:a16="http://schemas.microsoft.com/office/drawing/2014/main" id="{2F188FF9-081D-4DCC-A5BC-3CCA76C57E7A}"/>
              </a:ext>
            </a:extLst>
          </p:cNvPr>
          <p:cNvSpPr txBox="1">
            <a:spLocks noChangeArrowheads="1"/>
          </p:cNvSpPr>
          <p:nvPr/>
        </p:nvSpPr>
        <p:spPr bwMode="auto">
          <a:xfrm>
            <a:off x="457200" y="274638"/>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n-GB" altLang="es-ES" sz="3600" b="1" dirty="0">
                <a:solidFill>
                  <a:srgbClr val="FF6600"/>
                </a:solidFill>
                <a:latin typeface="Arial" panose="020B0604020202020204" pitchFamily="34" charset="0"/>
              </a:rPr>
              <a:t>RELACIÓN ENTRE MOTIVACIÓN Y TDAH</a:t>
            </a:r>
          </a:p>
        </p:txBody>
      </p:sp>
    </p:spTree>
    <p:extLst>
      <p:ext uri="{BB962C8B-B14F-4D97-AF65-F5344CB8AC3E}">
        <p14:creationId xmlns:p14="http://schemas.microsoft.com/office/powerpoint/2010/main" val="7649154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3304473153"/>
              </p:ext>
            </p:extLst>
          </p:nvPr>
        </p:nvGraphicFramePr>
        <p:xfrm>
          <a:off x="457200" y="1604963"/>
          <a:ext cx="8228013" cy="4524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1">
            <a:extLst>
              <a:ext uri="{FF2B5EF4-FFF2-40B4-BE49-F238E27FC236}">
                <a16:creationId xmlns:a16="http://schemas.microsoft.com/office/drawing/2014/main" id="{420105C5-36E9-4936-974A-D63ACC5C17CC}"/>
              </a:ext>
            </a:extLst>
          </p:cNvPr>
          <p:cNvSpPr txBox="1">
            <a:spLocks noChangeArrowheads="1"/>
          </p:cNvSpPr>
          <p:nvPr/>
        </p:nvSpPr>
        <p:spPr bwMode="auto">
          <a:xfrm>
            <a:off x="460375" y="168275"/>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n-GB" altLang="es-ES" sz="4000" b="1" dirty="0">
                <a:solidFill>
                  <a:srgbClr val="FF6600"/>
                </a:solidFill>
                <a:latin typeface="Arial" panose="020B0604020202020204" pitchFamily="34" charset="0"/>
              </a:rPr>
              <a:t>CONTENIDOS DEL ANEXO</a:t>
            </a:r>
          </a:p>
        </p:txBody>
      </p:sp>
    </p:spTree>
    <p:extLst>
      <p:ext uri="{BB962C8B-B14F-4D97-AF65-F5344CB8AC3E}">
        <p14:creationId xmlns:p14="http://schemas.microsoft.com/office/powerpoint/2010/main" val="10700809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323528" y="260648"/>
            <a:ext cx="6912768" cy="792088"/>
          </a:xfrm>
          <a:prstGeom prst="rect">
            <a:avLst/>
          </a:prstGeom>
          <a:solidFill>
            <a:srgbClr val="F07F09"/>
          </a:solidFill>
          <a:extLst>
            <a:ext uri="{AF507438-7753-43E0-B8FC-AC1667EBCBE1}">
              <a14:hiddenEffects xmlns:a14="http://schemas.microsoft.com/office/drawing/2010/main">
                <a:effectLst>
                  <a:outerShdw dist="35921" dir="2700000" algn="ctr" rotWithShape="0">
                    <a:schemeClr val="bg2"/>
                  </a:outerShdw>
                </a:effectLst>
              </a14:hiddenEffects>
            </a:ext>
          </a:extLst>
        </p:spPr>
        <p:style>
          <a:lnRef idx="1">
            <a:schemeClr val="accent1"/>
          </a:lnRef>
          <a:fillRef idx="3">
            <a:schemeClr val="accent1"/>
          </a:fillRef>
          <a:effectRef idx="2">
            <a:schemeClr val="accent1"/>
          </a:effectRef>
          <a:fontRef idx="minor">
            <a:schemeClr val="lt1"/>
          </a:fontRef>
        </p:style>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chemeClr val="lt1"/>
                </a:solidFill>
                <a:latin typeface="+mn-lt"/>
                <a:ea typeface="+mn-ea"/>
                <a:cs typeface="+mn-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chemeClr val="lt1"/>
                </a:solidFill>
                <a:latin typeface="+mn-lt"/>
                <a:ea typeface="+mn-ea"/>
                <a:cs typeface="+mn-cs"/>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chemeClr val="lt1"/>
                </a:solidFill>
                <a:latin typeface="+mn-lt"/>
                <a:ea typeface="+mn-ea"/>
                <a:cs typeface="+mn-cs"/>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chemeClr val="lt1"/>
                </a:solidFill>
                <a:latin typeface="+mn-lt"/>
                <a:ea typeface="+mn-ea"/>
                <a:cs typeface="+mn-cs"/>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chemeClr val="lt1"/>
                </a:solidFill>
                <a:latin typeface="+mn-lt"/>
                <a:ea typeface="+mn-ea"/>
                <a:cs typeface="+mn-cs"/>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chemeClr val="lt1"/>
                </a:solidFill>
                <a:latin typeface="+mn-lt"/>
                <a:ea typeface="+mn-ea"/>
                <a:cs typeface="+mn-cs"/>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chemeClr val="lt1"/>
                </a:solidFill>
                <a:latin typeface="+mn-lt"/>
                <a:ea typeface="+mn-ea"/>
                <a:cs typeface="+mn-cs"/>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chemeClr val="lt1"/>
                </a:solidFill>
                <a:latin typeface="+mn-lt"/>
                <a:ea typeface="+mn-ea"/>
                <a:cs typeface="+mn-cs"/>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chemeClr val="lt1"/>
                </a:solidFill>
                <a:latin typeface="+mn-lt"/>
                <a:ea typeface="+mn-ea"/>
                <a:cs typeface="+mn-cs"/>
              </a:defRPr>
            </a:lvl9pPr>
          </a:lstStyle>
          <a:p>
            <a:pPr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400" b="1" spc="-1">
                <a:solidFill>
                  <a:schemeClr val="bg1"/>
                </a:solidFill>
                <a:latin typeface="Arial" panose="020B0604020202020204" pitchFamily="34" charset="0"/>
                <a:cs typeface="Arial" panose="020B0604020202020204" pitchFamily="34" charset="0"/>
              </a:rPr>
              <a:t>Motivación en el TDAH</a:t>
            </a:r>
            <a:endParaRPr lang="es-ES" altLang="es-ES" sz="2800" b="1" spc="-1" dirty="0">
              <a:solidFill>
                <a:schemeClr val="bg1"/>
              </a:solidFill>
              <a:latin typeface="Arial" panose="020B0604020202020204" pitchFamily="34" charset="0"/>
              <a:cs typeface="Arial" panose="020B0604020202020204" pitchFamily="34" charset="0"/>
            </a:endParaRPr>
          </a:p>
        </p:txBody>
      </p:sp>
      <p:pic>
        <p:nvPicPr>
          <p:cNvPr id="6" name="Picture 4" descr="Niño feliz con alas de cartón y frase inspiradora Foto gra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646" y="1556792"/>
            <a:ext cx="5962650" cy="3971925"/>
          </a:xfrm>
          <a:prstGeom prst="rect">
            <a:avLst/>
          </a:prstGeom>
          <a:noFill/>
          <a:ln w="28575">
            <a:solidFill>
              <a:srgbClr val="F07F0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30283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FC834BE5-3739-4580-A7FA-A353579B5135}"/>
              </a:ext>
            </a:extLst>
          </p:cNvPr>
          <p:cNvSpPr txBox="1">
            <a:spLocks noChangeArrowheads="1"/>
          </p:cNvSpPr>
          <p:nvPr/>
        </p:nvSpPr>
        <p:spPr bwMode="auto">
          <a:xfrm>
            <a:off x="460375" y="1439887"/>
            <a:ext cx="8223250" cy="5715000"/>
          </a:xfrm>
          <a:prstGeom prst="rect">
            <a:avLst/>
          </a:prstGeom>
          <a:noFill/>
          <a:ln>
            <a:noFill/>
          </a:ln>
          <a:effec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indent="11113" algn="just" eaLnBrk="1">
              <a:spcBef>
                <a:spcPts val="800"/>
              </a:spcBef>
              <a:buClr>
                <a:srgbClr val="000000"/>
              </a:buClr>
              <a:buSzPct val="100000"/>
              <a:buFont typeface="Times New Roman" panose="02020603050405020304" pitchFamily="18" charset="0"/>
              <a:buNone/>
              <a:defRPr/>
            </a:pPr>
            <a:r>
              <a:rPr lang="en-GB" altLang="es-ES" sz="2400" dirty="0">
                <a:latin typeface="+mj-lt"/>
              </a:rPr>
              <a:t>Las </a:t>
            </a:r>
            <a:r>
              <a:rPr lang="en-GB" altLang="es-ES" sz="2400" dirty="0" err="1">
                <a:latin typeface="+mj-lt"/>
              </a:rPr>
              <a:t>atribuciones</a:t>
            </a:r>
            <a:r>
              <a:rPr lang="en-GB" altLang="es-ES" sz="2400" dirty="0">
                <a:latin typeface="+mj-lt"/>
              </a:rPr>
              <a:t> son las </a:t>
            </a:r>
            <a:r>
              <a:rPr lang="en-GB" altLang="es-ES" sz="2400" dirty="0" err="1">
                <a:latin typeface="+mj-lt"/>
              </a:rPr>
              <a:t>razones</a:t>
            </a:r>
            <a:r>
              <a:rPr lang="en-GB" altLang="es-ES" sz="2400" dirty="0">
                <a:latin typeface="+mj-lt"/>
              </a:rPr>
              <a:t> y </a:t>
            </a:r>
            <a:r>
              <a:rPr lang="en-GB" altLang="es-ES" sz="2400" dirty="0" err="1">
                <a:latin typeface="+mj-lt"/>
              </a:rPr>
              <a:t>causas</a:t>
            </a:r>
            <a:r>
              <a:rPr lang="en-GB" altLang="es-ES" sz="2400" dirty="0">
                <a:latin typeface="+mj-lt"/>
              </a:rPr>
              <a:t> que </a:t>
            </a:r>
            <a:r>
              <a:rPr lang="en-GB" altLang="es-ES" sz="2400" dirty="0" err="1">
                <a:latin typeface="+mj-lt"/>
              </a:rPr>
              <a:t>percibimos</a:t>
            </a:r>
            <a:r>
              <a:rPr lang="en-GB" altLang="es-ES" sz="2400" dirty="0">
                <a:latin typeface="+mj-lt"/>
              </a:rPr>
              <a:t> </a:t>
            </a:r>
            <a:r>
              <a:rPr lang="en-GB" altLang="es-ES" sz="2400" dirty="0" err="1">
                <a:latin typeface="+mj-lt"/>
              </a:rPr>
              <a:t>como</a:t>
            </a:r>
            <a:r>
              <a:rPr lang="en-GB" altLang="es-ES" sz="2400" dirty="0">
                <a:latin typeface="+mj-lt"/>
              </a:rPr>
              <a:t> </a:t>
            </a:r>
            <a:r>
              <a:rPr lang="en-GB" altLang="es-ES" sz="2400" dirty="0" err="1">
                <a:latin typeface="+mj-lt"/>
              </a:rPr>
              <a:t>responsables</a:t>
            </a:r>
            <a:r>
              <a:rPr lang="en-GB" altLang="es-ES" sz="2400" dirty="0">
                <a:latin typeface="+mj-lt"/>
              </a:rPr>
              <a:t> de </a:t>
            </a:r>
            <a:r>
              <a:rPr lang="en-GB" altLang="es-ES" sz="2400" dirty="0" err="1">
                <a:latin typeface="+mj-lt"/>
              </a:rPr>
              <a:t>nuestros</a:t>
            </a:r>
            <a:r>
              <a:rPr lang="en-GB" altLang="es-ES" sz="2400" dirty="0">
                <a:latin typeface="+mj-lt"/>
              </a:rPr>
              <a:t> </a:t>
            </a:r>
            <a:r>
              <a:rPr lang="en-GB" altLang="es-ES" sz="2400" dirty="0" err="1">
                <a:latin typeface="+mj-lt"/>
              </a:rPr>
              <a:t>resultados</a:t>
            </a:r>
            <a:r>
              <a:rPr lang="en-GB" altLang="es-ES" sz="2400" dirty="0">
                <a:latin typeface="+mj-lt"/>
              </a:rPr>
              <a:t> y que </a:t>
            </a:r>
            <a:r>
              <a:rPr lang="en-GB" altLang="es-ES" sz="2400" dirty="0" err="1">
                <a:latin typeface="+mj-lt"/>
              </a:rPr>
              <a:t>influirán</a:t>
            </a:r>
            <a:r>
              <a:rPr lang="en-GB" altLang="es-ES" sz="2400" dirty="0">
                <a:latin typeface="+mj-lt"/>
              </a:rPr>
              <a:t> </a:t>
            </a:r>
            <a:r>
              <a:rPr lang="en-GB" altLang="es-ES" sz="2400" dirty="0" err="1">
                <a:latin typeface="+mj-lt"/>
              </a:rPr>
              <a:t>en</a:t>
            </a:r>
            <a:r>
              <a:rPr lang="en-GB" altLang="es-ES" sz="2400" dirty="0">
                <a:latin typeface="+mj-lt"/>
              </a:rPr>
              <a:t> </a:t>
            </a:r>
            <a:r>
              <a:rPr lang="en-GB" altLang="es-ES" sz="2400" dirty="0" err="1">
                <a:latin typeface="+mj-lt"/>
              </a:rPr>
              <a:t>nuestra</a:t>
            </a:r>
            <a:r>
              <a:rPr lang="en-GB" altLang="es-ES" sz="2400" dirty="0">
                <a:latin typeface="+mj-lt"/>
              </a:rPr>
              <a:t> </a:t>
            </a:r>
            <a:r>
              <a:rPr lang="en-GB" altLang="es-ES" sz="2400" dirty="0" err="1">
                <a:latin typeface="+mj-lt"/>
              </a:rPr>
              <a:t>motivación</a:t>
            </a:r>
            <a:r>
              <a:rPr lang="en-GB" altLang="es-ES" sz="2400" dirty="0">
                <a:latin typeface="+mj-lt"/>
              </a:rPr>
              <a:t>.</a:t>
            </a:r>
          </a:p>
          <a:p>
            <a:pPr indent="11113" algn="just" eaLnBrk="1">
              <a:spcAft>
                <a:spcPts val="1425"/>
              </a:spcAft>
              <a:buClr>
                <a:srgbClr val="000000"/>
              </a:buClr>
              <a:buSzPct val="100000"/>
              <a:buFont typeface="Times New Roman" panose="02020603050405020304" pitchFamily="18" charset="0"/>
              <a:buNone/>
              <a:defRPr/>
            </a:pPr>
            <a:r>
              <a:rPr lang="en-GB" altLang="es-ES" sz="2400" dirty="0">
                <a:latin typeface="+mj-lt"/>
              </a:rPr>
              <a:t>¿A </a:t>
            </a:r>
            <a:r>
              <a:rPr lang="en-GB" altLang="es-ES" sz="2400" dirty="0" err="1">
                <a:latin typeface="+mj-lt"/>
              </a:rPr>
              <a:t>qué</a:t>
            </a:r>
            <a:r>
              <a:rPr lang="en-GB" altLang="es-ES" sz="2400" dirty="0">
                <a:latin typeface="+mj-lt"/>
              </a:rPr>
              <a:t> se debe </a:t>
            </a:r>
            <a:r>
              <a:rPr lang="en-GB" altLang="es-ES" sz="2400" dirty="0" err="1">
                <a:latin typeface="+mj-lt"/>
              </a:rPr>
              <a:t>haber</a:t>
            </a:r>
            <a:r>
              <a:rPr lang="en-GB" altLang="es-ES" sz="2400" dirty="0">
                <a:latin typeface="+mj-lt"/>
              </a:rPr>
              <a:t> </a:t>
            </a:r>
            <a:r>
              <a:rPr lang="en-GB" altLang="es-ES" sz="2400" dirty="0" err="1">
                <a:latin typeface="+mj-lt"/>
              </a:rPr>
              <a:t>aprobado</a:t>
            </a:r>
            <a:r>
              <a:rPr lang="en-GB" altLang="es-ES" sz="2400" dirty="0">
                <a:latin typeface="+mj-lt"/>
              </a:rPr>
              <a:t>?</a:t>
            </a:r>
          </a:p>
        </p:txBody>
      </p:sp>
      <p:sp>
        <p:nvSpPr>
          <p:cNvPr id="33795" name="Rectangle 2">
            <a:extLst>
              <a:ext uri="{FF2B5EF4-FFF2-40B4-BE49-F238E27FC236}">
                <a16:creationId xmlns:a16="http://schemas.microsoft.com/office/drawing/2014/main" id="{E6D62632-DDF5-4CF8-9F94-8500853F8FFE}"/>
              </a:ext>
            </a:extLst>
          </p:cNvPr>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33796" name="Rectangle 3">
            <a:extLst>
              <a:ext uri="{FF2B5EF4-FFF2-40B4-BE49-F238E27FC236}">
                <a16:creationId xmlns:a16="http://schemas.microsoft.com/office/drawing/2014/main" id="{90AC9C7A-E744-4608-B877-8C420365886A}"/>
              </a:ext>
            </a:extLst>
          </p:cNvPr>
          <p:cNvSpPr>
            <a:spLocks noChangeArrowheads="1"/>
          </p:cNvSpPr>
          <p:nvPr/>
        </p:nvSpPr>
        <p:spPr bwMode="auto">
          <a:xfrm>
            <a:off x="307975" y="7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33797" name="Rectangle 4">
            <a:extLst>
              <a:ext uri="{FF2B5EF4-FFF2-40B4-BE49-F238E27FC236}">
                <a16:creationId xmlns:a16="http://schemas.microsoft.com/office/drawing/2014/main" id="{EB65557A-96F1-4DEA-A97B-F0B5646C2C12}"/>
              </a:ext>
            </a:extLst>
          </p:cNvPr>
          <p:cNvSpPr>
            <a:spLocks noChangeArrowheads="1"/>
          </p:cNvSpPr>
          <p:nvPr/>
        </p:nvSpPr>
        <p:spPr bwMode="auto">
          <a:xfrm>
            <a:off x="460375" y="160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33798" name="Rectangle 5">
            <a:extLst>
              <a:ext uri="{FF2B5EF4-FFF2-40B4-BE49-F238E27FC236}">
                <a16:creationId xmlns:a16="http://schemas.microsoft.com/office/drawing/2014/main" id="{1CD2ED06-0AA2-4FAA-89E1-273CF76A1071}"/>
              </a:ext>
            </a:extLst>
          </p:cNvPr>
          <p:cNvSpPr>
            <a:spLocks noChangeArrowheads="1"/>
          </p:cNvSpPr>
          <p:nvPr/>
        </p:nvSpPr>
        <p:spPr bwMode="auto">
          <a:xfrm>
            <a:off x="612775" y="3127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33799" name="Rectangle 6">
            <a:extLst>
              <a:ext uri="{FF2B5EF4-FFF2-40B4-BE49-F238E27FC236}">
                <a16:creationId xmlns:a16="http://schemas.microsoft.com/office/drawing/2014/main" id="{A24770E3-8A14-4531-A010-F2EE18AE0DB0}"/>
              </a:ext>
            </a:extLst>
          </p:cNvPr>
          <p:cNvSpPr>
            <a:spLocks noChangeArrowheads="1"/>
          </p:cNvSpPr>
          <p:nvPr/>
        </p:nvSpPr>
        <p:spPr bwMode="auto">
          <a:xfrm>
            <a:off x="765175" y="4651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33800" name="Rectangle 7">
            <a:extLst>
              <a:ext uri="{FF2B5EF4-FFF2-40B4-BE49-F238E27FC236}">
                <a16:creationId xmlns:a16="http://schemas.microsoft.com/office/drawing/2014/main" id="{5E67BABF-EEC1-41B1-910A-9945FB09EEE7}"/>
              </a:ext>
            </a:extLst>
          </p:cNvPr>
          <p:cNvSpPr>
            <a:spLocks noChangeArrowheads="1"/>
          </p:cNvSpPr>
          <p:nvPr/>
        </p:nvSpPr>
        <p:spPr bwMode="auto">
          <a:xfrm>
            <a:off x="917575" y="6175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33801" name="Rectangle 8">
            <a:extLst>
              <a:ext uri="{FF2B5EF4-FFF2-40B4-BE49-F238E27FC236}">
                <a16:creationId xmlns:a16="http://schemas.microsoft.com/office/drawing/2014/main" id="{039A4056-CC89-4C0E-882F-86D3C939889D}"/>
              </a:ext>
            </a:extLst>
          </p:cNvPr>
          <p:cNvSpPr>
            <a:spLocks noChangeArrowheads="1"/>
          </p:cNvSpPr>
          <p:nvPr/>
        </p:nvSpPr>
        <p:spPr bwMode="auto">
          <a:xfrm>
            <a:off x="1069975" y="769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33802" name="Rectangle 9">
            <a:extLst>
              <a:ext uri="{FF2B5EF4-FFF2-40B4-BE49-F238E27FC236}">
                <a16:creationId xmlns:a16="http://schemas.microsoft.com/office/drawing/2014/main" id="{17F5A14D-E9F2-499E-BFB9-285548BF6021}"/>
              </a:ext>
            </a:extLst>
          </p:cNvPr>
          <p:cNvSpPr>
            <a:spLocks noChangeArrowheads="1"/>
          </p:cNvSpPr>
          <p:nvPr/>
        </p:nvSpPr>
        <p:spPr bwMode="auto">
          <a:xfrm>
            <a:off x="1222375" y="922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33803" name="Rectangle 1">
            <a:extLst>
              <a:ext uri="{FF2B5EF4-FFF2-40B4-BE49-F238E27FC236}">
                <a16:creationId xmlns:a16="http://schemas.microsoft.com/office/drawing/2014/main" id="{420105C5-36E9-4936-974A-D63ACC5C17CC}"/>
              </a:ext>
            </a:extLst>
          </p:cNvPr>
          <p:cNvSpPr txBox="1">
            <a:spLocks noChangeArrowheads="1"/>
          </p:cNvSpPr>
          <p:nvPr/>
        </p:nvSpPr>
        <p:spPr bwMode="auto">
          <a:xfrm>
            <a:off x="460375" y="168275"/>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n-GB" altLang="es-ES" sz="4000" b="1" dirty="0">
                <a:solidFill>
                  <a:srgbClr val="FF6600"/>
                </a:solidFill>
                <a:latin typeface="Arial" panose="020B0604020202020204" pitchFamily="34" charset="0"/>
              </a:rPr>
              <a:t>LAS ATRIBUCIONES</a:t>
            </a:r>
          </a:p>
        </p:txBody>
      </p:sp>
      <p:pic>
        <p:nvPicPr>
          <p:cNvPr id="33805" name="Picture 15" descr="Signo De InterrogaciÃ³n, Pidiendo">
            <a:extLst>
              <a:ext uri="{FF2B5EF4-FFF2-40B4-BE49-F238E27FC236}">
                <a16:creationId xmlns:a16="http://schemas.microsoft.com/office/drawing/2014/main" id="{1DEFF291-55B8-4E8E-B16C-890DD4058C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3781425"/>
            <a:ext cx="32385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6" name="Rectángulo 2">
            <a:extLst>
              <a:ext uri="{FF2B5EF4-FFF2-40B4-BE49-F238E27FC236}">
                <a16:creationId xmlns:a16="http://schemas.microsoft.com/office/drawing/2014/main" id="{B8E5B13C-7220-43AD-A631-1A4B6FF10A12}"/>
              </a:ext>
            </a:extLst>
          </p:cNvPr>
          <p:cNvSpPr>
            <a:spLocks noChangeArrowheads="1"/>
          </p:cNvSpPr>
          <p:nvPr/>
        </p:nvSpPr>
        <p:spPr bwMode="auto">
          <a:xfrm>
            <a:off x="1616075" y="3608388"/>
            <a:ext cx="3103563"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1113">
              <a:defRPr>
                <a:solidFill>
                  <a:schemeClr val="tx1"/>
                </a:solidFill>
                <a:latin typeface="Arial" panose="020B0604020202020204" pitchFamily="34" charset="0"/>
                <a:ea typeface="Microsoft YaHei" panose="020B0503020204020204" pitchFamily="34" charset="-122"/>
              </a:defRPr>
            </a:lvl1pPr>
            <a:lvl2pPr>
              <a:defRPr>
                <a:solidFill>
                  <a:schemeClr val="tx1"/>
                </a:solidFill>
                <a:latin typeface="Arial" panose="020B0604020202020204" pitchFamily="34" charset="0"/>
                <a:ea typeface="Microsoft YaHei" panose="020B0503020204020204" pitchFamily="34" charset="-122"/>
              </a:defRPr>
            </a:lvl2pPr>
            <a:lvl3pPr>
              <a:defRPr>
                <a:solidFill>
                  <a:schemeClr val="tx1"/>
                </a:solidFill>
                <a:latin typeface="Arial" panose="020B0604020202020204" pitchFamily="34" charset="0"/>
                <a:ea typeface="Microsoft YaHei" panose="020B0503020204020204" pitchFamily="34" charset="-122"/>
              </a:defRPr>
            </a:lvl3pPr>
            <a:lvl4pPr>
              <a:defRPr>
                <a:solidFill>
                  <a:schemeClr val="tx1"/>
                </a:solidFill>
                <a:latin typeface="Arial" panose="020B0604020202020204" pitchFamily="34" charset="0"/>
                <a:ea typeface="Microsoft YaHei" panose="020B0503020204020204" pitchFamily="34" charset="-122"/>
              </a:defRPr>
            </a:lvl4pPr>
            <a:lvl5pPr>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defRPr>
                <a:solidFill>
                  <a:schemeClr val="tx1"/>
                </a:solidFill>
                <a:latin typeface="Arial" panose="020B0604020202020204" pitchFamily="34" charset="0"/>
                <a:ea typeface="Microsoft YaHei" panose="020B0503020204020204" pitchFamily="34" charset="-122"/>
              </a:defRPr>
            </a:lvl9pPr>
          </a:lstStyle>
          <a:p>
            <a:pPr eaLnBrk="1">
              <a:spcAft>
                <a:spcPts val="1425"/>
              </a:spcAft>
              <a:buClr>
                <a:srgbClr val="000000"/>
              </a:buClr>
              <a:buSzPct val="100000"/>
              <a:buFont typeface="Times New Roman" panose="02020603050405020304" pitchFamily="18" charset="0"/>
              <a:buNone/>
            </a:pPr>
            <a:r>
              <a:rPr lang="en-GB" altLang="es-ES" sz="1600" dirty="0"/>
              <a:t>¿A que he </a:t>
            </a:r>
            <a:r>
              <a:rPr lang="en-GB" altLang="es-ES" sz="1600" dirty="0" err="1"/>
              <a:t>tenido</a:t>
            </a:r>
            <a:r>
              <a:rPr lang="en-GB" altLang="es-ES" sz="1600" dirty="0"/>
              <a:t> suerte? </a:t>
            </a:r>
            <a:r>
              <a:rPr lang="en-GB" altLang="es-ES" sz="1600" dirty="0" err="1"/>
              <a:t>Entonces</a:t>
            </a:r>
            <a:r>
              <a:rPr lang="en-GB" altLang="es-ES" sz="1600" dirty="0"/>
              <a:t> lo </a:t>
            </a:r>
            <a:r>
              <a:rPr lang="en-GB" altLang="es-ES" sz="1600" dirty="0" err="1"/>
              <a:t>atribuyo</a:t>
            </a:r>
            <a:r>
              <a:rPr lang="en-GB" altLang="es-ES" sz="1600" dirty="0"/>
              <a:t> a la suerte</a:t>
            </a:r>
            <a:r>
              <a:rPr lang="en-GB" altLang="es-ES" sz="1600" dirty="0">
                <a:latin typeface="Calibri" panose="020F0502020204030204" pitchFamily="34" charset="0"/>
              </a:rPr>
              <a:t>.</a:t>
            </a:r>
          </a:p>
          <a:p>
            <a:pPr eaLnBrk="1">
              <a:spcAft>
                <a:spcPts val="1425"/>
              </a:spcAft>
              <a:buClr>
                <a:srgbClr val="000000"/>
              </a:buClr>
              <a:buSzPct val="100000"/>
              <a:buFont typeface="Times New Roman" panose="02020603050405020304" pitchFamily="18" charset="0"/>
              <a:buNone/>
            </a:pPr>
            <a:r>
              <a:rPr lang="en-GB" altLang="es-ES" sz="1600" dirty="0"/>
              <a:t>¿A que he </a:t>
            </a:r>
            <a:r>
              <a:rPr lang="en-GB" altLang="es-ES" sz="1600" dirty="0" err="1"/>
              <a:t>estudiado</a:t>
            </a:r>
            <a:r>
              <a:rPr lang="en-GB" altLang="es-ES" sz="1600" dirty="0"/>
              <a:t>? </a:t>
            </a:r>
            <a:r>
              <a:rPr lang="en-GB" altLang="es-ES" sz="1600" dirty="0" err="1"/>
              <a:t>Entonces</a:t>
            </a:r>
            <a:r>
              <a:rPr lang="en-GB" altLang="es-ES" sz="1600" dirty="0"/>
              <a:t> </a:t>
            </a:r>
            <a:r>
              <a:rPr lang="en-GB" altLang="es-ES" sz="1600" dirty="0" err="1"/>
              <a:t>atribuyo</a:t>
            </a:r>
            <a:r>
              <a:rPr lang="en-GB" altLang="es-ES" sz="1600" dirty="0"/>
              <a:t> el </a:t>
            </a:r>
            <a:r>
              <a:rPr lang="en-GB" altLang="es-ES" sz="1600" dirty="0" err="1"/>
              <a:t>éxito</a:t>
            </a:r>
            <a:r>
              <a:rPr lang="en-GB" altLang="es-ES" sz="1600" dirty="0"/>
              <a:t> al </a:t>
            </a:r>
            <a:r>
              <a:rPr lang="en-GB" altLang="es-ES" sz="1600" dirty="0" err="1"/>
              <a:t>estudio</a:t>
            </a:r>
            <a:endParaRPr lang="en-GB" altLang="es-ES" sz="1600" dirty="0">
              <a:latin typeface="Calibri" panose="020F0502020204030204" pitchFamily="34" charset="0"/>
            </a:endParaRPr>
          </a:p>
        </p:txBody>
      </p:sp>
      <p:sp>
        <p:nvSpPr>
          <p:cNvPr id="33807" name="CuadroTexto 15">
            <a:extLst>
              <a:ext uri="{FF2B5EF4-FFF2-40B4-BE49-F238E27FC236}">
                <a16:creationId xmlns:a16="http://schemas.microsoft.com/office/drawing/2014/main" id="{C9954790-ADD7-4B27-8393-465AD6D3FE33}"/>
              </a:ext>
            </a:extLst>
          </p:cNvPr>
          <p:cNvSpPr>
            <a:spLocks noChangeArrowheads="1"/>
          </p:cNvSpPr>
          <p:nvPr/>
        </p:nvSpPr>
        <p:spPr bwMode="auto">
          <a:xfrm rot="309851">
            <a:off x="1008063" y="3255963"/>
            <a:ext cx="4205287" cy="2193925"/>
          </a:xfrm>
          <a:prstGeom prst="cloudCallout">
            <a:avLst>
              <a:gd name="adj1" fmla="val 66671"/>
              <a:gd name="adj2" fmla="val -10046"/>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a:spAutoFit/>
          </a:bodyPr>
          <a:lstStyle/>
          <a:p>
            <a:endParaRPr lang="es-ES" altLang="es-ES" sz="1400"/>
          </a:p>
        </p:txBody>
      </p:sp>
    </p:spTree>
    <p:extLst>
      <p:ext uri="{BB962C8B-B14F-4D97-AF65-F5344CB8AC3E}">
        <p14:creationId xmlns:p14="http://schemas.microsoft.com/office/powerpoint/2010/main" val="8592714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899AB602-1CC1-441C-9022-212D92F0941D}"/>
              </a:ext>
            </a:extLst>
          </p:cNvPr>
          <p:cNvSpPr txBox="1">
            <a:spLocks noChangeArrowheads="1"/>
          </p:cNvSpPr>
          <p:nvPr/>
        </p:nvSpPr>
        <p:spPr bwMode="auto">
          <a:xfrm>
            <a:off x="460375" y="2349500"/>
            <a:ext cx="8683625" cy="2692400"/>
          </a:xfrm>
          <a:prstGeom prst="rect">
            <a:avLst/>
          </a:prstGeom>
          <a:noFill/>
          <a:ln>
            <a:noFill/>
          </a:ln>
          <a:effec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342900" indent="-341313" eaLnBrk="1">
              <a:spcBef>
                <a:spcPts val="800"/>
              </a:spcBef>
              <a:buClr>
                <a:srgbClr val="000000"/>
              </a:buClr>
              <a:buSzPct val="100000"/>
              <a:buFont typeface="Times New Roman" panose="02020603050405020304" pitchFamily="18" charset="0"/>
              <a:buNone/>
              <a:defRPr/>
            </a:pPr>
            <a:r>
              <a:rPr lang="en-GB" altLang="es-ES" sz="2400" b="1" dirty="0" err="1">
                <a:latin typeface="+mj-lt"/>
              </a:rPr>
              <a:t>Dimensiones</a:t>
            </a:r>
            <a:r>
              <a:rPr lang="en-GB" altLang="es-ES" sz="2400" b="1" dirty="0">
                <a:latin typeface="+mj-lt"/>
              </a:rPr>
              <a:t> de </a:t>
            </a:r>
            <a:r>
              <a:rPr lang="en-GB" altLang="es-ES" sz="2400" b="1" dirty="0" err="1">
                <a:latin typeface="+mj-lt"/>
              </a:rPr>
              <a:t>localización</a:t>
            </a:r>
            <a:r>
              <a:rPr lang="en-GB" altLang="es-ES" sz="2400" b="1" dirty="0">
                <a:latin typeface="+mj-lt"/>
              </a:rPr>
              <a:t>:</a:t>
            </a:r>
          </a:p>
          <a:p>
            <a:pPr eaLnBrk="1">
              <a:spcBef>
                <a:spcPts val="800"/>
              </a:spcBef>
              <a:buClr>
                <a:srgbClr val="000000"/>
              </a:buClr>
              <a:buSzPct val="100000"/>
              <a:buFont typeface="Times New Roman" panose="02020603050405020304" pitchFamily="18" charset="0"/>
              <a:buNone/>
              <a:defRPr/>
            </a:pPr>
            <a:r>
              <a:rPr lang="en-GB" altLang="es-ES" sz="2400" dirty="0">
                <a:latin typeface="+mj-lt"/>
              </a:rPr>
              <a:t>Podemos </a:t>
            </a:r>
            <a:r>
              <a:rPr lang="en-GB" altLang="es-ES" sz="2400" dirty="0" err="1">
                <a:latin typeface="+mj-lt"/>
              </a:rPr>
              <a:t>atribuir</a:t>
            </a:r>
            <a:r>
              <a:rPr lang="en-GB" altLang="es-ES" sz="2400" dirty="0">
                <a:latin typeface="+mj-lt"/>
              </a:rPr>
              <a:t> la causa de los </a:t>
            </a:r>
            <a:r>
              <a:rPr lang="en-GB" altLang="es-ES" sz="2400" dirty="0" err="1">
                <a:latin typeface="+mj-lt"/>
              </a:rPr>
              <a:t>resultados</a:t>
            </a:r>
            <a:r>
              <a:rPr lang="en-GB" altLang="es-ES" sz="2400" dirty="0">
                <a:latin typeface="+mj-lt"/>
              </a:rPr>
              <a:t> a </a:t>
            </a:r>
            <a:r>
              <a:rPr lang="en-GB" altLang="es-ES" sz="2400" dirty="0" err="1">
                <a:latin typeface="+mj-lt"/>
              </a:rPr>
              <a:t>factores</a:t>
            </a:r>
            <a:r>
              <a:rPr lang="en-GB" altLang="es-ES" sz="2400" dirty="0">
                <a:latin typeface="+mj-lt"/>
              </a:rPr>
              <a:t> </a:t>
            </a:r>
            <a:r>
              <a:rPr lang="en-GB" altLang="es-ES" sz="2400" dirty="0" err="1">
                <a:latin typeface="+mj-lt"/>
              </a:rPr>
              <a:t>internos</a:t>
            </a:r>
            <a:r>
              <a:rPr lang="en-GB" altLang="es-ES" sz="2400" dirty="0">
                <a:latin typeface="+mj-lt"/>
              </a:rPr>
              <a:t> o </a:t>
            </a:r>
            <a:r>
              <a:rPr lang="en-GB" altLang="es-ES" sz="2400" dirty="0" err="1">
                <a:latin typeface="+mj-lt"/>
              </a:rPr>
              <a:t>externos</a:t>
            </a:r>
            <a:r>
              <a:rPr lang="en-GB" altLang="es-ES" sz="2400" dirty="0">
                <a:latin typeface="+mj-lt"/>
              </a:rPr>
              <a:t>. </a:t>
            </a:r>
          </a:p>
          <a:p>
            <a:pPr eaLnBrk="1">
              <a:spcBef>
                <a:spcPts val="800"/>
              </a:spcBef>
              <a:buClr>
                <a:srgbClr val="000000"/>
              </a:buClr>
              <a:buSzPct val="100000"/>
              <a:buFont typeface="Times New Roman" panose="02020603050405020304" pitchFamily="18" charset="0"/>
              <a:buNone/>
              <a:defRPr/>
            </a:pPr>
            <a:endParaRPr lang="en-GB" altLang="es-ES" sz="2400" dirty="0">
              <a:latin typeface="+mj-lt"/>
            </a:endParaRPr>
          </a:p>
          <a:p>
            <a:pPr eaLnBrk="1">
              <a:spcBef>
                <a:spcPts val="800"/>
              </a:spcBef>
              <a:buClr>
                <a:srgbClr val="000000"/>
              </a:buClr>
              <a:buSzPct val="100000"/>
              <a:buFont typeface="Times New Roman" panose="02020603050405020304" pitchFamily="18" charset="0"/>
              <a:buNone/>
              <a:defRPr/>
            </a:pPr>
            <a:r>
              <a:rPr lang="en-GB" altLang="es-ES" sz="2400" dirty="0">
                <a:latin typeface="+mj-lt"/>
              </a:rPr>
              <a:t>Son </a:t>
            </a:r>
            <a:r>
              <a:rPr lang="en-GB" altLang="es-ES" sz="2400" b="1" dirty="0" err="1">
                <a:latin typeface="+mj-lt"/>
              </a:rPr>
              <a:t>factores</a:t>
            </a:r>
            <a:r>
              <a:rPr lang="en-GB" altLang="es-ES" sz="2400" b="1" dirty="0">
                <a:latin typeface="+mj-lt"/>
              </a:rPr>
              <a:t> </a:t>
            </a:r>
            <a:r>
              <a:rPr lang="en-GB" altLang="es-ES" sz="2400" b="1" dirty="0" err="1">
                <a:latin typeface="+mj-lt"/>
              </a:rPr>
              <a:t>internos</a:t>
            </a:r>
            <a:r>
              <a:rPr lang="en-GB" altLang="es-ES" sz="2400" b="1" dirty="0">
                <a:latin typeface="+mj-lt"/>
              </a:rPr>
              <a:t> </a:t>
            </a:r>
            <a:r>
              <a:rPr lang="en-GB" altLang="es-ES" sz="2400" dirty="0">
                <a:latin typeface="+mj-lt"/>
              </a:rPr>
              <a:t>la </a:t>
            </a:r>
            <a:r>
              <a:rPr lang="en-GB" altLang="es-ES" sz="2400" dirty="0" err="1">
                <a:latin typeface="+mj-lt"/>
              </a:rPr>
              <a:t>capacidad</a:t>
            </a:r>
            <a:r>
              <a:rPr lang="en-GB" altLang="es-ES" sz="2400" dirty="0">
                <a:latin typeface="+mj-lt"/>
              </a:rPr>
              <a:t> y el </a:t>
            </a:r>
            <a:r>
              <a:rPr lang="en-GB" altLang="es-ES" sz="2400" dirty="0" err="1">
                <a:latin typeface="+mj-lt"/>
              </a:rPr>
              <a:t>esfuerzo</a:t>
            </a:r>
            <a:r>
              <a:rPr lang="en-GB" altLang="es-ES" sz="2400" dirty="0">
                <a:latin typeface="+mj-lt"/>
              </a:rPr>
              <a:t>. </a:t>
            </a:r>
          </a:p>
          <a:p>
            <a:pPr eaLnBrk="1">
              <a:spcBef>
                <a:spcPts val="800"/>
              </a:spcBef>
              <a:buClr>
                <a:srgbClr val="000000"/>
              </a:buClr>
              <a:buSzPct val="100000"/>
              <a:buFont typeface="Times New Roman" panose="02020603050405020304" pitchFamily="18" charset="0"/>
              <a:buNone/>
              <a:defRPr/>
            </a:pPr>
            <a:endParaRPr lang="en-GB" altLang="es-ES" sz="2400" dirty="0">
              <a:latin typeface="+mj-lt"/>
            </a:endParaRPr>
          </a:p>
          <a:p>
            <a:pPr eaLnBrk="1">
              <a:spcBef>
                <a:spcPts val="800"/>
              </a:spcBef>
              <a:buClr>
                <a:srgbClr val="000000"/>
              </a:buClr>
              <a:buSzPct val="100000"/>
              <a:buFont typeface="Times New Roman" panose="02020603050405020304" pitchFamily="18" charset="0"/>
              <a:buNone/>
              <a:defRPr/>
            </a:pPr>
            <a:r>
              <a:rPr lang="en-GB" altLang="es-ES" sz="2400" dirty="0">
                <a:latin typeface="+mj-lt"/>
              </a:rPr>
              <a:t>	Son </a:t>
            </a:r>
            <a:r>
              <a:rPr lang="en-GB" altLang="es-ES" sz="2400" b="1" dirty="0" err="1">
                <a:latin typeface="+mj-lt"/>
              </a:rPr>
              <a:t>factores</a:t>
            </a:r>
            <a:r>
              <a:rPr lang="en-GB" altLang="es-ES" sz="2400" b="1" dirty="0">
                <a:latin typeface="+mj-lt"/>
              </a:rPr>
              <a:t> </a:t>
            </a:r>
            <a:r>
              <a:rPr lang="en-GB" altLang="es-ES" sz="2400" b="1" dirty="0" err="1">
                <a:latin typeface="+mj-lt"/>
              </a:rPr>
              <a:t>externos</a:t>
            </a:r>
            <a:r>
              <a:rPr lang="en-GB" altLang="es-ES" sz="2400" b="1" dirty="0">
                <a:latin typeface="+mj-lt"/>
              </a:rPr>
              <a:t> </a:t>
            </a:r>
            <a:r>
              <a:rPr lang="en-GB" altLang="es-ES" sz="2400" dirty="0">
                <a:latin typeface="+mj-lt"/>
              </a:rPr>
              <a:t>la suerte y la </a:t>
            </a:r>
            <a:r>
              <a:rPr lang="en-GB" altLang="es-ES" sz="2400" dirty="0" err="1">
                <a:latin typeface="+mj-lt"/>
              </a:rPr>
              <a:t>dificultad</a:t>
            </a:r>
            <a:r>
              <a:rPr lang="en-GB" altLang="es-ES" sz="2400" dirty="0">
                <a:latin typeface="+mj-lt"/>
              </a:rPr>
              <a:t> de la 	</a:t>
            </a:r>
            <a:r>
              <a:rPr lang="en-GB" altLang="es-ES" sz="2400" dirty="0" err="1">
                <a:latin typeface="+mj-lt"/>
              </a:rPr>
              <a:t>tarea</a:t>
            </a:r>
            <a:r>
              <a:rPr lang="en-GB" altLang="es-ES" sz="2400" dirty="0">
                <a:latin typeface="+mj-lt"/>
              </a:rPr>
              <a:t>.</a:t>
            </a:r>
          </a:p>
          <a:p>
            <a:pPr marL="342900" indent="-341313" eaLnBrk="1">
              <a:spcBef>
                <a:spcPts val="800"/>
              </a:spcBef>
              <a:buClr>
                <a:srgbClr val="000000"/>
              </a:buClr>
              <a:buSzPct val="100000"/>
              <a:buFont typeface="Times New Roman" panose="02020603050405020304" pitchFamily="18" charset="0"/>
              <a:buNone/>
              <a:defRPr/>
            </a:pPr>
            <a:endParaRPr lang="en-GB" altLang="es-ES" sz="2400" dirty="0">
              <a:latin typeface="+mj-lt"/>
            </a:endParaRPr>
          </a:p>
        </p:txBody>
      </p:sp>
      <p:sp>
        <p:nvSpPr>
          <p:cNvPr id="35843" name="Rectangle 1">
            <a:extLst>
              <a:ext uri="{FF2B5EF4-FFF2-40B4-BE49-F238E27FC236}">
                <a16:creationId xmlns:a16="http://schemas.microsoft.com/office/drawing/2014/main" id="{257A3A9F-1456-426C-93CF-E33C5FFEF290}"/>
              </a:ext>
            </a:extLst>
          </p:cNvPr>
          <p:cNvSpPr txBox="1">
            <a:spLocks noChangeArrowheads="1"/>
          </p:cNvSpPr>
          <p:nvPr/>
        </p:nvSpPr>
        <p:spPr bwMode="auto">
          <a:xfrm>
            <a:off x="611188" y="404813"/>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n-GB" altLang="es-ES" b="1" dirty="0">
                <a:solidFill>
                  <a:srgbClr val="FF6600"/>
                </a:solidFill>
                <a:latin typeface="Arial" panose="020B0604020202020204" pitchFamily="34" charset="0"/>
              </a:rPr>
              <a:t>LAS ATRIBUCIONES: </a:t>
            </a:r>
          </a:p>
          <a:p>
            <a:pPr algn="ctr" eaLnBrk="1">
              <a:lnSpc>
                <a:spcPct val="100000"/>
              </a:lnSpc>
              <a:spcAft>
                <a:spcPct val="0"/>
              </a:spcAft>
            </a:pPr>
            <a:r>
              <a:rPr lang="en-GB" altLang="es-ES" b="1" dirty="0">
                <a:solidFill>
                  <a:srgbClr val="FF6600"/>
                </a:solidFill>
                <a:latin typeface="Arial" panose="020B0604020202020204" pitchFamily="34" charset="0"/>
              </a:rPr>
              <a:t>DIMENSIONES DE LA ATRIBUCIÓN</a:t>
            </a:r>
          </a:p>
        </p:txBody>
      </p:sp>
    </p:spTree>
    <p:extLst>
      <p:ext uri="{BB962C8B-B14F-4D97-AF65-F5344CB8AC3E}">
        <p14:creationId xmlns:p14="http://schemas.microsoft.com/office/powerpoint/2010/main" val="35281920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504E16A-12DA-4CFC-BB5A-91EECA38A8F6}"/>
              </a:ext>
            </a:extLst>
          </p:cNvPr>
          <p:cNvSpPr>
            <a:spLocks noGrp="1"/>
          </p:cNvSpPr>
          <p:nvPr>
            <p:ph idx="1"/>
          </p:nvPr>
        </p:nvSpPr>
        <p:spPr/>
        <p:txBody>
          <a:bodyPr/>
          <a:lstStyle/>
          <a:p>
            <a:pPr indent="-341313" eaLnBrk="1">
              <a:spcBef>
                <a:spcPts val="800"/>
              </a:spcBef>
              <a:defRPr/>
            </a:pPr>
            <a:endParaRPr lang="en-GB" altLang="es-ES" sz="2400" b="1" dirty="0">
              <a:latin typeface="+mj-lt"/>
            </a:endParaRPr>
          </a:p>
          <a:p>
            <a:pPr marL="0" indent="12700" eaLnBrk="1">
              <a:lnSpc>
                <a:spcPct val="100000"/>
              </a:lnSpc>
              <a:spcBef>
                <a:spcPts val="800"/>
              </a:spcBef>
              <a:defRPr/>
            </a:pPr>
            <a:r>
              <a:rPr lang="en-GB" altLang="es-ES" sz="2400" b="1" dirty="0" err="1">
                <a:latin typeface="+mj-lt"/>
              </a:rPr>
              <a:t>Dimensiones</a:t>
            </a:r>
            <a:r>
              <a:rPr lang="en-GB" altLang="es-ES" sz="2400" b="1" dirty="0">
                <a:latin typeface="+mj-lt"/>
              </a:rPr>
              <a:t> de </a:t>
            </a:r>
            <a:r>
              <a:rPr lang="en-GB" altLang="es-ES" sz="2400" b="1" dirty="0" err="1">
                <a:latin typeface="+mj-lt"/>
              </a:rPr>
              <a:t>variabilidad</a:t>
            </a:r>
            <a:r>
              <a:rPr lang="en-GB" altLang="es-ES" sz="2400" b="1" dirty="0">
                <a:latin typeface="+mj-lt"/>
              </a:rPr>
              <a:t>: </a:t>
            </a:r>
          </a:p>
          <a:p>
            <a:pPr marL="0" indent="12700" eaLnBrk="1">
              <a:lnSpc>
                <a:spcPct val="100000"/>
              </a:lnSpc>
              <a:spcBef>
                <a:spcPts val="800"/>
              </a:spcBef>
              <a:defRPr/>
            </a:pPr>
            <a:r>
              <a:rPr lang="en-GB" altLang="es-ES" sz="2400" dirty="0">
                <a:latin typeface="+mj-lt"/>
              </a:rPr>
              <a:t>Se </a:t>
            </a:r>
            <a:r>
              <a:rPr lang="en-GB" altLang="es-ES" sz="2400" dirty="0" err="1">
                <a:latin typeface="+mj-lt"/>
              </a:rPr>
              <a:t>refiere</a:t>
            </a:r>
            <a:r>
              <a:rPr lang="en-GB" altLang="es-ES" sz="2400" dirty="0">
                <a:latin typeface="+mj-lt"/>
              </a:rPr>
              <a:t> a </a:t>
            </a:r>
            <a:r>
              <a:rPr lang="en-GB" altLang="es-ES" sz="2400" dirty="0" err="1">
                <a:latin typeface="+mj-lt"/>
              </a:rPr>
              <a:t>si</a:t>
            </a:r>
            <a:r>
              <a:rPr lang="en-GB" altLang="es-ES" sz="2400" dirty="0">
                <a:latin typeface="+mj-lt"/>
              </a:rPr>
              <a:t> la causa se </a:t>
            </a:r>
            <a:r>
              <a:rPr lang="en-GB" altLang="es-ES" sz="2400" dirty="0" err="1">
                <a:latin typeface="+mj-lt"/>
              </a:rPr>
              <a:t>percibe</a:t>
            </a:r>
            <a:r>
              <a:rPr lang="en-GB" altLang="es-ES" sz="2400" dirty="0">
                <a:latin typeface="+mj-lt"/>
              </a:rPr>
              <a:t> </a:t>
            </a:r>
            <a:r>
              <a:rPr lang="en-GB" altLang="es-ES" sz="2400" dirty="0" err="1">
                <a:latin typeface="+mj-lt"/>
              </a:rPr>
              <a:t>como</a:t>
            </a:r>
            <a:r>
              <a:rPr lang="en-GB" altLang="es-ES" sz="2400" dirty="0">
                <a:latin typeface="+mj-lt"/>
              </a:rPr>
              <a:t> </a:t>
            </a:r>
            <a:r>
              <a:rPr lang="en-GB" altLang="es-ES" sz="2400" b="1" dirty="0" err="1">
                <a:latin typeface="+mj-lt"/>
              </a:rPr>
              <a:t>estable</a:t>
            </a:r>
            <a:r>
              <a:rPr lang="en-GB" altLang="es-ES" sz="2400" b="1" dirty="0">
                <a:latin typeface="+mj-lt"/>
              </a:rPr>
              <a:t> o variable</a:t>
            </a:r>
            <a:r>
              <a:rPr lang="en-GB" altLang="es-ES" sz="2400" dirty="0">
                <a:latin typeface="+mj-lt"/>
              </a:rPr>
              <a:t>. </a:t>
            </a:r>
          </a:p>
          <a:p>
            <a:pPr marL="0" indent="11113" eaLnBrk="1">
              <a:spcBef>
                <a:spcPts val="800"/>
              </a:spcBef>
              <a:defRPr/>
            </a:pPr>
            <a:r>
              <a:rPr lang="en-GB" altLang="es-ES" sz="2400" dirty="0">
                <a:latin typeface="+mj-lt"/>
              </a:rPr>
              <a:t>La </a:t>
            </a:r>
            <a:r>
              <a:rPr lang="en-GB" altLang="es-ES" sz="2400" dirty="0" err="1">
                <a:latin typeface="+mj-lt"/>
              </a:rPr>
              <a:t>capacidad</a:t>
            </a:r>
            <a:r>
              <a:rPr lang="en-GB" altLang="es-ES" sz="2400" dirty="0">
                <a:latin typeface="+mj-lt"/>
              </a:rPr>
              <a:t> se </a:t>
            </a:r>
            <a:r>
              <a:rPr lang="en-GB" altLang="es-ES" sz="2400" dirty="0" err="1">
                <a:latin typeface="+mj-lt"/>
              </a:rPr>
              <a:t>suele</a:t>
            </a:r>
            <a:r>
              <a:rPr lang="en-GB" altLang="es-ES" sz="2400" dirty="0">
                <a:latin typeface="+mj-lt"/>
              </a:rPr>
              <a:t> </a:t>
            </a:r>
            <a:r>
              <a:rPr lang="en-GB" altLang="es-ES" sz="2400" dirty="0" err="1">
                <a:latin typeface="+mj-lt"/>
              </a:rPr>
              <a:t>considerar</a:t>
            </a:r>
            <a:r>
              <a:rPr lang="en-GB" altLang="es-ES" sz="2400" dirty="0">
                <a:latin typeface="+mj-lt"/>
              </a:rPr>
              <a:t> </a:t>
            </a:r>
            <a:r>
              <a:rPr lang="en-GB" altLang="es-ES" sz="2400" dirty="0" err="1">
                <a:latin typeface="+mj-lt"/>
              </a:rPr>
              <a:t>como</a:t>
            </a:r>
            <a:r>
              <a:rPr lang="en-GB" altLang="es-ES" sz="2400" dirty="0">
                <a:latin typeface="+mj-lt"/>
              </a:rPr>
              <a:t> </a:t>
            </a:r>
            <a:r>
              <a:rPr lang="en-GB" altLang="es-ES" sz="2400" dirty="0" err="1">
                <a:latin typeface="+mj-lt"/>
              </a:rPr>
              <a:t>estable</a:t>
            </a:r>
            <a:r>
              <a:rPr lang="en-GB" altLang="es-ES" sz="2400" dirty="0">
                <a:latin typeface="+mj-lt"/>
              </a:rPr>
              <a:t> </a:t>
            </a:r>
          </a:p>
          <a:p>
            <a:pPr marL="0" indent="11113" eaLnBrk="1">
              <a:spcBef>
                <a:spcPts val="800"/>
              </a:spcBef>
              <a:defRPr/>
            </a:pPr>
            <a:r>
              <a:rPr lang="en-GB" altLang="es-ES" sz="2400" dirty="0">
                <a:latin typeface="+mj-lt"/>
              </a:rPr>
              <a:t>	</a:t>
            </a:r>
            <a:r>
              <a:rPr lang="en-GB" altLang="es-ES" sz="2400" dirty="0" err="1">
                <a:latin typeface="+mj-lt"/>
              </a:rPr>
              <a:t>Mientras</a:t>
            </a:r>
            <a:r>
              <a:rPr lang="en-GB" altLang="es-ES" sz="2400" dirty="0">
                <a:latin typeface="+mj-lt"/>
              </a:rPr>
              <a:t> que el </a:t>
            </a:r>
            <a:r>
              <a:rPr lang="en-GB" altLang="es-ES" sz="2400" dirty="0" err="1">
                <a:latin typeface="+mj-lt"/>
              </a:rPr>
              <a:t>esfuerzo</a:t>
            </a:r>
            <a:r>
              <a:rPr lang="en-GB" altLang="es-ES" sz="2400" dirty="0">
                <a:latin typeface="+mj-lt"/>
              </a:rPr>
              <a:t> o la suerte son variables.</a:t>
            </a:r>
          </a:p>
          <a:p>
            <a:pPr>
              <a:defRPr/>
            </a:pPr>
            <a:endParaRPr lang="es-ES" sz="2400" dirty="0">
              <a:latin typeface="+mj-lt"/>
            </a:endParaRPr>
          </a:p>
        </p:txBody>
      </p:sp>
      <p:sp>
        <p:nvSpPr>
          <p:cNvPr id="37891" name="Rectangle 1">
            <a:extLst>
              <a:ext uri="{FF2B5EF4-FFF2-40B4-BE49-F238E27FC236}">
                <a16:creationId xmlns:a16="http://schemas.microsoft.com/office/drawing/2014/main" id="{A8CFA018-1667-43F6-B9F0-38AB8C6A1D32}"/>
              </a:ext>
            </a:extLst>
          </p:cNvPr>
          <p:cNvSpPr txBox="1">
            <a:spLocks noChangeArrowheads="1"/>
          </p:cNvSpPr>
          <p:nvPr/>
        </p:nvSpPr>
        <p:spPr bwMode="auto">
          <a:xfrm>
            <a:off x="457200" y="414338"/>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n-GB" altLang="es-ES" b="1" dirty="0">
                <a:solidFill>
                  <a:srgbClr val="FF6600"/>
                </a:solidFill>
                <a:latin typeface="Arial" panose="020B0604020202020204" pitchFamily="34" charset="0"/>
              </a:rPr>
              <a:t>LAS ATRIBUCIONES: </a:t>
            </a:r>
          </a:p>
          <a:p>
            <a:pPr algn="ctr" eaLnBrk="1">
              <a:lnSpc>
                <a:spcPct val="100000"/>
              </a:lnSpc>
              <a:spcAft>
                <a:spcPct val="0"/>
              </a:spcAft>
            </a:pPr>
            <a:r>
              <a:rPr lang="en-GB" altLang="es-ES" b="1" dirty="0">
                <a:solidFill>
                  <a:srgbClr val="FF6600"/>
                </a:solidFill>
                <a:latin typeface="Arial" panose="020B0604020202020204" pitchFamily="34" charset="0"/>
              </a:rPr>
              <a:t>DIMENSIONES DE LA ATRIBUCIÓN</a:t>
            </a:r>
          </a:p>
        </p:txBody>
      </p:sp>
    </p:spTree>
    <p:extLst>
      <p:ext uri="{BB962C8B-B14F-4D97-AF65-F5344CB8AC3E}">
        <p14:creationId xmlns:p14="http://schemas.microsoft.com/office/powerpoint/2010/main" val="29728704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EBA5764D-5EA1-4746-A943-B74A5EB2AD3E}"/>
              </a:ext>
            </a:extLst>
          </p:cNvPr>
          <p:cNvSpPr txBox="1">
            <a:spLocks noChangeArrowheads="1"/>
          </p:cNvSpPr>
          <p:nvPr/>
        </p:nvSpPr>
        <p:spPr bwMode="auto">
          <a:xfrm>
            <a:off x="458788" y="1989138"/>
            <a:ext cx="8223250" cy="3743325"/>
          </a:xfrm>
          <a:prstGeom prst="rect">
            <a:avLst/>
          </a:prstGeom>
          <a:noFill/>
          <a:ln>
            <a:noFill/>
          </a:ln>
          <a:effec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342900" indent="-341313" eaLnBrk="1">
              <a:spcBef>
                <a:spcPts val="800"/>
              </a:spcBef>
              <a:buClr>
                <a:srgbClr val="000000"/>
              </a:buClr>
              <a:buSzPct val="100000"/>
              <a:buFont typeface="Times New Roman" panose="02020603050405020304" pitchFamily="18" charset="0"/>
              <a:buNone/>
              <a:defRPr/>
            </a:pPr>
            <a:r>
              <a:rPr lang="en-GB" altLang="es-ES" sz="2400" b="1" dirty="0" err="1">
                <a:latin typeface="+mj-lt"/>
              </a:rPr>
              <a:t>Dimensiones</a:t>
            </a:r>
            <a:r>
              <a:rPr lang="en-GB" altLang="es-ES" sz="2400" b="1" dirty="0">
                <a:latin typeface="+mj-lt"/>
              </a:rPr>
              <a:t> de </a:t>
            </a:r>
            <a:r>
              <a:rPr lang="en-GB" altLang="es-ES" sz="2400" b="1" dirty="0" err="1">
                <a:latin typeface="+mj-lt"/>
              </a:rPr>
              <a:t>controlabilidad</a:t>
            </a:r>
            <a:r>
              <a:rPr lang="en-GB" altLang="es-ES" sz="2400" b="1" dirty="0">
                <a:latin typeface="+mj-lt"/>
              </a:rPr>
              <a:t>:</a:t>
            </a:r>
          </a:p>
          <a:p>
            <a:pPr eaLnBrk="1">
              <a:spcBef>
                <a:spcPts val="800"/>
              </a:spcBef>
              <a:buClr>
                <a:srgbClr val="000000"/>
              </a:buClr>
              <a:buSzPct val="100000"/>
              <a:buFont typeface="Times New Roman" panose="02020603050405020304" pitchFamily="18" charset="0"/>
              <a:buNone/>
              <a:defRPr/>
            </a:pPr>
            <a:r>
              <a:rPr lang="en-GB" altLang="es-ES" sz="2400" dirty="0">
                <a:latin typeface="+mj-lt"/>
              </a:rPr>
              <a:t>Es el </a:t>
            </a:r>
            <a:r>
              <a:rPr lang="en-GB" altLang="es-ES" sz="2400" dirty="0" err="1">
                <a:latin typeface="+mj-lt"/>
              </a:rPr>
              <a:t>grado</a:t>
            </a:r>
            <a:r>
              <a:rPr lang="en-GB" altLang="es-ES" sz="2400" dirty="0">
                <a:latin typeface="+mj-lt"/>
              </a:rPr>
              <a:t> </a:t>
            </a:r>
            <a:r>
              <a:rPr lang="en-GB" altLang="es-ES" sz="2400" dirty="0" err="1">
                <a:latin typeface="+mj-lt"/>
              </a:rPr>
              <a:t>en</a:t>
            </a:r>
            <a:r>
              <a:rPr lang="en-GB" altLang="es-ES" sz="2400" dirty="0">
                <a:latin typeface="+mj-lt"/>
              </a:rPr>
              <a:t> que las </a:t>
            </a:r>
            <a:r>
              <a:rPr lang="en-GB" altLang="es-ES" sz="2400" dirty="0" err="1">
                <a:latin typeface="+mj-lt"/>
              </a:rPr>
              <a:t>causas</a:t>
            </a:r>
            <a:r>
              <a:rPr lang="en-GB" altLang="es-ES" sz="2400" dirty="0">
                <a:latin typeface="+mj-lt"/>
              </a:rPr>
              <a:t> </a:t>
            </a:r>
            <a:r>
              <a:rPr lang="en-GB" altLang="es-ES" sz="2400" b="1" dirty="0">
                <a:latin typeface="+mj-lt"/>
              </a:rPr>
              <a:t>se </a:t>
            </a:r>
            <a:r>
              <a:rPr lang="en-GB" altLang="es-ES" sz="2400" b="1" dirty="0" err="1">
                <a:latin typeface="+mj-lt"/>
              </a:rPr>
              <a:t>pueden</a:t>
            </a:r>
            <a:r>
              <a:rPr lang="en-GB" altLang="es-ES" sz="2400" b="1" dirty="0">
                <a:latin typeface="+mj-lt"/>
              </a:rPr>
              <a:t> </a:t>
            </a:r>
            <a:r>
              <a:rPr lang="en-GB" altLang="es-ES" sz="2400" b="1" dirty="0" err="1">
                <a:latin typeface="+mj-lt"/>
              </a:rPr>
              <a:t>controlar</a:t>
            </a:r>
            <a:r>
              <a:rPr lang="en-GB" altLang="es-ES" sz="2400" b="1" dirty="0">
                <a:latin typeface="+mj-lt"/>
              </a:rPr>
              <a:t> o no por </a:t>
            </a:r>
            <a:r>
              <a:rPr lang="en-GB" altLang="es-ES" sz="2400" b="1" dirty="0" err="1">
                <a:latin typeface="+mj-lt"/>
              </a:rPr>
              <a:t>parte</a:t>
            </a:r>
            <a:r>
              <a:rPr lang="en-GB" altLang="es-ES" sz="2400" b="1" dirty="0">
                <a:latin typeface="+mj-lt"/>
              </a:rPr>
              <a:t> del </a:t>
            </a:r>
            <a:r>
              <a:rPr lang="en-GB" altLang="es-ES" sz="2400" b="1" dirty="0" err="1">
                <a:latin typeface="+mj-lt"/>
              </a:rPr>
              <a:t>individuo</a:t>
            </a:r>
            <a:r>
              <a:rPr lang="en-GB" altLang="es-ES" sz="2400" b="1" dirty="0">
                <a:latin typeface="+mj-lt"/>
              </a:rPr>
              <a:t>. </a:t>
            </a:r>
          </a:p>
          <a:p>
            <a:pPr eaLnBrk="1">
              <a:spcBef>
                <a:spcPts val="800"/>
              </a:spcBef>
              <a:buClr>
                <a:srgbClr val="000000"/>
              </a:buClr>
              <a:buSzPct val="100000"/>
              <a:buFont typeface="Times New Roman" panose="02020603050405020304" pitchFamily="18" charset="0"/>
              <a:buNone/>
              <a:defRPr/>
            </a:pPr>
            <a:endParaRPr lang="en-GB" altLang="es-ES" sz="2400" b="1" dirty="0">
              <a:latin typeface="+mj-lt"/>
            </a:endParaRPr>
          </a:p>
          <a:p>
            <a:pPr eaLnBrk="1">
              <a:spcBef>
                <a:spcPts val="800"/>
              </a:spcBef>
              <a:buClr>
                <a:srgbClr val="000000"/>
              </a:buClr>
              <a:buSzPct val="100000"/>
              <a:buFont typeface="Times New Roman" panose="02020603050405020304" pitchFamily="18" charset="0"/>
              <a:buNone/>
              <a:defRPr/>
            </a:pPr>
            <a:r>
              <a:rPr lang="en-GB" altLang="es-ES" sz="2000" dirty="0">
                <a:latin typeface="+mj-lt"/>
              </a:rPr>
              <a:t>Si </a:t>
            </a:r>
            <a:r>
              <a:rPr lang="en-GB" altLang="es-ES" sz="2000" dirty="0" err="1">
                <a:latin typeface="+mj-lt"/>
              </a:rPr>
              <a:t>pienso</a:t>
            </a:r>
            <a:r>
              <a:rPr lang="en-GB" altLang="es-ES" sz="2000" dirty="0">
                <a:latin typeface="+mj-lt"/>
              </a:rPr>
              <a:t> que mi </a:t>
            </a:r>
            <a:r>
              <a:rPr lang="en-GB" altLang="es-ES" sz="2000" dirty="0" err="1">
                <a:latin typeface="+mj-lt"/>
              </a:rPr>
              <a:t>fracaso</a:t>
            </a:r>
            <a:r>
              <a:rPr lang="en-GB" altLang="es-ES" sz="2000" dirty="0">
                <a:latin typeface="+mj-lt"/>
              </a:rPr>
              <a:t> se debe a la mala suerte, al </a:t>
            </a:r>
            <a:r>
              <a:rPr lang="en-GB" altLang="es-ES" sz="2000" dirty="0" err="1">
                <a:latin typeface="+mj-lt"/>
              </a:rPr>
              <a:t>profesor</a:t>
            </a:r>
            <a:r>
              <a:rPr lang="en-GB" altLang="es-ES" sz="2000" dirty="0">
                <a:latin typeface="+mj-lt"/>
              </a:rPr>
              <a:t> o a la </a:t>
            </a:r>
            <a:r>
              <a:rPr lang="en-GB" altLang="es-ES" sz="2000" dirty="0" err="1">
                <a:latin typeface="+mj-lt"/>
              </a:rPr>
              <a:t>dificultad</a:t>
            </a:r>
            <a:r>
              <a:rPr lang="en-GB" altLang="es-ES" sz="2000" dirty="0">
                <a:latin typeface="+mj-lt"/>
              </a:rPr>
              <a:t> de la </a:t>
            </a:r>
            <a:r>
              <a:rPr lang="en-GB" altLang="es-ES" sz="2000" dirty="0" err="1">
                <a:latin typeface="+mj-lt"/>
              </a:rPr>
              <a:t>tarea</a:t>
            </a:r>
            <a:r>
              <a:rPr lang="en-GB" altLang="es-ES" sz="2000" dirty="0">
                <a:latin typeface="+mj-lt"/>
              </a:rPr>
              <a:t>, </a:t>
            </a:r>
            <a:r>
              <a:rPr lang="en-GB" altLang="es-ES" sz="2000" dirty="0" err="1">
                <a:latin typeface="+mj-lt"/>
              </a:rPr>
              <a:t>entonces</a:t>
            </a:r>
            <a:r>
              <a:rPr lang="en-GB" altLang="es-ES" sz="2000" dirty="0">
                <a:latin typeface="+mj-lt"/>
              </a:rPr>
              <a:t> la </a:t>
            </a:r>
            <a:r>
              <a:rPr lang="en-GB" altLang="es-ES" sz="2000" dirty="0" err="1">
                <a:latin typeface="+mj-lt"/>
              </a:rPr>
              <a:t>situación</a:t>
            </a:r>
            <a:r>
              <a:rPr lang="en-GB" altLang="es-ES" sz="2000" dirty="0">
                <a:latin typeface="+mj-lt"/>
              </a:rPr>
              <a:t> no </a:t>
            </a:r>
            <a:r>
              <a:rPr lang="en-GB" altLang="es-ES" sz="2000" dirty="0" err="1">
                <a:latin typeface="+mj-lt"/>
              </a:rPr>
              <a:t>está</a:t>
            </a:r>
            <a:r>
              <a:rPr lang="en-GB" altLang="es-ES" sz="2000" dirty="0">
                <a:latin typeface="+mj-lt"/>
              </a:rPr>
              <a:t> bajo </a:t>
            </a:r>
            <a:r>
              <a:rPr lang="en-GB" altLang="es-ES" sz="2000" dirty="0" err="1">
                <a:latin typeface="+mj-lt"/>
              </a:rPr>
              <a:t>su</a:t>
            </a:r>
            <a:r>
              <a:rPr lang="en-GB" altLang="es-ES" sz="2000" dirty="0">
                <a:latin typeface="+mj-lt"/>
              </a:rPr>
              <a:t> control, se </a:t>
            </a:r>
            <a:r>
              <a:rPr lang="en-GB" altLang="es-ES" sz="2000" dirty="0" err="1">
                <a:latin typeface="+mj-lt"/>
              </a:rPr>
              <a:t>desmotiva</a:t>
            </a:r>
            <a:r>
              <a:rPr lang="en-GB" altLang="es-ES" sz="2000" dirty="0">
                <a:latin typeface="+mj-lt"/>
              </a:rPr>
              <a:t> </a:t>
            </a:r>
            <a:r>
              <a:rPr lang="en-GB" altLang="es-ES" sz="2000" dirty="0" err="1">
                <a:latin typeface="+mj-lt"/>
              </a:rPr>
              <a:t>porque</a:t>
            </a:r>
            <a:r>
              <a:rPr lang="en-GB" altLang="es-ES" sz="2000" dirty="0">
                <a:latin typeface="+mj-lt"/>
              </a:rPr>
              <a:t> </a:t>
            </a:r>
            <a:r>
              <a:rPr lang="en-GB" altLang="es-ES" sz="2000" b="1" dirty="0">
                <a:latin typeface="+mj-lt"/>
              </a:rPr>
              <a:t>no </a:t>
            </a:r>
            <a:r>
              <a:rPr lang="en-GB" altLang="es-ES" sz="2000" b="1" dirty="0" err="1">
                <a:latin typeface="+mj-lt"/>
              </a:rPr>
              <a:t>puede</a:t>
            </a:r>
            <a:r>
              <a:rPr lang="en-GB" altLang="es-ES" sz="2000" b="1" dirty="0">
                <a:latin typeface="+mj-lt"/>
              </a:rPr>
              <a:t> </a:t>
            </a:r>
            <a:r>
              <a:rPr lang="en-GB" altLang="es-ES" sz="2000" b="1" dirty="0" err="1">
                <a:latin typeface="+mj-lt"/>
              </a:rPr>
              <a:t>hacer</a:t>
            </a:r>
            <a:r>
              <a:rPr lang="en-GB" altLang="es-ES" sz="2000" b="1" dirty="0">
                <a:latin typeface="+mj-lt"/>
              </a:rPr>
              <a:t> nada. </a:t>
            </a:r>
          </a:p>
          <a:p>
            <a:pPr eaLnBrk="1">
              <a:spcBef>
                <a:spcPts val="800"/>
              </a:spcBef>
              <a:buClr>
                <a:srgbClr val="000000"/>
              </a:buClr>
              <a:buSzPct val="100000"/>
              <a:buFont typeface="Times New Roman" panose="02020603050405020304" pitchFamily="18" charset="0"/>
              <a:buNone/>
              <a:defRPr/>
            </a:pPr>
            <a:endParaRPr lang="en-GB" altLang="es-ES" sz="2000" b="1" dirty="0">
              <a:latin typeface="+mj-lt"/>
            </a:endParaRPr>
          </a:p>
          <a:p>
            <a:pPr eaLnBrk="1">
              <a:spcBef>
                <a:spcPts val="800"/>
              </a:spcBef>
              <a:buClr>
                <a:srgbClr val="000000"/>
              </a:buClr>
              <a:buSzPct val="100000"/>
              <a:buFont typeface="Times New Roman" panose="02020603050405020304" pitchFamily="18" charset="0"/>
              <a:buNone/>
              <a:defRPr/>
            </a:pPr>
            <a:r>
              <a:rPr lang="en-GB" altLang="es-ES" sz="2000" dirty="0">
                <a:latin typeface="+mj-lt"/>
              </a:rPr>
              <a:t>		Si </a:t>
            </a:r>
            <a:r>
              <a:rPr lang="en-GB" altLang="es-ES" sz="2000" dirty="0" err="1">
                <a:latin typeface="+mj-lt"/>
              </a:rPr>
              <a:t>atribuyo</a:t>
            </a:r>
            <a:r>
              <a:rPr lang="en-GB" altLang="es-ES" sz="2000" dirty="0">
                <a:latin typeface="+mj-lt"/>
              </a:rPr>
              <a:t> el </a:t>
            </a:r>
            <a:r>
              <a:rPr lang="en-GB" altLang="es-ES" sz="2000" dirty="0" err="1">
                <a:latin typeface="+mj-lt"/>
              </a:rPr>
              <a:t>éxito</a:t>
            </a:r>
            <a:r>
              <a:rPr lang="en-GB" altLang="es-ES" sz="2000" dirty="0">
                <a:latin typeface="+mj-lt"/>
              </a:rPr>
              <a:t> a </a:t>
            </a:r>
            <a:r>
              <a:rPr lang="en-GB" altLang="es-ES" sz="2000" dirty="0" err="1">
                <a:latin typeface="+mj-lt"/>
              </a:rPr>
              <a:t>factores</a:t>
            </a:r>
            <a:r>
              <a:rPr lang="en-GB" altLang="es-ES" sz="2000" dirty="0">
                <a:latin typeface="+mj-lt"/>
              </a:rPr>
              <a:t> </a:t>
            </a:r>
            <a:r>
              <a:rPr lang="en-GB" altLang="es-ES" sz="2000" dirty="0" err="1">
                <a:latin typeface="+mj-lt"/>
              </a:rPr>
              <a:t>controlables</a:t>
            </a:r>
            <a:r>
              <a:rPr lang="en-GB" altLang="es-ES" sz="2000" dirty="0">
                <a:latin typeface="+mj-lt"/>
              </a:rPr>
              <a:t>, </a:t>
            </a:r>
            <a:r>
              <a:rPr lang="en-GB" altLang="es-ES" sz="2000" dirty="0" err="1">
                <a:latin typeface="+mj-lt"/>
              </a:rPr>
              <a:t>puedo</a:t>
            </a:r>
            <a:r>
              <a:rPr lang="en-GB" altLang="es-ES" sz="2000" dirty="0">
                <a:latin typeface="+mj-lt"/>
              </a:rPr>
              <a:t> </a:t>
            </a:r>
            <a:r>
              <a:rPr lang="en-GB" altLang="es-ES" sz="2000" dirty="0" err="1">
                <a:latin typeface="+mj-lt"/>
              </a:rPr>
              <a:t>estar</a:t>
            </a:r>
            <a:r>
              <a:rPr lang="en-GB" altLang="es-ES" sz="2000" dirty="0">
                <a:latin typeface="+mj-lt"/>
              </a:rPr>
              <a:t> 			</a:t>
            </a:r>
            <a:r>
              <a:rPr lang="en-GB" altLang="es-ES" sz="2000" dirty="0" err="1">
                <a:latin typeface="+mj-lt"/>
              </a:rPr>
              <a:t>más</a:t>
            </a:r>
            <a:r>
              <a:rPr lang="en-GB" altLang="es-ES" sz="2000" dirty="0">
                <a:latin typeface="+mj-lt"/>
              </a:rPr>
              <a:t> </a:t>
            </a:r>
            <a:r>
              <a:rPr lang="en-GB" altLang="es-ES" sz="2000" dirty="0" err="1">
                <a:latin typeface="+mj-lt"/>
              </a:rPr>
              <a:t>motivado</a:t>
            </a:r>
            <a:r>
              <a:rPr lang="en-GB" altLang="es-ES" sz="2000" dirty="0">
                <a:latin typeface="+mj-lt"/>
              </a:rPr>
              <a:t> para el </a:t>
            </a:r>
            <a:r>
              <a:rPr lang="en-GB" altLang="es-ES" sz="2000" dirty="0" err="1">
                <a:latin typeface="+mj-lt"/>
              </a:rPr>
              <a:t>futuro</a:t>
            </a:r>
            <a:r>
              <a:rPr lang="en-GB" altLang="es-ES" sz="2000" dirty="0">
                <a:latin typeface="+mj-lt"/>
              </a:rPr>
              <a:t> </a:t>
            </a:r>
            <a:r>
              <a:rPr lang="en-GB" altLang="es-ES" sz="2000" dirty="0" err="1">
                <a:latin typeface="+mj-lt"/>
              </a:rPr>
              <a:t>porque</a:t>
            </a:r>
            <a:r>
              <a:rPr lang="en-GB" altLang="es-ES" sz="2000" dirty="0">
                <a:latin typeface="+mj-lt"/>
              </a:rPr>
              <a:t> </a:t>
            </a:r>
            <a:r>
              <a:rPr lang="en-GB" altLang="es-ES" sz="2000" dirty="0" err="1">
                <a:latin typeface="+mj-lt"/>
              </a:rPr>
              <a:t>sé</a:t>
            </a:r>
            <a:r>
              <a:rPr lang="en-GB" altLang="es-ES" sz="2000" dirty="0">
                <a:latin typeface="+mj-lt"/>
              </a:rPr>
              <a:t> </a:t>
            </a:r>
            <a:r>
              <a:rPr lang="en-GB" altLang="es-ES" sz="2000" dirty="0" err="1">
                <a:latin typeface="+mj-lt"/>
              </a:rPr>
              <a:t>qué</a:t>
            </a:r>
            <a:r>
              <a:rPr lang="en-GB" altLang="es-ES" sz="2000" dirty="0">
                <a:latin typeface="+mj-lt"/>
              </a:rPr>
              <a:t> </a:t>
            </a:r>
            <a:r>
              <a:rPr lang="en-GB" altLang="es-ES" sz="2000" dirty="0" err="1">
                <a:latin typeface="+mj-lt"/>
              </a:rPr>
              <a:t>debo</a:t>
            </a:r>
            <a:r>
              <a:rPr lang="en-GB" altLang="es-ES" sz="2000" dirty="0">
                <a:latin typeface="+mj-lt"/>
              </a:rPr>
              <a:t> </a:t>
            </a:r>
            <a:r>
              <a:rPr lang="en-GB" altLang="es-ES" sz="2000" dirty="0" err="1">
                <a:latin typeface="+mj-lt"/>
              </a:rPr>
              <a:t>hacer</a:t>
            </a:r>
            <a:r>
              <a:rPr lang="en-GB" altLang="es-ES" sz="2000" dirty="0">
                <a:latin typeface="+mj-lt"/>
              </a:rPr>
              <a:t>, </a:t>
            </a:r>
            <a:r>
              <a:rPr lang="en-GB" altLang="es-ES" sz="2000" dirty="0" err="1">
                <a:latin typeface="+mj-lt"/>
              </a:rPr>
              <a:t>sé</a:t>
            </a:r>
            <a:r>
              <a:rPr lang="en-GB" altLang="es-ES" sz="2000" dirty="0">
                <a:latin typeface="+mj-lt"/>
              </a:rPr>
              <a:t> que lo 	</a:t>
            </a:r>
            <a:r>
              <a:rPr lang="en-GB" altLang="es-ES" sz="2000" dirty="0" err="1">
                <a:latin typeface="+mj-lt"/>
              </a:rPr>
              <a:t>puedo</a:t>
            </a:r>
            <a:r>
              <a:rPr lang="en-GB" altLang="es-ES" sz="2000" dirty="0">
                <a:latin typeface="+mj-lt"/>
              </a:rPr>
              <a:t> </a:t>
            </a:r>
            <a:r>
              <a:rPr lang="en-GB" altLang="es-ES" sz="2000" dirty="0" err="1">
                <a:latin typeface="+mj-lt"/>
              </a:rPr>
              <a:t>hacer</a:t>
            </a:r>
            <a:r>
              <a:rPr lang="en-GB" altLang="es-ES" sz="2000" dirty="0">
                <a:latin typeface="+mj-lt"/>
              </a:rPr>
              <a:t>, </a:t>
            </a:r>
            <a:r>
              <a:rPr lang="en-GB" altLang="es-ES" sz="2000" b="1" dirty="0" err="1">
                <a:latin typeface="+mj-lt"/>
              </a:rPr>
              <a:t>sé</a:t>
            </a:r>
            <a:r>
              <a:rPr lang="en-GB" altLang="es-ES" sz="2000" b="1" dirty="0">
                <a:latin typeface="+mj-lt"/>
              </a:rPr>
              <a:t> que </a:t>
            </a:r>
            <a:r>
              <a:rPr lang="en-GB" altLang="es-ES" sz="2000" b="1" dirty="0" err="1">
                <a:latin typeface="+mj-lt"/>
              </a:rPr>
              <a:t>depende</a:t>
            </a:r>
            <a:r>
              <a:rPr lang="en-GB" altLang="es-ES" sz="2000" b="1" dirty="0">
                <a:latin typeface="+mj-lt"/>
              </a:rPr>
              <a:t> de </a:t>
            </a:r>
            <a:r>
              <a:rPr lang="en-GB" altLang="es-ES" sz="2000" b="1" dirty="0" err="1">
                <a:latin typeface="+mj-lt"/>
              </a:rPr>
              <a:t>mí</a:t>
            </a:r>
            <a:r>
              <a:rPr lang="en-GB" altLang="es-ES" sz="2000" b="1" dirty="0">
                <a:latin typeface="+mj-lt"/>
              </a:rPr>
              <a:t>.</a:t>
            </a:r>
          </a:p>
          <a:p>
            <a:pPr marL="342900" indent="-341313" eaLnBrk="1">
              <a:spcBef>
                <a:spcPts val="800"/>
              </a:spcBef>
              <a:buClr>
                <a:srgbClr val="000000"/>
              </a:buClr>
              <a:buSzPct val="100000"/>
              <a:buFont typeface="Times New Roman" panose="02020603050405020304" pitchFamily="18" charset="0"/>
              <a:buNone/>
              <a:defRPr/>
            </a:pPr>
            <a:br>
              <a:rPr lang="en-GB" altLang="es-ES" sz="2000" dirty="0">
                <a:latin typeface="+mj-lt"/>
              </a:rPr>
            </a:br>
            <a:endParaRPr lang="en-GB" altLang="es-ES" sz="2000" dirty="0">
              <a:latin typeface="+mj-lt"/>
            </a:endParaRPr>
          </a:p>
          <a:p>
            <a:pPr marL="342900" indent="-341313" eaLnBrk="1">
              <a:spcBef>
                <a:spcPts val="800"/>
              </a:spcBef>
              <a:buClr>
                <a:srgbClr val="000000"/>
              </a:buClr>
              <a:buSzPct val="100000"/>
              <a:buFont typeface="Times New Roman" panose="02020603050405020304" pitchFamily="18" charset="0"/>
              <a:buNone/>
              <a:defRPr/>
            </a:pPr>
            <a:endParaRPr lang="en-GB" altLang="es-ES" sz="2400" dirty="0">
              <a:latin typeface="+mj-lt"/>
            </a:endParaRPr>
          </a:p>
        </p:txBody>
      </p:sp>
      <p:sp>
        <p:nvSpPr>
          <p:cNvPr id="38915" name="Rectangle 1">
            <a:extLst>
              <a:ext uri="{FF2B5EF4-FFF2-40B4-BE49-F238E27FC236}">
                <a16:creationId xmlns:a16="http://schemas.microsoft.com/office/drawing/2014/main" id="{2F9CD38E-686A-4C59-B495-5765C65FE055}"/>
              </a:ext>
            </a:extLst>
          </p:cNvPr>
          <p:cNvSpPr txBox="1">
            <a:spLocks noChangeArrowheads="1"/>
          </p:cNvSpPr>
          <p:nvPr/>
        </p:nvSpPr>
        <p:spPr bwMode="auto">
          <a:xfrm>
            <a:off x="457200" y="414338"/>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n-GB" altLang="es-ES" b="1" dirty="0">
                <a:solidFill>
                  <a:srgbClr val="FF6600"/>
                </a:solidFill>
                <a:latin typeface="Arial" panose="020B0604020202020204" pitchFamily="34" charset="0"/>
              </a:rPr>
              <a:t>LAS ATRIBUCIONES: </a:t>
            </a:r>
          </a:p>
          <a:p>
            <a:pPr algn="ctr" eaLnBrk="1">
              <a:lnSpc>
                <a:spcPct val="100000"/>
              </a:lnSpc>
              <a:spcAft>
                <a:spcPct val="0"/>
              </a:spcAft>
            </a:pPr>
            <a:r>
              <a:rPr lang="en-GB" altLang="es-ES" b="1" dirty="0">
                <a:solidFill>
                  <a:srgbClr val="FF6600"/>
                </a:solidFill>
                <a:latin typeface="Arial" panose="020B0604020202020204" pitchFamily="34" charset="0"/>
              </a:rPr>
              <a:t>DIMENSIONES DE LA ATRIBUCIÓN</a:t>
            </a:r>
          </a:p>
        </p:txBody>
      </p:sp>
    </p:spTree>
    <p:extLst>
      <p:ext uri="{BB962C8B-B14F-4D97-AF65-F5344CB8AC3E}">
        <p14:creationId xmlns:p14="http://schemas.microsoft.com/office/powerpoint/2010/main" val="34222345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MEJORAR LAS HABILIDADES SOCIALES: INTERVENCIONES</a:t>
            </a:r>
            <a:endParaRPr lang="es-ES" sz="36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539552" y="1573233"/>
            <a:ext cx="8229600" cy="461665"/>
          </a:xfrm>
          <a:prstGeom prst="rect">
            <a:avLst/>
          </a:prstGeom>
          <a:noFill/>
        </p:spPr>
        <p:txBody>
          <a:bodyPr wrap="square" rtlCol="0">
            <a:spAutoFit/>
          </a:bodyPr>
          <a:lstStyle/>
          <a:p>
            <a:pPr algn="ctr"/>
            <a:r>
              <a:rPr lang="es-ES" sz="2400" b="1" dirty="0">
                <a:solidFill>
                  <a:srgbClr val="FF6600"/>
                </a:solidFill>
              </a:rPr>
              <a:t>Entrenamiento en habilidades sociales</a:t>
            </a:r>
          </a:p>
        </p:txBody>
      </p:sp>
      <p:sp>
        <p:nvSpPr>
          <p:cNvPr id="5" name="Rectángulo: esquinas redondeadas 4">
            <a:extLst>
              <a:ext uri="{FF2B5EF4-FFF2-40B4-BE49-F238E27FC236}">
                <a16:creationId xmlns:a16="http://schemas.microsoft.com/office/drawing/2014/main" id="{85B9B344-B0BA-4747-B3E3-AAD01F829832}"/>
              </a:ext>
            </a:extLst>
          </p:cNvPr>
          <p:cNvSpPr/>
          <p:nvPr/>
        </p:nvSpPr>
        <p:spPr bwMode="auto">
          <a:xfrm>
            <a:off x="1115616" y="2207106"/>
            <a:ext cx="7273925" cy="2182674"/>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just"/>
            <a:r>
              <a:rPr lang="es-ES" sz="2400" b="1" dirty="0"/>
              <a:t>HHSS básicas: </a:t>
            </a:r>
            <a:r>
              <a:rPr lang="es-ES" sz="2400" dirty="0"/>
              <a:t>sonreír y reír, contacto ocular, saludar, presentaciones, favores, cortesía y amabilidad, dar las gracias, respeto de turnos de palabra, formular preguntas, despedirse, presentar a otros, hacer cumplidos, escuchar. </a:t>
            </a:r>
          </a:p>
        </p:txBody>
      </p:sp>
      <p:sp>
        <p:nvSpPr>
          <p:cNvPr id="6" name="Rectángulo: esquinas redondeadas 5">
            <a:extLst>
              <a:ext uri="{FF2B5EF4-FFF2-40B4-BE49-F238E27FC236}">
                <a16:creationId xmlns:a16="http://schemas.microsoft.com/office/drawing/2014/main" id="{50C6AA58-886F-4996-A29A-314CB3BEFD62}"/>
              </a:ext>
            </a:extLst>
          </p:cNvPr>
          <p:cNvSpPr/>
          <p:nvPr/>
        </p:nvSpPr>
        <p:spPr bwMode="auto">
          <a:xfrm>
            <a:off x="1115615" y="4517246"/>
            <a:ext cx="7273925" cy="1196996"/>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just"/>
            <a:r>
              <a:rPr lang="es-ES" sz="2400" b="1" dirty="0"/>
              <a:t>HHSS complejas: </a:t>
            </a:r>
            <a:r>
              <a:rPr lang="es-ES" sz="2400" dirty="0"/>
              <a:t>participación, pedir ayuda, disculparse, convencer a los/las demás, resolver pequeños conflictos.</a:t>
            </a:r>
          </a:p>
        </p:txBody>
      </p:sp>
    </p:spTree>
    <p:extLst>
      <p:ext uri="{BB962C8B-B14F-4D97-AF65-F5344CB8AC3E}">
        <p14:creationId xmlns:p14="http://schemas.microsoft.com/office/powerpoint/2010/main" val="2568604844"/>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MEJORAR LAS HABILIDADES SOCIALES: INTERVENCIONES</a:t>
            </a:r>
            <a:endParaRPr lang="es-ES" sz="36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539552" y="1573233"/>
            <a:ext cx="8229600" cy="461665"/>
          </a:xfrm>
          <a:prstGeom prst="rect">
            <a:avLst/>
          </a:prstGeom>
          <a:noFill/>
        </p:spPr>
        <p:txBody>
          <a:bodyPr wrap="square" rtlCol="0">
            <a:spAutoFit/>
          </a:bodyPr>
          <a:lstStyle/>
          <a:p>
            <a:pPr algn="ctr"/>
            <a:r>
              <a:rPr lang="es-ES" sz="2400" b="1" dirty="0">
                <a:solidFill>
                  <a:srgbClr val="FF6600"/>
                </a:solidFill>
              </a:rPr>
              <a:t>Entrenamiento en habilidades sociales</a:t>
            </a:r>
          </a:p>
        </p:txBody>
      </p:sp>
      <p:sp>
        <p:nvSpPr>
          <p:cNvPr id="7" name="Rectángulo: esquinas redondeadas 6">
            <a:extLst>
              <a:ext uri="{FF2B5EF4-FFF2-40B4-BE49-F238E27FC236}">
                <a16:creationId xmlns:a16="http://schemas.microsoft.com/office/drawing/2014/main" id="{9AF8F410-9CB7-41D8-9977-7688E2F947A0}"/>
              </a:ext>
            </a:extLst>
          </p:cNvPr>
          <p:cNvSpPr/>
          <p:nvPr/>
        </p:nvSpPr>
        <p:spPr bwMode="auto">
          <a:xfrm>
            <a:off x="921717" y="2359698"/>
            <a:ext cx="7273925" cy="1506284"/>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260350" algn="just" eaLnBrk="1">
              <a:lnSpc>
                <a:spcPct val="93000"/>
              </a:lnSpc>
              <a:buClr>
                <a:srgbClr val="000000"/>
              </a:buClr>
              <a:buSzPct val="100000"/>
              <a:defRPr/>
            </a:pPr>
            <a:r>
              <a:rPr lang="es-ES" sz="2400" b="1" dirty="0"/>
              <a:t>Conversacionales: </a:t>
            </a:r>
            <a:r>
              <a:rPr lang="es-ES" sz="2400" dirty="0"/>
              <a:t>iniciar, mantener y terminar conversaciones, unirse a conversaciones de los otros y establecer.</a:t>
            </a:r>
          </a:p>
        </p:txBody>
      </p:sp>
      <p:sp>
        <p:nvSpPr>
          <p:cNvPr id="8" name="Rectángulo: esquinas redondeadas 7">
            <a:extLst>
              <a:ext uri="{FF2B5EF4-FFF2-40B4-BE49-F238E27FC236}">
                <a16:creationId xmlns:a16="http://schemas.microsoft.com/office/drawing/2014/main" id="{C56857E6-14DA-4EDE-B72E-ED6CF50228F4}"/>
              </a:ext>
            </a:extLst>
          </p:cNvPr>
          <p:cNvSpPr/>
          <p:nvPr/>
        </p:nvSpPr>
        <p:spPr bwMode="auto">
          <a:xfrm>
            <a:off x="935037" y="3963407"/>
            <a:ext cx="7273925" cy="1728192"/>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just"/>
            <a:r>
              <a:rPr lang="es-ES" sz="2400" b="1" dirty="0"/>
              <a:t>Expresar sentimientos emociones y opiniones: </a:t>
            </a:r>
            <a:r>
              <a:rPr lang="es-ES" sz="2400" dirty="0"/>
              <a:t>autoafirmaciones positivas, expresar y recibir emociones y defender los propios derechos y opiniones con asertividad. </a:t>
            </a:r>
          </a:p>
        </p:txBody>
      </p:sp>
    </p:spTree>
    <p:extLst>
      <p:ext uri="{BB962C8B-B14F-4D97-AF65-F5344CB8AC3E}">
        <p14:creationId xmlns:p14="http://schemas.microsoft.com/office/powerpoint/2010/main" val="2732473613"/>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200" b="1" spc="-1" dirty="0">
                <a:solidFill>
                  <a:srgbClr val="FF6600"/>
                </a:solidFill>
                <a:latin typeface="Arial"/>
                <a:cs typeface="+mn-cs"/>
              </a:rPr>
              <a:t>FOMENTO DE LAS RELACIONES SOCIALES E INTEGRACIÓN</a:t>
            </a:r>
            <a:endParaRPr lang="es-ES" sz="32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457200" y="1628800"/>
            <a:ext cx="8229600" cy="4154984"/>
          </a:xfrm>
          <a:prstGeom prst="rect">
            <a:avLst/>
          </a:prstGeom>
          <a:noFill/>
        </p:spPr>
        <p:txBody>
          <a:bodyPr wrap="square" rtlCol="0">
            <a:spAutoFit/>
          </a:bodyPr>
          <a:lstStyle/>
          <a:p>
            <a:pPr algn="just"/>
            <a:r>
              <a:rPr lang="es-ES" sz="2400" b="1" dirty="0">
                <a:solidFill>
                  <a:srgbClr val="F07F09"/>
                </a:solidFill>
              </a:rPr>
              <a:t>Conviene mediar </a:t>
            </a:r>
            <a:r>
              <a:rPr lang="es-ES" sz="2400" dirty="0"/>
              <a:t>no solo cuando existe un aparente conflicto en el grupo-clase, sino mediar también en la relaciones de nuestros alumnos. </a:t>
            </a:r>
          </a:p>
          <a:p>
            <a:pPr algn="just"/>
            <a:r>
              <a:rPr lang="es-ES" sz="2400" dirty="0"/>
              <a:t>No hay aprendizaje sin un clima adecuado. </a:t>
            </a:r>
          </a:p>
          <a:p>
            <a:endParaRPr lang="es-ES" sz="2400" dirty="0"/>
          </a:p>
          <a:p>
            <a:endParaRPr lang="es-ES" sz="2400" dirty="0"/>
          </a:p>
          <a:p>
            <a:r>
              <a:rPr lang="es-ES" sz="2400" dirty="0"/>
              <a:t>Mediante el </a:t>
            </a:r>
            <a:r>
              <a:rPr lang="es-ES" sz="2400" b="1" dirty="0">
                <a:solidFill>
                  <a:srgbClr val="F07F09"/>
                </a:solidFill>
              </a:rPr>
              <a:t>sociograma</a:t>
            </a:r>
            <a:r>
              <a:rPr lang="es-ES" sz="2400" dirty="0"/>
              <a:t>, la observación </a:t>
            </a:r>
          </a:p>
          <a:p>
            <a:r>
              <a:rPr lang="es-ES" sz="2400" dirty="0"/>
              <a:t>de los comportamientos del grupo </a:t>
            </a:r>
          </a:p>
          <a:p>
            <a:r>
              <a:rPr lang="es-ES" sz="2400" dirty="0"/>
              <a:t>(acercamientos y rechazos) en el patio o en </a:t>
            </a:r>
          </a:p>
          <a:p>
            <a:r>
              <a:rPr lang="es-ES" sz="2400" dirty="0"/>
              <a:t>la clase de educación física comprobaremos si nuestros niños/as TDAH están o no integrados en el grupo. </a:t>
            </a:r>
          </a:p>
        </p:txBody>
      </p:sp>
      <p:pic>
        <p:nvPicPr>
          <p:cNvPr id="23556" name="Picture 4" descr="Medios De ComunicaciÃ³n Social, Conexiones, Redes">
            <a:extLst>
              <a:ext uri="{FF2B5EF4-FFF2-40B4-BE49-F238E27FC236}">
                <a16:creationId xmlns:a16="http://schemas.microsoft.com/office/drawing/2014/main" id="{41549580-BBBA-4AFA-B24A-B76802980D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3937" t="43752"/>
          <a:stretch/>
        </p:blipFill>
        <p:spPr bwMode="auto">
          <a:xfrm>
            <a:off x="6516216" y="2924944"/>
            <a:ext cx="2627784" cy="2022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664604"/>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FOMENTO DE LAS RELACIONES SOCIALES E INTEGRACIÓN</a:t>
            </a:r>
            <a:endParaRPr lang="es-ES" sz="36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457200" y="1628800"/>
            <a:ext cx="8229600" cy="2862322"/>
          </a:xfrm>
          <a:prstGeom prst="rect">
            <a:avLst/>
          </a:prstGeom>
          <a:noFill/>
        </p:spPr>
        <p:txBody>
          <a:bodyPr wrap="square" rtlCol="0">
            <a:spAutoFit/>
          </a:bodyPr>
          <a:lstStyle/>
          <a:p>
            <a:pPr algn="just"/>
            <a:r>
              <a:rPr lang="es-ES" sz="2000" dirty="0"/>
              <a:t>Muchas veces, se dan cuenta de que </a:t>
            </a:r>
            <a:r>
              <a:rPr lang="es-ES" sz="2000" b="1" dirty="0"/>
              <a:t>solo haciendo el gamberro obtienen atención </a:t>
            </a:r>
            <a:r>
              <a:rPr lang="es-ES" sz="2000" dirty="0"/>
              <a:t>de sus compañeros y se agarran a este rol (hay que evitar esto a toda costa). </a:t>
            </a:r>
          </a:p>
          <a:p>
            <a:pPr algn="just"/>
            <a:endParaRPr lang="es-ES" sz="2000" dirty="0"/>
          </a:p>
          <a:p>
            <a:pPr algn="just"/>
            <a:r>
              <a:rPr lang="es-ES" sz="2000" dirty="0"/>
              <a:t>Pueden tener además episodios de </a:t>
            </a:r>
            <a:r>
              <a:rPr lang="es-ES" sz="2000" b="1" dirty="0">
                <a:solidFill>
                  <a:srgbClr val="F07F09"/>
                </a:solidFill>
              </a:rPr>
              <a:t>descontrol emocional </a:t>
            </a:r>
            <a:r>
              <a:rPr lang="es-ES" sz="2000" dirty="0"/>
              <a:t>que describen como un “chip” que les salta a veces y que no comprenden, pero que hacen que sus emociones sean muy intensas y difíciles de gobernar durante los episodios. En estos casos no se puede razonar ni dialogar con ellos.  </a:t>
            </a:r>
          </a:p>
        </p:txBody>
      </p:sp>
      <p:pic>
        <p:nvPicPr>
          <p:cNvPr id="43010" name="Picture 2" descr="LÃ­der, Multitud, Destacan, Grupo">
            <a:extLst>
              <a:ext uri="{FF2B5EF4-FFF2-40B4-BE49-F238E27FC236}">
                <a16:creationId xmlns:a16="http://schemas.microsoft.com/office/drawing/2014/main" id="{7AE44B18-5702-4F23-AC7F-D48E829BC9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5019496"/>
            <a:ext cx="2995836" cy="18060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1187624" y="4869160"/>
            <a:ext cx="4680520" cy="1200329"/>
          </a:xfrm>
          <a:prstGeom prst="rect">
            <a:avLst/>
          </a:prstGeom>
          <a:noFill/>
          <a:ln>
            <a:solidFill>
              <a:srgbClr val="F07F09"/>
            </a:solidFill>
          </a:ln>
        </p:spPr>
        <p:txBody>
          <a:bodyPr wrap="square" rtlCol="0">
            <a:spAutoFit/>
          </a:bodyPr>
          <a:lstStyle/>
          <a:p>
            <a:pPr algn="ctr"/>
            <a:r>
              <a:rPr lang="es-ES" b="1" dirty="0">
                <a:solidFill>
                  <a:srgbClr val="F07F09"/>
                </a:solidFill>
              </a:rPr>
              <a:t>FUNDACIÓN INGADA</a:t>
            </a:r>
          </a:p>
          <a:p>
            <a:pPr algn="just"/>
            <a:r>
              <a:rPr lang="es-ES" dirty="0"/>
              <a:t>-Pautas para controlar episodios de descontrol emocional.</a:t>
            </a:r>
          </a:p>
          <a:p>
            <a:r>
              <a:rPr lang="es-ES" dirty="0"/>
              <a:t>-Guía de asesoramiento familiar. </a:t>
            </a:r>
          </a:p>
        </p:txBody>
      </p:sp>
    </p:spTree>
    <p:extLst>
      <p:ext uri="{BB962C8B-B14F-4D97-AF65-F5344CB8AC3E}">
        <p14:creationId xmlns:p14="http://schemas.microsoft.com/office/powerpoint/2010/main" val="20199562"/>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AF847648-2D0F-489C-96CB-CBB29E9E56AA}"/>
              </a:ext>
            </a:extLst>
          </p:cNvPr>
          <p:cNvSpPr txBox="1">
            <a:spLocks noChangeArrowheads="1"/>
          </p:cNvSpPr>
          <p:nvPr/>
        </p:nvSpPr>
        <p:spPr bwMode="auto">
          <a:xfrm>
            <a:off x="307975" y="1484313"/>
            <a:ext cx="8567511" cy="3384550"/>
          </a:xfrm>
          <a:prstGeom prst="rect">
            <a:avLst/>
          </a:prstGeom>
          <a:noFill/>
          <a:ln>
            <a:noFill/>
          </a:ln>
          <a:effectLst/>
        </p:spPr>
        <p:txBody>
          <a:bodyPr lIns="90000" tIns="45000" rIns="90000" bIns="45000"/>
          <a:lstStyle>
            <a:lvl1pPr marL="342900" indent="-34131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marL="88900" indent="11113" algn="ctr" eaLnBrk="1">
              <a:lnSpc>
                <a:spcPct val="100000"/>
              </a:lnSpc>
              <a:spcBef>
                <a:spcPts val="800"/>
              </a:spcBef>
              <a:defRPr/>
            </a:pPr>
            <a:endParaRPr lang="en-GB" altLang="es-ES" sz="2400" i="1" dirty="0">
              <a:solidFill>
                <a:srgbClr val="000000"/>
              </a:solidFill>
              <a:cs typeface="Arial" panose="020B0604020202020204" pitchFamily="34" charset="0"/>
            </a:endParaRPr>
          </a:p>
          <a:p>
            <a:pPr marL="88900" indent="11113" algn="ctr" eaLnBrk="1">
              <a:lnSpc>
                <a:spcPct val="100000"/>
              </a:lnSpc>
              <a:spcBef>
                <a:spcPts val="800"/>
              </a:spcBef>
              <a:defRPr/>
            </a:pPr>
            <a:r>
              <a:rPr lang="en-GB" altLang="es-ES" sz="2400" i="1" dirty="0">
                <a:solidFill>
                  <a:srgbClr val="000000"/>
                </a:solidFill>
                <a:cs typeface="Arial" panose="020B0604020202020204" pitchFamily="34" charset="0"/>
              </a:rPr>
              <a:t>"¿Por </a:t>
            </a:r>
            <a:r>
              <a:rPr lang="en-GB" altLang="es-ES" sz="2400" i="1" dirty="0" err="1">
                <a:solidFill>
                  <a:srgbClr val="000000"/>
                </a:solidFill>
                <a:cs typeface="Arial" panose="020B0604020202020204" pitchFamily="34" charset="0"/>
              </a:rPr>
              <a:t>qué</a:t>
            </a:r>
            <a:r>
              <a:rPr lang="en-GB" altLang="es-ES" sz="2400" i="1" dirty="0">
                <a:solidFill>
                  <a:srgbClr val="000000"/>
                </a:solidFill>
                <a:cs typeface="Arial" panose="020B0604020202020204" pitchFamily="34" charset="0"/>
              </a:rPr>
              <a:t> </a:t>
            </a:r>
            <a:r>
              <a:rPr lang="en-GB" altLang="es-ES" sz="2400" i="1" dirty="0" err="1">
                <a:solidFill>
                  <a:srgbClr val="000000"/>
                </a:solidFill>
                <a:cs typeface="Arial" panose="020B0604020202020204" pitchFamily="34" charset="0"/>
              </a:rPr>
              <a:t>sólo</a:t>
            </a:r>
            <a:r>
              <a:rPr lang="en-GB" altLang="es-ES" sz="2400" i="1" dirty="0">
                <a:solidFill>
                  <a:srgbClr val="000000"/>
                </a:solidFill>
                <a:cs typeface="Arial" panose="020B0604020202020204" pitchFamily="34" charset="0"/>
              </a:rPr>
              <a:t> </a:t>
            </a:r>
            <a:r>
              <a:rPr lang="en-GB" altLang="es-ES" sz="2400" i="1" dirty="0" err="1">
                <a:solidFill>
                  <a:srgbClr val="000000"/>
                </a:solidFill>
                <a:cs typeface="Arial" panose="020B0604020202020204" pitchFamily="34" charset="0"/>
              </a:rPr>
              <a:t>parecen</a:t>
            </a:r>
            <a:r>
              <a:rPr lang="en-GB" altLang="es-ES" sz="2400" i="1" dirty="0">
                <a:solidFill>
                  <a:srgbClr val="000000"/>
                </a:solidFill>
                <a:cs typeface="Arial" panose="020B0604020202020204" pitchFamily="34" charset="0"/>
              </a:rPr>
              <a:t> </a:t>
            </a:r>
            <a:r>
              <a:rPr lang="en-GB" altLang="es-ES" sz="2400" i="1" dirty="0" err="1">
                <a:solidFill>
                  <a:srgbClr val="000000"/>
                </a:solidFill>
                <a:cs typeface="Arial" panose="020B0604020202020204" pitchFamily="34" charset="0"/>
              </a:rPr>
              <a:t>inatentos</a:t>
            </a:r>
            <a:r>
              <a:rPr lang="en-GB" altLang="es-ES" sz="2400" i="1" dirty="0">
                <a:solidFill>
                  <a:srgbClr val="000000"/>
                </a:solidFill>
                <a:cs typeface="Arial" panose="020B0604020202020204" pitchFamily="34" charset="0"/>
              </a:rPr>
              <a:t> con las mates, con el </a:t>
            </a:r>
            <a:r>
              <a:rPr lang="en-GB" altLang="es-ES" sz="2400" i="1" dirty="0" err="1">
                <a:solidFill>
                  <a:srgbClr val="000000"/>
                </a:solidFill>
                <a:cs typeface="Arial" panose="020B0604020202020204" pitchFamily="34" charset="0"/>
              </a:rPr>
              <a:t>trabajo</a:t>
            </a:r>
            <a:r>
              <a:rPr lang="en-GB" altLang="es-ES" sz="2400" i="1" dirty="0">
                <a:solidFill>
                  <a:srgbClr val="000000"/>
                </a:solidFill>
                <a:cs typeface="Arial" panose="020B0604020202020204" pitchFamily="34" charset="0"/>
              </a:rPr>
              <a:t>, con </a:t>
            </a:r>
            <a:r>
              <a:rPr lang="en-GB" altLang="es-ES" sz="2400" i="1" dirty="0" err="1">
                <a:solidFill>
                  <a:srgbClr val="000000"/>
                </a:solidFill>
                <a:cs typeface="Arial" panose="020B0604020202020204" pitchFamily="34" charset="0"/>
              </a:rPr>
              <a:t>los</a:t>
            </a:r>
            <a:r>
              <a:rPr lang="en-GB" altLang="es-ES" sz="2400" i="1" dirty="0">
                <a:solidFill>
                  <a:srgbClr val="000000"/>
                </a:solidFill>
                <a:cs typeface="Arial" panose="020B0604020202020204" pitchFamily="34" charset="0"/>
              </a:rPr>
              <a:t> </a:t>
            </a:r>
            <a:r>
              <a:rPr lang="en-GB" altLang="es-ES" sz="2400" i="1" dirty="0" err="1">
                <a:solidFill>
                  <a:srgbClr val="000000"/>
                </a:solidFill>
                <a:cs typeface="Arial" panose="020B0604020202020204" pitchFamily="34" charset="0"/>
              </a:rPr>
              <a:t>deberes</a:t>
            </a:r>
            <a:r>
              <a:rPr lang="en-GB" altLang="es-ES" sz="2400" i="1" dirty="0">
                <a:solidFill>
                  <a:srgbClr val="000000"/>
                </a:solidFill>
                <a:cs typeface="Arial" panose="020B0604020202020204" pitchFamily="34" charset="0"/>
              </a:rPr>
              <a:t>…?" </a:t>
            </a:r>
          </a:p>
          <a:p>
            <a:pPr marL="88900" indent="11113" eaLnBrk="1">
              <a:lnSpc>
                <a:spcPct val="100000"/>
              </a:lnSpc>
              <a:spcBef>
                <a:spcPts val="800"/>
              </a:spcBef>
              <a:defRPr/>
            </a:pPr>
            <a:endParaRPr lang="en-GB" altLang="es-ES" sz="2400" dirty="0">
              <a:solidFill>
                <a:srgbClr val="000000"/>
              </a:solidFill>
              <a:cs typeface="Arial" panose="020B0604020202020204" pitchFamily="34" charset="0"/>
            </a:endParaRPr>
          </a:p>
          <a:p>
            <a:pPr marL="88900" indent="11113" algn="just" eaLnBrk="1">
              <a:lnSpc>
                <a:spcPct val="100000"/>
              </a:lnSpc>
              <a:spcBef>
                <a:spcPts val="800"/>
              </a:spcBef>
              <a:defRPr/>
            </a:pPr>
            <a:r>
              <a:rPr lang="en-GB" altLang="es-ES" sz="2400" dirty="0">
                <a:solidFill>
                  <a:srgbClr val="000000"/>
                </a:solidFill>
                <a:cs typeface="Arial" panose="020B0604020202020204" pitchFamily="34" charset="0"/>
              </a:rPr>
              <a:t>La clave  no </a:t>
            </a:r>
            <a:r>
              <a:rPr lang="en-GB" altLang="es-ES" sz="2400" dirty="0" err="1">
                <a:solidFill>
                  <a:srgbClr val="000000"/>
                </a:solidFill>
                <a:cs typeface="Arial" panose="020B0604020202020204" pitchFamily="34" charset="0"/>
              </a:rPr>
              <a:t>parece</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estar</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en</a:t>
            </a:r>
            <a:r>
              <a:rPr lang="en-GB" altLang="es-ES" sz="2400" dirty="0">
                <a:solidFill>
                  <a:srgbClr val="000000"/>
                </a:solidFill>
                <a:cs typeface="Arial" panose="020B0604020202020204" pitchFamily="34" charset="0"/>
              </a:rPr>
              <a:t> la </a:t>
            </a:r>
            <a:r>
              <a:rPr lang="en-GB" altLang="es-ES" sz="2400" dirty="0" err="1">
                <a:solidFill>
                  <a:srgbClr val="000000"/>
                </a:solidFill>
                <a:cs typeface="Arial" panose="020B0604020202020204" pitchFamily="34" charset="0"/>
              </a:rPr>
              <a:t>voluntad</a:t>
            </a:r>
            <a:r>
              <a:rPr lang="en-GB" altLang="es-ES" sz="2400" dirty="0">
                <a:solidFill>
                  <a:srgbClr val="000000"/>
                </a:solidFill>
                <a:cs typeface="Arial" panose="020B0604020202020204" pitchFamily="34" charset="0"/>
              </a:rPr>
              <a:t> o la mala </a:t>
            </a:r>
            <a:r>
              <a:rPr lang="en-GB" altLang="es-ES" sz="2400" dirty="0" err="1">
                <a:solidFill>
                  <a:srgbClr val="000000"/>
                </a:solidFill>
                <a:cs typeface="Arial" panose="020B0604020202020204" pitchFamily="34" charset="0"/>
              </a:rPr>
              <a:t>educación</a:t>
            </a:r>
            <a:r>
              <a:rPr lang="en-GB" altLang="es-ES" sz="2400" dirty="0">
                <a:solidFill>
                  <a:srgbClr val="000000"/>
                </a:solidFill>
                <a:cs typeface="Arial" panose="020B0604020202020204" pitchFamily="34" charset="0"/>
              </a:rPr>
              <a:t>.</a:t>
            </a:r>
          </a:p>
          <a:p>
            <a:pPr marL="88900" indent="11113" eaLnBrk="1">
              <a:lnSpc>
                <a:spcPct val="100000"/>
              </a:lnSpc>
              <a:spcBef>
                <a:spcPts val="800"/>
              </a:spcBef>
              <a:defRPr/>
            </a:pPr>
            <a:endParaRPr lang="en-GB" altLang="es-ES" sz="2400" dirty="0">
              <a:solidFill>
                <a:srgbClr val="000000"/>
              </a:solidFill>
              <a:cs typeface="Arial" panose="020B0604020202020204" pitchFamily="34" charset="0"/>
            </a:endParaRPr>
          </a:p>
          <a:p>
            <a:pPr marL="88900" indent="11113" eaLnBrk="1">
              <a:lnSpc>
                <a:spcPct val="100000"/>
              </a:lnSpc>
              <a:spcBef>
                <a:spcPts val="800"/>
              </a:spcBef>
              <a:defRPr/>
            </a:pPr>
            <a:endParaRPr lang="en-GB" altLang="es-ES" sz="2400" dirty="0">
              <a:solidFill>
                <a:srgbClr val="000000"/>
              </a:solidFill>
              <a:cs typeface="Arial" panose="020B0604020202020204" pitchFamily="34" charset="0"/>
            </a:endParaRPr>
          </a:p>
          <a:p>
            <a:pPr marL="88900" indent="11113" eaLnBrk="1">
              <a:lnSpc>
                <a:spcPct val="100000"/>
              </a:lnSpc>
              <a:spcBef>
                <a:spcPts val="800"/>
              </a:spcBef>
              <a:defRPr/>
            </a:pPr>
            <a:endParaRPr lang="en-GB" altLang="es-ES" sz="2400" b="1" dirty="0">
              <a:solidFill>
                <a:srgbClr val="000000"/>
              </a:solidFill>
              <a:cs typeface="Arial" panose="020B0604020202020204" pitchFamily="34" charset="0"/>
            </a:endParaRPr>
          </a:p>
        </p:txBody>
      </p:sp>
      <p:sp>
        <p:nvSpPr>
          <p:cNvPr id="27651" name="Rectangle 2">
            <a:extLst>
              <a:ext uri="{FF2B5EF4-FFF2-40B4-BE49-F238E27FC236}">
                <a16:creationId xmlns:a16="http://schemas.microsoft.com/office/drawing/2014/main" id="{4E8FC452-1A37-4973-A31E-D46BC02CA769}"/>
              </a:ext>
            </a:extLst>
          </p:cNvPr>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7652" name="Rectangle 3">
            <a:extLst>
              <a:ext uri="{FF2B5EF4-FFF2-40B4-BE49-F238E27FC236}">
                <a16:creationId xmlns:a16="http://schemas.microsoft.com/office/drawing/2014/main" id="{36EBC0C5-F342-442C-806B-9FA233AC81A3}"/>
              </a:ext>
            </a:extLst>
          </p:cNvPr>
          <p:cNvSpPr>
            <a:spLocks noChangeArrowheads="1"/>
          </p:cNvSpPr>
          <p:nvPr/>
        </p:nvSpPr>
        <p:spPr bwMode="auto">
          <a:xfrm>
            <a:off x="307975" y="7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7653" name="Rectangle 4">
            <a:extLst>
              <a:ext uri="{FF2B5EF4-FFF2-40B4-BE49-F238E27FC236}">
                <a16:creationId xmlns:a16="http://schemas.microsoft.com/office/drawing/2014/main" id="{D3DBE97F-47FB-4A93-8C72-CD3717FBB4BB}"/>
              </a:ext>
            </a:extLst>
          </p:cNvPr>
          <p:cNvSpPr>
            <a:spLocks noChangeArrowheads="1"/>
          </p:cNvSpPr>
          <p:nvPr/>
        </p:nvSpPr>
        <p:spPr bwMode="auto">
          <a:xfrm>
            <a:off x="460375" y="160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7654" name="Rectangle 5">
            <a:extLst>
              <a:ext uri="{FF2B5EF4-FFF2-40B4-BE49-F238E27FC236}">
                <a16:creationId xmlns:a16="http://schemas.microsoft.com/office/drawing/2014/main" id="{1AF2CC79-BA56-4AC0-9092-25952F2E221E}"/>
              </a:ext>
            </a:extLst>
          </p:cNvPr>
          <p:cNvSpPr>
            <a:spLocks noChangeArrowheads="1"/>
          </p:cNvSpPr>
          <p:nvPr/>
        </p:nvSpPr>
        <p:spPr bwMode="auto">
          <a:xfrm>
            <a:off x="612775" y="3127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7655" name="Rectangle 6">
            <a:extLst>
              <a:ext uri="{FF2B5EF4-FFF2-40B4-BE49-F238E27FC236}">
                <a16:creationId xmlns:a16="http://schemas.microsoft.com/office/drawing/2014/main" id="{118A664E-11B5-47B5-BC0B-7D3E9F09BBFA}"/>
              </a:ext>
            </a:extLst>
          </p:cNvPr>
          <p:cNvSpPr>
            <a:spLocks noChangeArrowheads="1"/>
          </p:cNvSpPr>
          <p:nvPr/>
        </p:nvSpPr>
        <p:spPr bwMode="auto">
          <a:xfrm>
            <a:off x="765175" y="4651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7656" name="Rectangle 7">
            <a:extLst>
              <a:ext uri="{FF2B5EF4-FFF2-40B4-BE49-F238E27FC236}">
                <a16:creationId xmlns:a16="http://schemas.microsoft.com/office/drawing/2014/main" id="{36D0E2F8-23AC-49BE-BD86-DD4404B66BDF}"/>
              </a:ext>
            </a:extLst>
          </p:cNvPr>
          <p:cNvSpPr>
            <a:spLocks noChangeArrowheads="1"/>
          </p:cNvSpPr>
          <p:nvPr/>
        </p:nvSpPr>
        <p:spPr bwMode="auto">
          <a:xfrm>
            <a:off x="917575" y="6175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7657" name="Rectangle 8">
            <a:extLst>
              <a:ext uri="{FF2B5EF4-FFF2-40B4-BE49-F238E27FC236}">
                <a16:creationId xmlns:a16="http://schemas.microsoft.com/office/drawing/2014/main" id="{D36568E4-B728-4125-AA0D-F944C1D04F28}"/>
              </a:ext>
            </a:extLst>
          </p:cNvPr>
          <p:cNvSpPr>
            <a:spLocks noChangeArrowheads="1"/>
          </p:cNvSpPr>
          <p:nvPr/>
        </p:nvSpPr>
        <p:spPr bwMode="auto">
          <a:xfrm>
            <a:off x="1069975" y="769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7660" name="Rectangle 1">
            <a:extLst>
              <a:ext uri="{FF2B5EF4-FFF2-40B4-BE49-F238E27FC236}">
                <a16:creationId xmlns:a16="http://schemas.microsoft.com/office/drawing/2014/main" id="{B550E9BC-96D3-4C1A-8F84-3E403D016AB8}"/>
              </a:ext>
            </a:extLst>
          </p:cNvPr>
          <p:cNvSpPr txBox="1">
            <a:spLocks noChangeArrowheads="1"/>
          </p:cNvSpPr>
          <p:nvPr/>
        </p:nvSpPr>
        <p:spPr bwMode="auto">
          <a:xfrm>
            <a:off x="765175" y="315987"/>
            <a:ext cx="7616825"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n-GB" altLang="es-ES" sz="3600" b="1" dirty="0">
                <a:solidFill>
                  <a:srgbClr val="FF6600"/>
                </a:solidFill>
                <a:latin typeface="Arial" panose="020B0604020202020204" pitchFamily="34" charset="0"/>
              </a:rPr>
              <a:t>RELACIÓN ENTRE MOTIVACIÓN Y TDAH</a:t>
            </a:r>
          </a:p>
        </p:txBody>
      </p:sp>
      <p:sp>
        <p:nvSpPr>
          <p:cNvPr id="2" name="CuadroTexto 1"/>
          <p:cNvSpPr txBox="1"/>
          <p:nvPr/>
        </p:nvSpPr>
        <p:spPr>
          <a:xfrm>
            <a:off x="188081" y="4553392"/>
            <a:ext cx="1577007" cy="430887"/>
          </a:xfrm>
          <a:prstGeom prst="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s-ES" sz="2200" dirty="0">
                <a:latin typeface="Arial" panose="020B0604020202020204" pitchFamily="34" charset="0"/>
                <a:cs typeface="Arial" panose="020B0604020202020204" pitchFamily="34" charset="0"/>
              </a:rPr>
              <a:t>CEREBRO</a:t>
            </a:r>
          </a:p>
        </p:txBody>
      </p:sp>
      <p:sp>
        <p:nvSpPr>
          <p:cNvPr id="3" name="Flecha abajo 2"/>
          <p:cNvSpPr/>
          <p:nvPr/>
        </p:nvSpPr>
        <p:spPr bwMode="auto">
          <a:xfrm rot="16200000">
            <a:off x="2016416" y="4589396"/>
            <a:ext cx="432048" cy="360040"/>
          </a:xfrm>
          <a:prstGeom prst="downArrow">
            <a:avLst/>
          </a:prstGeom>
          <a:solidFill>
            <a:srgbClr val="FF66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4" name="CuadroTexto 3"/>
          <p:cNvSpPr txBox="1"/>
          <p:nvPr/>
        </p:nvSpPr>
        <p:spPr>
          <a:xfrm>
            <a:off x="2699792" y="4207143"/>
            <a:ext cx="5984960" cy="1323439"/>
          </a:xfrm>
          <a:prstGeom prst="rect">
            <a:avLst/>
          </a:prstGeom>
          <a:noFill/>
          <a:ln w="9525"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wrap="square" rtlCol="0">
            <a:spAutoFit/>
          </a:bodyPr>
          <a:lstStyle/>
          <a:p>
            <a:pPr algn="just"/>
            <a:r>
              <a:rPr lang="en-GB" altLang="es-ES" sz="2000" b="1" dirty="0" err="1">
                <a:solidFill>
                  <a:srgbClr val="FF6600"/>
                </a:solidFill>
                <a:latin typeface="Arial" panose="020B0604020202020204" pitchFamily="34" charset="0"/>
                <a:cs typeface="Arial" panose="020B0604020202020204" pitchFamily="34" charset="0"/>
              </a:rPr>
              <a:t>Núcleo</a:t>
            </a:r>
            <a:r>
              <a:rPr lang="en-GB" altLang="es-ES" sz="2000" b="1" dirty="0">
                <a:solidFill>
                  <a:srgbClr val="FF6600"/>
                </a:solidFill>
                <a:latin typeface="Arial" panose="020B0604020202020204" pitchFamily="34" charset="0"/>
                <a:cs typeface="Arial" panose="020B0604020202020204" pitchFamily="34" charset="0"/>
              </a:rPr>
              <a:t> </a:t>
            </a:r>
            <a:r>
              <a:rPr lang="en-GB" altLang="es-ES" sz="2000" b="1" dirty="0" err="1">
                <a:solidFill>
                  <a:srgbClr val="FF6600"/>
                </a:solidFill>
                <a:latin typeface="Arial" panose="020B0604020202020204" pitchFamily="34" charset="0"/>
                <a:cs typeface="Arial" panose="020B0604020202020204" pitchFamily="34" charset="0"/>
              </a:rPr>
              <a:t>accumbens</a:t>
            </a:r>
            <a:r>
              <a:rPr lang="en-GB" altLang="es-ES" sz="2000" dirty="0">
                <a:solidFill>
                  <a:srgbClr val="000000"/>
                </a:solidFill>
                <a:latin typeface="Arial" panose="020B0604020202020204" pitchFamily="34" charset="0"/>
                <a:cs typeface="Arial" panose="020B0604020202020204" pitchFamily="34" charset="0"/>
              </a:rPr>
              <a:t>, </a:t>
            </a:r>
            <a:r>
              <a:rPr lang="en-GB" altLang="es-ES" sz="2000" dirty="0" err="1">
                <a:solidFill>
                  <a:srgbClr val="000000"/>
                </a:solidFill>
                <a:latin typeface="Arial" panose="020B0604020202020204" pitchFamily="34" charset="0"/>
                <a:cs typeface="Arial" panose="020B0604020202020204" pitchFamily="34" charset="0"/>
              </a:rPr>
              <a:t>una</a:t>
            </a:r>
            <a:r>
              <a:rPr lang="en-GB" altLang="es-ES" sz="2000" dirty="0">
                <a:solidFill>
                  <a:srgbClr val="000000"/>
                </a:solidFill>
                <a:latin typeface="Arial" panose="020B0604020202020204" pitchFamily="34" charset="0"/>
                <a:cs typeface="Arial" panose="020B0604020202020204" pitchFamily="34" charset="0"/>
              </a:rPr>
              <a:t> </a:t>
            </a:r>
            <a:r>
              <a:rPr lang="en-GB" altLang="es-ES" sz="2000" dirty="0" err="1">
                <a:solidFill>
                  <a:srgbClr val="000000"/>
                </a:solidFill>
                <a:latin typeface="Arial" panose="020B0604020202020204" pitchFamily="34" charset="0"/>
                <a:cs typeface="Arial" panose="020B0604020202020204" pitchFamily="34" charset="0"/>
              </a:rPr>
              <a:t>pieza</a:t>
            </a:r>
            <a:r>
              <a:rPr lang="en-GB" altLang="es-ES" sz="2000" dirty="0">
                <a:solidFill>
                  <a:srgbClr val="000000"/>
                </a:solidFill>
                <a:latin typeface="Arial" panose="020B0604020202020204" pitchFamily="34" charset="0"/>
                <a:cs typeface="Arial" panose="020B0604020202020204" pitchFamily="34" charset="0"/>
              </a:rPr>
              <a:t> </a:t>
            </a:r>
            <a:r>
              <a:rPr lang="en-GB" altLang="es-ES" sz="2000" dirty="0" err="1">
                <a:solidFill>
                  <a:srgbClr val="000000"/>
                </a:solidFill>
                <a:latin typeface="Arial" panose="020B0604020202020204" pitchFamily="34" charset="0"/>
                <a:cs typeface="Arial" panose="020B0604020202020204" pitchFamily="34" charset="0"/>
              </a:rPr>
              <a:t>esencial</a:t>
            </a:r>
            <a:r>
              <a:rPr lang="en-GB" altLang="es-ES" sz="2000" dirty="0">
                <a:solidFill>
                  <a:srgbClr val="000000"/>
                </a:solidFill>
                <a:latin typeface="Arial" panose="020B0604020202020204" pitchFamily="34" charset="0"/>
                <a:cs typeface="Arial" panose="020B0604020202020204" pitchFamily="34" charset="0"/>
              </a:rPr>
              <a:t> del </a:t>
            </a:r>
            <a:r>
              <a:rPr lang="en-GB" altLang="es-ES" sz="2000" dirty="0" err="1">
                <a:solidFill>
                  <a:srgbClr val="000000"/>
                </a:solidFill>
                <a:latin typeface="Arial" panose="020B0604020202020204" pitchFamily="34" charset="0"/>
                <a:cs typeface="Arial" panose="020B0604020202020204" pitchFamily="34" charset="0"/>
              </a:rPr>
              <a:t>estriado</a:t>
            </a:r>
            <a:r>
              <a:rPr lang="en-GB" altLang="es-ES" sz="2000" dirty="0">
                <a:solidFill>
                  <a:srgbClr val="000000"/>
                </a:solidFill>
                <a:latin typeface="Arial" panose="020B0604020202020204" pitchFamily="34" charset="0"/>
                <a:cs typeface="Arial" panose="020B0604020202020204" pitchFamily="34" charset="0"/>
              </a:rPr>
              <a:t> ventral, la </a:t>
            </a:r>
            <a:r>
              <a:rPr lang="en-GB" altLang="es-ES" sz="2000" dirty="0" err="1">
                <a:solidFill>
                  <a:srgbClr val="000000"/>
                </a:solidFill>
                <a:latin typeface="Arial" panose="020B0604020202020204" pitchFamily="34" charset="0"/>
                <a:cs typeface="Arial" panose="020B0604020202020204" pitchFamily="34" charset="0"/>
              </a:rPr>
              <a:t>región</a:t>
            </a:r>
            <a:r>
              <a:rPr lang="en-GB" altLang="es-ES" sz="2000" dirty="0">
                <a:solidFill>
                  <a:srgbClr val="000000"/>
                </a:solidFill>
                <a:latin typeface="Arial" panose="020B0604020202020204" pitchFamily="34" charset="0"/>
                <a:cs typeface="Arial" panose="020B0604020202020204" pitchFamily="34" charset="0"/>
              </a:rPr>
              <a:t> del </a:t>
            </a:r>
            <a:r>
              <a:rPr lang="en-GB" altLang="es-ES" sz="2000" dirty="0" err="1">
                <a:solidFill>
                  <a:srgbClr val="000000"/>
                </a:solidFill>
                <a:latin typeface="Arial" panose="020B0604020202020204" pitchFamily="34" charset="0"/>
                <a:cs typeface="Arial" panose="020B0604020202020204" pitchFamily="34" charset="0"/>
              </a:rPr>
              <a:t>cerebro</a:t>
            </a:r>
            <a:r>
              <a:rPr lang="en-GB" altLang="es-ES" sz="2000" dirty="0">
                <a:solidFill>
                  <a:srgbClr val="000000"/>
                </a:solidFill>
                <a:latin typeface="Arial" panose="020B0604020202020204" pitchFamily="34" charset="0"/>
                <a:cs typeface="Arial" panose="020B0604020202020204" pitchFamily="34" charset="0"/>
              </a:rPr>
              <a:t> </a:t>
            </a:r>
            <a:r>
              <a:rPr lang="en-GB" altLang="es-ES" sz="2000" dirty="0" err="1">
                <a:solidFill>
                  <a:srgbClr val="000000"/>
                </a:solidFill>
                <a:latin typeface="Arial" panose="020B0604020202020204" pitchFamily="34" charset="0"/>
                <a:cs typeface="Arial" panose="020B0604020202020204" pitchFamily="34" charset="0"/>
              </a:rPr>
              <a:t>relacionada</a:t>
            </a:r>
            <a:r>
              <a:rPr lang="en-GB" altLang="es-ES" sz="2000" dirty="0">
                <a:solidFill>
                  <a:srgbClr val="000000"/>
                </a:solidFill>
                <a:latin typeface="Arial" panose="020B0604020202020204" pitchFamily="34" charset="0"/>
                <a:cs typeface="Arial" panose="020B0604020202020204" pitchFamily="34" charset="0"/>
              </a:rPr>
              <a:t> con el </a:t>
            </a:r>
            <a:r>
              <a:rPr lang="en-GB" altLang="es-ES" sz="2000" b="1" dirty="0">
                <a:solidFill>
                  <a:srgbClr val="000000"/>
                </a:solidFill>
                <a:latin typeface="Arial" panose="020B0604020202020204" pitchFamily="34" charset="0"/>
                <a:cs typeface="Arial" panose="020B0604020202020204" pitchFamily="34" charset="0"/>
              </a:rPr>
              <a:t>placer y la </a:t>
            </a:r>
            <a:r>
              <a:rPr lang="en-GB" altLang="es-ES" sz="2000" b="1" dirty="0" err="1">
                <a:solidFill>
                  <a:srgbClr val="000000"/>
                </a:solidFill>
                <a:latin typeface="Arial" panose="020B0604020202020204" pitchFamily="34" charset="0"/>
                <a:cs typeface="Arial" panose="020B0604020202020204" pitchFamily="34" charset="0"/>
              </a:rPr>
              <a:t>recompensa</a:t>
            </a:r>
            <a:r>
              <a:rPr lang="en-GB" altLang="es-ES" sz="2000" b="1" dirty="0">
                <a:solidFill>
                  <a:srgbClr val="000000"/>
                </a:solidFill>
                <a:latin typeface="Arial" panose="020B0604020202020204" pitchFamily="34" charset="0"/>
                <a:cs typeface="Arial" panose="020B0604020202020204" pitchFamily="34" charset="0"/>
              </a:rPr>
              <a:t>. </a:t>
            </a:r>
          </a:p>
          <a:p>
            <a:pPr algn="just"/>
            <a:r>
              <a:rPr lang="es-ES" sz="2000" dirty="0">
                <a:latin typeface="Arial" panose="020B0604020202020204" pitchFamily="34" charset="0"/>
                <a:cs typeface="Arial" panose="020B0604020202020204" pitchFamily="34" charset="0"/>
              </a:rPr>
              <a:t> </a:t>
            </a:r>
          </a:p>
        </p:txBody>
      </p:sp>
      <p:pic>
        <p:nvPicPr>
          <p:cNvPr id="27658" name="Picture 9">
            <a:extLst>
              <a:ext uri="{FF2B5EF4-FFF2-40B4-BE49-F238E27FC236}">
                <a16:creationId xmlns:a16="http://schemas.microsoft.com/office/drawing/2014/main" id="{526BE9F4-F214-443B-BCE6-C3E5FD13D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83" t="17766" b="12090"/>
          <a:stretch>
            <a:fillRect/>
          </a:stretch>
        </p:blipFill>
        <p:spPr bwMode="auto">
          <a:xfrm>
            <a:off x="6876256" y="4964807"/>
            <a:ext cx="2424138" cy="1949972"/>
          </a:xfrm>
          <a:prstGeom prst="rect">
            <a:avLst/>
          </a:prstGeom>
          <a:noFill/>
          <a:ln>
            <a:noFill/>
          </a:ln>
          <a:effectLst/>
          <a:extLst>
            <a:ext uri="{909E8E84-426E-40DD-AFC4-6F175D3DCCD1}">
              <a14:hiddenFill xmlns:a14="http://schemas.microsoft.com/office/drawing/2010/main">
                <a:blipFill dpi="0" rotWithShape="0">
                  <a:blip/>
                  <a:srcRect l="6783" t="17766" b="120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495280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FOMENTO DE LAS RELACIONES SOCIALES E INTEGRACIÓN</a:t>
            </a:r>
            <a:endParaRPr lang="es-ES" sz="36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457200" y="2348880"/>
            <a:ext cx="8229600" cy="2060885"/>
          </a:xfrm>
          <a:prstGeom prst="rect">
            <a:avLst/>
          </a:prstGeom>
          <a:noFill/>
        </p:spPr>
        <p:txBody>
          <a:bodyPr wrap="square" rtlCol="0">
            <a:spAutoFit/>
          </a:bodyPr>
          <a:lstStyle/>
          <a:p>
            <a:pPr algn="just">
              <a:lnSpc>
                <a:spcPct val="150000"/>
              </a:lnSpc>
            </a:pPr>
            <a:r>
              <a:rPr lang="es-ES" sz="2200" dirty="0"/>
              <a:t>Podemos promoverle como </a:t>
            </a:r>
            <a:r>
              <a:rPr lang="es-ES" sz="2200" b="1" dirty="0">
                <a:solidFill>
                  <a:srgbClr val="F07F09"/>
                </a:solidFill>
              </a:rPr>
              <a:t>delegado de clase</a:t>
            </a:r>
            <a:r>
              <a:rPr lang="es-ES" sz="2200" dirty="0"/>
              <a:t>, de forma que </a:t>
            </a:r>
            <a:r>
              <a:rPr lang="es-ES" sz="2200" b="1" dirty="0">
                <a:solidFill>
                  <a:srgbClr val="F07F09"/>
                </a:solidFill>
              </a:rPr>
              <a:t>aumentamos su estatus en el aula </a:t>
            </a:r>
            <a:r>
              <a:rPr lang="es-ES" sz="2200" dirty="0"/>
              <a:t>y las posibilidades de que se pueda mover de vez en cuando en el aula o de que vaya a hacernos algún recado si le vemos inquieto/a. </a:t>
            </a:r>
          </a:p>
        </p:txBody>
      </p:sp>
      <p:pic>
        <p:nvPicPr>
          <p:cNvPr id="2" name="Imagen 1"/>
          <p:cNvPicPr>
            <a:picLocks noChangeAspect="1"/>
          </p:cNvPicPr>
          <p:nvPr/>
        </p:nvPicPr>
        <p:blipFill>
          <a:blip r:embed="rId2"/>
          <a:stretch>
            <a:fillRect/>
          </a:stretch>
        </p:blipFill>
        <p:spPr>
          <a:xfrm>
            <a:off x="2627784" y="4638637"/>
            <a:ext cx="4349477" cy="217473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ángulo 4"/>
          <p:cNvSpPr/>
          <p:nvPr/>
        </p:nvSpPr>
        <p:spPr>
          <a:xfrm>
            <a:off x="2627784" y="6597352"/>
            <a:ext cx="4572000" cy="184666"/>
          </a:xfrm>
          <a:prstGeom prst="rect">
            <a:avLst/>
          </a:prstGeom>
        </p:spPr>
        <p:txBody>
          <a:bodyPr>
            <a:spAutoFit/>
          </a:bodyPr>
          <a:lstStyle/>
          <a:p>
            <a:r>
              <a:rPr lang="es-ES" sz="600" dirty="0"/>
              <a:t>&lt;a </a:t>
            </a:r>
            <a:r>
              <a:rPr lang="es-ES" sz="600" dirty="0" err="1"/>
              <a:t>href</a:t>
            </a:r>
            <a:r>
              <a:rPr lang="es-ES" sz="600" dirty="0"/>
              <a:t>="https://www.freepik.es/vectores/escuela"&gt;Vector de Escuela creado por </a:t>
            </a:r>
            <a:r>
              <a:rPr lang="es-ES" sz="600" dirty="0" err="1"/>
              <a:t>upklyak</a:t>
            </a:r>
            <a:r>
              <a:rPr lang="es-ES" sz="600" dirty="0"/>
              <a:t> - www.freepik.es&lt;/a&gt;</a:t>
            </a:r>
          </a:p>
        </p:txBody>
      </p:sp>
    </p:spTree>
    <p:extLst>
      <p:ext uri="{BB962C8B-B14F-4D97-AF65-F5344CB8AC3E}">
        <p14:creationId xmlns:p14="http://schemas.microsoft.com/office/powerpoint/2010/main" val="369675234"/>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FOMENTO DE LAS RELACIONES SOCIALES E INTEGRACIÓN</a:t>
            </a:r>
            <a:endParaRPr lang="es-ES" sz="36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539552" y="1988840"/>
            <a:ext cx="8291264" cy="4524315"/>
          </a:xfrm>
          <a:prstGeom prst="rect">
            <a:avLst/>
          </a:prstGeom>
          <a:noFill/>
        </p:spPr>
        <p:txBody>
          <a:bodyPr wrap="square" rtlCol="0">
            <a:spAutoFit/>
          </a:bodyPr>
          <a:lstStyle/>
          <a:p>
            <a:pPr algn="just"/>
            <a:r>
              <a:rPr lang="es-ES" sz="2400" dirty="0"/>
              <a:t>Tenemos que asesorar a las familias sobre la importancia que juega el grupo de iguales en el </a:t>
            </a:r>
            <a:r>
              <a:rPr lang="es-ES" sz="2400" b="1" dirty="0">
                <a:solidFill>
                  <a:srgbClr val="F07F09"/>
                </a:solidFill>
              </a:rPr>
              <a:t>modelado y la adquisición de las habilidades sociales </a:t>
            </a:r>
            <a:r>
              <a:rPr lang="es-ES" sz="2400" dirty="0"/>
              <a:t>para los niños y niñas.</a:t>
            </a:r>
          </a:p>
          <a:p>
            <a:pPr algn="just"/>
            <a:endParaRPr lang="es-ES" sz="2400" dirty="0"/>
          </a:p>
          <a:p>
            <a:pPr algn="just"/>
            <a:r>
              <a:rPr lang="es-ES" sz="2400" dirty="0"/>
              <a:t>Por eso no se les </a:t>
            </a:r>
          </a:p>
          <a:p>
            <a:pPr algn="just"/>
            <a:r>
              <a:rPr lang="es-ES" sz="2400" dirty="0"/>
              <a:t>debe retirar de las </a:t>
            </a:r>
          </a:p>
          <a:p>
            <a:pPr algn="just"/>
            <a:r>
              <a:rPr lang="es-ES" sz="2400" dirty="0"/>
              <a:t>situaciones sociales </a:t>
            </a:r>
          </a:p>
          <a:p>
            <a:pPr algn="just"/>
            <a:r>
              <a:rPr lang="es-ES" sz="2400" dirty="0"/>
              <a:t>con otros niños y niñas </a:t>
            </a:r>
          </a:p>
          <a:p>
            <a:pPr algn="just"/>
            <a:r>
              <a:rPr lang="es-ES" sz="2400" dirty="0"/>
              <a:t>fuera del cole, especialmente</a:t>
            </a:r>
          </a:p>
          <a:p>
            <a:pPr algn="just"/>
            <a:r>
              <a:rPr lang="es-ES" sz="2400" dirty="0"/>
              <a:t>el </a:t>
            </a:r>
            <a:r>
              <a:rPr lang="es-ES" sz="2400" b="1" dirty="0">
                <a:solidFill>
                  <a:srgbClr val="F07F09"/>
                </a:solidFill>
              </a:rPr>
              <a:t>deporte</a:t>
            </a:r>
            <a:r>
              <a:rPr lang="es-ES" sz="2400" dirty="0"/>
              <a:t>. </a:t>
            </a:r>
          </a:p>
          <a:p>
            <a:pPr algn="just"/>
            <a:r>
              <a:rPr lang="es-ES" sz="2400" dirty="0"/>
              <a:t> </a:t>
            </a:r>
          </a:p>
        </p:txBody>
      </p:sp>
      <p:pic>
        <p:nvPicPr>
          <p:cNvPr id="18434" name="Picture 2" descr="Bicicleta, NiÃ±os, Ciclismo, Pases">
            <a:extLst>
              <a:ext uri="{FF2B5EF4-FFF2-40B4-BE49-F238E27FC236}">
                <a16:creationId xmlns:a16="http://schemas.microsoft.com/office/drawing/2014/main" id="{CD380E06-4889-4C18-A548-FED2ABE60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212976"/>
            <a:ext cx="3538046" cy="2358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277446"/>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AE1D0DB-7AFC-4E55-95F4-EF6B1F2FB5F0}"/>
              </a:ext>
            </a:extLst>
          </p:cNvPr>
          <p:cNvSpPr>
            <a:spLocks noGrp="1" noChangeArrowheads="1"/>
          </p:cNvSpPr>
          <p:nvPr>
            <p:ph type="title"/>
          </p:nvPr>
        </p:nvSpPr>
        <p:spPr>
          <a:xfrm>
            <a:off x="323528" y="260648"/>
            <a:ext cx="6912768" cy="792088"/>
          </a:xfrm>
          <a:solidFill>
            <a:srgbClr val="F07F09"/>
          </a:solidFill>
          <a:ln>
            <a:solidFill>
              <a:srgbClr val="F07F09"/>
            </a:solidFill>
          </a:ln>
        </p:spPr>
        <p:style>
          <a:lnRef idx="1">
            <a:schemeClr val="accent1"/>
          </a:lnRef>
          <a:fillRef idx="3">
            <a:schemeClr val="accent1"/>
          </a:fillRef>
          <a:effectRef idx="2">
            <a:schemeClr val="accent1"/>
          </a:effectRef>
          <a:fontRef idx="minor">
            <a:schemeClr val="lt1"/>
          </a:fontRef>
        </p:style>
        <p:txBody>
          <a:bodyPr lIns="90000" tIns="45000" rIns="90000" bIns="45000"/>
          <a:lstStyle/>
          <a:p>
            <a:pPr marL="0" indent="0"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400" b="1" spc="-1" dirty="0">
                <a:solidFill>
                  <a:schemeClr val="bg1"/>
                </a:solidFill>
                <a:latin typeface="Arial" panose="020B0604020202020204" pitchFamily="34" charset="0"/>
                <a:cs typeface="Arial" panose="020B0604020202020204" pitchFamily="34" charset="0"/>
              </a:rPr>
              <a:t>Manejo Conductual</a:t>
            </a:r>
            <a:endParaRPr lang="es-ES" altLang="es-ES" sz="2800" b="1" spc="-1" dirty="0">
              <a:solidFill>
                <a:schemeClr val="bg1"/>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2244" y="1647850"/>
            <a:ext cx="5905454" cy="3933825"/>
          </a:xfrm>
          <a:prstGeom prst="rect">
            <a:avLst/>
          </a:prstGeom>
          <a:noFill/>
          <a:ln w="28575">
            <a:solidFill>
              <a:srgbClr val="F07F0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2952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00AE1482-F91B-40F0-969D-5C9C487640D3}"/>
              </a:ext>
            </a:extLst>
          </p:cNvPr>
          <p:cNvSpPr txBox="1">
            <a:spLocks noChangeArrowheads="1"/>
          </p:cNvSpPr>
          <p:nvPr/>
        </p:nvSpPr>
        <p:spPr bwMode="auto">
          <a:xfrm>
            <a:off x="179388" y="981075"/>
            <a:ext cx="8785225" cy="568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8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400" b="0" i="0" u="none" strike="noStrike" kern="1200" cap="none" spc="0" normalizeH="0" baseline="0" noProof="0">
              <a:ln>
                <a:noFill/>
              </a:ln>
              <a:solidFill>
                <a:srgbClr val="898989"/>
              </a:solidFill>
              <a:effectLst/>
              <a:uLnTx/>
              <a:uFillTx/>
              <a:latin typeface="Arial Narrow" panose="020B0606020202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
        <p:nvSpPr>
          <p:cNvPr id="25603" name="Text Box 3">
            <a:extLst>
              <a:ext uri="{FF2B5EF4-FFF2-40B4-BE49-F238E27FC236}">
                <a16:creationId xmlns:a16="http://schemas.microsoft.com/office/drawing/2014/main" id="{9EBD0D7D-F917-4D48-9D85-6B1F71C3C720}"/>
              </a:ext>
            </a:extLst>
          </p:cNvPr>
          <p:cNvSpPr txBox="1">
            <a:spLocks noChangeArrowheads="1"/>
          </p:cNvSpPr>
          <p:nvPr/>
        </p:nvSpPr>
        <p:spPr bwMode="auto">
          <a:xfrm>
            <a:off x="266700" y="1250950"/>
            <a:ext cx="8604250" cy="514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marL="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 de la tortuga</a:t>
            </a:r>
          </a:p>
          <a:p>
            <a:pPr marL="0" marR="0" lvl="0" indent="0" algn="ctr"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F07F0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En clase, las conductas disruptivas pueden tomar la forma de peleas, golpes, burlas, rabietas, falta continua de atención, etc.</a:t>
            </a: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Estas conductas, normalmente, son consecuencia de la impulsividad que controla el comportamiento del discente y se producen como reacción ante un conflicto con los adultos o con sus iguales o ante la necesidad de llamar la atención.</a:t>
            </a: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Esta técnica utiliza la </a:t>
            </a:r>
            <a:r>
              <a:rPr kumimoji="0" lang="es-ES" altLang="es-ES" sz="18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analogía de la tortuga</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 la cual se repliega dentro de su concha cuando se siente amenazada.</a:t>
            </a: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Se utiliza como </a:t>
            </a:r>
            <a:r>
              <a:rPr kumimoji="0" lang="es-ES" altLang="es-ES" sz="18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juego colectivo </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en el cual los/las alumnos/as imaginan que son tortugas que se esconden en su concha, encogiéndose, inclinando la cabeza y metiéndola entre los brazos y cerrando los ojos, en un intento de controlar sus impulsos y emociones ante estímulos ambientales.</a:t>
            </a:r>
          </a:p>
          <a:p>
            <a:pPr marL="457200" marR="0" lvl="1" indent="0" algn="l" defTabSz="449263" rtl="0" eaLnBrk="1" fontAlgn="base" latinLnBrk="0" hangingPunct="1">
              <a:lnSpc>
                <a:spcPct val="100000"/>
              </a:lnSpc>
              <a:spcBef>
                <a:spcPts val="5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uLnTx/>
              <a:uFillTx/>
              <a:latin typeface="Arial Narrow" panose="020B0606020202030204" pitchFamily="34" charset="0"/>
              <a:ea typeface="Microsoft YaHei" panose="020B0503020204020204" pitchFamily="34" charset="-122"/>
              <a:cs typeface="+mn-cs"/>
            </a:endParaRPr>
          </a:p>
          <a:p>
            <a:pPr marL="457200" marR="0" lvl="1" indent="0" algn="l" defTabSz="449263" rtl="0" eaLnBrk="1" fontAlgn="base" latinLnBrk="0" hangingPunct="1">
              <a:lnSpc>
                <a:spcPct val="100000"/>
              </a:lnSpc>
              <a:spcBef>
                <a:spcPts val="5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uLnTx/>
              <a:uFillTx/>
              <a:latin typeface="Arial Narrow" panose="020B0606020202030204" pitchFamily="34" charset="0"/>
              <a:ea typeface="Microsoft YaHei" panose="020B0503020204020204" pitchFamily="34" charset="-122"/>
              <a:cs typeface="+mn-cs"/>
            </a:endParaRPr>
          </a:p>
        </p:txBody>
      </p:sp>
      <p:sp>
        <p:nvSpPr>
          <p:cNvPr id="5" name="Text Box 2">
            <a:extLst>
              <a:ext uri="{FF2B5EF4-FFF2-40B4-BE49-F238E27FC236}">
                <a16:creationId xmlns:a16="http://schemas.microsoft.com/office/drawing/2014/main" id="{993EBE43-1C86-4760-ADE5-BDCA8C6A7450}"/>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Relajación y autocontrol</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33797" name="Picture 6" descr="Animales, Dibujos Animados, Verde, Feliz">
            <a:extLst>
              <a:ext uri="{FF2B5EF4-FFF2-40B4-BE49-F238E27FC236}">
                <a16:creationId xmlns:a16="http://schemas.microsoft.com/office/drawing/2014/main" id="{907976C9-EADD-41FC-829B-E19C3C2B9A8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547813" y="1198563"/>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783282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6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2A5DE629-80CE-413F-B2E3-C2E09CCF78F4}"/>
              </a:ext>
            </a:extLst>
          </p:cNvPr>
          <p:cNvSpPr txBox="1">
            <a:spLocks noChangeArrowheads="1"/>
          </p:cNvSpPr>
          <p:nvPr/>
        </p:nvSpPr>
        <p:spPr bwMode="auto">
          <a:xfrm>
            <a:off x="179388" y="981075"/>
            <a:ext cx="8785225" cy="568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8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400" b="0" i="0" u="none" strike="noStrike" kern="1200" cap="none" spc="0" normalizeH="0" baseline="0" noProof="0">
              <a:ln>
                <a:noFill/>
              </a:ln>
              <a:solidFill>
                <a:srgbClr val="898989"/>
              </a:solidFill>
              <a:effectLst/>
              <a:uLnTx/>
              <a:uFillTx/>
              <a:latin typeface="Arial Narrow" panose="020B0606020202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
        <p:nvSpPr>
          <p:cNvPr id="26627" name="Text Box 3">
            <a:extLst>
              <a:ext uri="{FF2B5EF4-FFF2-40B4-BE49-F238E27FC236}">
                <a16:creationId xmlns:a16="http://schemas.microsoft.com/office/drawing/2014/main" id="{5D3AD556-1C9A-41C9-A7F3-50B89ADD2D07}"/>
              </a:ext>
            </a:extLst>
          </p:cNvPr>
          <p:cNvSpPr txBox="1">
            <a:spLocks noChangeArrowheads="1"/>
          </p:cNvSpPr>
          <p:nvPr/>
        </p:nvSpPr>
        <p:spPr bwMode="auto">
          <a:xfrm>
            <a:off x="284163" y="1400175"/>
            <a:ext cx="8569325" cy="527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marL="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400" b="1" i="0" u="none" strike="noStrike" kern="1200" cap="none" spc="0" normalizeH="0" baseline="0" noProof="0" dirty="0">
                <a:ln>
                  <a:noFill/>
                </a:ln>
                <a:solidFill>
                  <a:srgbClr val="FF6600"/>
                </a:solidFill>
                <a:effectLst/>
                <a:uLnTx/>
                <a:uFillTx/>
                <a:latin typeface="Calibri" panose="020F0502020204030204" pitchFamily="34" charset="0"/>
                <a:ea typeface="Microsoft YaHei" panose="020B0503020204020204" pitchFamily="34" charset="-122"/>
                <a:cs typeface="+mn-cs"/>
              </a:rPr>
              <a:t>Técnica de la tortuga</a:t>
            </a: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Se comienza contando una historia</a:t>
            </a:r>
          </a:p>
          <a:p>
            <a:pPr marL="0" marR="0" lvl="0" indent="0" algn="just"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Después de contar la historia, toda la clase escucha y ve la actuación del docente que les </a:t>
            </a:r>
            <a:r>
              <a:rPr kumimoji="0" lang="es-ES" altLang="es-ES" sz="2000" b="1"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enseñará a imitar a la tortuga:</a:t>
            </a: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0" i="0" u="none" strike="noStrike" kern="1200" cap="none" spc="0" normalizeH="0" baseline="0" noProof="0" dirty="0">
              <a:ln>
                <a:noFill/>
              </a:ln>
              <a:solidFill>
                <a:srgbClr val="F07F0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1"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	 "como me estoy enfadando coloco mis brazos y mis piernas 	cerrando mi cuerpo, inclino la cabeza y apoyo la barbilla en mi 	pecho y permanezco así hasta que me pase el enfado”</a:t>
            </a: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0"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A continuación lo harán los alumnos y las alumnas, repitiéndolo hasta que lo aprendan. </a:t>
            </a:r>
            <a:endParaRPr kumimoji="0" lang="es-ES" altLang="es-ES" sz="2000" b="0" i="0" u="none" strike="noStrike" kern="1200" cap="none" spc="0" normalizeH="0" baseline="0" noProof="0" dirty="0">
              <a:ln>
                <a:noFill/>
              </a:ln>
              <a:solidFill>
                <a:srgbClr val="6CFC24"/>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1" i="0" u="none" strike="noStrike" kern="1200" cap="none" spc="0" normalizeH="0" baseline="0" noProof="0" dirty="0">
              <a:ln>
                <a:noFill/>
              </a:ln>
              <a:solidFill>
                <a:srgbClr val="00B050"/>
              </a:solidFill>
              <a:effectLst/>
              <a:uLnTx/>
              <a:uFillTx/>
              <a:latin typeface="Arial Narrow" panose="020B0606020202030204" pitchFamily="34" charset="0"/>
              <a:ea typeface="Microsoft YaHei" panose="020B0503020204020204" pitchFamily="34" charset="-122"/>
              <a:cs typeface="+mn-cs"/>
            </a:endParaRP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1" i="0" u="none" strike="noStrike" kern="1200" cap="none" spc="0" normalizeH="0" baseline="0" noProof="0" dirty="0">
              <a:ln>
                <a:noFill/>
              </a:ln>
              <a:solidFill>
                <a:srgbClr val="00B050"/>
              </a:solidFill>
              <a:effectLst/>
              <a:uLnTx/>
              <a:uFillTx/>
              <a:latin typeface="Arial Narrow" panose="020B0606020202030204" pitchFamily="34" charset="0"/>
              <a:ea typeface="Microsoft YaHei" panose="020B0503020204020204" pitchFamily="34" charset="-122"/>
              <a:cs typeface="+mn-cs"/>
            </a:endParaRPr>
          </a:p>
        </p:txBody>
      </p:sp>
      <p:sp>
        <p:nvSpPr>
          <p:cNvPr id="5" name="Text Box 2">
            <a:extLst>
              <a:ext uri="{FF2B5EF4-FFF2-40B4-BE49-F238E27FC236}">
                <a16:creationId xmlns:a16="http://schemas.microsoft.com/office/drawing/2014/main" id="{794987D5-1DC6-489D-B5A5-05038C939AE2}"/>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Relajación y autocontrol</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35845" name="Picture 6" descr="Animales, Dibujos Animados, Verde, Feliz">
            <a:extLst>
              <a:ext uri="{FF2B5EF4-FFF2-40B4-BE49-F238E27FC236}">
                <a16:creationId xmlns:a16="http://schemas.microsoft.com/office/drawing/2014/main" id="{AA516ECE-19DB-4469-B167-03699B9036E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763713" y="1343025"/>
            <a:ext cx="12954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655837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662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6627">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6627">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2662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a:extLst>
              <a:ext uri="{FF2B5EF4-FFF2-40B4-BE49-F238E27FC236}">
                <a16:creationId xmlns:a16="http://schemas.microsoft.com/office/drawing/2014/main" id="{60819F69-3561-4026-9167-A9724E17BC11}"/>
              </a:ext>
            </a:extLst>
          </p:cNvPr>
          <p:cNvSpPr txBox="1">
            <a:spLocks noChangeArrowheads="1"/>
          </p:cNvSpPr>
          <p:nvPr/>
        </p:nvSpPr>
        <p:spPr bwMode="auto">
          <a:xfrm>
            <a:off x="179388" y="981075"/>
            <a:ext cx="8785225" cy="568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8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400" b="0" i="0" u="none" strike="noStrike" kern="1200" cap="none" spc="0" normalizeH="0" baseline="0" noProof="0">
              <a:ln>
                <a:noFill/>
              </a:ln>
              <a:solidFill>
                <a:srgbClr val="898989"/>
              </a:solidFill>
              <a:effectLst/>
              <a:uLnTx/>
              <a:uFillTx/>
              <a:latin typeface="Arial Narrow" panose="020B0606020202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
        <p:nvSpPr>
          <p:cNvPr id="27651" name="Text Box 3">
            <a:extLst>
              <a:ext uri="{FF2B5EF4-FFF2-40B4-BE49-F238E27FC236}">
                <a16:creationId xmlns:a16="http://schemas.microsoft.com/office/drawing/2014/main" id="{217B15D0-10DD-4ED3-8723-3E7DC68926F4}"/>
              </a:ext>
            </a:extLst>
          </p:cNvPr>
          <p:cNvSpPr txBox="1">
            <a:spLocks noChangeArrowheads="1"/>
          </p:cNvSpPr>
          <p:nvPr/>
        </p:nvSpPr>
        <p:spPr bwMode="auto">
          <a:xfrm>
            <a:off x="355600" y="1628775"/>
            <a:ext cx="8424863" cy="4248150"/>
          </a:xfrm>
          <a:prstGeom prst="rect">
            <a:avLst/>
          </a:prstGeom>
          <a:noFill/>
          <a:ln>
            <a:noFill/>
          </a:ln>
          <a:effec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1pPr>
            <a:lvl2pPr marL="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Soy un globo</a:t>
            </a: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1" u="sng"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Se trata de un ejercicio que se le plantea al niño como si fuera un juego y que contribuye a su </a:t>
            </a:r>
            <a:r>
              <a:rPr kumimoji="0" lang="es-ES" altLang="es-ES" sz="1800" b="1"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relajación por la oxigenación</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 que proporciona la respiración.</a:t>
            </a: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Se le dice al niño:</a:t>
            </a: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1"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“Cuando me voy a enfadar me imagino que soy un globo: cojo aire me inflo y luego lo dejo escapar poco a poco”. </a:t>
            </a: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Como en el caso anterior, toda la clase ve la actuación del docente y repetirán el ejercicio hasta que lo aprendan.</a:t>
            </a:r>
            <a:r>
              <a:rPr kumimoji="0" lang="es-ES" altLang="es-ES" sz="1800" b="0" i="0" u="none" strike="noStrike" kern="1200" cap="none" spc="0" normalizeH="0" baseline="0" noProof="0" dirty="0">
                <a:ln>
                  <a:noFill/>
                </a:ln>
                <a:solidFill>
                  <a:srgbClr val="6CFC24"/>
                </a:solidFill>
                <a:effectLst/>
                <a:uLnTx/>
                <a:uFillTx/>
                <a:latin typeface="Arial" panose="020B0604020202020204" pitchFamily="34" charset="0"/>
                <a:ea typeface="Microsoft YaHei" panose="020B0503020204020204" pitchFamily="34" charset="-122"/>
                <a:cs typeface="Arial" panose="020B0604020202020204" pitchFamily="34" charset="0"/>
              </a:rPr>
              <a:t> </a:t>
            </a: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5" name="Text Box 2">
            <a:extLst>
              <a:ext uri="{FF2B5EF4-FFF2-40B4-BE49-F238E27FC236}">
                <a16:creationId xmlns:a16="http://schemas.microsoft.com/office/drawing/2014/main" id="{3020A18F-F66F-4F53-BC90-69EFA20C8DCC}"/>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Relajación y autocontrol</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37893" name="Picture 6" descr="Rojo, Globo Rojo, Globo, CelebraciÃ³n">
            <a:extLst>
              <a:ext uri="{FF2B5EF4-FFF2-40B4-BE49-F238E27FC236}">
                <a16:creationId xmlns:a16="http://schemas.microsoft.com/office/drawing/2014/main" id="{F9087509-61EB-41BB-AC49-159C0E625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013" y="1268413"/>
            <a:ext cx="904875"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339026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7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autoUpdateAnimBg="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3C089BC0-697B-48BE-A0FD-C31B45B9F17B}"/>
              </a:ext>
            </a:extLst>
          </p:cNvPr>
          <p:cNvSpPr txBox="1">
            <a:spLocks noChangeArrowheads="1"/>
          </p:cNvSpPr>
          <p:nvPr/>
        </p:nvSpPr>
        <p:spPr bwMode="auto">
          <a:xfrm>
            <a:off x="468313" y="1658938"/>
            <a:ext cx="8280400" cy="403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8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400" b="0" i="0" u="none" strike="noStrike" kern="1200" cap="none" spc="0" normalizeH="0" baseline="0" noProof="0">
              <a:ln>
                <a:noFill/>
              </a:ln>
              <a:solidFill>
                <a:srgbClr val="898989"/>
              </a:solidFill>
              <a:effectLst/>
              <a:uLnTx/>
              <a:uFillTx/>
              <a:latin typeface="Arial Narrow" panose="020B0606020202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
        <p:nvSpPr>
          <p:cNvPr id="28675" name="Text Box 3">
            <a:extLst>
              <a:ext uri="{FF2B5EF4-FFF2-40B4-BE49-F238E27FC236}">
                <a16:creationId xmlns:a16="http://schemas.microsoft.com/office/drawing/2014/main" id="{C7741294-B7CA-468D-8ED9-F610D43A7FC5}"/>
              </a:ext>
            </a:extLst>
          </p:cNvPr>
          <p:cNvSpPr txBox="1">
            <a:spLocks noChangeArrowheads="1"/>
          </p:cNvSpPr>
          <p:nvPr/>
        </p:nvSpPr>
        <p:spPr bwMode="auto">
          <a:xfrm>
            <a:off x="428625" y="1658938"/>
            <a:ext cx="8280400" cy="5040312"/>
          </a:xfrm>
          <a:prstGeom prst="rect">
            <a:avLst/>
          </a:prstGeom>
          <a:noFill/>
          <a:ln>
            <a:noFill/>
          </a:ln>
          <a:effec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1pPr>
            <a:lvl2pPr marL="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Demora Forzada</a:t>
            </a: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F07F0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Consiste en obligar al discente a que </a:t>
            </a:r>
            <a:r>
              <a:rPr kumimoji="0" lang="es-ES" altLang="es-ES" sz="18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antes de emitir una respuesta, reflexione</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 durante un tiempo mínimo previamente fijado, sobre lo que va a decir.</a:t>
            </a: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Se le exigirá que respete ese período intermedio (intervalo entre la pregunta y la respuesta) cualquiera que sea su contestación (acertada o desacertada). Se trata de crear hábitos que faciliten la reflexión.</a:t>
            </a: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El profesor puede servir de modelo para que el discente comprenda lo que se quiere de él.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a:t>
            </a: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1" u="sng"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just" defTabSz="449263" rtl="0" eaLnBrk="1" fontAlgn="base" latinLnBrk="0" hangingPunct="1">
              <a:lnSpc>
                <a:spcPct val="100000"/>
              </a:lnSpc>
              <a:spcBef>
                <a:spcPts val="5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just" defTabSz="449263" rtl="0" eaLnBrk="1" fontAlgn="base" latinLnBrk="0" hangingPunct="1">
              <a:lnSpc>
                <a:spcPct val="100000"/>
              </a:lnSpc>
              <a:spcBef>
                <a:spcPts val="5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just" defTabSz="449263" rtl="0" eaLnBrk="1" fontAlgn="base" latinLnBrk="0" hangingPunct="1">
              <a:lnSpc>
                <a:spcPct val="100000"/>
              </a:lnSpc>
              <a:spcBef>
                <a:spcPts val="5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5" name="Text Box 2">
            <a:extLst>
              <a:ext uri="{FF2B5EF4-FFF2-40B4-BE49-F238E27FC236}">
                <a16:creationId xmlns:a16="http://schemas.microsoft.com/office/drawing/2014/main" id="{0208140D-4A99-4722-B98A-221D5E78AF47}"/>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Relajación y autocontrol</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39941" name="Picture 8" descr="Despertador, Horario De Verano">
            <a:extLst>
              <a:ext uri="{FF2B5EF4-FFF2-40B4-BE49-F238E27FC236}">
                <a16:creationId xmlns:a16="http://schemas.microsoft.com/office/drawing/2014/main" id="{40F73DE9-3500-40A9-8E2C-962166C3A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717" r="29457"/>
          <a:stretch>
            <a:fillRect/>
          </a:stretch>
        </p:blipFill>
        <p:spPr bwMode="auto">
          <a:xfrm>
            <a:off x="107950" y="5129213"/>
            <a:ext cx="1223963"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529276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86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2867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2867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2867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2790087E-F615-4CE0-8012-F17BECDD1D64}"/>
              </a:ext>
            </a:extLst>
          </p:cNvPr>
          <p:cNvSpPr txBox="1">
            <a:spLocks noChangeArrowheads="1"/>
          </p:cNvSpPr>
          <p:nvPr/>
        </p:nvSpPr>
        <p:spPr bwMode="auto">
          <a:xfrm>
            <a:off x="179388" y="981075"/>
            <a:ext cx="8785225" cy="568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8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400" b="0" i="0" u="none" strike="noStrike" kern="1200" cap="none" spc="0" normalizeH="0" baseline="0" noProof="0">
              <a:ln>
                <a:noFill/>
              </a:ln>
              <a:solidFill>
                <a:srgbClr val="898989"/>
              </a:solidFill>
              <a:effectLst/>
              <a:uLnTx/>
              <a:uFillTx/>
              <a:latin typeface="Arial Narrow" panose="020B0606020202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
        <p:nvSpPr>
          <p:cNvPr id="29699" name="Text Box 3">
            <a:extLst>
              <a:ext uri="{FF2B5EF4-FFF2-40B4-BE49-F238E27FC236}">
                <a16:creationId xmlns:a16="http://schemas.microsoft.com/office/drawing/2014/main" id="{0707EBA0-4F9B-492D-ABBE-C9C7BBEEE1C4}"/>
              </a:ext>
            </a:extLst>
          </p:cNvPr>
          <p:cNvSpPr txBox="1">
            <a:spLocks noChangeArrowheads="1"/>
          </p:cNvSpPr>
          <p:nvPr/>
        </p:nvSpPr>
        <p:spPr bwMode="auto">
          <a:xfrm>
            <a:off x="369888" y="1412875"/>
            <a:ext cx="8397875" cy="5256213"/>
          </a:xfrm>
          <a:prstGeom prst="rect">
            <a:avLst/>
          </a:prstGeom>
          <a:noFill/>
          <a:ln>
            <a:noFill/>
          </a:ln>
          <a:effectLst/>
        </p:spPr>
        <p:txBody>
          <a:bodyPr lIns="90000" tIns="46800" rIns="90000" bIns="4680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1pPr>
            <a:lvl2pPr marL="4572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Autocontrol por medio del habla</a:t>
            </a:r>
          </a:p>
          <a:p>
            <a:pPr marL="0" marR="0" lvl="0" indent="0" algn="ctr"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Se trata de enseñar al alumno a simultanear la verbalización de las acciones con su realización.</a:t>
            </a:r>
          </a:p>
          <a:p>
            <a:pPr marL="0" marR="0" lvl="0" indent="0" algn="just"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Al principio, como </a:t>
            </a:r>
            <a:r>
              <a:rPr kumimoji="0" lang="es-ES" altLang="es-ES" sz="1800" b="1"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modelo</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 el profesor verbalizará las tareas al mismo tiempo que el alumno las ejecuta.</a:t>
            </a:r>
          </a:p>
          <a:p>
            <a:pPr marL="0" marR="0" lvl="0" indent="0" algn="just"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Posteriormente, será el sujeto el que,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hablándose a sí mismo,</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 dirija sus propias actuaciones.</a:t>
            </a:r>
          </a:p>
          <a:p>
            <a:pPr marL="0" marR="0" lvl="0" indent="0" algn="just"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Es importante que el sujeto verbalice todas las operaciones, en un principio mediante</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el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habla externa</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Continuará con el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cuchicheo,</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para terminar en el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habla interna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(objetivo a alcanzar). </a:t>
            </a: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outerShdw blurRad="38100" dist="38100" dir="2700000" algn="tl">
                  <a:srgbClr val="C0C0C0"/>
                </a:outerShdw>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outerShdw blurRad="38100" dist="38100" dir="2700000" algn="tl">
                  <a:srgbClr val="C0C0C0"/>
                </a:outerShdw>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1" u="sng"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6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57200" marR="0" lvl="1" indent="0" algn="l" defTabSz="449263" rtl="0" eaLnBrk="1" fontAlgn="base" latinLnBrk="0" hangingPunct="1">
              <a:lnSpc>
                <a:spcPct val="100000"/>
              </a:lnSpc>
              <a:spcBef>
                <a:spcPts val="600"/>
              </a:spcBef>
              <a:spcAft>
                <a:spcPct val="0"/>
              </a:spcAft>
              <a:buClr>
                <a:srgbClr val="000000"/>
              </a:buClr>
              <a:buSzPct val="100000"/>
              <a:buFont typeface="Arial" panose="020B0604020202020204" pitchFamily="34"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5" name="Text Box 2">
            <a:extLst>
              <a:ext uri="{FF2B5EF4-FFF2-40B4-BE49-F238E27FC236}">
                <a16:creationId xmlns:a16="http://schemas.microsoft.com/office/drawing/2014/main" id="{95855824-C914-4F95-828A-A15E11637DF1}"/>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Relajación y autocontrol</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41989" name="Picture 6" descr="Discurso, Globo, Hablar, Burbuja">
            <a:extLst>
              <a:ext uri="{FF2B5EF4-FFF2-40B4-BE49-F238E27FC236}">
                <a16:creationId xmlns:a16="http://schemas.microsoft.com/office/drawing/2014/main" id="{83D0CFBC-CA3B-40D8-9BAC-6F6C86249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074738"/>
            <a:ext cx="1223963"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037204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96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EE184155-EDA3-45F4-B8C4-914DC09746ED}"/>
              </a:ext>
            </a:extLst>
          </p:cNvPr>
          <p:cNvSpPr txBox="1">
            <a:spLocks noChangeArrowheads="1"/>
          </p:cNvSpPr>
          <p:nvPr/>
        </p:nvSpPr>
        <p:spPr bwMode="auto">
          <a:xfrm>
            <a:off x="246063" y="1557338"/>
            <a:ext cx="8645525" cy="5111750"/>
          </a:xfrm>
          <a:prstGeom prst="rect">
            <a:avLst/>
          </a:prstGeom>
          <a:noFill/>
          <a:ln>
            <a:noFill/>
          </a:ln>
          <a:effec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marL="411163" indent="-231775">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90000"/>
              </a:lnSpc>
              <a:spcBef>
                <a:spcPts val="6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Extinción</a:t>
            </a:r>
          </a:p>
          <a:p>
            <a:pPr marL="0" marR="0" lvl="1" indent="0" algn="l" defTabSz="449263" rtl="0" eaLnBrk="1" fontAlgn="base" latinLnBrk="0" hangingPunct="1">
              <a:lnSpc>
                <a:spcPct val="90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Elimina o reduce la frecuencia de una conducta desajustada </a:t>
            </a:r>
            <a:r>
              <a:rPr kumimoji="0" lang="es-ES" altLang="es-ES" sz="1800" b="1"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ignorando al sujeto que la  produce</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 En este caso es importante:</a:t>
            </a:r>
          </a:p>
          <a:p>
            <a:pPr marL="0" marR="0" lvl="1" indent="0" algn="l" defTabSz="449263" rtl="0" eaLnBrk="1" fontAlgn="base" latinLnBrk="0" hangingPunct="1">
              <a:lnSpc>
                <a:spcPct val="90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1" indent="0" algn="l" defTabSz="449263" rtl="0" eaLnBrk="1" fontAlgn="base" latinLnBrk="0" hangingPunct="1">
              <a:lnSpc>
                <a:spcPct val="90000"/>
              </a:lnSpc>
              <a:spcBef>
                <a:spcPts val="500"/>
              </a:spcBef>
              <a:spcAft>
                <a:spcPct val="0"/>
              </a:spcAft>
              <a:buClr>
                <a:srgbClr val="323232"/>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1. Retirarle la atención:</a:t>
            </a:r>
          </a:p>
          <a:p>
            <a:pPr marL="522288" marR="0" lvl="2" indent="-342900" algn="l" defTabSz="449263" rtl="0" eaLnBrk="1" fontAlgn="base" latinLnBrk="0" hangingPunct="1">
              <a:lnSpc>
                <a:spcPct val="90000"/>
              </a:lnSpc>
              <a:spcBef>
                <a:spcPts val="50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Evitando reñirle o gritarle (puede buscar nuestra atención o simplemente provocarnos).</a:t>
            </a:r>
          </a:p>
          <a:p>
            <a:pPr marL="522288" marR="0" lvl="2" indent="-342900" algn="l" defTabSz="449263" rtl="0" eaLnBrk="1" fontAlgn="base" latinLnBrk="0" hangingPunct="1">
              <a:lnSpc>
                <a:spcPct val="90000"/>
              </a:lnSpc>
              <a:spcBef>
                <a:spcPts val="50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Reaccionando con serenidad (dando sensación de tranquilidad y dominio de la situación).</a:t>
            </a:r>
          </a:p>
          <a:p>
            <a:pPr marL="179388" marR="0" lvl="2" indent="0" algn="l" defTabSz="449263" rtl="0" eaLnBrk="1" fontAlgn="base" latinLnBrk="0" hangingPunct="1">
              <a:lnSpc>
                <a:spcPct val="90000"/>
              </a:lnSpc>
              <a:spcBef>
                <a:spcPts val="500"/>
              </a:spcBef>
              <a:spcAft>
                <a:spcPct val="0"/>
              </a:spcAft>
              <a:buClr>
                <a:srgbClr val="323232"/>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1" indent="0" algn="l" defTabSz="449263" rtl="0" eaLnBrk="1" fontAlgn="base" latinLnBrk="0" hangingPunct="1">
              <a:lnSpc>
                <a:spcPct val="90000"/>
              </a:lnSpc>
              <a:spcBef>
                <a:spcPts val="500"/>
              </a:spcBef>
              <a:spcAft>
                <a:spcPct val="0"/>
              </a:spcAft>
              <a:buClr>
                <a:srgbClr val="323232"/>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2. Tener en cuenta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el período crítico.  </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Al no reforzar la conducta conflictiva:</a:t>
            </a:r>
          </a:p>
          <a:p>
            <a:pPr marL="522288" marR="0" lvl="2" indent="-342900" algn="l" defTabSz="449263" rtl="0" eaLnBrk="1" fontAlgn="base" latinLnBrk="0" hangingPunct="1">
              <a:lnSpc>
                <a:spcPct val="90000"/>
              </a:lnSpc>
              <a:spcBef>
                <a:spcPts val="50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Al principio ésta tiende a producirse con mayor frecuencia.</a:t>
            </a:r>
          </a:p>
          <a:p>
            <a:pPr marL="522288" marR="0" lvl="2" indent="-342900" algn="l" defTabSz="449263" rtl="0" eaLnBrk="1" fontAlgn="base" latinLnBrk="0" hangingPunct="1">
              <a:lnSpc>
                <a:spcPct val="90000"/>
              </a:lnSpc>
              <a:spcBef>
                <a:spcPts val="50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Podemos darnos por vencidos pensando que empeoramos el problema.</a:t>
            </a:r>
          </a:p>
          <a:p>
            <a:pPr marL="179388" marR="0" lvl="2" indent="0" algn="l" defTabSz="449263" rtl="0" eaLnBrk="1" fontAlgn="base" latinLnBrk="0" hangingPunct="1">
              <a:lnSpc>
                <a:spcPct val="90000"/>
              </a:lnSpc>
              <a:spcBef>
                <a:spcPts val="500"/>
              </a:spcBef>
              <a:spcAft>
                <a:spcPct val="0"/>
              </a:spcAft>
              <a:buClr>
                <a:srgbClr val="323232"/>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1" indent="0" algn="l" defTabSz="449263" rtl="0" eaLnBrk="1" fontAlgn="base" latinLnBrk="0" hangingPunct="1">
              <a:lnSpc>
                <a:spcPct val="90000"/>
              </a:lnSpc>
              <a:spcBef>
                <a:spcPts val="500"/>
              </a:spcBef>
              <a:spcAft>
                <a:spcPct val="0"/>
              </a:spcAft>
              <a:buClr>
                <a:srgbClr val="323232"/>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3. Seremos más eficaces si al mismo tiempo reforzamos una conducta </a:t>
            </a:r>
          </a:p>
          <a:p>
            <a:pPr marL="0" marR="0" lvl="1" indent="0" algn="l" defTabSz="449263" rtl="0" eaLnBrk="1" fontAlgn="base" latinLnBrk="0" hangingPunct="1">
              <a:lnSpc>
                <a:spcPct val="90000"/>
              </a:lnSpc>
              <a:spcBef>
                <a:spcPts val="500"/>
              </a:spcBef>
              <a:spcAft>
                <a:spcPct val="0"/>
              </a:spcAft>
              <a:buClr>
                <a:srgbClr val="323232"/>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alternativa a la que se desea extinguir.</a:t>
            </a:r>
            <a:r>
              <a:rPr kumimoji="0" lang="es-ES" altLang="es-ES" sz="1800" b="0" i="0" u="none" strike="noStrike" kern="1200" cap="none" spc="0" normalizeH="0" baseline="0" noProof="0" dirty="0">
                <a:ln>
                  <a:noFill/>
                </a:ln>
                <a:solidFill>
                  <a:srgbClr val="6CFC24"/>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es-ES" altLang="es-ES" sz="1800" b="0" i="0" u="none" strike="noStrike" kern="1200" cap="none" spc="0" normalizeH="0" baseline="0" noProof="0" dirty="0">
              <a:ln>
                <a:noFill/>
              </a:ln>
              <a:solidFill>
                <a:srgbClr val="00B05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475"/>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8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 Box 2">
            <a:extLst>
              <a:ext uri="{FF2B5EF4-FFF2-40B4-BE49-F238E27FC236}">
                <a16:creationId xmlns:a16="http://schemas.microsoft.com/office/drawing/2014/main" id="{C2DD9CFE-587C-4DD0-AB64-BE12B0F67BBD}"/>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Debilitación de conductas no deseadas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44036" name="Picture 5" descr="Dudas, SÃ­, No, Negocio, Error">
            <a:extLst>
              <a:ext uri="{FF2B5EF4-FFF2-40B4-BE49-F238E27FC236}">
                <a16:creationId xmlns:a16="http://schemas.microsoft.com/office/drawing/2014/main" id="{73423703-D98C-4629-8382-6B3F1CE89F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3" y="796925"/>
            <a:ext cx="16208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68857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0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DC3C2338-2A9A-4E24-B26D-9E9F96D6BBA6}"/>
              </a:ext>
            </a:extLst>
          </p:cNvPr>
          <p:cNvSpPr txBox="1">
            <a:spLocks noChangeArrowheads="1"/>
          </p:cNvSpPr>
          <p:nvPr/>
        </p:nvSpPr>
        <p:spPr bwMode="auto">
          <a:xfrm>
            <a:off x="0" y="1360488"/>
            <a:ext cx="9144000" cy="5327650"/>
          </a:xfrm>
          <a:prstGeom prst="rect">
            <a:avLst/>
          </a:prstGeom>
          <a:noFill/>
          <a:ln>
            <a:noFill/>
          </a:ln>
          <a:effec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marL="490538" indent="-312738">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marL="717550" indent="-25241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49263" rtl="0" eaLnBrk="1" fontAlgn="base" latinLnBrk="0" hangingPunct="1">
              <a:lnSpc>
                <a:spcPct val="9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Tiempo fuera </a:t>
            </a:r>
          </a:p>
          <a:p>
            <a:pPr marL="0" marR="0" lvl="0" indent="0" algn="just" defTabSz="449263" rtl="0" eaLnBrk="1" fontAlgn="base" latinLnBrk="0" hangingPunct="1">
              <a:lnSpc>
                <a:spcPct val="9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2400" b="1" i="0" u="none" strike="noStrike" kern="1200" cap="none" spc="0" normalizeH="0" baseline="0" noProof="0" dirty="0">
              <a:ln>
                <a:noFill/>
              </a:ln>
              <a:solidFill>
                <a:srgbClr val="F07F0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177800" marR="0" lvl="1" indent="0" algn="just" defTabSz="449263" rtl="0" eaLnBrk="1" fontAlgn="base" latinLnBrk="0" hangingPunct="1">
              <a:lnSpc>
                <a:spcPct val="90000"/>
              </a:lnSpc>
              <a:spcBef>
                <a:spcPts val="450"/>
              </a:spcBef>
              <a:spcAft>
                <a:spcPct val="0"/>
              </a:spcAft>
              <a:buClr>
                <a:srgbClr val="323232"/>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Puede ocurrir que la extinción no sea la técnica adecuada, porque el alumno conflictivo</a:t>
            </a:r>
          </a:p>
          <a:p>
            <a:pPr marL="808037" marR="0" lvl="2" indent="-342900" algn="just" defTabSz="449263" rtl="0" eaLnBrk="1" fontAlgn="base" latinLnBrk="0" hangingPunct="1">
              <a:lnSpc>
                <a:spcPct val="90000"/>
              </a:lnSpc>
              <a:spcBef>
                <a:spcPts val="45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Recibe refuerzo de sus compañeros y compañeras (cuando se ríen por lo que hace o dice).</a:t>
            </a:r>
          </a:p>
          <a:p>
            <a:pPr marL="808037" marR="0" lvl="2" indent="-342900" algn="just" defTabSz="449263" rtl="0" eaLnBrk="1" fontAlgn="base" latinLnBrk="0" hangingPunct="1">
              <a:lnSpc>
                <a:spcPct val="90000"/>
              </a:lnSpc>
              <a:spcBef>
                <a:spcPts val="45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Con sus comportamientos disruptivos impide sistemáticamente dar clase o crea situaciones de riesgo  para el grupo</a:t>
            </a:r>
          </a:p>
          <a:p>
            <a:pPr marL="808037" marR="0" lvl="2" indent="-342900" algn="just" defTabSz="449263" rtl="0" eaLnBrk="1" fontAlgn="base" latinLnBrk="0" hangingPunct="1">
              <a:lnSpc>
                <a:spcPct val="90000"/>
              </a:lnSpc>
              <a:spcBef>
                <a:spcPts val="45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177800" marR="0" lvl="1" indent="0" algn="just" defTabSz="449263" rtl="0" eaLnBrk="1" fontAlgn="base" latinLnBrk="0" hangingPunct="1">
              <a:lnSpc>
                <a:spcPct val="90000"/>
              </a:lnSpc>
              <a:spcBef>
                <a:spcPts val="450"/>
              </a:spcBef>
              <a:spcAft>
                <a:spcPct val="0"/>
              </a:spcAft>
              <a:buClr>
                <a:srgbClr val="323232"/>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En estos casos, el discente</a:t>
            </a:r>
          </a:p>
          <a:p>
            <a:pPr marL="750887" marR="0" lvl="2" indent="-285750" algn="just" defTabSz="449263" rtl="0" eaLnBrk="1" fontAlgn="base" latinLnBrk="0" hangingPunct="1">
              <a:lnSpc>
                <a:spcPct val="90000"/>
              </a:lnSpc>
              <a:spcBef>
                <a:spcPts val="45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Abandonaría temporalmente el aula </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hasta que se tranquilice.</a:t>
            </a:r>
          </a:p>
          <a:p>
            <a:pPr marL="750887" marR="0" lvl="2" indent="-285750" algn="just" defTabSz="449263" rtl="0" eaLnBrk="1" fontAlgn="base" latinLnBrk="0" hangingPunct="1">
              <a:lnSpc>
                <a:spcPct val="90000"/>
              </a:lnSpc>
              <a:spcBef>
                <a:spcPts val="45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Será ubicado en un lugar cómodo pero que carezca de cualquier estímulo que pueda distraerle (objetos, personas, acontecimientos, etc.).</a:t>
            </a:r>
          </a:p>
          <a:p>
            <a:pPr marL="750887" marR="0" lvl="2" indent="-285750" algn="just" defTabSz="449263" rtl="0" eaLnBrk="1" fontAlgn="base" latinLnBrk="0" hangingPunct="1">
              <a:lnSpc>
                <a:spcPct val="90000"/>
              </a:lnSpc>
              <a:spcBef>
                <a:spcPts val="45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No realizará ninguna tarea y estará atendido  por una persona  que lo ignorará hasta conseguir que se aburra y desee incorporarse  al grupo.</a:t>
            </a:r>
          </a:p>
          <a:p>
            <a:pPr marL="750887" marR="0" lvl="2" indent="-285750" algn="just" defTabSz="449263" rtl="0" eaLnBrk="1" fontAlgn="base" latinLnBrk="0" hangingPunct="1">
              <a:lnSpc>
                <a:spcPct val="90000"/>
              </a:lnSpc>
              <a:spcBef>
                <a:spcPts val="550"/>
              </a:spcBef>
              <a:spcAft>
                <a:spcPct val="0"/>
              </a:spcAft>
              <a:buClr>
                <a:srgbClr val="323232"/>
              </a:buClr>
              <a:buSzPct val="10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Entonces  será el momento  de comprometerse a respetar  las </a:t>
            </a:r>
          </a:p>
          <a:p>
            <a:pPr marL="465137" marR="0" lvl="2" indent="0" algn="just" defTabSz="449263" rtl="0" eaLnBrk="1" fontAlgn="base" latinLnBrk="0" hangingPunct="1">
              <a:lnSpc>
                <a:spcPct val="90000"/>
              </a:lnSpc>
              <a:spcBef>
                <a:spcPts val="550"/>
              </a:spcBef>
              <a:spcAft>
                <a:spcPct val="0"/>
              </a:spcAft>
              <a:buClr>
                <a:srgbClr val="323232"/>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normas. </a:t>
            </a:r>
            <a:endParaRPr kumimoji="0" lang="es-ES" altLang="es-ES" sz="1800" b="0" i="0" u="none" strike="noStrike" kern="1200" cap="none" spc="0" normalizeH="0" baseline="0" noProof="0" dirty="0">
              <a:ln>
                <a:noFill/>
              </a:ln>
              <a:solidFill>
                <a:srgbClr val="6CFC24"/>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475"/>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8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 Box 2">
            <a:extLst>
              <a:ext uri="{FF2B5EF4-FFF2-40B4-BE49-F238E27FC236}">
                <a16:creationId xmlns:a16="http://schemas.microsoft.com/office/drawing/2014/main" id="{0C2BB749-A4FF-4679-8DB8-BEC5B6CF0C8A}"/>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Debilitación de conductas no deseadas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46084" name="Picture 8" descr="Despertador, Horario De Verano">
            <a:extLst>
              <a:ext uri="{FF2B5EF4-FFF2-40B4-BE49-F238E27FC236}">
                <a16:creationId xmlns:a16="http://schemas.microsoft.com/office/drawing/2014/main" id="{8531CA74-E6C0-409B-8990-072A66610BA2}"/>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l="26717" r="29457"/>
          <a:stretch>
            <a:fillRect/>
          </a:stretch>
        </p:blipFill>
        <p:spPr bwMode="auto">
          <a:xfrm>
            <a:off x="2916238" y="1052513"/>
            <a:ext cx="647700"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734568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174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174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1745">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174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1745">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1745">
                                            <p:txEl>
                                              <p:pRg st="7" end="7"/>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31745">
                                            <p:txEl>
                                              <p:pRg st="8" end="8"/>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31745">
                                            <p:txEl>
                                              <p:pRg st="9" end="9"/>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31745">
                                            <p:txEl>
                                              <p:pRg st="10" end="1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3174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917851363"/>
              </p:ext>
            </p:extLst>
          </p:nvPr>
        </p:nvGraphicFramePr>
        <p:xfrm>
          <a:off x="457200" y="1722438"/>
          <a:ext cx="8223250" cy="41548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699" name="Rectangle 2">
            <a:extLst>
              <a:ext uri="{FF2B5EF4-FFF2-40B4-BE49-F238E27FC236}">
                <a16:creationId xmlns:a16="http://schemas.microsoft.com/office/drawing/2014/main" id="{9456897D-C23C-4390-A2A0-FF19C22950FA}"/>
              </a:ext>
            </a:extLst>
          </p:cNvPr>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9700" name="Rectangle 3">
            <a:extLst>
              <a:ext uri="{FF2B5EF4-FFF2-40B4-BE49-F238E27FC236}">
                <a16:creationId xmlns:a16="http://schemas.microsoft.com/office/drawing/2014/main" id="{FA65648D-0BCA-45B8-807C-CE0B15C13132}"/>
              </a:ext>
            </a:extLst>
          </p:cNvPr>
          <p:cNvSpPr>
            <a:spLocks noChangeArrowheads="1"/>
          </p:cNvSpPr>
          <p:nvPr/>
        </p:nvSpPr>
        <p:spPr bwMode="auto">
          <a:xfrm>
            <a:off x="307975" y="7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9701" name="Rectangle 4">
            <a:extLst>
              <a:ext uri="{FF2B5EF4-FFF2-40B4-BE49-F238E27FC236}">
                <a16:creationId xmlns:a16="http://schemas.microsoft.com/office/drawing/2014/main" id="{A54AC6BD-E0B2-45A3-9BD4-AB497ACC0672}"/>
              </a:ext>
            </a:extLst>
          </p:cNvPr>
          <p:cNvSpPr>
            <a:spLocks noChangeArrowheads="1"/>
          </p:cNvSpPr>
          <p:nvPr/>
        </p:nvSpPr>
        <p:spPr bwMode="auto">
          <a:xfrm>
            <a:off x="460375" y="160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9702" name="Rectangle 5">
            <a:extLst>
              <a:ext uri="{FF2B5EF4-FFF2-40B4-BE49-F238E27FC236}">
                <a16:creationId xmlns:a16="http://schemas.microsoft.com/office/drawing/2014/main" id="{8348AF12-1368-4BB0-A8E6-BD0127A8EE9A}"/>
              </a:ext>
            </a:extLst>
          </p:cNvPr>
          <p:cNvSpPr>
            <a:spLocks noChangeArrowheads="1"/>
          </p:cNvSpPr>
          <p:nvPr/>
        </p:nvSpPr>
        <p:spPr bwMode="auto">
          <a:xfrm>
            <a:off x="612775" y="3127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9703" name="Rectangle 6">
            <a:extLst>
              <a:ext uri="{FF2B5EF4-FFF2-40B4-BE49-F238E27FC236}">
                <a16:creationId xmlns:a16="http://schemas.microsoft.com/office/drawing/2014/main" id="{97A9EC13-2843-4B81-97E1-DFDBC7B7C152}"/>
              </a:ext>
            </a:extLst>
          </p:cNvPr>
          <p:cNvSpPr>
            <a:spLocks noChangeArrowheads="1"/>
          </p:cNvSpPr>
          <p:nvPr/>
        </p:nvSpPr>
        <p:spPr bwMode="auto">
          <a:xfrm>
            <a:off x="765175" y="4651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9704" name="Rectangle 7">
            <a:extLst>
              <a:ext uri="{FF2B5EF4-FFF2-40B4-BE49-F238E27FC236}">
                <a16:creationId xmlns:a16="http://schemas.microsoft.com/office/drawing/2014/main" id="{56604EC9-C85C-482E-8546-699E26A85A49}"/>
              </a:ext>
            </a:extLst>
          </p:cNvPr>
          <p:cNvSpPr>
            <a:spLocks noChangeArrowheads="1"/>
          </p:cNvSpPr>
          <p:nvPr/>
        </p:nvSpPr>
        <p:spPr bwMode="auto">
          <a:xfrm>
            <a:off x="917575" y="6175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9705" name="Rectangle 8">
            <a:extLst>
              <a:ext uri="{FF2B5EF4-FFF2-40B4-BE49-F238E27FC236}">
                <a16:creationId xmlns:a16="http://schemas.microsoft.com/office/drawing/2014/main" id="{C09FFC34-B0E5-4F56-B8CC-9AC5B9D3E9BA}"/>
              </a:ext>
            </a:extLst>
          </p:cNvPr>
          <p:cNvSpPr>
            <a:spLocks noChangeArrowheads="1"/>
          </p:cNvSpPr>
          <p:nvPr/>
        </p:nvSpPr>
        <p:spPr bwMode="auto">
          <a:xfrm>
            <a:off x="1069975" y="769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9706" name="Rectangle 9">
            <a:extLst>
              <a:ext uri="{FF2B5EF4-FFF2-40B4-BE49-F238E27FC236}">
                <a16:creationId xmlns:a16="http://schemas.microsoft.com/office/drawing/2014/main" id="{FB20EFB3-1E80-4F2E-A074-E391B2513920}"/>
              </a:ext>
            </a:extLst>
          </p:cNvPr>
          <p:cNvSpPr>
            <a:spLocks noChangeArrowheads="1"/>
          </p:cNvSpPr>
          <p:nvPr/>
        </p:nvSpPr>
        <p:spPr bwMode="auto">
          <a:xfrm>
            <a:off x="1222375" y="922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9708" name="Rectangle 1">
            <a:extLst>
              <a:ext uri="{FF2B5EF4-FFF2-40B4-BE49-F238E27FC236}">
                <a16:creationId xmlns:a16="http://schemas.microsoft.com/office/drawing/2014/main" id="{57D3C279-BEDE-4751-9A48-FAFAE8F1DA6C}"/>
              </a:ext>
            </a:extLst>
          </p:cNvPr>
          <p:cNvSpPr txBox="1">
            <a:spLocks noChangeArrowheads="1"/>
          </p:cNvSpPr>
          <p:nvPr/>
        </p:nvSpPr>
        <p:spPr bwMode="auto">
          <a:xfrm>
            <a:off x="457200" y="274638"/>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n-GB" altLang="es-ES" sz="3600" b="1" dirty="0">
                <a:solidFill>
                  <a:srgbClr val="FF6600"/>
                </a:solidFill>
                <a:latin typeface="Arial" panose="020B0604020202020204" pitchFamily="34" charset="0"/>
              </a:rPr>
              <a:t>RELACIÓN ENTRE MOTIVACIÓN Y TDAH</a:t>
            </a:r>
          </a:p>
        </p:txBody>
      </p:sp>
      <p:pic>
        <p:nvPicPr>
          <p:cNvPr id="4" name="Imagen 3"/>
          <p:cNvPicPr>
            <a:picLocks noChangeAspect="1"/>
          </p:cNvPicPr>
          <p:nvPr/>
        </p:nvPicPr>
        <p:blipFill rotWithShape="1">
          <a:blip r:embed="rId8"/>
          <a:srcRect l="2901" t="12468" r="2901" b="15149"/>
          <a:stretch/>
        </p:blipFill>
        <p:spPr>
          <a:xfrm>
            <a:off x="5148064" y="5496817"/>
            <a:ext cx="3995936" cy="1383209"/>
          </a:xfrm>
          <a:prstGeom prst="rect">
            <a:avLst/>
          </a:prstGeom>
        </p:spPr>
      </p:pic>
      <p:sp>
        <p:nvSpPr>
          <p:cNvPr id="5" name="Rectángulo 4"/>
          <p:cNvSpPr/>
          <p:nvPr/>
        </p:nvSpPr>
        <p:spPr>
          <a:xfrm>
            <a:off x="5144980" y="6673334"/>
            <a:ext cx="4572000" cy="184666"/>
          </a:xfrm>
          <a:prstGeom prst="rect">
            <a:avLst/>
          </a:prstGeom>
        </p:spPr>
        <p:txBody>
          <a:bodyPr>
            <a:spAutoFit/>
          </a:bodyPr>
          <a:lstStyle/>
          <a:p>
            <a:r>
              <a:rPr lang="es-ES" sz="600" dirty="0">
                <a:solidFill>
                  <a:schemeClr val="bg1"/>
                </a:solidFill>
              </a:rPr>
              <a:t>&lt;a </a:t>
            </a:r>
            <a:r>
              <a:rPr lang="es-ES" sz="600" dirty="0" err="1">
                <a:solidFill>
                  <a:schemeClr val="bg1"/>
                </a:solidFill>
              </a:rPr>
              <a:t>href</a:t>
            </a:r>
            <a:r>
              <a:rPr lang="es-ES" sz="600" dirty="0">
                <a:solidFill>
                  <a:schemeClr val="bg1"/>
                </a:solidFill>
              </a:rPr>
              <a:t>="https://www.freepik.es/vectores/amor"&gt;Vector de Amor creado por </a:t>
            </a:r>
            <a:r>
              <a:rPr lang="es-ES" sz="600" dirty="0" err="1">
                <a:solidFill>
                  <a:schemeClr val="bg1"/>
                </a:solidFill>
              </a:rPr>
              <a:t>gstudioimagen</a:t>
            </a:r>
            <a:r>
              <a:rPr lang="es-ES" sz="600" dirty="0">
                <a:solidFill>
                  <a:schemeClr val="bg1"/>
                </a:solidFill>
              </a:rPr>
              <a:t> - www.freepik.es&lt;/a&gt;</a:t>
            </a:r>
          </a:p>
        </p:txBody>
      </p:sp>
    </p:spTree>
    <p:extLst>
      <p:ext uri="{BB962C8B-B14F-4D97-AF65-F5344CB8AC3E}">
        <p14:creationId xmlns:p14="http://schemas.microsoft.com/office/powerpoint/2010/main" val="25246017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
            <a:extLst>
              <a:ext uri="{FF2B5EF4-FFF2-40B4-BE49-F238E27FC236}">
                <a16:creationId xmlns:a16="http://schemas.microsoft.com/office/drawing/2014/main" id="{458032C9-5DCD-433D-B394-ECBFF3FD94B2}"/>
              </a:ext>
            </a:extLst>
          </p:cNvPr>
          <p:cNvSpPr>
            <a:spLocks noChangeArrowheads="1"/>
          </p:cNvSpPr>
          <p:nvPr/>
        </p:nvSpPr>
        <p:spPr bwMode="auto">
          <a:xfrm>
            <a:off x="323850" y="1557338"/>
            <a:ext cx="8496300" cy="5319712"/>
          </a:xfrm>
          <a:prstGeom prst="rect">
            <a:avLst/>
          </a:prstGeom>
          <a:noFill/>
          <a:ln>
            <a:noFill/>
          </a:ln>
          <a:effectLst/>
        </p:spPr>
        <p:txBody>
          <a:bodyPr lIns="90000" tIns="46800" rIns="90000" bIns="46800">
            <a:spAutoFit/>
          </a:bodyPr>
          <a:lstStyle>
            <a:lvl1pPr marL="82550" indent="-80963">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rgbClr val="000000"/>
                </a:solidFill>
                <a:latin typeface="Arial" panose="020B0604020202020204" pitchFamily="34" charset="0"/>
                <a:ea typeface="Microsoft YaHei" panose="020B0503020204020204" pitchFamily="34" charset="-122"/>
              </a:defRPr>
            </a:lvl9pPr>
          </a:lstStyle>
          <a:p>
            <a:pPr marL="0" marR="0" lvl="0" indent="9525" algn="ctr" defTabSz="449263" rtl="0" eaLnBrk="1" fontAlgn="base" latinLnBrk="0" hangingPunct="1">
              <a:lnSpc>
                <a:spcPct val="80000"/>
              </a:lnSpc>
              <a:spcBef>
                <a:spcPts val="12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Contrato de conducta</a:t>
            </a:r>
          </a:p>
          <a:p>
            <a:pPr marL="0" marR="0" lvl="0" indent="9525" algn="l" defTabSz="449263" rtl="0" eaLnBrk="1" fontAlgn="base" latinLnBrk="0" hangingPunct="1">
              <a:lnSpc>
                <a:spcPct val="80000"/>
              </a:lnSpc>
              <a:spcBef>
                <a:spcPts val="12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Es un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acuerdo negociado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-mejor por escrito- entre dos o más partes en el que se establecen las conductas  que van  a caracterizar su comportamiento. </a:t>
            </a:r>
            <a:b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br>
            <a:endPar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9525" algn="l" defTabSz="449263" rtl="0" eaLnBrk="1" fontAlgn="base" latinLnBrk="0" hangingPunct="1">
              <a:lnSpc>
                <a:spcPct val="80000"/>
              </a:lnSpc>
              <a:spcBef>
                <a:spcPts val="12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Condiciones:</a:t>
            </a:r>
          </a:p>
          <a:p>
            <a:pPr marL="285750" marR="0" lvl="0" indent="-285750" algn="l" defTabSz="449263" rtl="0" eaLnBrk="1" fontAlgn="base" latinLnBrk="0" hangingPunct="1">
              <a:lnSpc>
                <a:spcPct val="80000"/>
              </a:lnSpc>
              <a:spcBef>
                <a:spcPts val="120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El contrato debe ser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justo</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las recompensas sean proporcionales al esfuerzo realizado.</a:t>
            </a:r>
          </a:p>
          <a:p>
            <a:pPr marL="285750" marR="0" lvl="0" indent="-285750" algn="l" defTabSz="449263" rtl="0" eaLnBrk="1" fontAlgn="base" latinLnBrk="0" hangingPunct="1">
              <a:lnSpc>
                <a:spcPct val="80000"/>
              </a:lnSpc>
              <a:spcBef>
                <a:spcPts val="120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El contrato debe ser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honesto</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Ambas partes deben estar dispuestas a cumplirlo.</a:t>
            </a:r>
          </a:p>
          <a:p>
            <a:pPr marL="285750" marR="0" lvl="0" indent="-285750" algn="l" defTabSz="449263" rtl="0" eaLnBrk="1" fontAlgn="base" latinLnBrk="0" hangingPunct="1">
              <a:lnSpc>
                <a:spcPct val="80000"/>
              </a:lnSpc>
              <a:spcBef>
                <a:spcPts val="120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El contrato debe ser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claro</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Las conductas estipuladas deben ser comprensibles, observables y verificables.</a:t>
            </a:r>
          </a:p>
          <a:p>
            <a:pPr marL="285750" marR="0" lvl="0" indent="-285750" algn="l" defTabSz="449263" rtl="0" eaLnBrk="1" fontAlgn="base" latinLnBrk="0" hangingPunct="1">
              <a:lnSpc>
                <a:spcPct val="80000"/>
              </a:lnSpc>
              <a:spcBef>
                <a:spcPts val="120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El contrato ha de formularse en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términos positivos,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evitando las amenazas. </a:t>
            </a:r>
          </a:p>
          <a:p>
            <a:pPr marL="285750" marR="0" lvl="0" indent="-285750" algn="l" defTabSz="449263" rtl="0" eaLnBrk="1" fontAlgn="base" latinLnBrk="0" hangingPunct="1">
              <a:lnSpc>
                <a:spcPct val="80000"/>
              </a:lnSpc>
              <a:spcBef>
                <a:spcPts val="120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Sólo se obtendrán las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recompensas</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después de haber cumplido las condiciones suscritas.</a:t>
            </a:r>
          </a:p>
          <a:p>
            <a:pPr marL="285750" marR="0" lvl="0" indent="-285750" algn="l" defTabSz="449263" rtl="0" eaLnBrk="1" fontAlgn="base" latinLnBrk="0" hangingPunct="1">
              <a:lnSpc>
                <a:spcPct val="80000"/>
              </a:lnSpc>
              <a:spcBef>
                <a:spcPts val="120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Las recompensas por el cumplimiento de las condiciones, deben ser obtenidas inmediatamente.</a:t>
            </a:r>
          </a:p>
          <a:p>
            <a:pPr marL="82550" marR="0" lvl="0" indent="-80963" algn="r" defTabSz="449263" rtl="0" eaLnBrk="1" fontAlgn="base" latinLnBrk="0" hangingPunct="1">
              <a:lnSpc>
                <a:spcPct val="80000"/>
              </a:lnSpc>
              <a:spcBef>
                <a:spcPts val="120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 Box 2">
            <a:extLst>
              <a:ext uri="{FF2B5EF4-FFF2-40B4-BE49-F238E27FC236}">
                <a16:creationId xmlns:a16="http://schemas.microsoft.com/office/drawing/2014/main" id="{85C7FB0C-2D96-4111-9CB8-DB6021B5FFC6}"/>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Fijación de conductas deseadas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grpSp>
        <p:nvGrpSpPr>
          <p:cNvPr id="48132" name="Grupo 4">
            <a:extLst>
              <a:ext uri="{FF2B5EF4-FFF2-40B4-BE49-F238E27FC236}">
                <a16:creationId xmlns:a16="http://schemas.microsoft.com/office/drawing/2014/main" id="{7E3D18B7-1B0D-4B00-A891-6FAA71ADCE31}"/>
              </a:ext>
            </a:extLst>
          </p:cNvPr>
          <p:cNvGrpSpPr>
            <a:grpSpLocks/>
          </p:cNvGrpSpPr>
          <p:nvPr/>
        </p:nvGrpSpPr>
        <p:grpSpPr bwMode="auto">
          <a:xfrm>
            <a:off x="6372225" y="1123950"/>
            <a:ext cx="1728788" cy="936625"/>
            <a:chOff x="7140976" y="5421305"/>
            <a:chExt cx="1438156" cy="1162057"/>
          </a:xfrm>
        </p:grpSpPr>
        <p:pic>
          <p:nvPicPr>
            <p:cNvPr id="48133" name="Picture 2" descr="Certificado, De Papel, Pergamino">
              <a:extLst>
                <a:ext uri="{FF2B5EF4-FFF2-40B4-BE49-F238E27FC236}">
                  <a16:creationId xmlns:a16="http://schemas.microsoft.com/office/drawing/2014/main" id="{98F0729A-195C-4467-B4B0-BE046D74D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976" y="5421305"/>
              <a:ext cx="1438156" cy="116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CuadroTexto 1">
              <a:extLst>
                <a:ext uri="{FF2B5EF4-FFF2-40B4-BE49-F238E27FC236}">
                  <a16:creationId xmlns:a16="http://schemas.microsoft.com/office/drawing/2014/main" id="{8A026552-21DF-4038-90D4-4F251E504ABF}"/>
                </a:ext>
              </a:extLst>
            </p:cNvPr>
            <p:cNvSpPr txBox="1">
              <a:spLocks noChangeArrowheads="1"/>
            </p:cNvSpPr>
            <p:nvPr/>
          </p:nvSpPr>
          <p:spPr bwMode="auto">
            <a:xfrm rot="172817">
              <a:off x="7486514" y="5692908"/>
              <a:ext cx="715395" cy="28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s-ES" altLang="es-ES" sz="900" b="1" i="0" u="none" strike="noStrike" kern="1200" cap="none" spc="0" normalizeH="0" baseline="0" noProof="0">
                  <a:ln>
                    <a:noFill/>
                  </a:ln>
                  <a:solidFill>
                    <a:srgbClr val="000000"/>
                  </a:solidFill>
                  <a:effectLst/>
                  <a:uLnTx/>
                  <a:uFillTx/>
                  <a:latin typeface="Bradley Hand ITC" panose="03070402050302030203" pitchFamily="66" charset="0"/>
                  <a:ea typeface="Microsoft YaHei" panose="020B0503020204020204" pitchFamily="34" charset="-122"/>
                  <a:cs typeface="+mn-cs"/>
                </a:rPr>
                <a:t>CONTRATO </a:t>
              </a:r>
            </a:p>
          </p:txBody>
        </p:sp>
      </p:grpSp>
    </p:spTree>
    <p:extLst>
      <p:ext uri="{BB962C8B-B14F-4D97-AF65-F5344CB8AC3E}">
        <p14:creationId xmlns:p14="http://schemas.microsoft.com/office/powerpoint/2010/main" val="346513771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276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276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276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276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276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276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32769">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32769">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3276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215DF08A-F852-4598-8283-011673D866D6}"/>
              </a:ext>
            </a:extLst>
          </p:cNvPr>
          <p:cNvSpPr txBox="1">
            <a:spLocks noChangeArrowheads="1"/>
          </p:cNvSpPr>
          <p:nvPr/>
        </p:nvSpPr>
        <p:spPr bwMode="auto">
          <a:xfrm>
            <a:off x="238125" y="1484313"/>
            <a:ext cx="8661400" cy="5905500"/>
          </a:xfrm>
          <a:prstGeom prst="rect">
            <a:avLst/>
          </a:prstGeom>
          <a:noFill/>
          <a:ln>
            <a:noFill/>
          </a:ln>
          <a:effec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marL="711200" indent="-2540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8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Contrato de conducta</a:t>
            </a:r>
            <a:endParaRPr kumimoji="0" lang="es-ES" altLang="es-ES" sz="2400" b="0"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0">
              <a:lnSpc>
                <a:spcPct val="50000"/>
              </a:lnSpc>
              <a:spcBef>
                <a:spcPts val="450"/>
              </a:spcBef>
              <a:spcAft>
                <a:spcPts val="120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Componentes de un contrato:</a:t>
            </a:r>
          </a:p>
          <a:p>
            <a:pPr marL="0" marR="0" lvl="0" indent="0" algn="l" defTabSz="449263" rtl="0" eaLnBrk="1" fontAlgn="base" latinLnBrk="0" hangingPunct="0">
              <a:lnSpc>
                <a:spcPct val="80000"/>
              </a:lnSpc>
              <a:spcBef>
                <a:spcPts val="450"/>
              </a:spcBef>
              <a:spcAft>
                <a:spcPts val="1200"/>
              </a:spcAft>
              <a:buClrTx/>
              <a:buSzPct val="9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Analizada la conducta a modificar  y preparado el menú de reforzadores  se procede de la manera siguiente:</a:t>
            </a:r>
          </a:p>
          <a:p>
            <a:pPr marL="538163" marR="0" lvl="1" indent="-285750" algn="l" defTabSz="449263" rtl="0" eaLnBrk="1" fontAlgn="base" latinLnBrk="0" hangingPunct="0">
              <a:lnSpc>
                <a:spcPct val="90000"/>
              </a:lnSpc>
              <a:spcBef>
                <a:spcPts val="450"/>
              </a:spcBef>
              <a:spcAft>
                <a:spcPct val="0"/>
              </a:spcAft>
              <a:buClr>
                <a:srgbClr val="002060"/>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Citar al alumno en un lugar y a una hora en la que no se produzcan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interrupciones. </a:t>
            </a:r>
          </a:p>
          <a:p>
            <a:pPr marL="538163" marR="0" lvl="1" indent="-285750" algn="l" defTabSz="449263" rtl="0" eaLnBrk="1" fontAlgn="base" latinLnBrk="0" hangingPunct="0">
              <a:lnSpc>
                <a:spcPct val="90000"/>
              </a:lnSpc>
              <a:spcBef>
                <a:spcPts val="450"/>
              </a:spcBef>
              <a:spcAft>
                <a:spcPct val="0"/>
              </a:spcAft>
              <a:buClr>
                <a:srgbClr val="002060"/>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Presentarle la idea del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contrato de forma simple</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"Si tú te comprometes a A, yo me comprometo a B y lo vamos a dejar escrito y firmado por ambas partes". </a:t>
            </a:r>
          </a:p>
          <a:p>
            <a:pPr marL="538163" marR="0" lvl="1" indent="-285750" algn="l" defTabSz="449263" rtl="0" eaLnBrk="1" fontAlgn="base" latinLnBrk="0" hangingPunct="0">
              <a:lnSpc>
                <a:spcPct val="90000"/>
              </a:lnSpc>
              <a:spcBef>
                <a:spcPts val="450"/>
              </a:spcBef>
              <a:spcAft>
                <a:spcPct val="0"/>
              </a:spcAft>
              <a:buClr>
                <a:srgbClr val="002060"/>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Presentarle y describirle claramente  el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comportamiento que deseamos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obtener. </a:t>
            </a:r>
          </a:p>
          <a:p>
            <a:pPr marL="538163" marR="0" lvl="1" indent="-285750" algn="l" defTabSz="449263" rtl="0" eaLnBrk="1" fontAlgn="base" latinLnBrk="0" hangingPunct="0">
              <a:lnSpc>
                <a:spcPct val="90000"/>
              </a:lnSpc>
              <a:spcBef>
                <a:spcPts val="450"/>
              </a:spcBef>
              <a:spcAft>
                <a:spcPct val="0"/>
              </a:spcAft>
              <a:buClr>
                <a:srgbClr val="002060"/>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Negociar las recompensas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que se obtendrán a cambio. </a:t>
            </a:r>
          </a:p>
          <a:p>
            <a:pPr marL="538163" marR="0" lvl="1" indent="-285750" algn="l" defTabSz="449263" rtl="0" eaLnBrk="1" fontAlgn="base" latinLnBrk="0" hangingPunct="0">
              <a:lnSpc>
                <a:spcPct val="90000"/>
              </a:lnSpc>
              <a:spcBef>
                <a:spcPts val="450"/>
              </a:spcBef>
              <a:spcAft>
                <a:spcPct val="0"/>
              </a:spcAft>
              <a:buClr>
                <a:srgbClr val="002060"/>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Negociar  los costes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de respuesta por los incumplimientos. </a:t>
            </a:r>
          </a:p>
          <a:p>
            <a:pPr marL="538163" marR="0" lvl="1" indent="-285750" algn="l" defTabSz="449263" rtl="0" eaLnBrk="1" fontAlgn="base" latinLnBrk="0" hangingPunct="0">
              <a:lnSpc>
                <a:spcPct val="90000"/>
              </a:lnSpc>
              <a:spcBef>
                <a:spcPts val="450"/>
              </a:spcBef>
              <a:spcAft>
                <a:spcPct val="0"/>
              </a:spcAft>
              <a:buClr>
                <a:srgbClr val="002060"/>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Cualquier modificación que se realice ha de ser negociada por ambas partes.</a:t>
            </a:r>
          </a:p>
          <a:p>
            <a:pPr marL="538163" marR="0" lvl="1" indent="-285750" algn="l" defTabSz="449263" rtl="0" eaLnBrk="1" fontAlgn="base" latinLnBrk="0" hangingPunct="0">
              <a:lnSpc>
                <a:spcPct val="90000"/>
              </a:lnSpc>
              <a:spcBef>
                <a:spcPts val="450"/>
              </a:spcBef>
              <a:spcAft>
                <a:spcPct val="0"/>
              </a:spcAft>
              <a:buClr>
                <a:srgbClr val="002060"/>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Redactar y firmar el contrato. Depositarlo en un lugar que sea </a:t>
            </a:r>
          </a:p>
          <a:p>
            <a:pPr marL="252413" marR="0" lvl="1" indent="0" algn="l" defTabSz="449263" rtl="0" eaLnBrk="1" fontAlgn="base" latinLnBrk="0" hangingPunct="0">
              <a:lnSpc>
                <a:spcPct val="90000"/>
              </a:lnSpc>
              <a:spcBef>
                <a:spcPts val="450"/>
              </a:spcBef>
              <a:spcAft>
                <a:spcPct val="0"/>
              </a:spcAft>
              <a:buClr>
                <a:srgbClr val="002060"/>
              </a:buClr>
              <a:buSzPct val="9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accesible para los signatarios. </a:t>
            </a:r>
          </a:p>
        </p:txBody>
      </p:sp>
      <p:sp>
        <p:nvSpPr>
          <p:cNvPr id="5" name="Text Box 2">
            <a:extLst>
              <a:ext uri="{FF2B5EF4-FFF2-40B4-BE49-F238E27FC236}">
                <a16:creationId xmlns:a16="http://schemas.microsoft.com/office/drawing/2014/main" id="{03014B23-2A2F-41D3-9004-BF38BF8DA92F}"/>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Fijación de conductas deseadas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grpSp>
        <p:nvGrpSpPr>
          <p:cNvPr id="50180" name="Grupo 3">
            <a:extLst>
              <a:ext uri="{FF2B5EF4-FFF2-40B4-BE49-F238E27FC236}">
                <a16:creationId xmlns:a16="http://schemas.microsoft.com/office/drawing/2014/main" id="{87AC6382-FD43-48E8-B41C-044F2C12E381}"/>
              </a:ext>
            </a:extLst>
          </p:cNvPr>
          <p:cNvGrpSpPr>
            <a:grpSpLocks/>
          </p:cNvGrpSpPr>
          <p:nvPr/>
        </p:nvGrpSpPr>
        <p:grpSpPr bwMode="auto">
          <a:xfrm>
            <a:off x="6372225" y="1123950"/>
            <a:ext cx="1728788" cy="936625"/>
            <a:chOff x="7140976" y="5421305"/>
            <a:chExt cx="1438156" cy="1162057"/>
          </a:xfrm>
        </p:grpSpPr>
        <p:pic>
          <p:nvPicPr>
            <p:cNvPr id="50181" name="Picture 2" descr="Certificado, De Papel, Pergamino">
              <a:extLst>
                <a:ext uri="{FF2B5EF4-FFF2-40B4-BE49-F238E27FC236}">
                  <a16:creationId xmlns:a16="http://schemas.microsoft.com/office/drawing/2014/main" id="{C6594AD3-EC1D-4394-B6B2-BE3552A3F8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976" y="5421305"/>
              <a:ext cx="1438156" cy="116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CuadroTexto 1">
              <a:extLst>
                <a:ext uri="{FF2B5EF4-FFF2-40B4-BE49-F238E27FC236}">
                  <a16:creationId xmlns:a16="http://schemas.microsoft.com/office/drawing/2014/main" id="{A42A6B6A-9611-466E-BE01-2D5A65E921D6}"/>
                </a:ext>
              </a:extLst>
            </p:cNvPr>
            <p:cNvSpPr txBox="1">
              <a:spLocks noChangeArrowheads="1"/>
            </p:cNvSpPr>
            <p:nvPr/>
          </p:nvSpPr>
          <p:spPr bwMode="auto">
            <a:xfrm rot="172817">
              <a:off x="7486514" y="5692908"/>
              <a:ext cx="715395" cy="28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s-ES" altLang="es-ES" sz="900" b="1" i="0" u="none" strike="noStrike" kern="1200" cap="none" spc="0" normalizeH="0" baseline="0" noProof="0">
                  <a:ln>
                    <a:noFill/>
                  </a:ln>
                  <a:solidFill>
                    <a:srgbClr val="000000"/>
                  </a:solidFill>
                  <a:effectLst/>
                  <a:uLnTx/>
                  <a:uFillTx/>
                  <a:latin typeface="Bradley Hand ITC" panose="03070402050302030203" pitchFamily="66" charset="0"/>
                  <a:ea typeface="Microsoft YaHei" panose="020B0503020204020204" pitchFamily="34" charset="-122"/>
                  <a:cs typeface="+mn-cs"/>
                </a:rPr>
                <a:t>CONTRATO </a:t>
              </a:r>
            </a:p>
          </p:txBody>
        </p:sp>
      </p:grpSp>
    </p:spTree>
    <p:extLst>
      <p:ext uri="{BB962C8B-B14F-4D97-AF65-F5344CB8AC3E}">
        <p14:creationId xmlns:p14="http://schemas.microsoft.com/office/powerpoint/2010/main" val="28916327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379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379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379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379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379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3793">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33793">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33793">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33793">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33793">
                                            <p:txEl>
                                              <p:pRg st="9" end="9"/>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3379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B5479EC5-6F8F-4534-AEB0-33B181CCFC11}"/>
              </a:ext>
            </a:extLst>
          </p:cNvPr>
          <p:cNvSpPr txBox="1">
            <a:spLocks noChangeArrowheads="1"/>
          </p:cNvSpPr>
          <p:nvPr/>
        </p:nvSpPr>
        <p:spPr bwMode="auto">
          <a:xfrm>
            <a:off x="247650" y="1484313"/>
            <a:ext cx="8640763" cy="5976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8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Contrato de conducta</a:t>
            </a:r>
            <a:r>
              <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es-ES" altLang="es-ES" sz="1800" b="0" i="0" u="none" strike="noStrike" kern="1200" cap="none" spc="0" normalizeH="0" baseline="0" noProof="0" dirty="0">
              <a:ln>
                <a:noFill/>
              </a:ln>
              <a:solidFill>
                <a:srgbClr val="DD093B"/>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l" defTabSz="449263" rtl="0" eaLnBrk="1" fontAlgn="base" latinLnBrk="0" hangingPunct="1">
              <a:lnSpc>
                <a:spcPct val="80000"/>
              </a:lnSpc>
              <a:spcBef>
                <a:spcPts val="450"/>
              </a:spcBef>
              <a:spcAft>
                <a:spcPts val="120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Modelo de contrato de conducta:</a:t>
            </a:r>
          </a:p>
          <a:p>
            <a:pPr marL="0" marR="0" lvl="0" indent="0" algn="l" defTabSz="449263" rtl="0" eaLnBrk="0" fontAlgn="base" latinLnBrk="0" hangingPunct="0">
              <a:lnSpc>
                <a:spcPct val="100000"/>
              </a:lnSpc>
              <a:spcBef>
                <a:spcPts val="450"/>
              </a:spcBef>
              <a:spcAft>
                <a:spcPct val="0"/>
              </a:spcAft>
              <a:buClrTx/>
              <a:buSzPct val="7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t>En Pontevedra a … de …….. de 2019 se reúnen de una parte D…………………… y de otra parte D………………………….. y llegan al siguiente acuerdo:</a:t>
            </a:r>
            <a:b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br>
            <a: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t>1º Que D……………………………………. se compromete a………………….</a:t>
            </a:r>
            <a:b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br>
            <a: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t>2º Que D…………………………………….. se compromete a………………</a:t>
            </a:r>
            <a:b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br>
            <a: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t>3º Que el presente contrato tendrá una duración de ……………………… a su término se revisará su cumplimiento.</a:t>
            </a:r>
            <a:b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br>
            <a: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t>4º Las consecuencias positivas de su cumplimiento para D…………….. serían:</a:t>
            </a:r>
          </a:p>
          <a:p>
            <a:pPr marL="0" marR="0" lvl="0" indent="0" algn="l" defTabSz="449263" rtl="0" eaLnBrk="0" fontAlgn="base" latinLnBrk="0" hangingPunct="0">
              <a:lnSpc>
                <a:spcPct val="100000"/>
              </a:lnSpc>
              <a:spcBef>
                <a:spcPts val="450"/>
              </a:spcBef>
              <a:spcAft>
                <a:spcPct val="0"/>
              </a:spcAft>
              <a:buClrTx/>
              <a:buSzPct val="7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t> y para D…………………. las consecuencias positivas serían:</a:t>
            </a:r>
            <a:b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br>
            <a: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t>5º Las consecuencias negativas del no cumplimiento por parte de D………… serían: asimismo para D………………. serían:</a:t>
            </a:r>
            <a:b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br>
            <a:b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br>
            <a: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t>Y para que conste a los efectos oportunos se firma el presente documento:</a:t>
            </a:r>
          </a:p>
          <a:p>
            <a:pPr marL="0" marR="0" lvl="0" indent="0" algn="ctr" defTabSz="449263" rtl="0" eaLnBrk="0" fontAlgn="base" latinLnBrk="0" hangingPunct="0">
              <a:lnSpc>
                <a:spcPct val="80000"/>
              </a:lnSpc>
              <a:spcBef>
                <a:spcPts val="450"/>
              </a:spcBef>
              <a:spcAft>
                <a:spcPct val="0"/>
              </a:spcAft>
              <a:buClrTx/>
              <a:buSzPct val="7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323232"/>
                </a:solidFill>
                <a:effectLst/>
                <a:uLnTx/>
                <a:uFillTx/>
                <a:latin typeface="Arial" panose="020B0604020202020204" pitchFamily="34" charset="0"/>
                <a:ea typeface="Microsoft YaHei" panose="020B0503020204020204" pitchFamily="34" charset="-122"/>
                <a:cs typeface="Arial" panose="020B0604020202020204" pitchFamily="34" charset="0"/>
              </a:rPr>
              <a:t>	D……..……………….. D……………………….. Testigo/s…………………</a:t>
            </a:r>
          </a:p>
          <a:p>
            <a:pPr marL="0" marR="0" lvl="0" indent="0" algn="ctr" defTabSz="449263" rtl="0" eaLnBrk="1" fontAlgn="base" latinLnBrk="0" hangingPunct="1">
              <a:lnSpc>
                <a:spcPct val="80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br>
              <a:rPr kumimoji="0" lang="es-ES" altLang="es-ES" sz="20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rPr>
            </a:br>
            <a:endParaRPr kumimoji="0" lang="es-ES" altLang="es-ES" sz="20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 Box 2">
            <a:extLst>
              <a:ext uri="{FF2B5EF4-FFF2-40B4-BE49-F238E27FC236}">
                <a16:creationId xmlns:a16="http://schemas.microsoft.com/office/drawing/2014/main" id="{F8913B76-97F7-4DC8-8C9E-AA5CB1C8B16B}"/>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Fijación de conductas deseadas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grpSp>
        <p:nvGrpSpPr>
          <p:cNvPr id="52228" name="Grupo 4">
            <a:extLst>
              <a:ext uri="{FF2B5EF4-FFF2-40B4-BE49-F238E27FC236}">
                <a16:creationId xmlns:a16="http://schemas.microsoft.com/office/drawing/2014/main" id="{03A204FC-DB02-4080-8583-307D5B224E5C}"/>
              </a:ext>
            </a:extLst>
          </p:cNvPr>
          <p:cNvGrpSpPr>
            <a:grpSpLocks/>
          </p:cNvGrpSpPr>
          <p:nvPr/>
        </p:nvGrpSpPr>
        <p:grpSpPr bwMode="auto">
          <a:xfrm>
            <a:off x="6372225" y="1123950"/>
            <a:ext cx="1728788" cy="936625"/>
            <a:chOff x="7140976" y="5421305"/>
            <a:chExt cx="1438156" cy="1162057"/>
          </a:xfrm>
        </p:grpSpPr>
        <p:pic>
          <p:nvPicPr>
            <p:cNvPr id="52229" name="Picture 2" descr="Certificado, De Papel, Pergamino">
              <a:extLst>
                <a:ext uri="{FF2B5EF4-FFF2-40B4-BE49-F238E27FC236}">
                  <a16:creationId xmlns:a16="http://schemas.microsoft.com/office/drawing/2014/main" id="{06413376-F444-4E05-B5EE-017BB65820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976" y="5421305"/>
              <a:ext cx="1438156" cy="116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0" name="CuadroTexto 1">
              <a:extLst>
                <a:ext uri="{FF2B5EF4-FFF2-40B4-BE49-F238E27FC236}">
                  <a16:creationId xmlns:a16="http://schemas.microsoft.com/office/drawing/2014/main" id="{7868A97B-0B7D-4DF8-982D-74D2EAC5CF51}"/>
                </a:ext>
              </a:extLst>
            </p:cNvPr>
            <p:cNvSpPr txBox="1">
              <a:spLocks noChangeArrowheads="1"/>
            </p:cNvSpPr>
            <p:nvPr/>
          </p:nvSpPr>
          <p:spPr bwMode="auto">
            <a:xfrm rot="172817">
              <a:off x="7486514" y="5692908"/>
              <a:ext cx="715395" cy="286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l" defTabSz="449263" rtl="0" eaLnBrk="0" fontAlgn="base" latinLnBrk="0" hangingPunct="0">
                <a:lnSpc>
                  <a:spcPct val="100000"/>
                </a:lnSpc>
                <a:spcBef>
                  <a:spcPct val="0"/>
                </a:spcBef>
                <a:spcAft>
                  <a:spcPct val="0"/>
                </a:spcAft>
                <a:buClrTx/>
                <a:buSzTx/>
                <a:buFontTx/>
                <a:buNone/>
                <a:tabLst/>
                <a:defRPr/>
              </a:pPr>
              <a:r>
                <a:rPr kumimoji="0" lang="es-ES" altLang="es-ES" sz="900" b="1" i="0" u="none" strike="noStrike" kern="1200" cap="none" spc="0" normalizeH="0" baseline="0" noProof="0">
                  <a:ln>
                    <a:noFill/>
                  </a:ln>
                  <a:solidFill>
                    <a:srgbClr val="000000"/>
                  </a:solidFill>
                  <a:effectLst/>
                  <a:uLnTx/>
                  <a:uFillTx/>
                  <a:latin typeface="Bradley Hand ITC" panose="03070402050302030203" pitchFamily="66" charset="0"/>
                  <a:ea typeface="Microsoft YaHei" panose="020B0503020204020204" pitchFamily="34" charset="-122"/>
                  <a:cs typeface="+mn-cs"/>
                </a:rPr>
                <a:t>CONTRATO </a:t>
              </a:r>
            </a:p>
          </p:txBody>
        </p:sp>
      </p:grpSp>
    </p:spTree>
    <p:extLst>
      <p:ext uri="{BB962C8B-B14F-4D97-AF65-F5344CB8AC3E}">
        <p14:creationId xmlns:p14="http://schemas.microsoft.com/office/powerpoint/2010/main" val="151560027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481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481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481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481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481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48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
            <a:extLst>
              <a:ext uri="{FF2B5EF4-FFF2-40B4-BE49-F238E27FC236}">
                <a16:creationId xmlns:a16="http://schemas.microsoft.com/office/drawing/2014/main" id="{BE159257-2FEB-4AF3-A223-41535845E509}"/>
              </a:ext>
            </a:extLst>
          </p:cNvPr>
          <p:cNvSpPr>
            <a:spLocks noGrp="1" noChangeArrowheads="1"/>
          </p:cNvSpPr>
          <p:nvPr>
            <p:ph type="title"/>
          </p:nvPr>
        </p:nvSpPr>
        <p:spPr>
          <a:xfrm>
            <a:off x="685800" y="2130425"/>
            <a:ext cx="7772400" cy="1470025"/>
          </a:xfrm>
        </p:spPr>
        <p:txBody>
          <a:bodyPr lIns="0" tIns="0" rIns="0" bIns="0" anchor="ctr"/>
          <a:lstStyle/>
          <a:p>
            <a:pPr eaLnBrk="1" hangingPunct="1"/>
            <a:endParaRPr lang="es-ES" altLang="es-ES"/>
          </a:p>
        </p:txBody>
      </p:sp>
      <p:sp>
        <p:nvSpPr>
          <p:cNvPr id="54275" name="Rectangle 2">
            <a:extLst>
              <a:ext uri="{FF2B5EF4-FFF2-40B4-BE49-F238E27FC236}">
                <a16:creationId xmlns:a16="http://schemas.microsoft.com/office/drawing/2014/main" id="{3CE2354A-D932-4A04-A541-38B73A955F31}"/>
              </a:ext>
            </a:extLst>
          </p:cNvPr>
          <p:cNvSpPr>
            <a:spLocks noGrp="1" noChangeArrowheads="1"/>
          </p:cNvSpPr>
          <p:nvPr>
            <p:ph idx="1"/>
          </p:nvPr>
        </p:nvSpPr>
        <p:spPr>
          <a:xfrm>
            <a:off x="457200" y="1604963"/>
            <a:ext cx="8229600" cy="4525962"/>
          </a:xfrm>
        </p:spPr>
        <p:txBody>
          <a:bodyPr/>
          <a:lstStyle/>
          <a:p>
            <a:pPr eaLnBrk="1" hangingPunct="1"/>
            <a:endParaRPr lang="es-ES" altLang="es-ES"/>
          </a:p>
        </p:txBody>
      </p:sp>
      <p:pic>
        <p:nvPicPr>
          <p:cNvPr id="54276" name="Picture 3">
            <a:extLst>
              <a:ext uri="{FF2B5EF4-FFF2-40B4-BE49-F238E27FC236}">
                <a16:creationId xmlns:a16="http://schemas.microsoft.com/office/drawing/2014/main" id="{7F3D354A-087C-48A3-8E13-54F79D7136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3" y="0"/>
            <a:ext cx="9186862" cy="5895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34664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D8A64D4E-1D6C-48E2-8E72-4A66EB347064}"/>
              </a:ext>
            </a:extLst>
          </p:cNvPr>
          <p:cNvSpPr txBox="1">
            <a:spLocks noChangeArrowheads="1"/>
          </p:cNvSpPr>
          <p:nvPr/>
        </p:nvSpPr>
        <p:spPr bwMode="auto">
          <a:xfrm>
            <a:off x="376238" y="1328738"/>
            <a:ext cx="8391525" cy="576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2pPr>
            <a:lvl3pPr marL="463550" indent="-28575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just" defTabSz="449263" rtl="0" eaLnBrk="1" fontAlgn="base" latinLnBrk="0" hangingPunct="1">
              <a:lnSpc>
                <a:spcPct val="100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20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rPr>
              <a:t>	</a:t>
            </a:r>
          </a:p>
          <a:p>
            <a:pPr marL="0" marR="0" lvl="0" indent="0" algn="just" defTabSz="449263" rtl="0" eaLnBrk="1" fontAlgn="base" latinLnBrk="0" hangingPunct="1">
              <a:lnSpc>
                <a:spcPct val="100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Economía de fichas</a:t>
            </a:r>
          </a:p>
          <a:p>
            <a:pPr marL="0" marR="0" lvl="0" indent="0" algn="just" defTabSz="449263" rtl="0" eaLnBrk="1" fontAlgn="base" latinLnBrk="0" hangingPunct="1">
              <a:lnSpc>
                <a:spcPct val="100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2000" b="1" i="1" u="none" strike="noStrike" kern="1200" cap="none" spc="0" normalizeH="0" baseline="0" noProof="0" dirty="0">
              <a:ln>
                <a:noFill/>
              </a:ln>
              <a:solidFill>
                <a:srgbClr val="DD093B"/>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
                <a:srgbClr val="C000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Es una </a:t>
            </a:r>
            <a:r>
              <a:rPr kumimoji="0" lang="es-ES" altLang="es-ES" sz="1800" b="1"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técnica de refuerzo </a:t>
            </a: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que consiste en utilizar fichas para premiar las conductas que se deseen establecer.</a:t>
            </a:r>
          </a:p>
          <a:p>
            <a:pPr marL="0" marR="0" lvl="0" indent="0" algn="just" defTabSz="449263" rtl="0" eaLnBrk="1" fontAlgn="base" latinLnBrk="0" hangingPunct="1">
              <a:lnSpc>
                <a:spcPct val="100000"/>
              </a:lnSpc>
              <a:spcBef>
                <a:spcPts val="500"/>
              </a:spcBef>
              <a:spcAft>
                <a:spcPct val="0"/>
              </a:spcAft>
              <a:buClr>
                <a:srgbClr val="C000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Una ficha es un objeto (cartulina, etc.) que el discente puede canjear por un reforzador.</a:t>
            </a:r>
          </a:p>
          <a:p>
            <a:pPr marL="0" marR="0" lvl="0" indent="0" algn="just" defTabSz="449263" rtl="0" eaLnBrk="1" fontAlgn="base" latinLnBrk="0" hangingPunct="1">
              <a:lnSpc>
                <a:spcPct val="100000"/>
              </a:lnSpc>
              <a:spcBef>
                <a:spcPts val="500"/>
              </a:spcBef>
              <a:spcAft>
                <a:spcPct val="0"/>
              </a:spcAft>
              <a:buClr>
                <a:srgbClr val="C000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500"/>
              </a:spcBef>
              <a:spcAft>
                <a:spcPct val="0"/>
              </a:spcAft>
              <a:buClr>
                <a:srgbClr val="C00000"/>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Se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utiliza:</a:t>
            </a:r>
          </a:p>
          <a:p>
            <a:pPr marL="463550" marR="0" lvl="2" indent="-285750" algn="just" defTabSz="449263" rtl="0" eaLnBrk="1" fontAlgn="base" latinLnBrk="0" hangingPunct="1">
              <a:lnSpc>
                <a:spcPct val="100000"/>
              </a:lnSpc>
              <a:spcBef>
                <a:spcPct val="0"/>
              </a:spcBef>
              <a:spcAft>
                <a:spcPct val="0"/>
              </a:spcAft>
              <a:buClr>
                <a:srgbClr val="7030A0"/>
              </a:buClr>
              <a:buSzPct val="8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El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reforzamiento positivo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(las fichas que el alumno ganará por las respuestas deseadas) y </a:t>
            </a:r>
          </a:p>
          <a:p>
            <a:pPr marL="463550" marR="0" lvl="2" indent="-285750" algn="just" defTabSz="449263" rtl="0" eaLnBrk="1" fontAlgn="base" latinLnBrk="0" hangingPunct="1">
              <a:lnSpc>
                <a:spcPct val="100000"/>
              </a:lnSpc>
              <a:spcBef>
                <a:spcPct val="0"/>
              </a:spcBef>
              <a:spcAft>
                <a:spcPct val="0"/>
              </a:spcAft>
              <a:buClr>
                <a:srgbClr val="7030A0"/>
              </a:buClr>
              <a:buSzPct val="8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El </a:t>
            </a: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coste de respuesta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(las fichas que perderá por emitir conductas no deseadas). </a:t>
            </a:r>
          </a:p>
          <a:p>
            <a:pPr marL="0" marR="0" lvl="0" indent="0" algn="just" defTabSz="449263" rtl="0" eaLnBrk="1" fontAlgn="base" latinLnBrk="0" hangingPunct="1">
              <a:lnSpc>
                <a:spcPct val="100000"/>
              </a:lnSpc>
              <a:spcBef>
                <a:spcPts val="5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2000" b="1" i="0" u="none" strike="noStrike" kern="1200" cap="none" spc="0" normalizeH="0" baseline="0" noProof="0" dirty="0">
              <a:ln>
                <a:noFill/>
              </a:ln>
              <a:solidFill>
                <a:srgbClr val="6CFC24"/>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 Box 2">
            <a:extLst>
              <a:ext uri="{FF2B5EF4-FFF2-40B4-BE49-F238E27FC236}">
                <a16:creationId xmlns:a16="http://schemas.microsoft.com/office/drawing/2014/main" id="{5D26DADE-4F20-4749-87A7-12750BD63127}"/>
              </a:ext>
            </a:extLst>
          </p:cNvPr>
          <p:cNvSpPr txBox="1">
            <a:spLocks noChangeArrowheads="1"/>
          </p:cNvSpPr>
          <p:nvPr/>
        </p:nvSpPr>
        <p:spPr bwMode="auto">
          <a:xfrm>
            <a:off x="0" y="-1588"/>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Fijación de conductas deseadas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56324" name="Picture 5" descr="PÃ³quer, Tarjetas, Casino, Fichas">
            <a:extLst>
              <a:ext uri="{FF2B5EF4-FFF2-40B4-BE49-F238E27FC236}">
                <a16:creationId xmlns:a16="http://schemas.microsoft.com/office/drawing/2014/main" id="{32CA0140-1EBC-47EC-82DB-90761DF774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463" y="141288"/>
            <a:ext cx="20764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05995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58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1" grpId="0" autoUpdateAnimBg="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27172C46-FD39-41EA-A637-A90D18812A2E}"/>
              </a:ext>
            </a:extLst>
          </p:cNvPr>
          <p:cNvSpPr txBox="1">
            <a:spLocks noChangeArrowheads="1"/>
          </p:cNvSpPr>
          <p:nvPr/>
        </p:nvSpPr>
        <p:spPr bwMode="auto">
          <a:xfrm>
            <a:off x="179388" y="1628775"/>
            <a:ext cx="8785225" cy="4895850"/>
          </a:xfrm>
          <a:prstGeom prst="rect">
            <a:avLst/>
          </a:prstGeom>
          <a:noFill/>
          <a:ln>
            <a:noFill/>
          </a:ln>
          <a:effec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marL="357188" indent="-1778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marL="538163" indent="-1778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	Economía de fichas</a:t>
            </a:r>
          </a:p>
          <a:p>
            <a:pPr marL="0" marR="0" lvl="0" indent="0" algn="l" defTabSz="449263" rtl="0" eaLnBrk="1" fontAlgn="base" latinLnBrk="0" hangingPunct="1">
              <a:lnSpc>
                <a:spcPct val="8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s-ES" altLang="es-ES" sz="1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p>
          <a:p>
            <a:pPr marL="0" marR="0" lvl="0" indent="0" algn="l" defTabSz="449263" rtl="0" eaLnBrk="1" fontAlgn="base" latinLnBrk="0" hangingPunct="1">
              <a:lnSpc>
                <a:spcPct val="80000"/>
              </a:lnSpc>
              <a:spcBef>
                <a:spcPts val="450"/>
              </a:spcBef>
              <a:spcAft>
                <a:spcPts val="120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Principios a tener en cuenta: </a:t>
            </a:r>
            <a:r>
              <a:rPr kumimoji="0" lang="es-ES" altLang="es-ES" sz="1800" b="1"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rPr>
              <a:t>	</a:t>
            </a:r>
          </a:p>
          <a:p>
            <a:pPr marL="0" marR="0" lvl="0" indent="0" algn="l" defTabSz="449263" rtl="0" eaLnBrk="1" fontAlgn="base" latinLnBrk="0" hangingPunct="1">
              <a:lnSpc>
                <a:spcPct val="100000"/>
              </a:lnSpc>
              <a:spcBef>
                <a:spcPts val="450"/>
              </a:spcBef>
              <a:spcAft>
                <a:spcPct val="0"/>
              </a:spcAft>
              <a:buClrTx/>
              <a:buSzPct val="9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Las reglas de funcionamiento deben quedar muy claras desde el principio y ser definidas de modo preciso:</a:t>
            </a:r>
          </a:p>
          <a:p>
            <a:pPr marL="465138" marR="0" lvl="1" indent="-285750" algn="l" defTabSz="449263" rtl="0" eaLnBrk="1" fontAlgn="base" latinLnBrk="0" hangingPunct="1">
              <a:lnSpc>
                <a:spcPct val="100000"/>
              </a:lnSpc>
              <a:spcBef>
                <a:spcPts val="450"/>
              </a:spcBef>
              <a:spcAft>
                <a:spcPct val="0"/>
              </a:spcAft>
              <a:buClr>
                <a:srgbClr val="2D1701"/>
              </a:buClr>
              <a:buSzPct val="8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Con respecto a las </a:t>
            </a:r>
            <a:r>
              <a:rPr kumimoji="0" lang="es-ES" altLang="es-ES" sz="1800" b="1"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conductas deseadas:</a:t>
            </a:r>
          </a:p>
          <a:p>
            <a:pPr marL="893763" marR="0" lvl="2" indent="-285750" algn="l" defTabSz="449263" rtl="0" eaLnBrk="1" fontAlgn="base" latinLnBrk="0" hangingPunct="1">
              <a:lnSpc>
                <a:spcPct val="100000"/>
              </a:lnSpc>
              <a:spcBef>
                <a:spcPts val="450"/>
              </a:spcBef>
              <a:spcAft>
                <a:spcPct val="0"/>
              </a:spcAft>
              <a:buClr>
                <a:srgbClr val="2D1701"/>
              </a:buClr>
              <a:buSzPct val="8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Las conductas que ganan fichas.</a:t>
            </a:r>
          </a:p>
          <a:p>
            <a:pPr marL="893763" marR="0" lvl="2" indent="-285750" algn="l" defTabSz="449263" rtl="0" eaLnBrk="1" fontAlgn="base" latinLnBrk="0" hangingPunct="1">
              <a:lnSpc>
                <a:spcPct val="100000"/>
              </a:lnSpc>
              <a:spcBef>
                <a:spcPts val="450"/>
              </a:spcBef>
              <a:spcAft>
                <a:spcPct val="0"/>
              </a:spcAft>
              <a:buClr>
                <a:srgbClr val="2D1701"/>
              </a:buClr>
              <a:buSzPct val="8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 El número de fichas a ganar por la realización de cada una de ellas. </a:t>
            </a:r>
          </a:p>
          <a:p>
            <a:pPr marL="893763" marR="0" lvl="2" indent="-285750" algn="l" defTabSz="449263" rtl="0" eaLnBrk="1" fontAlgn="base" latinLnBrk="0" hangingPunct="1">
              <a:lnSpc>
                <a:spcPct val="100000"/>
              </a:lnSpc>
              <a:spcBef>
                <a:spcPts val="450"/>
              </a:spcBef>
              <a:spcAft>
                <a:spcPct val="0"/>
              </a:spcAft>
              <a:buClr>
                <a:srgbClr val="2D1701"/>
              </a:buClr>
              <a:buSzPct val="8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 Cómo se pueden gastar esas fichas.</a:t>
            </a:r>
          </a:p>
          <a:p>
            <a:pPr marL="608013" marR="0" lvl="2" indent="0" algn="l" defTabSz="449263" rtl="0" eaLnBrk="1" fontAlgn="base" latinLnBrk="0" hangingPunct="1">
              <a:lnSpc>
                <a:spcPct val="100000"/>
              </a:lnSpc>
              <a:spcBef>
                <a:spcPts val="450"/>
              </a:spcBef>
              <a:spcAft>
                <a:spcPct val="0"/>
              </a:spcAft>
              <a:buClr>
                <a:srgbClr val="2D1701"/>
              </a:buClr>
              <a:buSzPct val="8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465138" marR="0" lvl="1" indent="-285750" algn="l" defTabSz="449263" rtl="0" eaLnBrk="1" fontAlgn="base" latinLnBrk="0" hangingPunct="1">
              <a:lnSpc>
                <a:spcPct val="100000"/>
              </a:lnSpc>
              <a:spcBef>
                <a:spcPts val="450"/>
              </a:spcBef>
              <a:spcAft>
                <a:spcPct val="0"/>
              </a:spcAft>
              <a:buClr>
                <a:srgbClr val="2D1701"/>
              </a:buClr>
              <a:buSzPct val="8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Con respecto a las </a:t>
            </a:r>
            <a:r>
              <a:rPr kumimoji="0" lang="es-ES" altLang="es-ES" sz="1800" b="1"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conductas no deseadas:</a:t>
            </a:r>
          </a:p>
          <a:p>
            <a:pPr marL="646113" marR="0" lvl="2" indent="-285750" algn="l" defTabSz="449263" rtl="0" eaLnBrk="1" fontAlgn="base" latinLnBrk="0" hangingPunct="1">
              <a:lnSpc>
                <a:spcPct val="100000"/>
              </a:lnSpc>
              <a:spcBef>
                <a:spcPts val="450"/>
              </a:spcBef>
              <a:spcAft>
                <a:spcPct val="0"/>
              </a:spcAft>
              <a:buClr>
                <a:srgbClr val="2D1701"/>
              </a:buClr>
              <a:buSzPct val="8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Las conductas por las que se pierden fichas.</a:t>
            </a:r>
          </a:p>
          <a:p>
            <a:pPr marL="646113" marR="0" lvl="2" indent="-285750" algn="l" defTabSz="449263" rtl="0" eaLnBrk="1" fontAlgn="base" latinLnBrk="0" hangingPunct="1">
              <a:lnSpc>
                <a:spcPct val="100000"/>
              </a:lnSpc>
              <a:spcBef>
                <a:spcPts val="450"/>
              </a:spcBef>
              <a:spcAft>
                <a:spcPct val="0"/>
              </a:spcAft>
              <a:buClr>
                <a:srgbClr val="2D1701"/>
              </a:buClr>
              <a:buSzPct val="8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El número de fichas que se pierden por la realización de cada una de ellas.</a:t>
            </a:r>
            <a:r>
              <a:rPr kumimoji="0" lang="es-ES" altLang="es-ES" sz="1800" b="0" i="0" u="none" strike="noStrike" kern="1200" cap="none" spc="0" normalizeH="0" baseline="0" noProof="0" dirty="0">
                <a:ln>
                  <a:noFill/>
                </a:ln>
                <a:solidFill>
                  <a:srgbClr val="7030A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kumimoji="0" lang="es-ES" altLang="es-ES" sz="1800" b="0" i="0" u="none" strike="noStrike" kern="1200" cap="none" spc="0" normalizeH="0" baseline="0" noProof="0" dirty="0">
              <a:ln>
                <a:noFill/>
              </a:ln>
              <a:solidFill>
                <a:srgbClr val="6CFC24"/>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ctr" defTabSz="449263" rtl="0" eaLnBrk="1" fontAlgn="base" latinLnBrk="0" hangingPunct="1">
              <a:lnSpc>
                <a:spcPct val="100000"/>
              </a:lnSpc>
              <a:spcBef>
                <a:spcPts val="4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ctr" defTabSz="449263" rtl="0" eaLnBrk="1" fontAlgn="base" latinLnBrk="0" hangingPunct="1">
              <a:lnSpc>
                <a:spcPct val="100000"/>
              </a:lnSpc>
              <a:spcBef>
                <a:spcPts val="4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 Box 2">
            <a:extLst>
              <a:ext uri="{FF2B5EF4-FFF2-40B4-BE49-F238E27FC236}">
                <a16:creationId xmlns:a16="http://schemas.microsoft.com/office/drawing/2014/main" id="{60196ECD-1B5B-4B00-97F2-7BE92ADF9668}"/>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Fijación de conductas deseadas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58372" name="Picture 5" descr="PÃ³quer, Tarjetas, Casino, Fichas">
            <a:extLst>
              <a:ext uri="{FF2B5EF4-FFF2-40B4-BE49-F238E27FC236}">
                <a16:creationId xmlns:a16="http://schemas.microsoft.com/office/drawing/2014/main" id="{E952B67C-685C-429B-A6B5-8F1EB2F586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463" y="141288"/>
            <a:ext cx="20764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115436"/>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68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686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686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fill="hold" nodeType="clickEffect">
                                  <p:stCondLst>
                                    <p:cond delay="0"/>
                                  </p:stCondLst>
                                  <p:childTnLst>
                                    <p:set>
                                      <p:cBhvr additive="repl">
                                        <p:cTn id="18" dur="1" fill="hold">
                                          <p:stCondLst>
                                            <p:cond delay="0"/>
                                          </p:stCondLst>
                                        </p:cTn>
                                        <p:tgtEl>
                                          <p:spTgt spid="3686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fill="hold" nodeType="clickEffect">
                                  <p:stCondLst>
                                    <p:cond delay="0"/>
                                  </p:stCondLst>
                                  <p:childTnLst>
                                    <p:set>
                                      <p:cBhvr additive="repl">
                                        <p:cTn id="22" dur="1" fill="hold">
                                          <p:stCondLst>
                                            <p:cond delay="0"/>
                                          </p:stCondLst>
                                        </p:cTn>
                                        <p:tgtEl>
                                          <p:spTgt spid="3686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fill="hold" nodeType="clickEffect">
                                  <p:stCondLst>
                                    <p:cond delay="0"/>
                                  </p:stCondLst>
                                  <p:childTnLst>
                                    <p:set>
                                      <p:cBhvr additive="repl">
                                        <p:cTn id="26" dur="1" fill="hold">
                                          <p:stCondLst>
                                            <p:cond delay="0"/>
                                          </p:stCondLst>
                                        </p:cTn>
                                        <p:tgtEl>
                                          <p:spTgt spid="3686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fill="hold" nodeType="clickEffect">
                                  <p:stCondLst>
                                    <p:cond delay="0"/>
                                  </p:stCondLst>
                                  <p:childTnLst>
                                    <p:set>
                                      <p:cBhvr additive="repl">
                                        <p:cTn id="30" dur="1" fill="hold">
                                          <p:stCondLst>
                                            <p:cond delay="0"/>
                                          </p:stCondLst>
                                        </p:cTn>
                                        <p:tgtEl>
                                          <p:spTgt spid="36865">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fill="hold" nodeType="clickEffect">
                                  <p:stCondLst>
                                    <p:cond delay="0"/>
                                  </p:stCondLst>
                                  <p:childTnLst>
                                    <p:set>
                                      <p:cBhvr additive="repl">
                                        <p:cTn id="34" dur="1" fill="hold">
                                          <p:stCondLst>
                                            <p:cond delay="0"/>
                                          </p:stCondLst>
                                        </p:cTn>
                                        <p:tgtEl>
                                          <p:spTgt spid="36865">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fill="hold" nodeType="clickEffect">
                                  <p:stCondLst>
                                    <p:cond delay="0"/>
                                  </p:stCondLst>
                                  <p:childTnLst>
                                    <p:set>
                                      <p:cBhvr additive="repl">
                                        <p:cTn id="38" dur="1" fill="hold">
                                          <p:stCondLst>
                                            <p:cond delay="0"/>
                                          </p:stCondLst>
                                        </p:cTn>
                                        <p:tgtEl>
                                          <p:spTgt spid="36865">
                                            <p:txEl>
                                              <p:pRg st="9" end="9"/>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fill="hold" nodeType="clickEffect">
                                  <p:stCondLst>
                                    <p:cond delay="0"/>
                                  </p:stCondLst>
                                  <p:childTnLst>
                                    <p:set>
                                      <p:cBhvr additive="repl">
                                        <p:cTn id="42" dur="1" fill="hold">
                                          <p:stCondLst>
                                            <p:cond delay="0"/>
                                          </p:stCondLst>
                                        </p:cTn>
                                        <p:tgtEl>
                                          <p:spTgt spid="36865">
                                            <p:txEl>
                                              <p:pRg st="10" end="10"/>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fill="hold" nodeType="clickEffect">
                                  <p:stCondLst>
                                    <p:cond delay="0"/>
                                  </p:stCondLst>
                                  <p:childTnLst>
                                    <p:set>
                                      <p:cBhvr additive="repl">
                                        <p:cTn id="46" dur="1" fill="hold">
                                          <p:stCondLst>
                                            <p:cond delay="0"/>
                                          </p:stCondLst>
                                        </p:cTn>
                                        <p:tgtEl>
                                          <p:spTgt spid="3686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7C7BBB0F-63D5-47CD-87E8-7BB38E018ABD}"/>
              </a:ext>
            </a:extLst>
          </p:cNvPr>
          <p:cNvSpPr txBox="1">
            <a:spLocks noChangeArrowheads="1"/>
          </p:cNvSpPr>
          <p:nvPr/>
        </p:nvSpPr>
        <p:spPr bwMode="auto">
          <a:xfrm>
            <a:off x="320675" y="1628775"/>
            <a:ext cx="8496300" cy="4895850"/>
          </a:xfrm>
          <a:prstGeom prst="rect">
            <a:avLst/>
          </a:prstGeom>
          <a:noFill/>
          <a:ln>
            <a:noFill/>
          </a:ln>
          <a:effectLst/>
        </p:spPr>
        <p:txBody>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1pPr>
            <a:lvl2pPr marL="357188" indent="-1778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2pPr>
            <a:lvl3pPr marL="538163" indent="-17780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just" defTabSz="449263"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s-ES" altLang="es-ES" sz="24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Economía de fichas</a:t>
            </a:r>
          </a:p>
          <a:p>
            <a:pPr marL="0" marR="0" lvl="0" indent="0" algn="just" defTabSz="449263" rtl="0" eaLnBrk="1" fontAlgn="base" latinLnBrk="0" hangingPunct="1">
              <a:lnSpc>
                <a:spcPct val="8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rPr>
              <a:t>	</a:t>
            </a:r>
            <a:r>
              <a:rPr kumimoji="0" lang="es-ES" altLang="es-ES" sz="1800" b="1" i="0" u="none" strike="noStrike" kern="1200" cap="none" spc="0" normalizeH="0" baseline="0" noProof="0" dirty="0">
                <a:ln>
                  <a:noFill/>
                </a:ln>
                <a:solidFill>
                  <a:srgbClr val="0070C0"/>
                </a:solidFill>
                <a:effectLst/>
                <a:uLnTx/>
                <a:uFillTx/>
                <a:latin typeface="Arial" panose="020B0604020202020204" pitchFamily="34" charset="0"/>
                <a:ea typeface="Microsoft YaHei" panose="020B0503020204020204" pitchFamily="34" charset="-122"/>
                <a:cs typeface="Arial" panose="020B0604020202020204" pitchFamily="34" charset="0"/>
              </a:rPr>
              <a:t> </a:t>
            </a:r>
          </a:p>
          <a:p>
            <a:pPr marL="0" marR="0" lvl="0" indent="0" algn="just" defTabSz="449263" rtl="0" eaLnBrk="1" fontAlgn="base" latinLnBrk="0" hangingPunct="1">
              <a:lnSpc>
                <a:spcPct val="80000"/>
              </a:lnSpc>
              <a:spcBef>
                <a:spcPts val="450"/>
              </a:spcBef>
              <a:spcAft>
                <a:spcPts val="120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1"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Principios a tener en cuenta: </a:t>
            </a:r>
            <a:r>
              <a:rPr kumimoji="0" lang="es-ES" altLang="es-ES" sz="1800" b="1"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rPr>
              <a:t>	</a:t>
            </a:r>
          </a:p>
          <a:p>
            <a:pPr marL="285750" marR="0" lvl="0" indent="-285750" algn="just" defTabSz="449263" rtl="0" eaLnBrk="1" fontAlgn="base" latinLnBrk="0" hangingPunct="1">
              <a:lnSpc>
                <a:spcPct val="90000"/>
              </a:lnSpc>
              <a:spcBef>
                <a:spcPts val="500"/>
              </a:spcBef>
              <a:spcAft>
                <a:spcPct val="0"/>
              </a:spcAft>
              <a:buClr>
                <a:srgbClr val="2D1701"/>
              </a:buClr>
              <a:buSzPct val="86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Deberá asignarse un lugar determinado para el canje de fichas por reforzadores. </a:t>
            </a:r>
          </a:p>
          <a:p>
            <a:pPr marL="285750" marR="0" lvl="0" indent="-285750" algn="just" defTabSz="449263" rtl="0" eaLnBrk="1" fontAlgn="base" latinLnBrk="0" hangingPunct="1">
              <a:lnSpc>
                <a:spcPct val="90000"/>
              </a:lnSpc>
              <a:spcBef>
                <a:spcPts val="500"/>
              </a:spcBef>
              <a:spcAft>
                <a:spcPct val="0"/>
              </a:spcAft>
              <a:buClr>
                <a:srgbClr val="2D1701"/>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Los reforzadores más codiciados deberían poseer un valor más alto en fichas.</a:t>
            </a:r>
          </a:p>
          <a:p>
            <a:pPr marL="285750" marR="0" lvl="0" indent="-285750" algn="just" defTabSz="449263" rtl="0" eaLnBrk="1" fontAlgn="base" latinLnBrk="0" hangingPunct="1">
              <a:lnSpc>
                <a:spcPct val="90000"/>
              </a:lnSpc>
              <a:spcBef>
                <a:spcPts val="500"/>
              </a:spcBef>
              <a:spcAft>
                <a:spcPct val="0"/>
              </a:spcAft>
              <a:buClr>
                <a:srgbClr val="2D1701"/>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Inicialmente se debe reforzar cada vez que ocurre la conducta deseada. Cuando la conducta ya está adquirida y mantenida, se deberá reforzar de modo intermitente.</a:t>
            </a:r>
          </a:p>
          <a:p>
            <a:pPr marL="285750" marR="0" lvl="0" indent="-285750" algn="just" defTabSz="449263" rtl="0" eaLnBrk="1" fontAlgn="base" latinLnBrk="0" hangingPunct="1">
              <a:lnSpc>
                <a:spcPct val="90000"/>
              </a:lnSpc>
              <a:spcBef>
                <a:spcPts val="500"/>
              </a:spcBef>
              <a:spcAft>
                <a:spcPct val="0"/>
              </a:spcAft>
              <a:buClr>
                <a:srgbClr val="2D1701"/>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Cuando las conductas se vayan consolidando paulatinamente se espaciarán los intervalos de intercambio para una deshabituación progresiva de los reforzadores.</a:t>
            </a:r>
          </a:p>
          <a:p>
            <a:pPr marL="285750" marR="0" lvl="0" indent="-285750" algn="just" defTabSz="449263" rtl="0" eaLnBrk="1" fontAlgn="base" latinLnBrk="0" hangingPunct="1">
              <a:lnSpc>
                <a:spcPct val="90000"/>
              </a:lnSpc>
              <a:spcBef>
                <a:spcPts val="500"/>
              </a:spcBef>
              <a:spcAft>
                <a:spcPct val="0"/>
              </a:spcAft>
              <a:buClr>
                <a:srgbClr val="2D1701"/>
              </a:buClr>
              <a:buSzPct val="90000"/>
              <a:buFont typeface="Wingdings" panose="05000000000000000000" pitchFamily="2"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s-ES" altLang="es-ES" sz="1800" b="0" i="0" u="none" strike="noStrike" kern="1200" cap="none" spc="0" normalizeH="0" baseline="0" noProof="0" dirty="0">
                <a:ln>
                  <a:noFill/>
                </a:ln>
                <a:solidFill>
                  <a:srgbClr val="2D1701"/>
                </a:solidFill>
                <a:effectLst/>
                <a:uLnTx/>
                <a:uFillTx/>
                <a:latin typeface="Arial" panose="020B0604020202020204" pitchFamily="34" charset="0"/>
                <a:ea typeface="Microsoft YaHei" panose="020B0503020204020204" pitchFamily="34" charset="-122"/>
                <a:cs typeface="Arial" panose="020B0604020202020204" pitchFamily="34" charset="0"/>
              </a:rPr>
              <a:t>Al mismo tiempo, se irán reemplazando los reforzadores materiales por reforzadores sociales (elogio, alabanza, sonrisa, aprobación, etc.).</a:t>
            </a:r>
          </a:p>
          <a:p>
            <a:pPr marL="0" marR="0" lvl="0" indent="0" algn="just" defTabSz="449263" rtl="0" eaLnBrk="1" fontAlgn="base" latinLnBrk="0" hangingPunct="1">
              <a:lnSpc>
                <a:spcPct val="100000"/>
              </a:lnSpc>
              <a:spcBef>
                <a:spcPts val="4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0" marR="0" lvl="0" indent="0" algn="just" defTabSz="449263" rtl="0" eaLnBrk="1" fontAlgn="base" latinLnBrk="0" hangingPunct="1">
              <a:lnSpc>
                <a:spcPct val="100000"/>
              </a:lnSpc>
              <a:spcBef>
                <a:spcPts val="4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1800" b="0" i="0" u="none" strike="noStrike" kern="1200" cap="none" spc="0" normalizeH="0" baseline="0" noProof="0" dirty="0">
              <a:ln>
                <a:noFill/>
              </a:ln>
              <a:solidFill>
                <a:srgbClr val="898989"/>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 Box 2">
            <a:extLst>
              <a:ext uri="{FF2B5EF4-FFF2-40B4-BE49-F238E27FC236}">
                <a16:creationId xmlns:a16="http://schemas.microsoft.com/office/drawing/2014/main" id="{08A74103-87AC-422E-B5D0-900767755F85}"/>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a:t>
            </a:r>
          </a:p>
          <a:p>
            <a:pPr marL="0" marR="0" lvl="0" indent="0" algn="ctr" defTabSz="449263" rtl="0" eaLnBrk="1" fontAlgn="base" latinLnBrk="0" hangingPunct="1">
              <a:lnSpc>
                <a:spcPct val="100000"/>
              </a:lnSpc>
              <a:spcBef>
                <a:spcPct val="0"/>
              </a:spcBef>
              <a:spcAft>
                <a:spcPct val="0"/>
              </a:spcAft>
              <a:buClrTx/>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Técnicas controladoras del comportamiento: Fijación de conductas deseadas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60420" name="Picture 5" descr="PÃ³quer, Tarjetas, Casino, Fichas">
            <a:extLst>
              <a:ext uri="{FF2B5EF4-FFF2-40B4-BE49-F238E27FC236}">
                <a16:creationId xmlns:a16="http://schemas.microsoft.com/office/drawing/2014/main" id="{D4DC5BDB-1299-43FF-B088-7E6A4F6DD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6463" y="141288"/>
            <a:ext cx="207645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6830"/>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3686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3686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fill="hold" nodeType="clickEffect">
                                  <p:stCondLst>
                                    <p:cond delay="0"/>
                                  </p:stCondLst>
                                  <p:childTnLst>
                                    <p:set>
                                      <p:cBhvr additive="repl">
                                        <p:cTn id="14" dur="1" fill="hold">
                                          <p:stCondLst>
                                            <p:cond delay="0"/>
                                          </p:stCondLst>
                                        </p:cTn>
                                        <p:tgtEl>
                                          <p:spTgt spid="3686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0F745FD5-01DD-44AE-91B9-339DE4791FDD}"/>
              </a:ext>
            </a:extLst>
          </p:cNvPr>
          <p:cNvSpPr txBox="1">
            <a:spLocks noChangeArrowheads="1"/>
          </p:cNvSpPr>
          <p:nvPr/>
        </p:nvSpPr>
        <p:spPr bwMode="auto">
          <a:xfrm>
            <a:off x="481013" y="422275"/>
            <a:ext cx="8662987" cy="1182688"/>
          </a:xfrm>
          <a:prstGeom prst="rect">
            <a:avLst/>
          </a:prstGeom>
          <a:noFill/>
          <a:ln>
            <a:noFill/>
          </a:ln>
          <a:effectLst/>
        </p:spPr>
        <p:txBody>
          <a:bodyPr lIns="90000" tIns="60876" rIns="90000" bIns="4500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Lst>
              <a:defRPr/>
            </a:pPr>
            <a:r>
              <a:rPr kumimoji="0" lang="es-ES" altLang="es-ES" sz="3200" b="1" i="0" u="none" strike="noStrike" kern="1200" cap="none" spc="-1" normalizeH="0" baseline="0" noProof="0" dirty="0">
                <a:ln>
                  <a:noFill/>
                </a:ln>
                <a:solidFill>
                  <a:srgbClr val="FF6600"/>
                </a:solidFill>
                <a:effectLst/>
                <a:uLnTx/>
                <a:uFillTx/>
                <a:latin typeface="Arial "/>
                <a:ea typeface="Microsoft YaHei"/>
                <a:cs typeface="+mn-cs"/>
              </a:rPr>
              <a:t>EMPLEO DE LAS AUTOINSTRUCCIONES</a:t>
            </a:r>
          </a:p>
        </p:txBody>
      </p:sp>
      <p:sp>
        <p:nvSpPr>
          <p:cNvPr id="13" name="Rectángulo: esquinas redondeadas 12">
            <a:extLst>
              <a:ext uri="{FF2B5EF4-FFF2-40B4-BE49-F238E27FC236}">
                <a16:creationId xmlns:a16="http://schemas.microsoft.com/office/drawing/2014/main" id="{290DD8C7-83BE-4BB7-B6D4-BF88E93B9DC5}"/>
              </a:ext>
            </a:extLst>
          </p:cNvPr>
          <p:cNvSpPr/>
          <p:nvPr/>
        </p:nvSpPr>
        <p:spPr bwMode="auto">
          <a:xfrm>
            <a:off x="1905000" y="1412875"/>
            <a:ext cx="5815013" cy="4319588"/>
          </a:xfrm>
          <a:prstGeom prst="roundRect">
            <a:avLst/>
          </a:prstGeom>
          <a:solidFill>
            <a:schemeClr val="accent3"/>
          </a:solidFill>
          <a:ln w="38100" cap="flat" cmpd="sng" algn="ctr">
            <a:solidFill>
              <a:schemeClr val="accent5">
                <a:lumMod val="60000"/>
                <a:lumOff val="40000"/>
              </a:schemeClr>
            </a:solidFill>
            <a:prstDash val="dash"/>
            <a:round/>
            <a:headEnd type="none" w="med" len="med"/>
            <a:tailEnd type="none" w="med" len="med"/>
          </a:ln>
          <a:effectLst/>
        </p:spPr>
        <p:txBody>
          <a:bodyPr/>
          <a:lstStyle/>
          <a:p>
            <a:pPr marL="0" marR="0" lvl="0" indent="0" algn="ctr" defTabSz="449263" rtl="0" eaLnBrk="1"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r>
              <a:rPr kumimoji="0" lang="es-ES" sz="1600" b="1"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Autoinstrucciones </a:t>
            </a:r>
          </a:p>
          <a:p>
            <a:pPr marL="0" marR="0" lvl="0" indent="0" algn="ctr" defTabSz="449263" rtl="0" eaLnBrk="1"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sz="1600" b="1"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endParaRP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¿Qué tengo que hacer?</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¿Cómo lo haré?</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¡Adelante! Ya puedo hacerlo</a:t>
            </a:r>
          </a:p>
          <a:p>
            <a:pPr marL="1028700" marR="0" lvl="1"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Me ha salido bien: ¡Genial! ¡Me felicito!</a:t>
            </a:r>
          </a:p>
          <a:p>
            <a:pPr marL="1028700" marR="0" lvl="1"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Me he equivocado:  ¿Dónde? (Repaso todos los pasos) ¡La próxima vez lo haré mejor!</a:t>
            </a:r>
          </a:p>
        </p:txBody>
      </p:sp>
      <p:pic>
        <p:nvPicPr>
          <p:cNvPr id="80900" name="Picture 25" descr="NiÃ±a, Libro, La Escuela, La Lectura">
            <a:extLst>
              <a:ext uri="{FF2B5EF4-FFF2-40B4-BE49-F238E27FC236}">
                <a16:creationId xmlns:a16="http://schemas.microsoft.com/office/drawing/2014/main" id="{DCED93F1-B82B-4D40-A42E-12EC6DBE10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388" y="4318000"/>
            <a:ext cx="998537"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2">
            <a:extLst>
              <a:ext uri="{FF2B5EF4-FFF2-40B4-BE49-F238E27FC236}">
                <a16:creationId xmlns:a16="http://schemas.microsoft.com/office/drawing/2014/main" id="{C301AF5B-8904-4654-BFE0-AD588FE19B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 y="5832475"/>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532987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525EF541-B7C3-4DC8-AD06-28A6F5EEF94E}"/>
              </a:ext>
            </a:extLst>
          </p:cNvPr>
          <p:cNvSpPr txBox="1">
            <a:spLocks noChangeArrowheads="1"/>
          </p:cNvSpPr>
          <p:nvPr/>
        </p:nvSpPr>
        <p:spPr bwMode="auto">
          <a:xfrm>
            <a:off x="481013" y="422275"/>
            <a:ext cx="8662987" cy="1182688"/>
          </a:xfrm>
          <a:prstGeom prst="rect">
            <a:avLst/>
          </a:prstGeom>
          <a:noFill/>
          <a:ln>
            <a:noFill/>
          </a:ln>
          <a:effectLst/>
        </p:spPr>
        <p:txBody>
          <a:bodyPr lIns="90000" tIns="60876" rIns="90000" bIns="4500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Lst>
              <a:defRPr/>
            </a:pPr>
            <a:r>
              <a:rPr kumimoji="0" lang="es-ES" altLang="es-ES" sz="3200" b="1" i="0" u="none" strike="noStrike" kern="1200" cap="none" spc="-1" normalizeH="0" baseline="0" noProof="0" dirty="0">
                <a:ln>
                  <a:noFill/>
                </a:ln>
                <a:solidFill>
                  <a:srgbClr val="FF6600"/>
                </a:solidFill>
                <a:effectLst/>
                <a:uLnTx/>
                <a:uFillTx/>
                <a:latin typeface="Arial "/>
                <a:ea typeface="Microsoft YaHei"/>
                <a:cs typeface="+mn-cs"/>
              </a:rPr>
              <a:t>EMPLEO DE LAS AUTOINSTRUCCIONES</a:t>
            </a:r>
          </a:p>
        </p:txBody>
      </p:sp>
      <p:sp>
        <p:nvSpPr>
          <p:cNvPr id="13" name="Rectángulo: esquinas redondeadas 12">
            <a:extLst>
              <a:ext uri="{FF2B5EF4-FFF2-40B4-BE49-F238E27FC236}">
                <a16:creationId xmlns:a16="http://schemas.microsoft.com/office/drawing/2014/main" id="{9118D84A-0DEE-4233-BCB6-612B6473D5DB}"/>
              </a:ext>
            </a:extLst>
          </p:cNvPr>
          <p:cNvSpPr/>
          <p:nvPr/>
        </p:nvSpPr>
        <p:spPr bwMode="auto">
          <a:xfrm>
            <a:off x="395288" y="1268413"/>
            <a:ext cx="5815012" cy="2232025"/>
          </a:xfrm>
          <a:prstGeom prst="roundRect">
            <a:avLst/>
          </a:prstGeom>
          <a:solidFill>
            <a:schemeClr val="accent3"/>
          </a:solidFill>
          <a:ln w="38100" cap="flat" cmpd="sng" algn="ctr">
            <a:solidFill>
              <a:schemeClr val="accent5">
                <a:lumMod val="60000"/>
                <a:lumOff val="40000"/>
              </a:schemeClr>
            </a:solidFill>
            <a:prstDash val="dash"/>
            <a:round/>
            <a:headEnd type="none" w="med" len="med"/>
            <a:tailEnd type="none" w="med" len="med"/>
          </a:ln>
          <a:effectLst/>
        </p:spPr>
        <p:txBody>
          <a:bodyPr/>
          <a:lstStyle/>
          <a:p>
            <a:pPr marL="0" marR="0" lvl="0" indent="0" algn="ctr" defTabSz="449263" rtl="0" eaLnBrk="1"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r>
              <a:rPr kumimoji="0" lang="es-ES" sz="1600" b="1"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Autoinstrucciones de automotivación </a:t>
            </a:r>
          </a:p>
          <a:p>
            <a:pPr marL="0" marR="0" lvl="0" indent="0" algn="ctr" defTabSz="449263" rtl="0" eaLnBrk="1"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sz="1600" b="1"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endParaRP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Me va a salir bien</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Soy capaz de hacerlo</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Ya lo he hecho más veces</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endPar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endParaRP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endPar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endParaRPr>
          </a:p>
        </p:txBody>
      </p:sp>
      <p:pic>
        <p:nvPicPr>
          <p:cNvPr id="82948" name="Picture 2">
            <a:extLst>
              <a:ext uri="{FF2B5EF4-FFF2-40B4-BE49-F238E27FC236}">
                <a16:creationId xmlns:a16="http://schemas.microsoft.com/office/drawing/2014/main" id="{1DE92194-7FE9-4F9E-9B93-D32153F91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 y="5832475"/>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ángulo: esquinas redondeadas 5">
            <a:extLst>
              <a:ext uri="{FF2B5EF4-FFF2-40B4-BE49-F238E27FC236}">
                <a16:creationId xmlns:a16="http://schemas.microsoft.com/office/drawing/2014/main" id="{9D33DFA0-B730-43D8-B6EC-4CDD01859650}"/>
              </a:ext>
            </a:extLst>
          </p:cNvPr>
          <p:cNvSpPr/>
          <p:nvPr/>
        </p:nvSpPr>
        <p:spPr bwMode="auto">
          <a:xfrm>
            <a:off x="2700338" y="3933825"/>
            <a:ext cx="5815012" cy="2230438"/>
          </a:xfrm>
          <a:prstGeom prst="roundRect">
            <a:avLst/>
          </a:prstGeom>
          <a:solidFill>
            <a:schemeClr val="accent3"/>
          </a:solidFill>
          <a:ln w="38100" cap="flat" cmpd="sng" algn="ctr">
            <a:solidFill>
              <a:schemeClr val="accent5">
                <a:lumMod val="60000"/>
                <a:lumOff val="40000"/>
              </a:schemeClr>
            </a:solidFill>
            <a:prstDash val="dash"/>
            <a:round/>
            <a:headEnd type="none" w="med" len="med"/>
            <a:tailEnd type="none" w="med" len="med"/>
          </a:ln>
          <a:effectLst/>
        </p:spPr>
        <p:txBody>
          <a:bodyPr/>
          <a:lstStyle/>
          <a:p>
            <a:pPr marL="0" marR="0" lvl="0" indent="0" algn="ctr" defTabSz="449263" rtl="0" eaLnBrk="1"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r>
              <a:rPr kumimoji="0" lang="es-ES" sz="1600" b="1"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Autoinstrucciones de autorrefuerzo </a:t>
            </a:r>
          </a:p>
          <a:p>
            <a:pPr marL="0" marR="0" lvl="0" indent="0" algn="ctr" defTabSz="449263" rtl="0" eaLnBrk="1"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sz="1600" b="1"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endParaRP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¡Lo he hecho muy bien! </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¡Me ha salido genial!</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Esta vez no me ha salido, pero lo volveré a intentar</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endPar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endParaRPr>
          </a:p>
        </p:txBody>
      </p:sp>
      <p:pic>
        <p:nvPicPr>
          <p:cNvPr id="82950" name="Picture 2" descr="Pixelchen, Taller, Certificado, Premio">
            <a:extLst>
              <a:ext uri="{FF2B5EF4-FFF2-40B4-BE49-F238E27FC236}">
                <a16:creationId xmlns:a16="http://schemas.microsoft.com/office/drawing/2014/main" id="{F6D4545F-19DB-4321-AFB3-CB91B768E1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1268413"/>
            <a:ext cx="2586037" cy="239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9050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Text Box 4">
            <a:extLst>
              <a:ext uri="{FF2B5EF4-FFF2-40B4-BE49-F238E27FC236}">
                <a16:creationId xmlns:a16="http://schemas.microsoft.com/office/drawing/2014/main" id="{3F44B627-17D0-4F16-A16E-0596F0A1D05D}"/>
              </a:ext>
            </a:extLst>
          </p:cNvPr>
          <p:cNvSpPr txBox="1">
            <a:spLocks noChangeArrowheads="1"/>
          </p:cNvSpPr>
          <p:nvPr/>
        </p:nvSpPr>
        <p:spPr bwMode="auto">
          <a:xfrm>
            <a:off x="481013" y="422275"/>
            <a:ext cx="8662987" cy="1182688"/>
          </a:xfrm>
          <a:prstGeom prst="rect">
            <a:avLst/>
          </a:prstGeom>
          <a:noFill/>
          <a:ln>
            <a:noFill/>
          </a:ln>
          <a:effectLst/>
        </p:spPr>
        <p:txBody>
          <a:bodyPr lIns="90000" tIns="60876" rIns="90000" bIns="45000"/>
          <a:lstStyle>
            <a:lvl1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rgbClr val="000000"/>
                </a:solidFill>
                <a:latin typeface="Arial" panose="020B0604020202020204" pitchFamily="34" charset="0"/>
                <a:ea typeface="Microsoft YaHei" panose="020B0503020204020204" pitchFamily="34" charset="-122"/>
              </a:defRPr>
            </a:lvl9p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 pos="6515100" algn="l"/>
              </a:tabLst>
              <a:defRPr/>
            </a:pPr>
            <a:r>
              <a:rPr kumimoji="0" lang="es-ES" altLang="es-ES" sz="3200" b="1" i="0" u="none" strike="noStrike" kern="1200" cap="none" spc="-1" normalizeH="0" baseline="0" noProof="0" dirty="0">
                <a:ln>
                  <a:noFill/>
                </a:ln>
                <a:solidFill>
                  <a:srgbClr val="FF6600"/>
                </a:solidFill>
                <a:effectLst/>
                <a:uLnTx/>
                <a:uFillTx/>
                <a:latin typeface="Arial "/>
                <a:ea typeface="Microsoft YaHei"/>
                <a:cs typeface="+mn-cs"/>
              </a:rPr>
              <a:t>EMPLEO DE LAS AUTOINSTRUCCIONES</a:t>
            </a:r>
          </a:p>
        </p:txBody>
      </p:sp>
      <p:sp>
        <p:nvSpPr>
          <p:cNvPr id="13" name="Rectángulo: esquinas redondeadas 12">
            <a:extLst>
              <a:ext uri="{FF2B5EF4-FFF2-40B4-BE49-F238E27FC236}">
                <a16:creationId xmlns:a16="http://schemas.microsoft.com/office/drawing/2014/main" id="{5148BF42-07D7-4C1A-A9EA-B46E3663A85C}"/>
              </a:ext>
            </a:extLst>
          </p:cNvPr>
          <p:cNvSpPr/>
          <p:nvPr/>
        </p:nvSpPr>
        <p:spPr bwMode="auto">
          <a:xfrm>
            <a:off x="1905000" y="1341438"/>
            <a:ext cx="5815013" cy="4984750"/>
          </a:xfrm>
          <a:prstGeom prst="roundRect">
            <a:avLst/>
          </a:prstGeom>
          <a:solidFill>
            <a:schemeClr val="accent3"/>
          </a:solidFill>
          <a:ln w="38100" cap="flat" cmpd="sng" algn="ctr">
            <a:solidFill>
              <a:schemeClr val="accent5">
                <a:lumMod val="60000"/>
                <a:lumOff val="40000"/>
              </a:schemeClr>
            </a:solidFill>
            <a:prstDash val="dash"/>
            <a:round/>
            <a:headEnd type="none" w="med" len="med"/>
            <a:tailEnd type="none" w="med" len="med"/>
          </a:ln>
          <a:effectLst/>
        </p:spPr>
        <p:txBody>
          <a:bodyPr/>
          <a:lstStyle/>
          <a:p>
            <a:pPr marL="0" marR="0" lvl="0" indent="0" algn="ctr" defTabSz="449263" rtl="0" eaLnBrk="1"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r>
              <a:rPr kumimoji="0" lang="es-ES" sz="1600" b="1"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Autoinstrucciones para comprobar la letra</a:t>
            </a:r>
          </a:p>
          <a:p>
            <a:pPr marL="0" marR="0" lvl="0" indent="0" algn="ctr" defTabSz="449263" rtl="0" eaLnBrk="1"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s-ES" sz="1600" b="1"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endParaRP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¿He empezado por Mayúscula?</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¿Están todas las letras encima del mismo reglón</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¿Son del mismo tamaño todas las letras?</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¿He separado las palabras?</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¿He dejado margen a los lados?</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¿Hay borrones? He de borrar bien </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¿Puedo leer bien lo que he escrito?</a:t>
            </a:r>
          </a:p>
          <a:p>
            <a:pPr marL="285750" marR="0" lvl="0" indent="-285750" algn="l" defTabSz="449263" rtl="0" eaLnBrk="1" fontAlgn="base" latinLnBrk="0" hangingPunct="0">
              <a:lnSpc>
                <a:spcPct val="200000"/>
              </a:lnSpc>
              <a:spcBef>
                <a:spcPct val="0"/>
              </a:spcBef>
              <a:spcAft>
                <a:spcPct val="0"/>
              </a:spcAft>
              <a:buClr>
                <a:srgbClr val="000000"/>
              </a:buClr>
              <a:buSzPct val="100000"/>
              <a:buFontTx/>
              <a:buBlip>
                <a:blip r:embed="rId3"/>
              </a:buBlip>
              <a:tabLst/>
              <a:defRPr/>
            </a:pPr>
            <a:r>
              <a:rPr kumimoji="0" lang="es-ES" sz="1600" b="0" i="0" u="none" strike="noStrike" kern="1200" cap="none" spc="0" normalizeH="0" baseline="0" noProof="0" dirty="0">
                <a:ln>
                  <a:noFill/>
                </a:ln>
                <a:solidFill>
                  <a:srgbClr val="000000"/>
                </a:solidFill>
                <a:effectLst/>
                <a:uLnTx/>
                <a:uFillTx/>
                <a:latin typeface="Century Gothic" panose="020B0502020202020204" pitchFamily="34" charset="0"/>
                <a:ea typeface="Microsoft YaHei" panose="020B0503020204020204" pitchFamily="34" charset="-122"/>
                <a:cs typeface="Arial" panose="020B0604020202020204" pitchFamily="34" charset="0"/>
              </a:rPr>
              <a:t>¿Podrá entenderlo quien lo lea?</a:t>
            </a:r>
          </a:p>
        </p:txBody>
      </p:sp>
      <p:pic>
        <p:nvPicPr>
          <p:cNvPr id="84996" name="Picture 25" descr="NiÃ±a, Libro, La Escuela, La Lectura">
            <a:extLst>
              <a:ext uri="{FF2B5EF4-FFF2-40B4-BE49-F238E27FC236}">
                <a16:creationId xmlns:a16="http://schemas.microsoft.com/office/drawing/2014/main" id="{E3043F91-6BD4-4594-8A24-F67CB3AD1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3388" y="4318000"/>
            <a:ext cx="998537"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33621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
            <a:extLst>
              <a:ext uri="{FF2B5EF4-FFF2-40B4-BE49-F238E27FC236}">
                <a16:creationId xmlns:a16="http://schemas.microsoft.com/office/drawing/2014/main" id="{72B042E2-D7FE-4ED6-B58B-581AE0C29779}"/>
              </a:ext>
            </a:extLst>
          </p:cNvPr>
          <p:cNvSpPr txBox="1">
            <a:spLocks noChangeArrowheads="1"/>
          </p:cNvSpPr>
          <p:nvPr/>
        </p:nvSpPr>
        <p:spPr bwMode="auto">
          <a:xfrm>
            <a:off x="457200" y="274638"/>
            <a:ext cx="8223250" cy="113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360">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5000" rIns="90000" bIns="45000" anchor="ctr"/>
          <a:lstStyle>
            <a:lvl1pPr>
              <a:lnSpc>
                <a:spcPct val="102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algn="ctr" eaLnBrk="1">
              <a:lnSpc>
                <a:spcPct val="100000"/>
              </a:lnSpc>
              <a:spcAft>
                <a:spcPct val="0"/>
              </a:spcAft>
            </a:pPr>
            <a:r>
              <a:rPr lang="es-ES" altLang="es-ES" sz="3600" b="1" dirty="0">
                <a:solidFill>
                  <a:srgbClr val="FF6600"/>
                </a:solidFill>
                <a:latin typeface="Arial" panose="020B0604020202020204" pitchFamily="34" charset="0"/>
              </a:rPr>
              <a:t>RELACIÓN ENTRE MOTIVACIÓN Y TDAH</a:t>
            </a:r>
          </a:p>
        </p:txBody>
      </p:sp>
      <p:sp>
        <p:nvSpPr>
          <p:cNvPr id="4" name="CuadroTexto 3"/>
          <p:cNvSpPr txBox="1"/>
          <p:nvPr/>
        </p:nvSpPr>
        <p:spPr>
          <a:xfrm>
            <a:off x="179512" y="1700808"/>
            <a:ext cx="7827175" cy="1703030"/>
          </a:xfrm>
          <a:prstGeom prst="rect">
            <a:avLst/>
          </a:prstGeom>
          <a:ln>
            <a:solidFill>
              <a:srgbClr val="F07F09"/>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defTabSz="942975">
              <a:lnSpc>
                <a:spcPct val="150000"/>
              </a:lnSpc>
              <a:buClr>
                <a:srgbClr val="F07F09"/>
              </a:buClr>
            </a:pPr>
            <a:r>
              <a:rPr lang="es-ES" dirty="0">
                <a:solidFill>
                  <a:schemeClr val="tx1">
                    <a:lumMod val="85000"/>
                    <a:lumOff val="15000"/>
                  </a:schemeClr>
                </a:solidFill>
                <a:latin typeface="Arial" panose="020B0604020202020204" pitchFamily="34" charset="0"/>
                <a:cs typeface="Arial" panose="020B0604020202020204" pitchFamily="34" charset="0"/>
              </a:rPr>
              <a:t>Mantener la motivación a largo plazo precisa </a:t>
            </a:r>
            <a:r>
              <a:rPr lang="es-ES" b="1" dirty="0">
                <a:solidFill>
                  <a:srgbClr val="F07F09"/>
                </a:solidFill>
                <a:latin typeface="Arial" panose="020B0604020202020204" pitchFamily="34" charset="0"/>
                <a:cs typeface="Arial" panose="020B0604020202020204" pitchFamily="34" charset="0"/>
              </a:rPr>
              <a:t>liberar Dopamina progresivamente</a:t>
            </a:r>
            <a:r>
              <a:rPr lang="es-ES" b="1" dirty="0">
                <a:solidFill>
                  <a:schemeClr val="tx1">
                    <a:lumMod val="85000"/>
                    <a:lumOff val="15000"/>
                  </a:schemeClr>
                </a:solidFill>
                <a:latin typeface="Arial" panose="020B0604020202020204" pitchFamily="34" charset="0"/>
                <a:cs typeface="Arial" panose="020B0604020202020204" pitchFamily="34" charset="0"/>
              </a:rPr>
              <a:t>,</a:t>
            </a:r>
            <a:r>
              <a:rPr lang="es-ES" dirty="0">
                <a:solidFill>
                  <a:schemeClr val="tx1">
                    <a:lumMod val="85000"/>
                    <a:lumOff val="15000"/>
                  </a:schemeClr>
                </a:solidFill>
                <a:latin typeface="Arial" panose="020B0604020202020204" pitchFamily="34" charset="0"/>
                <a:cs typeface="Arial" panose="020B0604020202020204" pitchFamily="34" charset="0"/>
              </a:rPr>
              <a:t> en pequeñas dosis en nuestro cerebro. </a:t>
            </a:r>
          </a:p>
          <a:p>
            <a:pPr lvl="1" algn="just" defTabSz="942975">
              <a:lnSpc>
                <a:spcPct val="150000"/>
              </a:lnSpc>
              <a:buClr>
                <a:srgbClr val="F07F09"/>
              </a:buClr>
              <a:buFont typeface="Wingdings" panose="05000000000000000000" pitchFamily="2" charset="2"/>
              <a:buChar char="§"/>
            </a:pPr>
            <a:r>
              <a:rPr lang="es-ES" dirty="0">
                <a:solidFill>
                  <a:schemeClr val="tx1">
                    <a:lumMod val="85000"/>
                    <a:lumOff val="15000"/>
                  </a:schemeClr>
                </a:solidFill>
                <a:latin typeface="Arial" panose="020B0604020202020204" pitchFamily="34" charset="0"/>
                <a:cs typeface="Arial" panose="020B0604020202020204" pitchFamily="34" charset="0"/>
              </a:rPr>
              <a:t>En la mayoría de TDAH no se produce esto, por lo que no hay motivación a largo plazo.</a:t>
            </a:r>
          </a:p>
        </p:txBody>
      </p:sp>
      <p:sp>
        <p:nvSpPr>
          <p:cNvPr id="9" name="CuadroTexto 8"/>
          <p:cNvSpPr txBox="1"/>
          <p:nvPr/>
        </p:nvSpPr>
        <p:spPr>
          <a:xfrm>
            <a:off x="2699792" y="4077072"/>
            <a:ext cx="6121102" cy="2585323"/>
          </a:xfrm>
          <a:prstGeom prst="rect">
            <a:avLst/>
          </a:prstGeom>
          <a:ln>
            <a:solidFill>
              <a:srgbClr val="F07F09"/>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lnSpc>
                <a:spcPct val="150000"/>
              </a:lnSpc>
              <a:buClr>
                <a:srgbClr val="F07F09"/>
              </a:buClr>
            </a:pPr>
            <a:r>
              <a:rPr lang="es-ES" b="1" dirty="0">
                <a:solidFill>
                  <a:srgbClr val="F07F09"/>
                </a:solidFill>
                <a:latin typeface="Arial" panose="020B0604020202020204" pitchFamily="34" charset="0"/>
                <a:cs typeface="Arial" panose="020B0604020202020204" pitchFamily="34" charset="0"/>
              </a:rPr>
              <a:t>Consecuencias en el modo de educar</a:t>
            </a:r>
            <a:r>
              <a:rPr lang="es-ES" dirty="0">
                <a:solidFill>
                  <a:srgbClr val="F07F09"/>
                </a:solidFill>
                <a:latin typeface="Arial" panose="020B0604020202020204" pitchFamily="34" charset="0"/>
                <a:cs typeface="Arial" panose="020B0604020202020204" pitchFamily="34" charset="0"/>
              </a:rPr>
              <a:t>: </a:t>
            </a:r>
          </a:p>
          <a:p>
            <a:pPr lvl="1" algn="just">
              <a:lnSpc>
                <a:spcPct val="150000"/>
              </a:lnSpc>
              <a:buClr>
                <a:srgbClr val="F07F09"/>
              </a:buClr>
              <a:buFont typeface="Wingdings" panose="05000000000000000000" pitchFamily="2" charset="2"/>
              <a:buChar char="§"/>
            </a:pPr>
            <a:r>
              <a:rPr lang="es-ES" dirty="0">
                <a:solidFill>
                  <a:schemeClr val="tx1">
                    <a:lumMod val="85000"/>
                    <a:lumOff val="15000"/>
                  </a:schemeClr>
                </a:solidFill>
                <a:latin typeface="Arial" panose="020B0604020202020204" pitchFamily="34" charset="0"/>
                <a:cs typeface="Arial" panose="020B0604020202020204" pitchFamily="34" charset="0"/>
              </a:rPr>
              <a:t>Para  mantenerles atentos hay que emplear </a:t>
            </a:r>
            <a:r>
              <a:rPr lang="es-ES" b="1" dirty="0">
                <a:solidFill>
                  <a:schemeClr val="tx1">
                    <a:lumMod val="85000"/>
                    <a:lumOff val="15000"/>
                  </a:schemeClr>
                </a:solidFill>
                <a:latin typeface="Arial" panose="020B0604020202020204" pitchFamily="34" charset="0"/>
                <a:cs typeface="Arial" panose="020B0604020202020204" pitchFamily="34" charset="0"/>
              </a:rPr>
              <a:t>estímulos potentes e inmediatos</a:t>
            </a:r>
            <a:r>
              <a:rPr lang="es-ES" dirty="0">
                <a:solidFill>
                  <a:schemeClr val="tx1">
                    <a:lumMod val="85000"/>
                    <a:lumOff val="15000"/>
                  </a:schemeClr>
                </a:solidFill>
                <a:latin typeface="Arial" panose="020B0604020202020204" pitchFamily="34" charset="0"/>
                <a:cs typeface="Arial" panose="020B0604020202020204" pitchFamily="34" charset="0"/>
              </a:rPr>
              <a:t>.</a:t>
            </a:r>
          </a:p>
          <a:p>
            <a:pPr lvl="1" algn="just">
              <a:lnSpc>
                <a:spcPct val="150000"/>
              </a:lnSpc>
              <a:buClr>
                <a:srgbClr val="F07F09"/>
              </a:buClr>
              <a:buFont typeface="Wingdings" panose="05000000000000000000" pitchFamily="2" charset="2"/>
              <a:buChar char="§"/>
            </a:pPr>
            <a:r>
              <a:rPr lang="es-ES" b="1" dirty="0">
                <a:solidFill>
                  <a:schemeClr val="tx1">
                    <a:lumMod val="85000"/>
                    <a:lumOff val="15000"/>
                  </a:schemeClr>
                </a:solidFill>
                <a:latin typeface="Arial" panose="020B0604020202020204" pitchFamily="34" charset="0"/>
                <a:cs typeface="Arial" panose="020B0604020202020204" pitchFamily="34" charset="0"/>
              </a:rPr>
              <a:t> </a:t>
            </a:r>
            <a:r>
              <a:rPr lang="es-ES" dirty="0">
                <a:solidFill>
                  <a:schemeClr val="tx1">
                    <a:lumMod val="85000"/>
                    <a:lumOff val="15000"/>
                  </a:schemeClr>
                </a:solidFill>
                <a:latin typeface="Arial" panose="020B0604020202020204" pitchFamily="34" charset="0"/>
                <a:cs typeface="Arial" panose="020B0604020202020204" pitchFamily="34" charset="0"/>
              </a:rPr>
              <a:t>Muy importante el tipo de </a:t>
            </a:r>
            <a:r>
              <a:rPr lang="es-ES" b="1" dirty="0" err="1">
                <a:solidFill>
                  <a:schemeClr val="tx1">
                    <a:lumMod val="85000"/>
                    <a:lumOff val="15000"/>
                  </a:schemeClr>
                </a:solidFill>
                <a:latin typeface="Arial" panose="020B0604020202020204" pitchFamily="34" charset="0"/>
                <a:cs typeface="Arial" panose="020B0604020202020204" pitchFamily="34" charset="0"/>
              </a:rPr>
              <a:t>feedback</a:t>
            </a:r>
            <a:r>
              <a:rPr lang="es-ES" b="1" dirty="0">
                <a:solidFill>
                  <a:schemeClr val="tx1">
                    <a:lumMod val="85000"/>
                    <a:lumOff val="15000"/>
                  </a:schemeClr>
                </a:solidFill>
                <a:latin typeface="Arial" panose="020B0604020202020204" pitchFamily="34" charset="0"/>
                <a:cs typeface="Arial" panose="020B0604020202020204" pitchFamily="34" charset="0"/>
              </a:rPr>
              <a:t> verbal                  </a:t>
            </a:r>
            <a:r>
              <a:rPr lang="es-ES" dirty="0">
                <a:solidFill>
                  <a:schemeClr val="tx1">
                    <a:lumMod val="85000"/>
                    <a:lumOff val="15000"/>
                  </a:schemeClr>
                </a:solidFill>
                <a:latin typeface="Arial" panose="020B0604020202020204" pitchFamily="34" charset="0"/>
                <a:cs typeface="Arial" panose="020B0604020202020204" pitchFamily="34" charset="0"/>
              </a:rPr>
              <a:t>que reciben, y el tipo de tareas en las que se les involucra. </a:t>
            </a:r>
          </a:p>
        </p:txBody>
      </p:sp>
      <p:sp>
        <p:nvSpPr>
          <p:cNvPr id="5" name="Flecha abajo 4"/>
          <p:cNvSpPr/>
          <p:nvPr/>
        </p:nvSpPr>
        <p:spPr bwMode="auto">
          <a:xfrm>
            <a:off x="5148064" y="3068960"/>
            <a:ext cx="1152128" cy="1152128"/>
          </a:xfrm>
          <a:prstGeom prst="downArrow">
            <a:avLst/>
          </a:prstGeom>
          <a:solidFill>
            <a:srgbClr val="F07F09"/>
          </a:solidFill>
          <a:ln w="9525" cap="flat" cmpd="sng" algn="ctr">
            <a:solidFill>
              <a:srgbClr val="F07F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1495586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DE7DCCA4-D75E-46E8-B57B-61D8B88596A1}"/>
              </a:ext>
            </a:extLst>
          </p:cNvPr>
          <p:cNvSpPr>
            <a:spLocks noGrp="1"/>
          </p:cNvSpPr>
          <p:nvPr>
            <p:ph type="title"/>
          </p:nvPr>
        </p:nvSpPr>
        <p:spPr>
          <a:xfrm>
            <a:off x="685798" y="153157"/>
            <a:ext cx="7770813" cy="1468438"/>
          </a:xfrm>
        </p:spPr>
        <p:txBody>
          <a:bodyPr/>
          <a:lstStyle/>
          <a:p>
            <a:pPr>
              <a:defRPr/>
            </a:pPr>
            <a:r>
              <a:rPr lang="es-ES" sz="3200" b="1" spc="-1" dirty="0">
                <a:solidFill>
                  <a:srgbClr val="FF6600"/>
                </a:solidFill>
                <a:latin typeface="Arial "/>
                <a:ea typeface="+mn-ea"/>
                <a:cs typeface="+mn-cs"/>
              </a:rPr>
              <a:t>MEJORAR LA BAJA TOLERANCIA A LA FRUSTRACIÓN </a:t>
            </a:r>
          </a:p>
        </p:txBody>
      </p:sp>
      <p:sp>
        <p:nvSpPr>
          <p:cNvPr id="87043" name="Marcador de contenido 4">
            <a:extLst>
              <a:ext uri="{FF2B5EF4-FFF2-40B4-BE49-F238E27FC236}">
                <a16:creationId xmlns:a16="http://schemas.microsoft.com/office/drawing/2014/main" id="{22149E61-FA09-4BBD-9501-9D7B417684E5}"/>
              </a:ext>
            </a:extLst>
          </p:cNvPr>
          <p:cNvSpPr>
            <a:spLocks noGrp="1" noChangeArrowheads="1"/>
          </p:cNvSpPr>
          <p:nvPr>
            <p:ph idx="1"/>
          </p:nvPr>
        </p:nvSpPr>
        <p:spPr>
          <a:xfrm>
            <a:off x="363157" y="1629279"/>
            <a:ext cx="8228013" cy="4524375"/>
          </a:xfrm>
        </p:spPr>
        <p:txBody>
          <a:bodyPr/>
          <a:lstStyle/>
          <a:p>
            <a:r>
              <a:rPr lang="es-ES" altLang="es-ES" sz="2000" b="1" dirty="0">
                <a:latin typeface="Arial "/>
              </a:rPr>
              <a:t>Ajustar las expectativas </a:t>
            </a:r>
            <a:r>
              <a:rPr lang="es-ES" altLang="es-ES" sz="2000" dirty="0">
                <a:latin typeface="Arial "/>
              </a:rPr>
              <a:t>a las características del alumnado: </a:t>
            </a:r>
          </a:p>
        </p:txBody>
      </p:sp>
      <p:graphicFrame>
        <p:nvGraphicFramePr>
          <p:cNvPr id="9" name="Diagrama 8">
            <a:extLst>
              <a:ext uri="{FF2B5EF4-FFF2-40B4-BE49-F238E27FC236}">
                <a16:creationId xmlns:a16="http://schemas.microsoft.com/office/drawing/2014/main" id="{D11F0939-9928-42BB-9C63-F0A1B2600794}"/>
              </a:ext>
            </a:extLst>
          </p:cNvPr>
          <p:cNvGraphicFramePr/>
          <p:nvPr>
            <p:extLst>
              <p:ext uri="{D42A27DB-BD31-4B8C-83A1-F6EECF244321}">
                <p14:modId xmlns:p14="http://schemas.microsoft.com/office/powerpoint/2010/main" val="4245732094"/>
              </p:ext>
            </p:extLst>
          </p:nvPr>
        </p:nvGraphicFramePr>
        <p:xfrm>
          <a:off x="0" y="2272906"/>
          <a:ext cx="8954328" cy="38884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304201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AB69A137-799F-4CB8-AC93-0B82CD10F389}"/>
              </a:ext>
            </a:extLst>
          </p:cNvPr>
          <p:cNvSpPr/>
          <p:nvPr/>
        </p:nvSpPr>
        <p:spPr bwMode="auto">
          <a:xfrm>
            <a:off x="414338" y="3789363"/>
            <a:ext cx="8315325" cy="1055687"/>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Nos anticipamos a la frustración social: aprender sobre la interpretación de los códigos y cómo actuar en consecuencia.</a:t>
            </a:r>
          </a:p>
        </p:txBody>
      </p:sp>
      <p:sp>
        <p:nvSpPr>
          <p:cNvPr id="9" name="Rectángulo: esquinas redondeadas 8">
            <a:extLst>
              <a:ext uri="{FF2B5EF4-FFF2-40B4-BE49-F238E27FC236}">
                <a16:creationId xmlns:a16="http://schemas.microsoft.com/office/drawing/2014/main" id="{5614BF98-5B17-4A0B-91D2-BBCABAA7AAE3}"/>
              </a:ext>
            </a:extLst>
          </p:cNvPr>
          <p:cNvSpPr/>
          <p:nvPr/>
        </p:nvSpPr>
        <p:spPr bwMode="auto">
          <a:xfrm>
            <a:off x="430213" y="2822575"/>
            <a:ext cx="8318500" cy="690563"/>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Empleamos estrategias de expectativas y refuerzo positivo. </a:t>
            </a:r>
          </a:p>
        </p:txBody>
      </p:sp>
      <p:sp>
        <p:nvSpPr>
          <p:cNvPr id="10" name="Rectángulo: esquinas redondeadas 9">
            <a:extLst>
              <a:ext uri="{FF2B5EF4-FFF2-40B4-BE49-F238E27FC236}">
                <a16:creationId xmlns:a16="http://schemas.microsoft.com/office/drawing/2014/main" id="{4308A990-8953-44A2-B6B5-A29586E57372}"/>
              </a:ext>
            </a:extLst>
          </p:cNvPr>
          <p:cNvSpPr/>
          <p:nvPr/>
        </p:nvSpPr>
        <p:spPr bwMode="auto">
          <a:xfrm>
            <a:off x="414338" y="1749425"/>
            <a:ext cx="8315325" cy="800100"/>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Incrementamos el nivel de exigencia de acuerdo con los resultados obtenidos.</a:t>
            </a:r>
          </a:p>
        </p:txBody>
      </p:sp>
      <p:sp>
        <p:nvSpPr>
          <p:cNvPr id="5" name="Título 3">
            <a:extLst>
              <a:ext uri="{FF2B5EF4-FFF2-40B4-BE49-F238E27FC236}">
                <a16:creationId xmlns:a16="http://schemas.microsoft.com/office/drawing/2014/main" id="{3D111405-BE04-4791-B030-D428D1541881}"/>
              </a:ext>
            </a:extLst>
          </p:cNvPr>
          <p:cNvSpPr>
            <a:spLocks noGrp="1"/>
          </p:cNvSpPr>
          <p:nvPr>
            <p:ph type="title"/>
          </p:nvPr>
        </p:nvSpPr>
        <p:spPr>
          <a:xfrm>
            <a:off x="439276" y="290575"/>
            <a:ext cx="7770813" cy="1468438"/>
          </a:xfrm>
        </p:spPr>
        <p:txBody>
          <a:bodyPr/>
          <a:lstStyle/>
          <a:p>
            <a:pPr algn="ctr">
              <a:defRPr/>
            </a:pPr>
            <a:r>
              <a:rPr lang="es-ES" sz="3200" b="1" spc="-1" dirty="0">
                <a:solidFill>
                  <a:srgbClr val="FF6600"/>
                </a:solidFill>
                <a:latin typeface="Arial "/>
                <a:ea typeface="+mn-ea"/>
                <a:cs typeface="+mn-cs"/>
              </a:rPr>
              <a:t>MEJORAR LA BAJA TOLERANCIA A LA FRUSTRACIÓN </a:t>
            </a:r>
          </a:p>
        </p:txBody>
      </p:sp>
    </p:spTree>
    <p:extLst>
      <p:ext uri="{BB962C8B-B14F-4D97-AF65-F5344CB8AC3E}">
        <p14:creationId xmlns:p14="http://schemas.microsoft.com/office/powerpoint/2010/main" val="9050302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9"/>
          <p:cNvSpPr txBox="1">
            <a:spLocks noGrp="1"/>
          </p:cNvSpPr>
          <p:nvPr>
            <p:ph type="title"/>
          </p:nvPr>
        </p:nvSpPr>
        <p:spPr>
          <a:xfrm>
            <a:off x="291409" y="1236289"/>
            <a:ext cx="8520600" cy="680543"/>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s" sz="2800" b="1" dirty="0">
                <a:solidFill>
                  <a:srgbClr val="FF6600"/>
                </a:solidFill>
                <a:latin typeface="Arial" panose="020B0604020202020204" pitchFamily="34" charset="0"/>
                <a:cs typeface="Arial" panose="020B0604020202020204" pitchFamily="34" charset="0"/>
              </a:rPr>
              <a:t>Pautas para gestionar un descontrol emocional</a:t>
            </a:r>
            <a:endParaRPr sz="2400" b="1" dirty="0">
              <a:solidFill>
                <a:srgbClr val="FF6600"/>
              </a:solidFill>
              <a:latin typeface="Arial" panose="020B0604020202020204" pitchFamily="34" charset="0"/>
              <a:cs typeface="Arial" panose="020B0604020202020204" pitchFamily="34" charset="0"/>
            </a:endParaRPr>
          </a:p>
        </p:txBody>
      </p:sp>
      <p:sp>
        <p:nvSpPr>
          <p:cNvPr id="102" name="Google Shape;102;p19"/>
          <p:cNvSpPr txBox="1">
            <a:spLocks noGrp="1"/>
          </p:cNvSpPr>
          <p:nvPr>
            <p:ph type="body" idx="4294967295"/>
          </p:nvPr>
        </p:nvSpPr>
        <p:spPr>
          <a:xfrm>
            <a:off x="291409" y="2014008"/>
            <a:ext cx="6962557" cy="4553711"/>
          </a:xfrm>
          <a:prstGeom prst="rect">
            <a:avLst/>
          </a:prstGeom>
        </p:spPr>
        <p:txBody>
          <a:bodyPr spcFirstLastPara="1" vert="horz" wrap="square" lIns="91425" tIns="91425" rIns="91425" bIns="91425" numCol="1" anchor="t" anchorCtr="0" compatLnSpc="1">
            <a:prstTxWarp prst="textNoShape">
              <a:avLst/>
            </a:prstTxWarp>
            <a:noAutofit/>
          </a:bodyPr>
          <a:lstStyle/>
          <a:p>
            <a:pPr marL="342900" algn="just">
              <a:buClr>
                <a:srgbClr val="FF6600"/>
              </a:buClr>
              <a:buSzPct val="100000"/>
              <a:buFont typeface="Wingdings" panose="05000000000000000000" pitchFamily="2" charset="2"/>
              <a:buChar char="§"/>
            </a:pPr>
            <a:r>
              <a:rPr lang="es-ES" sz="2000" dirty="0">
                <a:latin typeface="Arial" panose="020B0604020202020204" pitchFamily="34" charset="0"/>
                <a:cs typeface="Arial" panose="020B0604020202020204" pitchFamily="34" charset="0"/>
              </a:rPr>
              <a:t>Siempre tiene que primar el </a:t>
            </a:r>
            <a:r>
              <a:rPr lang="es-ES" sz="2000" b="1" dirty="0">
                <a:solidFill>
                  <a:srgbClr val="FF6600"/>
                </a:solidFill>
                <a:latin typeface="Arial" panose="020B0604020202020204" pitchFamily="34" charset="0"/>
                <a:cs typeface="Arial" panose="020B0604020202020204" pitchFamily="34" charset="0"/>
              </a:rPr>
              <a:t>afecto</a:t>
            </a:r>
            <a:r>
              <a:rPr lang="es-ES" sz="2000" dirty="0">
                <a:latin typeface="Arial" panose="020B0604020202020204" pitchFamily="34" charset="0"/>
                <a:cs typeface="Arial" panose="020B0604020202020204" pitchFamily="34" charset="0"/>
              </a:rPr>
              <a:t> en estas situaciones y nuestro objetivo es la calma (da igual lo grave que sea lo que haya sucedido).</a:t>
            </a:r>
            <a:endParaRPr lang="es" sz="2000" dirty="0">
              <a:latin typeface="Arial" panose="020B0604020202020204" pitchFamily="34" charset="0"/>
              <a:cs typeface="Arial" panose="020B0604020202020204" pitchFamily="34" charset="0"/>
            </a:endParaRPr>
          </a:p>
          <a:p>
            <a:pPr marL="342900" algn="just">
              <a:lnSpc>
                <a:spcPct val="100000"/>
              </a:lnSpc>
              <a:buClr>
                <a:srgbClr val="FF6600"/>
              </a:buClr>
              <a:buSzPct val="100000"/>
              <a:buFont typeface="Wingdings" panose="05000000000000000000" pitchFamily="2" charset="2"/>
              <a:buChar char="§"/>
            </a:pPr>
            <a:r>
              <a:rPr lang="es" sz="2000" dirty="0">
                <a:latin typeface="Arial" panose="020B0604020202020204" pitchFamily="34" charset="0"/>
                <a:cs typeface="Arial" panose="020B0604020202020204" pitchFamily="34" charset="0"/>
              </a:rPr>
              <a:t>Intentad </a:t>
            </a:r>
            <a:r>
              <a:rPr lang="es" sz="2000" b="1" dirty="0">
                <a:solidFill>
                  <a:srgbClr val="FF6600"/>
                </a:solidFill>
                <a:latin typeface="Arial" panose="020B0604020202020204" pitchFamily="34" charset="0"/>
                <a:cs typeface="Arial" panose="020B0604020202020204" pitchFamily="34" charset="0"/>
              </a:rPr>
              <a:t>poner en palabras los sentimientos y emociones </a:t>
            </a:r>
            <a:r>
              <a:rPr lang="es" sz="2000" dirty="0">
                <a:latin typeface="Arial" panose="020B0604020202020204" pitchFamily="34" charset="0"/>
                <a:cs typeface="Arial" panose="020B0604020202020204" pitchFamily="34" charset="0"/>
              </a:rPr>
              <a:t>del niño o niña. Siempre que se vea la oportunidad aprovechad para traducir los comportamientos y sentimientos a palabras.</a:t>
            </a:r>
            <a:endParaRPr sz="2000" dirty="0">
              <a:latin typeface="Arial" panose="020B0604020202020204" pitchFamily="34" charset="0"/>
              <a:cs typeface="Arial" panose="020B0604020202020204" pitchFamily="34" charset="0"/>
            </a:endParaRPr>
          </a:p>
          <a:p>
            <a:pPr marL="342900" algn="just">
              <a:lnSpc>
                <a:spcPct val="100000"/>
              </a:lnSpc>
              <a:spcBef>
                <a:spcPts val="600"/>
              </a:spcBef>
              <a:buClr>
                <a:srgbClr val="FF6600"/>
              </a:buClr>
              <a:buSzPct val="100000"/>
              <a:buFont typeface="Wingdings" panose="05000000000000000000" pitchFamily="2" charset="2"/>
              <a:buChar char="§"/>
            </a:pPr>
            <a:r>
              <a:rPr lang="es" sz="2000" dirty="0">
                <a:latin typeface="Arial" panose="020B0604020202020204" pitchFamily="34" charset="0"/>
                <a:cs typeface="Arial" panose="020B0604020202020204" pitchFamily="34" charset="0"/>
              </a:rPr>
              <a:t>Cada vez que aparece el </a:t>
            </a:r>
            <a:r>
              <a:rPr lang="es" sz="2000" b="1" dirty="0">
                <a:solidFill>
                  <a:srgbClr val="FF6600"/>
                </a:solidFill>
                <a:latin typeface="Arial" panose="020B0604020202020204" pitchFamily="34" charset="0"/>
                <a:cs typeface="Arial" panose="020B0604020202020204" pitchFamily="34" charset="0"/>
              </a:rPr>
              <a:t>descontrol: ignorar </a:t>
            </a:r>
            <a:r>
              <a:rPr lang="es" sz="2000" dirty="0">
                <a:latin typeface="Arial" panose="020B0604020202020204" pitchFamily="34" charset="0"/>
                <a:cs typeface="Arial" panose="020B0604020202020204" pitchFamily="34" charset="0"/>
              </a:rPr>
              <a:t>este comportamiento y continuar haciendo lo que se estaba realizando. Decidle al niño o niña cómo os hace sentir su comportamiento.</a:t>
            </a:r>
            <a:endParaRPr sz="2000" dirty="0">
              <a:latin typeface="Arial" panose="020B0604020202020204" pitchFamily="34" charset="0"/>
              <a:cs typeface="Arial" panose="020B0604020202020204" pitchFamily="34" charset="0"/>
            </a:endParaRPr>
          </a:p>
          <a:p>
            <a:pPr marL="342900" algn="just">
              <a:spcBef>
                <a:spcPts val="600"/>
              </a:spcBef>
              <a:buClr>
                <a:srgbClr val="FF6600"/>
              </a:buClr>
              <a:buSzPct val="100000"/>
              <a:buFont typeface="Wingdings" panose="05000000000000000000" pitchFamily="2" charset="2"/>
              <a:buChar char="§"/>
            </a:pPr>
            <a:r>
              <a:rPr lang="es" sz="2000" dirty="0">
                <a:latin typeface="Arial" panose="020B0604020202020204" pitchFamily="34" charset="0"/>
                <a:cs typeface="Arial" panose="020B0604020202020204" pitchFamily="34" charset="0"/>
              </a:rPr>
              <a:t>Anunciad la </a:t>
            </a:r>
            <a:r>
              <a:rPr lang="es" sz="2000" b="1" dirty="0">
                <a:solidFill>
                  <a:srgbClr val="FF6600"/>
                </a:solidFill>
                <a:latin typeface="Arial" panose="020B0604020202020204" pitchFamily="34" charset="0"/>
                <a:cs typeface="Arial" panose="020B0604020202020204" pitchFamily="34" charset="0"/>
              </a:rPr>
              <a:t>conducta alternativa </a:t>
            </a:r>
            <a:r>
              <a:rPr lang="es" sz="2000" dirty="0">
                <a:latin typeface="Arial" panose="020B0604020202020204" pitchFamily="34" charset="0"/>
                <a:cs typeface="Arial" panose="020B0604020202020204" pitchFamily="34" charset="0"/>
              </a:rPr>
              <a:t>que se espera que se lleve a cabo.</a:t>
            </a:r>
          </a:p>
          <a:p>
            <a:pPr marL="342900" algn="just">
              <a:spcBef>
                <a:spcPts val="1600"/>
              </a:spcBef>
              <a:buClr>
                <a:srgbClr val="FF6600"/>
              </a:buClr>
              <a:buSzPct val="100000"/>
              <a:buFont typeface="Wingdings" panose="05000000000000000000" pitchFamily="2" charset="2"/>
              <a:buChar char="§"/>
            </a:pPr>
            <a:endParaRPr sz="2000" dirty="0">
              <a:latin typeface="Arial" panose="020B0604020202020204" pitchFamily="34" charset="0"/>
              <a:cs typeface="Arial" panose="020B0604020202020204" pitchFamily="34" charset="0"/>
            </a:endParaRPr>
          </a:p>
          <a:p>
            <a:pPr marL="342900" algn="just">
              <a:spcBef>
                <a:spcPts val="1600"/>
              </a:spcBef>
              <a:buClr>
                <a:srgbClr val="FF6600"/>
              </a:buClr>
              <a:buSzPct val="100000"/>
              <a:buFont typeface="Wingdings" panose="05000000000000000000" pitchFamily="2" charset="2"/>
              <a:buChar char="§"/>
            </a:pPr>
            <a:endParaRPr sz="2000" dirty="0">
              <a:latin typeface="Arial" panose="020B0604020202020204" pitchFamily="34" charset="0"/>
              <a:cs typeface="Arial" panose="020B0604020202020204" pitchFamily="34" charset="0"/>
            </a:endParaRPr>
          </a:p>
          <a:p>
            <a:pPr marL="342900" algn="just">
              <a:spcBef>
                <a:spcPts val="1600"/>
              </a:spcBef>
              <a:spcAft>
                <a:spcPts val="1600"/>
              </a:spcAft>
              <a:buClr>
                <a:srgbClr val="FF6600"/>
              </a:buClr>
              <a:buSzPct val="100000"/>
              <a:buFont typeface="Wingdings" panose="05000000000000000000" pitchFamily="2" charset="2"/>
              <a:buChar char="§"/>
            </a:pPr>
            <a:endParaRPr sz="2000" dirty="0">
              <a:latin typeface="Arial" panose="020B0604020202020204" pitchFamily="34" charset="0"/>
              <a:cs typeface="Arial" panose="020B0604020202020204" pitchFamily="34" charset="0"/>
            </a:endParaRPr>
          </a:p>
        </p:txBody>
      </p:sp>
      <p:sp>
        <p:nvSpPr>
          <p:cNvPr id="6"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1011195" y="165470"/>
            <a:ext cx="7509204" cy="973643"/>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DESCONTROLES EMOCIONALES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422395885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0"/>
          <p:cNvSpPr txBox="1">
            <a:spLocks noGrp="1"/>
          </p:cNvSpPr>
          <p:nvPr>
            <p:ph type="body" idx="4294967295"/>
          </p:nvPr>
        </p:nvSpPr>
        <p:spPr>
          <a:xfrm>
            <a:off x="291409" y="1963938"/>
            <a:ext cx="8500309" cy="5671850"/>
          </a:xfrm>
          <a:prstGeom prst="rect">
            <a:avLst/>
          </a:prstGeom>
        </p:spPr>
        <p:txBody>
          <a:bodyPr spcFirstLastPara="1" vert="horz" wrap="square" lIns="91425" tIns="91425" rIns="91425" bIns="91425" numCol="1" anchor="t" anchorCtr="0" compatLnSpc="1">
            <a:prstTxWarp prst="textNoShape">
              <a:avLst/>
            </a:prstTxWarp>
            <a:noAutofit/>
          </a:bodyPr>
          <a:lstStyle/>
          <a:p>
            <a:pPr marL="342900" algn="just">
              <a:spcBef>
                <a:spcPts val="1600"/>
              </a:spcBef>
              <a:buClr>
                <a:srgbClr val="FF6600"/>
              </a:buClr>
              <a:buSzPct val="100000"/>
              <a:buFont typeface="Wingdings" panose="05000000000000000000" pitchFamily="2" charset="2"/>
              <a:buChar char="§"/>
            </a:pPr>
            <a:r>
              <a:rPr lang="es-ES" sz="2000" b="1" dirty="0">
                <a:solidFill>
                  <a:srgbClr val="FF6600"/>
                </a:solidFill>
                <a:latin typeface="Arial" panose="020B0604020202020204" pitchFamily="34" charset="0"/>
                <a:cs typeface="Arial" panose="020B0604020202020204" pitchFamily="34" charset="0"/>
              </a:rPr>
              <a:t>Retirarse de la situación </a:t>
            </a:r>
            <a:r>
              <a:rPr lang="es-ES" sz="2000" dirty="0">
                <a:latin typeface="Arial" panose="020B0604020202020204" pitchFamily="34" charset="0"/>
                <a:cs typeface="Arial" panose="020B0604020202020204" pitchFamily="34" charset="0"/>
              </a:rPr>
              <a:t>y esperar un tiempo prudencial. Si el niño o niña mantiene su actitud, volver a retirarse o </a:t>
            </a:r>
            <a:r>
              <a:rPr lang="es-ES" sz="2000" b="1" dirty="0">
                <a:solidFill>
                  <a:srgbClr val="FF6600"/>
                </a:solidFill>
                <a:latin typeface="Arial" panose="020B0604020202020204" pitchFamily="34" charset="0"/>
                <a:cs typeface="Arial" panose="020B0604020202020204" pitchFamily="34" charset="0"/>
              </a:rPr>
              <a:t>empezar a hacer algo como si no pasara nada</a:t>
            </a:r>
            <a:r>
              <a:rPr lang="es-ES" sz="2000" dirty="0">
                <a:latin typeface="Arial" panose="020B0604020202020204" pitchFamily="34" charset="0"/>
                <a:cs typeface="Arial" panose="020B0604020202020204" pitchFamily="34" charset="0"/>
              </a:rPr>
              <a:t>. Es muy importante que niño no reciba ningún tipo de atención por vuestra parte: </a:t>
            </a:r>
          </a:p>
          <a:p>
            <a:pPr marL="0" indent="0" algn="ctr">
              <a:spcBef>
                <a:spcPts val="1600"/>
              </a:spcBef>
              <a:buClr>
                <a:srgbClr val="FF6600"/>
              </a:buClr>
              <a:buSzPct val="100000"/>
              <a:buNone/>
            </a:pPr>
            <a:r>
              <a:rPr lang="es-ES" sz="2000" dirty="0">
                <a:latin typeface="Arial" panose="020B0604020202020204" pitchFamily="34" charset="0"/>
                <a:cs typeface="Arial" panose="020B0604020202020204" pitchFamily="34" charset="0"/>
              </a:rPr>
              <a:t>lo que implica que no debemos hablarle, quedarnos mirándolo, cogerle el brazo, darle un grito… Ya que con ello volveríamos a prestarle atención y, sin querer, reforzamos la conducta negativa.</a:t>
            </a:r>
            <a:endParaRPr lang="es" sz="2000" dirty="0">
              <a:latin typeface="Arial" panose="020B0604020202020204" pitchFamily="34" charset="0"/>
              <a:cs typeface="Arial" panose="020B0604020202020204" pitchFamily="34" charset="0"/>
            </a:endParaRPr>
          </a:p>
          <a:p>
            <a:pPr marL="342900" algn="just">
              <a:spcBef>
                <a:spcPts val="1600"/>
              </a:spcBef>
              <a:buClr>
                <a:srgbClr val="FF6600"/>
              </a:buClr>
              <a:buSzPct val="100000"/>
              <a:buFont typeface="Wingdings" panose="05000000000000000000" pitchFamily="2" charset="2"/>
              <a:buChar char="§"/>
            </a:pPr>
            <a:r>
              <a:rPr lang="es" sz="2000" b="1" dirty="0">
                <a:solidFill>
                  <a:srgbClr val="FF6600"/>
                </a:solidFill>
                <a:latin typeface="Arial" panose="020B0604020202020204" pitchFamily="34" charset="0"/>
                <a:cs typeface="Arial" panose="020B0604020202020204" pitchFamily="34" charset="0"/>
              </a:rPr>
              <a:t>No intentar razonar con él/ella en ese momento</a:t>
            </a:r>
            <a:r>
              <a:rPr lang="es" sz="2000" dirty="0">
                <a:latin typeface="Arial" panose="020B0604020202020204" pitchFamily="34" charset="0"/>
                <a:cs typeface="Arial" panose="020B0604020202020204" pitchFamily="34" charset="0"/>
              </a:rPr>
              <a:t>. Cuando está inmerso en esta situación, no es capaz de escuchar a nadie, está fuera de control y no es el momento de amenazarlo ni hacer tratos para que se calme.</a:t>
            </a:r>
            <a:endParaRPr sz="2000" dirty="0">
              <a:latin typeface="Arial" panose="020B0604020202020204" pitchFamily="34" charset="0"/>
              <a:cs typeface="Arial" panose="020B0604020202020204" pitchFamily="34" charset="0"/>
            </a:endParaRPr>
          </a:p>
          <a:p>
            <a:pPr marL="342900" algn="just">
              <a:spcBef>
                <a:spcPts val="1600"/>
              </a:spcBef>
              <a:buClr>
                <a:srgbClr val="FF6600"/>
              </a:buClr>
              <a:buSzPct val="100000"/>
              <a:buFont typeface="Wingdings" panose="05000000000000000000" pitchFamily="2" charset="2"/>
              <a:buChar char="§"/>
            </a:pPr>
            <a:endParaRPr sz="2000" dirty="0">
              <a:latin typeface="Arial" panose="020B0604020202020204" pitchFamily="34" charset="0"/>
              <a:cs typeface="Arial" panose="020B0604020202020204" pitchFamily="34" charset="0"/>
            </a:endParaRPr>
          </a:p>
          <a:p>
            <a:pPr marL="342900" algn="just">
              <a:spcBef>
                <a:spcPts val="1600"/>
              </a:spcBef>
              <a:spcAft>
                <a:spcPts val="1600"/>
              </a:spcAft>
              <a:buClr>
                <a:srgbClr val="FF6600"/>
              </a:buClr>
              <a:buSzPct val="100000"/>
              <a:buFont typeface="Wingdings" panose="05000000000000000000" pitchFamily="2" charset="2"/>
              <a:buChar char="§"/>
            </a:pPr>
            <a:endParaRPr sz="2000" dirty="0">
              <a:latin typeface="Arial" panose="020B0604020202020204" pitchFamily="34" charset="0"/>
              <a:cs typeface="Arial" panose="020B0604020202020204" pitchFamily="34" charset="0"/>
            </a:endParaRPr>
          </a:p>
        </p:txBody>
      </p:sp>
      <p:sp>
        <p:nvSpPr>
          <p:cNvPr id="4" name="Google Shape;101;p19"/>
          <p:cNvSpPr txBox="1">
            <a:spLocks noGrp="1"/>
          </p:cNvSpPr>
          <p:nvPr>
            <p:ph type="title"/>
          </p:nvPr>
        </p:nvSpPr>
        <p:spPr>
          <a:xfrm>
            <a:off x="291409" y="1236289"/>
            <a:ext cx="8520600" cy="680543"/>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s" sz="2800" b="1" dirty="0">
                <a:solidFill>
                  <a:srgbClr val="FF6600"/>
                </a:solidFill>
                <a:latin typeface="Arial" panose="020B0604020202020204" pitchFamily="34" charset="0"/>
                <a:cs typeface="Arial" panose="020B0604020202020204" pitchFamily="34" charset="0"/>
              </a:rPr>
              <a:t>Pautas para gestionar un descontrol emocional</a:t>
            </a:r>
            <a:endParaRPr sz="2400" b="1" dirty="0">
              <a:solidFill>
                <a:srgbClr val="FF6600"/>
              </a:solidFill>
              <a:latin typeface="Arial" panose="020B0604020202020204" pitchFamily="34" charset="0"/>
              <a:cs typeface="Arial" panose="020B0604020202020204" pitchFamily="34" charset="0"/>
            </a:endParaRPr>
          </a:p>
        </p:txBody>
      </p:sp>
      <p:sp>
        <p:nvSpPr>
          <p:cNvPr id="5"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1011195" y="165470"/>
            <a:ext cx="7509204" cy="973643"/>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DESCONTROLES EMOCIONALES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6319180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1"/>
          <p:cNvSpPr txBox="1">
            <a:spLocks noGrp="1"/>
          </p:cNvSpPr>
          <p:nvPr>
            <p:ph type="body" idx="4294967295"/>
          </p:nvPr>
        </p:nvSpPr>
        <p:spPr>
          <a:xfrm>
            <a:off x="258016" y="1844824"/>
            <a:ext cx="6865488" cy="4824536"/>
          </a:xfrm>
          <a:prstGeom prst="rect">
            <a:avLst/>
          </a:prstGeom>
        </p:spPr>
        <p:txBody>
          <a:bodyPr spcFirstLastPara="1" vert="horz" wrap="square" lIns="91425" tIns="91425" rIns="91425" bIns="91425" numCol="1" anchor="t" anchorCtr="0" compatLnSpc="1">
            <a:prstTxWarp prst="textNoShape">
              <a:avLst/>
            </a:prstTxWarp>
            <a:noAutofit/>
          </a:bodyPr>
          <a:lstStyle/>
          <a:p>
            <a:pPr marL="342900" algn="just">
              <a:buClr>
                <a:srgbClr val="FF6600"/>
              </a:buClr>
              <a:buFont typeface="Wingdings" panose="05000000000000000000" pitchFamily="2" charset="2"/>
              <a:buChar char="§"/>
            </a:pPr>
            <a:r>
              <a:rPr lang="es" sz="2000" b="1" dirty="0">
                <a:solidFill>
                  <a:srgbClr val="FF6600"/>
                </a:solidFill>
                <a:latin typeface="Arial" panose="020B0604020202020204" pitchFamily="34" charset="0"/>
                <a:cs typeface="Arial" panose="020B0604020202020204" pitchFamily="34" charset="0"/>
              </a:rPr>
              <a:t>Nunca ceder ante un episodio de descontrol</a:t>
            </a:r>
            <a:r>
              <a:rPr lang="es" sz="2000" dirty="0">
                <a:latin typeface="Arial" panose="020B0604020202020204" pitchFamily="34" charset="0"/>
                <a:cs typeface="Arial" panose="020B0604020202020204" pitchFamily="34" charset="0"/>
              </a:rPr>
              <a:t>, ya que el niño o niña sabrá que el descontrol hace que agotéis vuestro límite y la próxima vez, cuando no consiga algo o se enfade por cualquier otra cosa, volverá a recurrir a la explosión para descargar su frustración.</a:t>
            </a:r>
            <a:endParaRPr sz="2000" dirty="0">
              <a:latin typeface="Arial" panose="020B0604020202020204" pitchFamily="34" charset="0"/>
              <a:cs typeface="Arial" panose="020B0604020202020204" pitchFamily="34" charset="0"/>
            </a:endParaRPr>
          </a:p>
          <a:p>
            <a:pPr marL="342900" algn="just">
              <a:spcBef>
                <a:spcPts val="1600"/>
              </a:spcBef>
              <a:spcAft>
                <a:spcPts val="1600"/>
              </a:spcAft>
              <a:buClr>
                <a:srgbClr val="FF6600"/>
              </a:buClr>
              <a:buFont typeface="Wingdings" panose="05000000000000000000" pitchFamily="2" charset="2"/>
              <a:buChar char="§"/>
            </a:pPr>
            <a:r>
              <a:rPr lang="es" sz="2000" b="1" dirty="0">
                <a:solidFill>
                  <a:srgbClr val="FF6600"/>
                </a:solidFill>
                <a:latin typeface="Arial" panose="020B0604020202020204" pitchFamily="34" charset="0"/>
                <a:cs typeface="Arial" panose="020B0604020202020204" pitchFamily="34" charset="0"/>
              </a:rPr>
              <a:t>Mantened la calma: </a:t>
            </a:r>
            <a:r>
              <a:rPr lang="es" sz="2000" dirty="0">
                <a:latin typeface="Arial" panose="020B0604020202020204" pitchFamily="34" charset="0"/>
                <a:cs typeface="Arial" panose="020B0604020202020204" pitchFamily="34" charset="0"/>
              </a:rPr>
              <a:t>si os enfadáis y le gritáis solo va a empeorar la situación. Si identificáis que estáis perdiendo los nervios, salid del aula y respirad con calma hasta que volváis a recuperar la perspectiva. El objetivo es demostrarle al niño que se pueden gestionar las emociones de otro modo. Debéis ser </a:t>
            </a:r>
            <a:r>
              <a:rPr lang="es" sz="2000" b="1" dirty="0">
                <a:solidFill>
                  <a:srgbClr val="FF6600"/>
                </a:solidFill>
                <a:latin typeface="Arial" panose="020B0604020202020204" pitchFamily="34" charset="0"/>
                <a:cs typeface="Arial" panose="020B0604020202020204" pitchFamily="34" charset="0"/>
              </a:rPr>
              <a:t>un modelo a seguir</a:t>
            </a:r>
            <a:r>
              <a:rPr lang="es" sz="2000" dirty="0">
                <a:latin typeface="Arial" panose="020B0604020202020204" pitchFamily="34" charset="0"/>
                <a:cs typeface="Arial" panose="020B0604020202020204" pitchFamily="34" charset="0"/>
              </a:rPr>
              <a:t> (aunque sea muy difícil en ocasiones).</a:t>
            </a:r>
          </a:p>
          <a:p>
            <a:pPr marL="342900" algn="just">
              <a:spcBef>
                <a:spcPts val="1600"/>
              </a:spcBef>
              <a:spcAft>
                <a:spcPts val="1600"/>
              </a:spcAft>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Decidle nuevamente </a:t>
            </a:r>
            <a:r>
              <a:rPr lang="es-ES" sz="2000" b="1" dirty="0">
                <a:solidFill>
                  <a:srgbClr val="FF6600"/>
                </a:solidFill>
                <a:latin typeface="Arial" panose="020B0604020202020204" pitchFamily="34" charset="0"/>
                <a:cs typeface="Arial" panose="020B0604020202020204" pitchFamily="34" charset="0"/>
              </a:rPr>
              <a:t>qué se espera que haga.</a:t>
            </a:r>
          </a:p>
          <a:p>
            <a:pPr marL="342900" algn="just">
              <a:spcBef>
                <a:spcPts val="1600"/>
              </a:spcBef>
              <a:spcAft>
                <a:spcPts val="1600"/>
              </a:spcAft>
              <a:buClr>
                <a:srgbClr val="FF6600"/>
              </a:buClr>
              <a:buFont typeface="Wingdings" panose="05000000000000000000" pitchFamily="2" charset="2"/>
              <a:buChar char="§"/>
            </a:pPr>
            <a:endParaRPr sz="20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rotWithShape="1">
          <a:blip r:embed="rId3"/>
          <a:srcRect t="11850"/>
          <a:stretch/>
        </p:blipFill>
        <p:spPr>
          <a:xfrm rot="429452">
            <a:off x="7373255" y="2714253"/>
            <a:ext cx="1684788" cy="1485135"/>
          </a:xfrm>
          <a:prstGeom prst="rect">
            <a:avLst/>
          </a:prstGeom>
          <a:ln>
            <a:noFill/>
          </a:ln>
          <a:effectLst>
            <a:outerShdw blurRad="292100" dist="139700" dir="2700000" algn="tl" rotWithShape="0">
              <a:srgbClr val="333333">
                <a:alpha val="65000"/>
              </a:srgbClr>
            </a:outerShdw>
          </a:effectLst>
        </p:spPr>
      </p:pic>
      <p:sp>
        <p:nvSpPr>
          <p:cNvPr id="5" name="Google Shape;101;p19"/>
          <p:cNvSpPr txBox="1">
            <a:spLocks noGrp="1"/>
          </p:cNvSpPr>
          <p:nvPr>
            <p:ph type="title"/>
          </p:nvPr>
        </p:nvSpPr>
        <p:spPr>
          <a:xfrm>
            <a:off x="291409" y="1236289"/>
            <a:ext cx="8520600" cy="680543"/>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s" sz="2800" b="1" dirty="0">
                <a:solidFill>
                  <a:srgbClr val="FF6600"/>
                </a:solidFill>
                <a:latin typeface="Amatic SC" panose="020B0604020202020204" charset="-79"/>
                <a:cs typeface="Amatic SC" panose="020B0604020202020204" charset="-79"/>
              </a:rPr>
              <a:t>Pautas para gestionar un descontrol emocional</a:t>
            </a:r>
            <a:endParaRPr sz="2400" b="1" dirty="0">
              <a:solidFill>
                <a:srgbClr val="FF6600"/>
              </a:solidFill>
              <a:latin typeface="Amatic SC" panose="020B0604020202020204" charset="-79"/>
              <a:cs typeface="Amatic SC" panose="020B0604020202020204" charset="-79"/>
            </a:endParaRPr>
          </a:p>
        </p:txBody>
      </p:sp>
      <p:sp>
        <p:nvSpPr>
          <p:cNvPr id="6"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1011195" y="165470"/>
            <a:ext cx="7509204" cy="973643"/>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DESCONTROLES EMOCIONALES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13207393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2"/>
          <p:cNvSpPr txBox="1">
            <a:spLocks noGrp="1"/>
          </p:cNvSpPr>
          <p:nvPr>
            <p:ph type="body" idx="4294967295"/>
          </p:nvPr>
        </p:nvSpPr>
        <p:spPr>
          <a:xfrm>
            <a:off x="291409" y="1925468"/>
            <a:ext cx="6662306" cy="4519200"/>
          </a:xfrm>
          <a:prstGeom prst="rect">
            <a:avLst/>
          </a:prstGeom>
        </p:spPr>
        <p:txBody>
          <a:bodyPr spcFirstLastPara="1" vert="horz" wrap="square" lIns="91425" tIns="91425" rIns="91425" bIns="91425" numCol="1" anchor="t" anchorCtr="0" compatLnSpc="1">
            <a:prstTxWarp prst="textNoShape">
              <a:avLst/>
            </a:prstTxWarp>
            <a:noAutofit/>
          </a:bodyPr>
          <a:lstStyle/>
          <a:p>
            <a:pPr marL="342900" algn="just">
              <a:lnSpc>
                <a:spcPct val="115000"/>
              </a:lnSpc>
              <a:spcBef>
                <a:spcPts val="1600"/>
              </a:spcBef>
              <a:buClr>
                <a:srgbClr val="FF6600"/>
              </a:buClr>
              <a:buSzPct val="100000"/>
              <a:buFont typeface="Wingdings" panose="05000000000000000000" pitchFamily="2" charset="2"/>
              <a:buChar char="§"/>
            </a:pPr>
            <a:r>
              <a:rPr lang="es" sz="2000" dirty="0">
                <a:latin typeface="Arial" panose="020B0604020202020204" pitchFamily="34" charset="0"/>
                <a:cs typeface="Arial" panose="020B0604020202020204" pitchFamily="34" charset="0"/>
              </a:rPr>
              <a:t>Cuando se tranquilice, por mucho que haya gritado o tirado, hay que </a:t>
            </a:r>
            <a:r>
              <a:rPr lang="es" sz="2000" b="1" dirty="0">
                <a:solidFill>
                  <a:srgbClr val="FF6600"/>
                </a:solidFill>
                <a:latin typeface="Arial" panose="020B0604020202020204" pitchFamily="34" charset="0"/>
                <a:cs typeface="Arial" panose="020B0604020202020204" pitchFamily="34" charset="0"/>
              </a:rPr>
              <a:t>reforzar la aparición de esta nueva conducta</a:t>
            </a:r>
            <a:r>
              <a:rPr lang="es" sz="2000" dirty="0">
                <a:latin typeface="Arial" panose="020B0604020202020204" pitchFamily="34" charset="0"/>
                <a:cs typeface="Arial" panose="020B0604020202020204" pitchFamily="34" charset="0"/>
              </a:rPr>
              <a:t> que será la </a:t>
            </a:r>
            <a:r>
              <a:rPr lang="es" sz="2000" b="1" dirty="0">
                <a:solidFill>
                  <a:srgbClr val="FF6600"/>
                </a:solidFill>
                <a:latin typeface="Arial" panose="020B0604020202020204" pitchFamily="34" charset="0"/>
                <a:cs typeface="Arial" panose="020B0604020202020204" pitchFamily="34" charset="0"/>
              </a:rPr>
              <a:t>alternativa</a:t>
            </a:r>
            <a:r>
              <a:rPr lang="es" sz="2000" dirty="0">
                <a:latin typeface="Arial" panose="020B0604020202020204" pitchFamily="34" charset="0"/>
                <a:cs typeface="Arial" panose="020B0604020202020204" pitchFamily="34" charset="0"/>
              </a:rPr>
              <a:t>.</a:t>
            </a:r>
            <a:endParaRPr sz="2000" dirty="0">
              <a:latin typeface="Arial" panose="020B0604020202020204" pitchFamily="34" charset="0"/>
              <a:cs typeface="Arial" panose="020B0604020202020204" pitchFamily="34" charset="0"/>
            </a:endParaRPr>
          </a:p>
          <a:p>
            <a:pPr marL="342900" algn="just">
              <a:lnSpc>
                <a:spcPct val="115000"/>
              </a:lnSpc>
              <a:spcBef>
                <a:spcPts val="1600"/>
              </a:spcBef>
              <a:spcAft>
                <a:spcPts val="1600"/>
              </a:spcAft>
              <a:buClr>
                <a:srgbClr val="FF6600"/>
              </a:buClr>
              <a:buSzPct val="100000"/>
              <a:buFont typeface="Wingdings" panose="05000000000000000000" pitchFamily="2" charset="2"/>
              <a:buChar char="§"/>
            </a:pPr>
            <a:r>
              <a:rPr lang="es" sz="2000" dirty="0">
                <a:latin typeface="Arial" panose="020B0604020202020204" pitchFamily="34" charset="0"/>
                <a:cs typeface="Arial" panose="020B0604020202020204" pitchFamily="34" charset="0"/>
              </a:rPr>
              <a:t>Si durante estos episodios golpea o tira cosas, rompe mobiliario, objetos de valor, etc. se atenderán cuando el niño se calme, </a:t>
            </a:r>
            <a:r>
              <a:rPr lang="es" sz="2000" b="1" dirty="0">
                <a:solidFill>
                  <a:srgbClr val="FF6600"/>
                </a:solidFill>
                <a:latin typeface="Arial" panose="020B0604020202020204" pitchFamily="34" charset="0"/>
                <a:cs typeface="Arial" panose="020B0604020202020204" pitchFamily="34" charset="0"/>
              </a:rPr>
              <a:t>nunca durante el descontrol. </a:t>
            </a:r>
          </a:p>
          <a:p>
            <a:pPr marL="0" indent="0" algn="ctr">
              <a:lnSpc>
                <a:spcPct val="115000"/>
              </a:lnSpc>
              <a:spcBef>
                <a:spcPts val="1600"/>
              </a:spcBef>
              <a:spcAft>
                <a:spcPts val="1600"/>
              </a:spcAft>
              <a:buClr>
                <a:srgbClr val="FF6600"/>
              </a:buClr>
              <a:buSzPct val="100000"/>
              <a:buNone/>
            </a:pPr>
            <a:r>
              <a:rPr lang="es" sz="2000" b="1" dirty="0">
                <a:solidFill>
                  <a:srgbClr val="FF6600"/>
                </a:solidFill>
                <a:latin typeface="Arial" panose="020B0604020202020204" pitchFamily="34" charset="0"/>
                <a:cs typeface="Arial" panose="020B0604020202020204" pitchFamily="34" charset="0"/>
              </a:rPr>
              <a:t>Primero va el refuerzo por haber conseguido calmarlo y después se valorará la gravedad de los destrozos y las consecuencias que se derivarán de ello.</a:t>
            </a:r>
            <a:endParaRPr sz="2000" b="1" dirty="0">
              <a:solidFill>
                <a:srgbClr val="FF6600"/>
              </a:solidFill>
              <a:latin typeface="Arial" panose="020B0604020202020204" pitchFamily="34" charset="0"/>
              <a:cs typeface="Arial" panose="020B0604020202020204" pitchFamily="34" charset="0"/>
            </a:endParaRPr>
          </a:p>
        </p:txBody>
      </p:sp>
      <p:sp>
        <p:nvSpPr>
          <p:cNvPr id="4" name="Google Shape;101;p19"/>
          <p:cNvSpPr txBox="1">
            <a:spLocks noGrp="1"/>
          </p:cNvSpPr>
          <p:nvPr>
            <p:ph type="title"/>
          </p:nvPr>
        </p:nvSpPr>
        <p:spPr>
          <a:xfrm>
            <a:off x="291409" y="1236289"/>
            <a:ext cx="8520600" cy="680543"/>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s" sz="2800" b="1" dirty="0">
                <a:solidFill>
                  <a:srgbClr val="FF6600"/>
                </a:solidFill>
                <a:latin typeface="Arial" panose="020B0604020202020204" pitchFamily="34" charset="0"/>
                <a:cs typeface="Arial" panose="020B0604020202020204" pitchFamily="34" charset="0"/>
              </a:rPr>
              <a:t>Pautas para gestionar un descontrol emocional</a:t>
            </a:r>
            <a:endParaRPr sz="2400" b="1" dirty="0">
              <a:solidFill>
                <a:srgbClr val="FF6600"/>
              </a:solidFill>
              <a:latin typeface="Arial" panose="020B0604020202020204" pitchFamily="34" charset="0"/>
              <a:cs typeface="Arial" panose="020B0604020202020204" pitchFamily="34" charset="0"/>
            </a:endParaRPr>
          </a:p>
        </p:txBody>
      </p:sp>
      <p:sp>
        <p:nvSpPr>
          <p:cNvPr id="5"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1011195" y="165470"/>
            <a:ext cx="7509204" cy="973643"/>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DESCONTROLES EMOCIONALES</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248877769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AE1D0DB-7AFC-4E55-95F4-EF6B1F2FB5F0}"/>
              </a:ext>
            </a:extLst>
          </p:cNvPr>
          <p:cNvSpPr>
            <a:spLocks noGrp="1" noChangeArrowheads="1"/>
          </p:cNvSpPr>
          <p:nvPr>
            <p:ph type="title"/>
          </p:nvPr>
        </p:nvSpPr>
        <p:spPr>
          <a:xfrm>
            <a:off x="323528" y="260648"/>
            <a:ext cx="6912768" cy="792088"/>
          </a:xfrm>
          <a:solidFill>
            <a:srgbClr val="F07F09"/>
          </a:solidFill>
          <a:ln>
            <a:solidFill>
              <a:srgbClr val="F07F09"/>
            </a:solidFill>
          </a:ln>
        </p:spPr>
        <p:style>
          <a:lnRef idx="1">
            <a:schemeClr val="accent1"/>
          </a:lnRef>
          <a:fillRef idx="3">
            <a:schemeClr val="accent1"/>
          </a:fillRef>
          <a:effectRef idx="2">
            <a:schemeClr val="accent1"/>
          </a:effectRef>
          <a:fontRef idx="minor">
            <a:schemeClr val="lt1"/>
          </a:fontRef>
        </p:style>
        <p:txBody>
          <a:bodyPr lIns="90000" tIns="45000" rIns="90000" bIns="45000"/>
          <a:lstStyle/>
          <a:p>
            <a:pPr marL="0" indent="0"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400" b="1" spc="-1" dirty="0">
                <a:solidFill>
                  <a:schemeClr val="bg1"/>
                </a:solidFill>
                <a:latin typeface="Arial" panose="020B0604020202020204" pitchFamily="34" charset="0"/>
                <a:cs typeface="Arial" panose="020B0604020202020204" pitchFamily="34" charset="0"/>
              </a:rPr>
              <a:t>Familia y TDAH</a:t>
            </a:r>
            <a:endParaRPr lang="es-ES" altLang="es-ES" sz="2800" b="1" spc="-1" dirty="0">
              <a:solidFill>
                <a:schemeClr val="bg1"/>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3646" y="1647850"/>
            <a:ext cx="5962650" cy="3933825"/>
          </a:xfrm>
          <a:prstGeom prst="rect">
            <a:avLst/>
          </a:prstGeom>
          <a:noFill/>
          <a:ln w="28575">
            <a:solidFill>
              <a:srgbClr val="F07F0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939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F319B012-9BA0-4E1E-B1AC-AA252A3441C8}"/>
              </a:ext>
            </a:extLst>
          </p:cNvPr>
          <p:cNvSpPr txBox="1">
            <a:spLocks noChangeArrowheads="1"/>
          </p:cNvSpPr>
          <p:nvPr/>
        </p:nvSpPr>
        <p:spPr bwMode="auto">
          <a:xfrm>
            <a:off x="759551" y="148627"/>
            <a:ext cx="8064500" cy="1084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a:p>
            <a:pPr algn="ctr"/>
            <a:r>
              <a:rPr lang="es-ES" altLang="es-ES" sz="3200" b="1" u="sng" dirty="0">
                <a:solidFill>
                  <a:srgbClr val="FF6600"/>
                </a:solidFill>
                <a:cs typeface="Arial" panose="020B0604020202020204" pitchFamily="34" charset="0"/>
              </a:rPr>
              <a:t>EN LA FAMILIA</a:t>
            </a:r>
          </a:p>
        </p:txBody>
      </p:sp>
      <p:sp>
        <p:nvSpPr>
          <p:cNvPr id="4" name="Text Box 3">
            <a:extLst>
              <a:ext uri="{FF2B5EF4-FFF2-40B4-BE49-F238E27FC236}">
                <a16:creationId xmlns:a16="http://schemas.microsoft.com/office/drawing/2014/main" id="{AC96B01B-998D-4684-88B6-EAF26E4C6C84}"/>
              </a:ext>
            </a:extLst>
          </p:cNvPr>
          <p:cNvSpPr txBox="1">
            <a:spLocks noChangeArrowheads="1"/>
          </p:cNvSpPr>
          <p:nvPr/>
        </p:nvSpPr>
        <p:spPr bwMode="auto">
          <a:xfrm>
            <a:off x="4992482" y="5469412"/>
            <a:ext cx="3831569" cy="717503"/>
          </a:xfrm>
          <a:prstGeom prst="roundRect">
            <a:avLst/>
          </a:prstGeom>
          <a:ln w="28575">
            <a:extLst>
              <a:ext uri="{C807C97D-BFC1-408E-A445-0C87EB9F89A2}">
                <ask:lineSketchStyleProps xmlns:ask="http://schemas.microsoft.com/office/drawing/2018/sketchyshapes" sd="1433223776">
                  <a:custGeom>
                    <a:avLst/>
                    <a:gdLst>
                      <a:gd name="connsiteX0" fmla="*/ 0 w 3831569"/>
                      <a:gd name="connsiteY0" fmla="*/ 119586 h 717503"/>
                      <a:gd name="connsiteX1" fmla="*/ 119586 w 3831569"/>
                      <a:gd name="connsiteY1" fmla="*/ 0 h 717503"/>
                      <a:gd name="connsiteX2" fmla="*/ 3711983 w 3831569"/>
                      <a:gd name="connsiteY2" fmla="*/ 0 h 717503"/>
                      <a:gd name="connsiteX3" fmla="*/ 3831569 w 3831569"/>
                      <a:gd name="connsiteY3" fmla="*/ 119586 h 717503"/>
                      <a:gd name="connsiteX4" fmla="*/ 3831569 w 3831569"/>
                      <a:gd name="connsiteY4" fmla="*/ 597917 h 717503"/>
                      <a:gd name="connsiteX5" fmla="*/ 3711983 w 3831569"/>
                      <a:gd name="connsiteY5" fmla="*/ 717503 h 717503"/>
                      <a:gd name="connsiteX6" fmla="*/ 119586 w 3831569"/>
                      <a:gd name="connsiteY6" fmla="*/ 717503 h 717503"/>
                      <a:gd name="connsiteX7" fmla="*/ 0 w 3831569"/>
                      <a:gd name="connsiteY7" fmla="*/ 597917 h 717503"/>
                      <a:gd name="connsiteX8" fmla="*/ 0 w 3831569"/>
                      <a:gd name="connsiteY8" fmla="*/ 119586 h 717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1569" h="717503" fill="none" extrusionOk="0">
                        <a:moveTo>
                          <a:pt x="0" y="119586"/>
                        </a:moveTo>
                        <a:cubicBezTo>
                          <a:pt x="-4289" y="48566"/>
                          <a:pt x="46207" y="2353"/>
                          <a:pt x="119586" y="0"/>
                        </a:cubicBezTo>
                        <a:cubicBezTo>
                          <a:pt x="1639408" y="156867"/>
                          <a:pt x="3030161" y="133166"/>
                          <a:pt x="3711983" y="0"/>
                        </a:cubicBezTo>
                        <a:cubicBezTo>
                          <a:pt x="3778076" y="2728"/>
                          <a:pt x="3829492" y="48566"/>
                          <a:pt x="3831569" y="119586"/>
                        </a:cubicBezTo>
                        <a:cubicBezTo>
                          <a:pt x="3797995" y="184520"/>
                          <a:pt x="3834620" y="431331"/>
                          <a:pt x="3831569" y="597917"/>
                        </a:cubicBezTo>
                        <a:cubicBezTo>
                          <a:pt x="3843767" y="663587"/>
                          <a:pt x="3788836" y="710771"/>
                          <a:pt x="3711983" y="717503"/>
                        </a:cubicBezTo>
                        <a:cubicBezTo>
                          <a:pt x="3028661" y="780359"/>
                          <a:pt x="1881299" y="648460"/>
                          <a:pt x="119586" y="717503"/>
                        </a:cubicBezTo>
                        <a:cubicBezTo>
                          <a:pt x="50481" y="720075"/>
                          <a:pt x="9003" y="656378"/>
                          <a:pt x="0" y="597917"/>
                        </a:cubicBezTo>
                        <a:cubicBezTo>
                          <a:pt x="-24723" y="498430"/>
                          <a:pt x="3498" y="260301"/>
                          <a:pt x="0" y="119586"/>
                        </a:cubicBezTo>
                        <a:close/>
                      </a:path>
                      <a:path w="3831569" h="717503" stroke="0" extrusionOk="0">
                        <a:moveTo>
                          <a:pt x="0" y="119586"/>
                        </a:moveTo>
                        <a:cubicBezTo>
                          <a:pt x="-7457" y="57214"/>
                          <a:pt x="48745" y="4031"/>
                          <a:pt x="119586" y="0"/>
                        </a:cubicBezTo>
                        <a:cubicBezTo>
                          <a:pt x="1497308" y="-24025"/>
                          <a:pt x="2032599" y="34695"/>
                          <a:pt x="3711983" y="0"/>
                        </a:cubicBezTo>
                        <a:cubicBezTo>
                          <a:pt x="3790175" y="-856"/>
                          <a:pt x="3828843" y="47018"/>
                          <a:pt x="3831569" y="119586"/>
                        </a:cubicBezTo>
                        <a:cubicBezTo>
                          <a:pt x="3837664" y="169380"/>
                          <a:pt x="3825717" y="527836"/>
                          <a:pt x="3831569" y="597917"/>
                        </a:cubicBezTo>
                        <a:cubicBezTo>
                          <a:pt x="3833179" y="660739"/>
                          <a:pt x="3778522" y="729083"/>
                          <a:pt x="3711983" y="717503"/>
                        </a:cubicBezTo>
                        <a:cubicBezTo>
                          <a:pt x="2186355" y="826517"/>
                          <a:pt x="1299919" y="676323"/>
                          <a:pt x="119586" y="717503"/>
                        </a:cubicBezTo>
                        <a:cubicBezTo>
                          <a:pt x="54286" y="725847"/>
                          <a:pt x="10783" y="657185"/>
                          <a:pt x="0" y="597917"/>
                        </a:cubicBezTo>
                        <a:cubicBezTo>
                          <a:pt x="-8162" y="390708"/>
                          <a:pt x="18365" y="272431"/>
                          <a:pt x="0" y="119586"/>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r>
              <a:rPr lang="es-ES" altLang="es-ES" sz="1800" dirty="0">
                <a:solidFill>
                  <a:srgbClr val="000000"/>
                </a:solidFill>
                <a:cs typeface="Arial" panose="020B0604020202020204" pitchFamily="34" charset="0"/>
              </a:rPr>
              <a:t>Anticipar las consecuencias de los actos.</a:t>
            </a:r>
          </a:p>
        </p:txBody>
      </p:sp>
      <p:sp>
        <p:nvSpPr>
          <p:cNvPr id="5" name="CuadroTexto 4">
            <a:extLst>
              <a:ext uri="{FF2B5EF4-FFF2-40B4-BE49-F238E27FC236}">
                <a16:creationId xmlns:a16="http://schemas.microsoft.com/office/drawing/2014/main" id="{020E6A3D-653A-4A11-A270-8D2F938956CB}"/>
              </a:ext>
            </a:extLst>
          </p:cNvPr>
          <p:cNvSpPr txBox="1"/>
          <p:nvPr/>
        </p:nvSpPr>
        <p:spPr>
          <a:xfrm>
            <a:off x="538371" y="1799379"/>
            <a:ext cx="2719180" cy="715085"/>
          </a:xfrm>
          <a:prstGeom prst="roundRect">
            <a:avLst/>
          </a:prstGeom>
          <a:ln w="28575">
            <a:extLst>
              <a:ext uri="{C807C97D-BFC1-408E-A445-0C87EB9F89A2}">
                <ask:lineSketchStyleProps xmlns:ask="http://schemas.microsoft.com/office/drawing/2018/sketchyshapes" sd="3314564748">
                  <a:custGeom>
                    <a:avLst/>
                    <a:gdLst>
                      <a:gd name="connsiteX0" fmla="*/ 0 w 2719180"/>
                      <a:gd name="connsiteY0" fmla="*/ 119183 h 715085"/>
                      <a:gd name="connsiteX1" fmla="*/ 119183 w 2719180"/>
                      <a:gd name="connsiteY1" fmla="*/ 0 h 715085"/>
                      <a:gd name="connsiteX2" fmla="*/ 2599997 w 2719180"/>
                      <a:gd name="connsiteY2" fmla="*/ 0 h 715085"/>
                      <a:gd name="connsiteX3" fmla="*/ 2719180 w 2719180"/>
                      <a:gd name="connsiteY3" fmla="*/ 119183 h 715085"/>
                      <a:gd name="connsiteX4" fmla="*/ 2719180 w 2719180"/>
                      <a:gd name="connsiteY4" fmla="*/ 595902 h 715085"/>
                      <a:gd name="connsiteX5" fmla="*/ 2599997 w 2719180"/>
                      <a:gd name="connsiteY5" fmla="*/ 715085 h 715085"/>
                      <a:gd name="connsiteX6" fmla="*/ 119183 w 2719180"/>
                      <a:gd name="connsiteY6" fmla="*/ 715085 h 715085"/>
                      <a:gd name="connsiteX7" fmla="*/ 0 w 2719180"/>
                      <a:gd name="connsiteY7" fmla="*/ 595902 h 715085"/>
                      <a:gd name="connsiteX8" fmla="*/ 0 w 2719180"/>
                      <a:gd name="connsiteY8" fmla="*/ 119183 h 71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9180" h="715085" fill="none" extrusionOk="0">
                        <a:moveTo>
                          <a:pt x="0" y="119183"/>
                        </a:moveTo>
                        <a:cubicBezTo>
                          <a:pt x="8260" y="61472"/>
                          <a:pt x="62363" y="-1091"/>
                          <a:pt x="119183" y="0"/>
                        </a:cubicBezTo>
                        <a:cubicBezTo>
                          <a:pt x="622750" y="-119743"/>
                          <a:pt x="1970374" y="90867"/>
                          <a:pt x="2599997" y="0"/>
                        </a:cubicBezTo>
                        <a:cubicBezTo>
                          <a:pt x="2665782" y="-5609"/>
                          <a:pt x="2723690" y="51523"/>
                          <a:pt x="2719180" y="119183"/>
                        </a:cubicBezTo>
                        <a:cubicBezTo>
                          <a:pt x="2691953" y="280772"/>
                          <a:pt x="2741417" y="456241"/>
                          <a:pt x="2719180" y="595902"/>
                        </a:cubicBezTo>
                        <a:cubicBezTo>
                          <a:pt x="2719916" y="652863"/>
                          <a:pt x="2665625" y="713351"/>
                          <a:pt x="2599997" y="715085"/>
                        </a:cubicBezTo>
                        <a:cubicBezTo>
                          <a:pt x="1707981" y="674925"/>
                          <a:pt x="446879" y="773666"/>
                          <a:pt x="119183" y="715085"/>
                        </a:cubicBezTo>
                        <a:cubicBezTo>
                          <a:pt x="58891" y="713907"/>
                          <a:pt x="-7775" y="661907"/>
                          <a:pt x="0" y="595902"/>
                        </a:cubicBezTo>
                        <a:cubicBezTo>
                          <a:pt x="20243" y="472766"/>
                          <a:pt x="19413" y="168526"/>
                          <a:pt x="0" y="119183"/>
                        </a:cubicBezTo>
                        <a:close/>
                      </a:path>
                      <a:path w="2719180" h="715085" stroke="0" extrusionOk="0">
                        <a:moveTo>
                          <a:pt x="0" y="119183"/>
                        </a:moveTo>
                        <a:cubicBezTo>
                          <a:pt x="5918" y="64818"/>
                          <a:pt x="59131" y="358"/>
                          <a:pt x="119183" y="0"/>
                        </a:cubicBezTo>
                        <a:cubicBezTo>
                          <a:pt x="892167" y="-145441"/>
                          <a:pt x="1494671" y="122044"/>
                          <a:pt x="2599997" y="0"/>
                        </a:cubicBezTo>
                        <a:cubicBezTo>
                          <a:pt x="2664677" y="-6977"/>
                          <a:pt x="2722893" y="44188"/>
                          <a:pt x="2719180" y="119183"/>
                        </a:cubicBezTo>
                        <a:cubicBezTo>
                          <a:pt x="2706822" y="337857"/>
                          <a:pt x="2756389" y="520115"/>
                          <a:pt x="2719180" y="595902"/>
                        </a:cubicBezTo>
                        <a:cubicBezTo>
                          <a:pt x="2731225" y="662529"/>
                          <a:pt x="2666507" y="720772"/>
                          <a:pt x="2599997" y="715085"/>
                        </a:cubicBezTo>
                        <a:cubicBezTo>
                          <a:pt x="1761417" y="632515"/>
                          <a:pt x="748386" y="794517"/>
                          <a:pt x="119183" y="715085"/>
                        </a:cubicBezTo>
                        <a:cubicBezTo>
                          <a:pt x="49939" y="709392"/>
                          <a:pt x="-3864" y="667943"/>
                          <a:pt x="0" y="595902"/>
                        </a:cubicBezTo>
                        <a:cubicBezTo>
                          <a:pt x="33818" y="484361"/>
                          <a:pt x="-5238" y="239543"/>
                          <a:pt x="0" y="119183"/>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ctr" hangingPunct="0"/>
            <a:r>
              <a:rPr lang="es-ES" altLang="es-ES" dirty="0">
                <a:solidFill>
                  <a:srgbClr val="000000"/>
                </a:solidFill>
                <a:latin typeface="Arial" panose="020B0604020202020204" pitchFamily="34" charset="0"/>
                <a:cs typeface="Arial" panose="020B0604020202020204" pitchFamily="34" charset="0"/>
              </a:rPr>
              <a:t>Entorno familiar bien estructurado.</a:t>
            </a:r>
          </a:p>
        </p:txBody>
      </p:sp>
      <p:sp>
        <p:nvSpPr>
          <p:cNvPr id="6" name="CuadroTexto 5">
            <a:extLst>
              <a:ext uri="{FF2B5EF4-FFF2-40B4-BE49-F238E27FC236}">
                <a16:creationId xmlns:a16="http://schemas.microsoft.com/office/drawing/2014/main" id="{858BDCFF-F0C7-4C45-AC94-16716C13AF70}"/>
              </a:ext>
            </a:extLst>
          </p:cNvPr>
          <p:cNvSpPr txBox="1"/>
          <p:nvPr/>
        </p:nvSpPr>
        <p:spPr>
          <a:xfrm>
            <a:off x="3527425" y="2169246"/>
            <a:ext cx="3381789" cy="715085"/>
          </a:xfrm>
          <a:prstGeom prst="roundRect">
            <a:avLst/>
          </a:prstGeom>
          <a:ln w="28575">
            <a:extLst>
              <a:ext uri="{C807C97D-BFC1-408E-A445-0C87EB9F89A2}">
                <ask:lineSketchStyleProps xmlns:ask="http://schemas.microsoft.com/office/drawing/2018/sketchyshapes" sd="1906356358">
                  <a:custGeom>
                    <a:avLst/>
                    <a:gdLst>
                      <a:gd name="connsiteX0" fmla="*/ 0 w 3381789"/>
                      <a:gd name="connsiteY0" fmla="*/ 119183 h 715085"/>
                      <a:gd name="connsiteX1" fmla="*/ 119183 w 3381789"/>
                      <a:gd name="connsiteY1" fmla="*/ 0 h 715085"/>
                      <a:gd name="connsiteX2" fmla="*/ 3262606 w 3381789"/>
                      <a:gd name="connsiteY2" fmla="*/ 0 h 715085"/>
                      <a:gd name="connsiteX3" fmla="*/ 3381789 w 3381789"/>
                      <a:gd name="connsiteY3" fmla="*/ 119183 h 715085"/>
                      <a:gd name="connsiteX4" fmla="*/ 3381789 w 3381789"/>
                      <a:gd name="connsiteY4" fmla="*/ 595902 h 715085"/>
                      <a:gd name="connsiteX5" fmla="*/ 3262606 w 3381789"/>
                      <a:gd name="connsiteY5" fmla="*/ 715085 h 715085"/>
                      <a:gd name="connsiteX6" fmla="*/ 119183 w 3381789"/>
                      <a:gd name="connsiteY6" fmla="*/ 715085 h 715085"/>
                      <a:gd name="connsiteX7" fmla="*/ 0 w 3381789"/>
                      <a:gd name="connsiteY7" fmla="*/ 595902 h 715085"/>
                      <a:gd name="connsiteX8" fmla="*/ 0 w 3381789"/>
                      <a:gd name="connsiteY8" fmla="*/ 119183 h 71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789" h="715085" fill="none" extrusionOk="0">
                        <a:moveTo>
                          <a:pt x="0" y="119183"/>
                        </a:moveTo>
                        <a:cubicBezTo>
                          <a:pt x="-3290" y="46911"/>
                          <a:pt x="56711" y="-3"/>
                          <a:pt x="119183" y="0"/>
                        </a:cubicBezTo>
                        <a:cubicBezTo>
                          <a:pt x="540083" y="-15179"/>
                          <a:pt x="2319721" y="108849"/>
                          <a:pt x="3262606" y="0"/>
                        </a:cubicBezTo>
                        <a:cubicBezTo>
                          <a:pt x="3327446" y="3141"/>
                          <a:pt x="3386901" y="44658"/>
                          <a:pt x="3381789" y="119183"/>
                        </a:cubicBezTo>
                        <a:cubicBezTo>
                          <a:pt x="3419488" y="197237"/>
                          <a:pt x="3387937" y="392280"/>
                          <a:pt x="3381789" y="595902"/>
                        </a:cubicBezTo>
                        <a:cubicBezTo>
                          <a:pt x="3376799" y="657073"/>
                          <a:pt x="3328541" y="712296"/>
                          <a:pt x="3262606" y="715085"/>
                        </a:cubicBezTo>
                        <a:cubicBezTo>
                          <a:pt x="2204175" y="666359"/>
                          <a:pt x="1611297" y="812962"/>
                          <a:pt x="119183" y="715085"/>
                        </a:cubicBezTo>
                        <a:cubicBezTo>
                          <a:pt x="53587" y="713514"/>
                          <a:pt x="-3231" y="663208"/>
                          <a:pt x="0" y="595902"/>
                        </a:cubicBezTo>
                        <a:cubicBezTo>
                          <a:pt x="18181" y="520660"/>
                          <a:pt x="-8215" y="286145"/>
                          <a:pt x="0" y="119183"/>
                        </a:cubicBezTo>
                        <a:close/>
                      </a:path>
                      <a:path w="3381789" h="715085" stroke="0" extrusionOk="0">
                        <a:moveTo>
                          <a:pt x="0" y="119183"/>
                        </a:moveTo>
                        <a:cubicBezTo>
                          <a:pt x="-7561" y="57580"/>
                          <a:pt x="49364" y="-10951"/>
                          <a:pt x="119183" y="0"/>
                        </a:cubicBezTo>
                        <a:cubicBezTo>
                          <a:pt x="769686" y="-157125"/>
                          <a:pt x="2573965" y="-158467"/>
                          <a:pt x="3262606" y="0"/>
                        </a:cubicBezTo>
                        <a:cubicBezTo>
                          <a:pt x="3320841" y="-651"/>
                          <a:pt x="3388317" y="49227"/>
                          <a:pt x="3381789" y="119183"/>
                        </a:cubicBezTo>
                        <a:cubicBezTo>
                          <a:pt x="3414681" y="322739"/>
                          <a:pt x="3415864" y="523965"/>
                          <a:pt x="3381789" y="595902"/>
                        </a:cubicBezTo>
                        <a:cubicBezTo>
                          <a:pt x="3375058" y="654429"/>
                          <a:pt x="3332309" y="715424"/>
                          <a:pt x="3262606" y="715085"/>
                        </a:cubicBezTo>
                        <a:cubicBezTo>
                          <a:pt x="2926044" y="825009"/>
                          <a:pt x="1333686" y="760479"/>
                          <a:pt x="119183" y="715085"/>
                        </a:cubicBezTo>
                        <a:cubicBezTo>
                          <a:pt x="54855" y="711855"/>
                          <a:pt x="10646" y="667774"/>
                          <a:pt x="0" y="595902"/>
                        </a:cubicBezTo>
                        <a:cubicBezTo>
                          <a:pt x="25468" y="417990"/>
                          <a:pt x="14394" y="260458"/>
                          <a:pt x="0" y="119183"/>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ctr"/>
            <a:r>
              <a:rPr lang="es-ES" altLang="es-ES" dirty="0">
                <a:solidFill>
                  <a:srgbClr val="000000"/>
                </a:solidFill>
                <a:latin typeface="Arial" panose="020B0604020202020204" pitchFamily="34" charset="0"/>
                <a:cs typeface="Arial" panose="020B0604020202020204" pitchFamily="34" charset="0"/>
              </a:rPr>
              <a:t>Normas de convivencia claras y firmes.</a:t>
            </a:r>
          </a:p>
        </p:txBody>
      </p:sp>
      <p:sp>
        <p:nvSpPr>
          <p:cNvPr id="7" name="CuadroTexto 6">
            <a:extLst>
              <a:ext uri="{FF2B5EF4-FFF2-40B4-BE49-F238E27FC236}">
                <a16:creationId xmlns:a16="http://schemas.microsoft.com/office/drawing/2014/main" id="{91BD5AA2-41CA-4A99-A6FD-993539382165}"/>
              </a:ext>
            </a:extLst>
          </p:cNvPr>
          <p:cNvSpPr txBox="1"/>
          <p:nvPr/>
        </p:nvSpPr>
        <p:spPr>
          <a:xfrm>
            <a:off x="1028285" y="3145486"/>
            <a:ext cx="3381789" cy="1021552"/>
          </a:xfrm>
          <a:prstGeom prst="roundRect">
            <a:avLst/>
          </a:prstGeom>
          <a:ln w="28575">
            <a:extLst>
              <a:ext uri="{C807C97D-BFC1-408E-A445-0C87EB9F89A2}">
                <ask:lineSketchStyleProps xmlns:ask="http://schemas.microsoft.com/office/drawing/2018/sketchyshapes" sd="310367257">
                  <a:custGeom>
                    <a:avLst/>
                    <a:gdLst>
                      <a:gd name="connsiteX0" fmla="*/ 0 w 3381789"/>
                      <a:gd name="connsiteY0" fmla="*/ 170262 h 1021552"/>
                      <a:gd name="connsiteX1" fmla="*/ 170262 w 3381789"/>
                      <a:gd name="connsiteY1" fmla="*/ 0 h 1021552"/>
                      <a:gd name="connsiteX2" fmla="*/ 3211527 w 3381789"/>
                      <a:gd name="connsiteY2" fmla="*/ 0 h 1021552"/>
                      <a:gd name="connsiteX3" fmla="*/ 3381789 w 3381789"/>
                      <a:gd name="connsiteY3" fmla="*/ 170262 h 1021552"/>
                      <a:gd name="connsiteX4" fmla="*/ 3381789 w 3381789"/>
                      <a:gd name="connsiteY4" fmla="*/ 851290 h 1021552"/>
                      <a:gd name="connsiteX5" fmla="*/ 3211527 w 3381789"/>
                      <a:gd name="connsiteY5" fmla="*/ 1021552 h 1021552"/>
                      <a:gd name="connsiteX6" fmla="*/ 170262 w 3381789"/>
                      <a:gd name="connsiteY6" fmla="*/ 1021552 h 1021552"/>
                      <a:gd name="connsiteX7" fmla="*/ 0 w 3381789"/>
                      <a:gd name="connsiteY7" fmla="*/ 851290 h 1021552"/>
                      <a:gd name="connsiteX8" fmla="*/ 0 w 3381789"/>
                      <a:gd name="connsiteY8" fmla="*/ 170262 h 1021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789" h="1021552" fill="none" extrusionOk="0">
                        <a:moveTo>
                          <a:pt x="0" y="170262"/>
                        </a:moveTo>
                        <a:cubicBezTo>
                          <a:pt x="-1445" y="77895"/>
                          <a:pt x="71753" y="-18055"/>
                          <a:pt x="170262" y="0"/>
                        </a:cubicBezTo>
                        <a:cubicBezTo>
                          <a:pt x="815820" y="62968"/>
                          <a:pt x="2396619" y="-13156"/>
                          <a:pt x="3211527" y="0"/>
                        </a:cubicBezTo>
                        <a:cubicBezTo>
                          <a:pt x="3296391" y="-13266"/>
                          <a:pt x="3385402" y="89955"/>
                          <a:pt x="3381789" y="170262"/>
                        </a:cubicBezTo>
                        <a:cubicBezTo>
                          <a:pt x="3410489" y="343960"/>
                          <a:pt x="3322361" y="698316"/>
                          <a:pt x="3381789" y="851290"/>
                        </a:cubicBezTo>
                        <a:cubicBezTo>
                          <a:pt x="3384747" y="928131"/>
                          <a:pt x="3306214" y="1011059"/>
                          <a:pt x="3211527" y="1021552"/>
                        </a:cubicBezTo>
                        <a:cubicBezTo>
                          <a:pt x="1867206" y="1065422"/>
                          <a:pt x="1381966" y="1169561"/>
                          <a:pt x="170262" y="1021552"/>
                        </a:cubicBezTo>
                        <a:cubicBezTo>
                          <a:pt x="74390" y="1021017"/>
                          <a:pt x="1766" y="945920"/>
                          <a:pt x="0" y="851290"/>
                        </a:cubicBezTo>
                        <a:cubicBezTo>
                          <a:pt x="51594" y="612233"/>
                          <a:pt x="-13692" y="487471"/>
                          <a:pt x="0" y="170262"/>
                        </a:cubicBezTo>
                        <a:close/>
                      </a:path>
                      <a:path w="3381789" h="1021552" stroke="0" extrusionOk="0">
                        <a:moveTo>
                          <a:pt x="0" y="170262"/>
                        </a:moveTo>
                        <a:cubicBezTo>
                          <a:pt x="-4384" y="81264"/>
                          <a:pt x="66322" y="-8319"/>
                          <a:pt x="170262" y="0"/>
                        </a:cubicBezTo>
                        <a:cubicBezTo>
                          <a:pt x="1230762" y="-67024"/>
                          <a:pt x="2795476" y="132904"/>
                          <a:pt x="3211527" y="0"/>
                        </a:cubicBezTo>
                        <a:cubicBezTo>
                          <a:pt x="3316303" y="-11113"/>
                          <a:pt x="3393603" y="89951"/>
                          <a:pt x="3381789" y="170262"/>
                        </a:cubicBezTo>
                        <a:cubicBezTo>
                          <a:pt x="3418157" y="443717"/>
                          <a:pt x="3385502" y="581687"/>
                          <a:pt x="3381789" y="851290"/>
                        </a:cubicBezTo>
                        <a:cubicBezTo>
                          <a:pt x="3397307" y="943947"/>
                          <a:pt x="3297872" y="1035273"/>
                          <a:pt x="3211527" y="1021552"/>
                        </a:cubicBezTo>
                        <a:cubicBezTo>
                          <a:pt x="2609928" y="854821"/>
                          <a:pt x="1558064" y="1150981"/>
                          <a:pt x="170262" y="1021552"/>
                        </a:cubicBezTo>
                        <a:cubicBezTo>
                          <a:pt x="87046" y="1012773"/>
                          <a:pt x="-2860" y="950737"/>
                          <a:pt x="0" y="851290"/>
                        </a:cubicBezTo>
                        <a:cubicBezTo>
                          <a:pt x="17471" y="702009"/>
                          <a:pt x="39114" y="503094"/>
                          <a:pt x="0" y="170262"/>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ctr"/>
            <a:r>
              <a:rPr lang="es-ES" altLang="es-ES" dirty="0">
                <a:solidFill>
                  <a:srgbClr val="000000"/>
                </a:solidFill>
                <a:latin typeface="Arial" panose="020B0604020202020204" pitchFamily="34" charset="0"/>
                <a:cs typeface="Arial" panose="020B0604020202020204" pitchFamily="34" charset="0"/>
              </a:rPr>
              <a:t>Prioridades educativas claras por parte de los padres (evitar disparidad de criterios).</a:t>
            </a:r>
          </a:p>
        </p:txBody>
      </p:sp>
      <p:sp>
        <p:nvSpPr>
          <p:cNvPr id="8" name="CuadroTexto 7">
            <a:extLst>
              <a:ext uri="{FF2B5EF4-FFF2-40B4-BE49-F238E27FC236}">
                <a16:creationId xmlns:a16="http://schemas.microsoft.com/office/drawing/2014/main" id="{7C79E8AC-20B6-479B-AFD1-58A464F1CF96}"/>
              </a:ext>
            </a:extLst>
          </p:cNvPr>
          <p:cNvSpPr txBox="1"/>
          <p:nvPr/>
        </p:nvSpPr>
        <p:spPr>
          <a:xfrm>
            <a:off x="4841875" y="3719264"/>
            <a:ext cx="3381789" cy="715085"/>
          </a:xfrm>
          <a:prstGeom prst="roundRect">
            <a:avLst/>
          </a:prstGeom>
          <a:ln w="28575">
            <a:extLst>
              <a:ext uri="{C807C97D-BFC1-408E-A445-0C87EB9F89A2}">
                <ask:lineSketchStyleProps xmlns:ask="http://schemas.microsoft.com/office/drawing/2018/sketchyshapes" sd="3439996049">
                  <a:custGeom>
                    <a:avLst/>
                    <a:gdLst>
                      <a:gd name="connsiteX0" fmla="*/ 0 w 3381789"/>
                      <a:gd name="connsiteY0" fmla="*/ 119183 h 715085"/>
                      <a:gd name="connsiteX1" fmla="*/ 119183 w 3381789"/>
                      <a:gd name="connsiteY1" fmla="*/ 0 h 715085"/>
                      <a:gd name="connsiteX2" fmla="*/ 3262606 w 3381789"/>
                      <a:gd name="connsiteY2" fmla="*/ 0 h 715085"/>
                      <a:gd name="connsiteX3" fmla="*/ 3381789 w 3381789"/>
                      <a:gd name="connsiteY3" fmla="*/ 119183 h 715085"/>
                      <a:gd name="connsiteX4" fmla="*/ 3381789 w 3381789"/>
                      <a:gd name="connsiteY4" fmla="*/ 595902 h 715085"/>
                      <a:gd name="connsiteX5" fmla="*/ 3262606 w 3381789"/>
                      <a:gd name="connsiteY5" fmla="*/ 715085 h 715085"/>
                      <a:gd name="connsiteX6" fmla="*/ 119183 w 3381789"/>
                      <a:gd name="connsiteY6" fmla="*/ 715085 h 715085"/>
                      <a:gd name="connsiteX7" fmla="*/ 0 w 3381789"/>
                      <a:gd name="connsiteY7" fmla="*/ 595902 h 715085"/>
                      <a:gd name="connsiteX8" fmla="*/ 0 w 3381789"/>
                      <a:gd name="connsiteY8" fmla="*/ 119183 h 71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81789" h="715085" fill="none" extrusionOk="0">
                        <a:moveTo>
                          <a:pt x="0" y="119183"/>
                        </a:moveTo>
                        <a:cubicBezTo>
                          <a:pt x="3130" y="51649"/>
                          <a:pt x="59085" y="5975"/>
                          <a:pt x="119183" y="0"/>
                        </a:cubicBezTo>
                        <a:cubicBezTo>
                          <a:pt x="1290300" y="-58956"/>
                          <a:pt x="2701753" y="-98859"/>
                          <a:pt x="3262606" y="0"/>
                        </a:cubicBezTo>
                        <a:cubicBezTo>
                          <a:pt x="3327497" y="-646"/>
                          <a:pt x="3383018" y="55065"/>
                          <a:pt x="3381789" y="119183"/>
                        </a:cubicBezTo>
                        <a:cubicBezTo>
                          <a:pt x="3352538" y="287353"/>
                          <a:pt x="3400069" y="520959"/>
                          <a:pt x="3381789" y="595902"/>
                        </a:cubicBezTo>
                        <a:cubicBezTo>
                          <a:pt x="3384320" y="653442"/>
                          <a:pt x="3335219" y="723435"/>
                          <a:pt x="3262606" y="715085"/>
                        </a:cubicBezTo>
                        <a:cubicBezTo>
                          <a:pt x="2637609" y="753649"/>
                          <a:pt x="1454802" y="854362"/>
                          <a:pt x="119183" y="715085"/>
                        </a:cubicBezTo>
                        <a:cubicBezTo>
                          <a:pt x="62885" y="721921"/>
                          <a:pt x="9335" y="655386"/>
                          <a:pt x="0" y="595902"/>
                        </a:cubicBezTo>
                        <a:cubicBezTo>
                          <a:pt x="19092" y="432355"/>
                          <a:pt x="20368" y="316917"/>
                          <a:pt x="0" y="119183"/>
                        </a:cubicBezTo>
                        <a:close/>
                      </a:path>
                      <a:path w="3381789" h="715085" stroke="0" extrusionOk="0">
                        <a:moveTo>
                          <a:pt x="0" y="119183"/>
                        </a:moveTo>
                        <a:cubicBezTo>
                          <a:pt x="-817" y="55865"/>
                          <a:pt x="54600" y="-2966"/>
                          <a:pt x="119183" y="0"/>
                        </a:cubicBezTo>
                        <a:cubicBezTo>
                          <a:pt x="616185" y="63063"/>
                          <a:pt x="2247021" y="35400"/>
                          <a:pt x="3262606" y="0"/>
                        </a:cubicBezTo>
                        <a:cubicBezTo>
                          <a:pt x="3326879" y="4626"/>
                          <a:pt x="3379051" y="43748"/>
                          <a:pt x="3381789" y="119183"/>
                        </a:cubicBezTo>
                        <a:cubicBezTo>
                          <a:pt x="3348996" y="231009"/>
                          <a:pt x="3339895" y="477896"/>
                          <a:pt x="3381789" y="595902"/>
                        </a:cubicBezTo>
                        <a:cubicBezTo>
                          <a:pt x="3377532" y="652683"/>
                          <a:pt x="3327654" y="711142"/>
                          <a:pt x="3262606" y="715085"/>
                        </a:cubicBezTo>
                        <a:cubicBezTo>
                          <a:pt x="2162389" y="666724"/>
                          <a:pt x="633249" y="762339"/>
                          <a:pt x="119183" y="715085"/>
                        </a:cubicBezTo>
                        <a:cubicBezTo>
                          <a:pt x="48733" y="708958"/>
                          <a:pt x="-7484" y="662976"/>
                          <a:pt x="0" y="595902"/>
                        </a:cubicBezTo>
                        <a:cubicBezTo>
                          <a:pt x="-15970" y="370946"/>
                          <a:pt x="40017" y="352664"/>
                          <a:pt x="0" y="119183"/>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ctr"/>
            <a:r>
              <a:rPr lang="es-ES" altLang="es-ES" dirty="0">
                <a:solidFill>
                  <a:srgbClr val="000000"/>
                </a:solidFill>
                <a:latin typeface="Arial" panose="020B0604020202020204" pitchFamily="34" charset="0"/>
                <a:cs typeface="Arial" panose="020B0604020202020204" pitchFamily="34" charset="0"/>
              </a:rPr>
              <a:t>Equilibrio entre disciplina y afecto.</a:t>
            </a:r>
          </a:p>
        </p:txBody>
      </p:sp>
      <p:sp>
        <p:nvSpPr>
          <p:cNvPr id="9" name="CuadroTexto 8">
            <a:extLst>
              <a:ext uri="{FF2B5EF4-FFF2-40B4-BE49-F238E27FC236}">
                <a16:creationId xmlns:a16="http://schemas.microsoft.com/office/drawing/2014/main" id="{417B4048-0B5E-4A76-8B7E-EAEC03D51C5E}"/>
              </a:ext>
            </a:extLst>
          </p:cNvPr>
          <p:cNvSpPr txBox="1"/>
          <p:nvPr/>
        </p:nvSpPr>
        <p:spPr>
          <a:xfrm>
            <a:off x="1619250" y="4629062"/>
            <a:ext cx="4134679" cy="715085"/>
          </a:xfrm>
          <a:prstGeom prst="roundRect">
            <a:avLst/>
          </a:prstGeom>
          <a:ln w="28575">
            <a:extLst>
              <a:ext uri="{C807C97D-BFC1-408E-A445-0C87EB9F89A2}">
                <ask:lineSketchStyleProps xmlns:ask="http://schemas.microsoft.com/office/drawing/2018/sketchyshapes" sd="3322004088">
                  <a:custGeom>
                    <a:avLst/>
                    <a:gdLst>
                      <a:gd name="connsiteX0" fmla="*/ 0 w 4134679"/>
                      <a:gd name="connsiteY0" fmla="*/ 119183 h 715085"/>
                      <a:gd name="connsiteX1" fmla="*/ 119183 w 4134679"/>
                      <a:gd name="connsiteY1" fmla="*/ 0 h 715085"/>
                      <a:gd name="connsiteX2" fmla="*/ 4015496 w 4134679"/>
                      <a:gd name="connsiteY2" fmla="*/ 0 h 715085"/>
                      <a:gd name="connsiteX3" fmla="*/ 4134679 w 4134679"/>
                      <a:gd name="connsiteY3" fmla="*/ 119183 h 715085"/>
                      <a:gd name="connsiteX4" fmla="*/ 4134679 w 4134679"/>
                      <a:gd name="connsiteY4" fmla="*/ 595902 h 715085"/>
                      <a:gd name="connsiteX5" fmla="*/ 4015496 w 4134679"/>
                      <a:gd name="connsiteY5" fmla="*/ 715085 h 715085"/>
                      <a:gd name="connsiteX6" fmla="*/ 119183 w 4134679"/>
                      <a:gd name="connsiteY6" fmla="*/ 715085 h 715085"/>
                      <a:gd name="connsiteX7" fmla="*/ 0 w 4134679"/>
                      <a:gd name="connsiteY7" fmla="*/ 595902 h 715085"/>
                      <a:gd name="connsiteX8" fmla="*/ 0 w 4134679"/>
                      <a:gd name="connsiteY8" fmla="*/ 119183 h 71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34679" h="715085" fill="none" extrusionOk="0">
                        <a:moveTo>
                          <a:pt x="0" y="119183"/>
                        </a:moveTo>
                        <a:cubicBezTo>
                          <a:pt x="150" y="54780"/>
                          <a:pt x="55297" y="2151"/>
                          <a:pt x="119183" y="0"/>
                        </a:cubicBezTo>
                        <a:cubicBezTo>
                          <a:pt x="1191237" y="-168321"/>
                          <a:pt x="2123625" y="34127"/>
                          <a:pt x="4015496" y="0"/>
                        </a:cubicBezTo>
                        <a:cubicBezTo>
                          <a:pt x="4076613" y="2768"/>
                          <a:pt x="4131106" y="48184"/>
                          <a:pt x="4134679" y="119183"/>
                        </a:cubicBezTo>
                        <a:cubicBezTo>
                          <a:pt x="4138189" y="255508"/>
                          <a:pt x="4111161" y="494556"/>
                          <a:pt x="4134679" y="595902"/>
                        </a:cubicBezTo>
                        <a:cubicBezTo>
                          <a:pt x="4125799" y="667018"/>
                          <a:pt x="4080501" y="712890"/>
                          <a:pt x="4015496" y="715085"/>
                        </a:cubicBezTo>
                        <a:cubicBezTo>
                          <a:pt x="2847136" y="707483"/>
                          <a:pt x="555779" y="649455"/>
                          <a:pt x="119183" y="715085"/>
                        </a:cubicBezTo>
                        <a:cubicBezTo>
                          <a:pt x="51185" y="714917"/>
                          <a:pt x="11548" y="664260"/>
                          <a:pt x="0" y="595902"/>
                        </a:cubicBezTo>
                        <a:cubicBezTo>
                          <a:pt x="16941" y="396057"/>
                          <a:pt x="25392" y="310831"/>
                          <a:pt x="0" y="119183"/>
                        </a:cubicBezTo>
                        <a:close/>
                      </a:path>
                      <a:path w="4134679" h="715085" stroke="0" extrusionOk="0">
                        <a:moveTo>
                          <a:pt x="0" y="119183"/>
                        </a:moveTo>
                        <a:cubicBezTo>
                          <a:pt x="-10135" y="50181"/>
                          <a:pt x="52474" y="-350"/>
                          <a:pt x="119183" y="0"/>
                        </a:cubicBezTo>
                        <a:cubicBezTo>
                          <a:pt x="1395196" y="144999"/>
                          <a:pt x="3095214" y="13798"/>
                          <a:pt x="4015496" y="0"/>
                        </a:cubicBezTo>
                        <a:cubicBezTo>
                          <a:pt x="4078470" y="2532"/>
                          <a:pt x="4133928" y="41992"/>
                          <a:pt x="4134679" y="119183"/>
                        </a:cubicBezTo>
                        <a:cubicBezTo>
                          <a:pt x="4152817" y="202439"/>
                          <a:pt x="4125907" y="388801"/>
                          <a:pt x="4134679" y="595902"/>
                        </a:cubicBezTo>
                        <a:cubicBezTo>
                          <a:pt x="4136791" y="660252"/>
                          <a:pt x="4077580" y="707588"/>
                          <a:pt x="4015496" y="715085"/>
                        </a:cubicBezTo>
                        <a:cubicBezTo>
                          <a:pt x="2319673" y="671133"/>
                          <a:pt x="1597331" y="762849"/>
                          <a:pt x="119183" y="715085"/>
                        </a:cubicBezTo>
                        <a:cubicBezTo>
                          <a:pt x="53912" y="712913"/>
                          <a:pt x="-217" y="665502"/>
                          <a:pt x="0" y="595902"/>
                        </a:cubicBezTo>
                        <a:cubicBezTo>
                          <a:pt x="10179" y="404821"/>
                          <a:pt x="27053" y="225703"/>
                          <a:pt x="0" y="119183"/>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ctr" hangingPunct="0"/>
            <a:r>
              <a:rPr lang="es-ES" altLang="es-ES" dirty="0">
                <a:solidFill>
                  <a:srgbClr val="000000"/>
                </a:solidFill>
                <a:latin typeface="Arial" panose="020B0604020202020204" pitchFamily="34" charset="0"/>
                <a:cs typeface="Arial" panose="020B0604020202020204" pitchFamily="34" charset="0"/>
              </a:rPr>
              <a:t>Ser comprensivos, pero firmes.</a:t>
            </a:r>
          </a:p>
          <a:p>
            <a:pPr marL="0" marR="0" indent="0" algn="ctr" defTabSz="914400" rtl="0" fontAlgn="auto" latinLnBrk="0" hangingPunct="0">
              <a:lnSpc>
                <a:spcPct val="100000"/>
              </a:lnSpc>
              <a:spcBef>
                <a:spcPts val="0"/>
              </a:spcBef>
              <a:spcAft>
                <a:spcPts val="0"/>
              </a:spcAft>
              <a:buClrTx/>
              <a:buSzTx/>
              <a:buFontTx/>
              <a:buNone/>
              <a:tabLst/>
            </a:pPr>
            <a:endParaRPr kumimoji="0" lang="es-ES"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10" name="CuadroTexto 9">
            <a:extLst>
              <a:ext uri="{FF2B5EF4-FFF2-40B4-BE49-F238E27FC236}">
                <a16:creationId xmlns:a16="http://schemas.microsoft.com/office/drawing/2014/main" id="{0F8A1019-1CD2-44E6-8C5D-9636ECB150C6}"/>
              </a:ext>
            </a:extLst>
          </p:cNvPr>
          <p:cNvSpPr txBox="1"/>
          <p:nvPr/>
        </p:nvSpPr>
        <p:spPr>
          <a:xfrm>
            <a:off x="3036817" y="6302664"/>
            <a:ext cx="3070364" cy="408618"/>
          </a:xfrm>
          <a:prstGeom prst="roundRect">
            <a:avLst/>
          </a:prstGeom>
          <a:solidFill>
            <a:srgbClr val="FF6600"/>
          </a:solidFill>
          <a:ln w="28575">
            <a:solidFill>
              <a:srgbClr val="FF6600"/>
            </a:solidFill>
            <a:extLst>
              <a:ext uri="{C807C97D-BFC1-408E-A445-0C87EB9F89A2}">
                <ask:lineSketchStyleProps xmlns:ask="http://schemas.microsoft.com/office/drawing/2018/sketchyshapes" sd="2871806568">
                  <a:custGeom>
                    <a:avLst/>
                    <a:gdLst>
                      <a:gd name="connsiteX0" fmla="*/ 0 w 3070364"/>
                      <a:gd name="connsiteY0" fmla="*/ 68104 h 408618"/>
                      <a:gd name="connsiteX1" fmla="*/ 68104 w 3070364"/>
                      <a:gd name="connsiteY1" fmla="*/ 0 h 408618"/>
                      <a:gd name="connsiteX2" fmla="*/ 3002260 w 3070364"/>
                      <a:gd name="connsiteY2" fmla="*/ 0 h 408618"/>
                      <a:gd name="connsiteX3" fmla="*/ 3070364 w 3070364"/>
                      <a:gd name="connsiteY3" fmla="*/ 68104 h 408618"/>
                      <a:gd name="connsiteX4" fmla="*/ 3070364 w 3070364"/>
                      <a:gd name="connsiteY4" fmla="*/ 340514 h 408618"/>
                      <a:gd name="connsiteX5" fmla="*/ 3002260 w 3070364"/>
                      <a:gd name="connsiteY5" fmla="*/ 408618 h 408618"/>
                      <a:gd name="connsiteX6" fmla="*/ 68104 w 3070364"/>
                      <a:gd name="connsiteY6" fmla="*/ 408618 h 408618"/>
                      <a:gd name="connsiteX7" fmla="*/ 0 w 3070364"/>
                      <a:gd name="connsiteY7" fmla="*/ 340514 h 408618"/>
                      <a:gd name="connsiteX8" fmla="*/ 0 w 3070364"/>
                      <a:gd name="connsiteY8" fmla="*/ 68104 h 40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64" h="408618" fill="none" extrusionOk="0">
                        <a:moveTo>
                          <a:pt x="0" y="68104"/>
                        </a:moveTo>
                        <a:cubicBezTo>
                          <a:pt x="-790" y="27178"/>
                          <a:pt x="29772" y="2059"/>
                          <a:pt x="68104" y="0"/>
                        </a:cubicBezTo>
                        <a:cubicBezTo>
                          <a:pt x="784017" y="-60664"/>
                          <a:pt x="1941615" y="107264"/>
                          <a:pt x="3002260" y="0"/>
                        </a:cubicBezTo>
                        <a:cubicBezTo>
                          <a:pt x="3045485" y="-2096"/>
                          <a:pt x="3074526" y="25404"/>
                          <a:pt x="3070364" y="68104"/>
                        </a:cubicBezTo>
                        <a:cubicBezTo>
                          <a:pt x="3049762" y="129299"/>
                          <a:pt x="3089771" y="268587"/>
                          <a:pt x="3070364" y="340514"/>
                        </a:cubicBezTo>
                        <a:cubicBezTo>
                          <a:pt x="3067557" y="378305"/>
                          <a:pt x="3032805" y="408452"/>
                          <a:pt x="3002260" y="408618"/>
                        </a:cubicBezTo>
                        <a:cubicBezTo>
                          <a:pt x="2183404" y="359845"/>
                          <a:pt x="615486" y="316091"/>
                          <a:pt x="68104" y="408618"/>
                        </a:cubicBezTo>
                        <a:cubicBezTo>
                          <a:pt x="30072" y="402012"/>
                          <a:pt x="3516" y="377483"/>
                          <a:pt x="0" y="340514"/>
                        </a:cubicBezTo>
                        <a:cubicBezTo>
                          <a:pt x="24000" y="220626"/>
                          <a:pt x="17095" y="140904"/>
                          <a:pt x="0" y="68104"/>
                        </a:cubicBezTo>
                        <a:close/>
                      </a:path>
                      <a:path w="3070364" h="408618" stroke="0" extrusionOk="0">
                        <a:moveTo>
                          <a:pt x="0" y="68104"/>
                        </a:moveTo>
                        <a:cubicBezTo>
                          <a:pt x="1335" y="29710"/>
                          <a:pt x="30299" y="7195"/>
                          <a:pt x="68104" y="0"/>
                        </a:cubicBezTo>
                        <a:cubicBezTo>
                          <a:pt x="752509" y="-167552"/>
                          <a:pt x="2000982" y="-127552"/>
                          <a:pt x="3002260" y="0"/>
                        </a:cubicBezTo>
                        <a:cubicBezTo>
                          <a:pt x="3041646" y="-385"/>
                          <a:pt x="3073190" y="34352"/>
                          <a:pt x="3070364" y="68104"/>
                        </a:cubicBezTo>
                        <a:cubicBezTo>
                          <a:pt x="3066943" y="143268"/>
                          <a:pt x="3048369" y="207375"/>
                          <a:pt x="3070364" y="340514"/>
                        </a:cubicBezTo>
                        <a:cubicBezTo>
                          <a:pt x="3072851" y="380069"/>
                          <a:pt x="3035721" y="411612"/>
                          <a:pt x="3002260" y="408618"/>
                        </a:cubicBezTo>
                        <a:cubicBezTo>
                          <a:pt x="2545975" y="271022"/>
                          <a:pt x="415805" y="392900"/>
                          <a:pt x="68104" y="408618"/>
                        </a:cubicBezTo>
                        <a:cubicBezTo>
                          <a:pt x="26982" y="407553"/>
                          <a:pt x="3687" y="379183"/>
                          <a:pt x="0" y="340514"/>
                        </a:cubicBezTo>
                        <a:cubicBezTo>
                          <a:pt x="-10541" y="256517"/>
                          <a:pt x="-13799" y="103831"/>
                          <a:pt x="0" y="68104"/>
                        </a:cubicBezTo>
                        <a:close/>
                      </a:path>
                    </a:pathLst>
                  </a:custGeom>
                  <ask:type>
                    <ask:lineSketchNone/>
                  </ask:type>
                </ask:lineSketchStyleProps>
              </a:ext>
            </a:extLst>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8" tIns="45718" rIns="45718" bIns="45718" numCol="1" spcCol="38100" rtlCol="0" anchor="t">
            <a:spAutoFit/>
          </a:bodyPr>
          <a:lstStyle/>
          <a:p>
            <a:pPr algn="ctr"/>
            <a:r>
              <a:rPr lang="es-ES" altLang="es-ES" b="1" dirty="0">
                <a:solidFill>
                  <a:schemeClr val="bg1"/>
                </a:solidFill>
                <a:latin typeface="Arial" panose="020B0604020202020204" pitchFamily="34" charset="0"/>
                <a:cs typeface="Arial" panose="020B0604020202020204" pitchFamily="34" charset="0"/>
              </a:rPr>
              <a:t>Uso del refuerzo positivo.</a:t>
            </a:r>
          </a:p>
        </p:txBody>
      </p:sp>
    </p:spTree>
    <p:extLst>
      <p:ext uri="{BB962C8B-B14F-4D97-AF65-F5344CB8AC3E}">
        <p14:creationId xmlns:p14="http://schemas.microsoft.com/office/powerpoint/2010/main" val="272595497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fade">
                                      <p:cBhvr>
                                        <p:cTn id="7" dur="500"/>
                                        <p:tgtEl>
                                          <p:spTgt spid="5">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bg/>
                                          </p:spTgt>
                                        </p:tgtEl>
                                        <p:attrNameLst>
                                          <p:attrName>style.visibility</p:attrName>
                                        </p:attrNameLst>
                                      </p:cBhvr>
                                      <p:to>
                                        <p:strVal val="visible"/>
                                      </p:to>
                                    </p:set>
                                    <p:animEffect transition="in" filter="fade">
                                      <p:cBhvr>
                                        <p:cTn id="15" dur="500"/>
                                        <p:tgtEl>
                                          <p:spTgt spid="6">
                                            <p:bg/>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
                                            <p:bg/>
                                          </p:spTgt>
                                        </p:tgtEl>
                                        <p:attrNameLst>
                                          <p:attrName>style.visibility</p:attrName>
                                        </p:attrNameLst>
                                      </p:cBhvr>
                                      <p:to>
                                        <p:strVal val="visible"/>
                                      </p:to>
                                    </p:set>
                                    <p:animEffect transition="in" filter="fade">
                                      <p:cBhvr>
                                        <p:cTn id="23" dur="500"/>
                                        <p:tgtEl>
                                          <p:spTgt spid="7">
                                            <p:bg/>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500"/>
                                        <p:tgtEl>
                                          <p:spTgt spid="7">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bg/>
                                          </p:spTgt>
                                        </p:tgtEl>
                                        <p:attrNameLst>
                                          <p:attrName>style.visibility</p:attrName>
                                        </p:attrNameLst>
                                      </p:cBhvr>
                                      <p:to>
                                        <p:strVal val="visible"/>
                                      </p:to>
                                    </p:set>
                                    <p:animEffect transition="in" filter="fade">
                                      <p:cBhvr>
                                        <p:cTn id="31" dur="500"/>
                                        <p:tgtEl>
                                          <p:spTgt spid="8">
                                            <p:bg/>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Effect transition="in" filter="fade">
                                      <p:cBhvr>
                                        <p:cTn id="36" dur="500"/>
                                        <p:tgtEl>
                                          <p:spTgt spid="8">
                                            <p:txEl>
                                              <p:pRg st="0" end="0"/>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bg/>
                                          </p:spTgt>
                                        </p:tgtEl>
                                        <p:attrNameLst>
                                          <p:attrName>style.visibility</p:attrName>
                                        </p:attrNameLst>
                                      </p:cBhvr>
                                      <p:to>
                                        <p:strVal val="visible"/>
                                      </p:to>
                                    </p:set>
                                    <p:animEffect transition="in" filter="fade">
                                      <p:cBhvr>
                                        <p:cTn id="39" dur="500"/>
                                        <p:tgtEl>
                                          <p:spTgt spid="9">
                                            <p:bg/>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9">
                                            <p:txEl>
                                              <p:pRg st="0" end="0"/>
                                            </p:txEl>
                                          </p:spTgt>
                                        </p:tgtEl>
                                        <p:attrNameLst>
                                          <p:attrName>style.visibility</p:attrName>
                                        </p:attrNameLst>
                                      </p:cBhvr>
                                      <p:to>
                                        <p:strVal val="visible"/>
                                      </p:to>
                                    </p:set>
                                    <p:animEffect transition="in" filter="fade">
                                      <p:cBhvr>
                                        <p:cTn id="44" dur="500"/>
                                        <p:tgtEl>
                                          <p:spTgt spid="9">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
                                            <p:bg/>
                                          </p:spTgt>
                                        </p:tgtEl>
                                        <p:attrNameLst>
                                          <p:attrName>style.visibility</p:attrName>
                                        </p:attrNameLst>
                                      </p:cBhvr>
                                      <p:to>
                                        <p:strVal val="visible"/>
                                      </p:to>
                                    </p:set>
                                    <p:animEffect transition="in" filter="fade">
                                      <p:cBhvr>
                                        <p:cTn id="47" dur="500"/>
                                        <p:tgtEl>
                                          <p:spTgt spid="4">
                                            <p:bg/>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fade">
                                      <p:cBhvr>
                                        <p:cTn id="52" dur="500"/>
                                        <p:tgtEl>
                                          <p:spTgt spid="4">
                                            <p:txEl>
                                              <p:pRg st="0" end="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
                                            <p:bg/>
                                          </p:spTgt>
                                        </p:tgtEl>
                                        <p:attrNameLst>
                                          <p:attrName>style.visibility</p:attrName>
                                        </p:attrNameLst>
                                      </p:cBhvr>
                                      <p:to>
                                        <p:strVal val="visible"/>
                                      </p:to>
                                    </p:set>
                                    <p:animEffect transition="in" filter="fade">
                                      <p:cBhvr>
                                        <p:cTn id="55" dur="500"/>
                                        <p:tgtEl>
                                          <p:spTgt spid="10">
                                            <p:bg/>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0">
                                            <p:txEl>
                                              <p:pRg st="0" end="0"/>
                                            </p:txEl>
                                          </p:spTgt>
                                        </p:tgtEl>
                                        <p:attrNameLst>
                                          <p:attrName>style.visibility</p:attrName>
                                        </p:attrNameLst>
                                      </p:cBhvr>
                                      <p:to>
                                        <p:strVal val="visible"/>
                                      </p:to>
                                    </p:set>
                                    <p:animEffect transition="in" filter="fade">
                                      <p:cBhvr>
                                        <p:cTn id="6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build="p" animBg="1"/>
      <p:bldP spid="6" grpId="0" build="p" animBg="1"/>
      <p:bldP spid="7" grpId="0" build="p" animBg="1"/>
      <p:bldP spid="8" grpId="0" build="p" animBg="1"/>
      <p:bldP spid="9" grpId="0" build="p" animBg="1"/>
      <p:bldP spid="10" grpId="0" build="p"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a:extLst>
              <a:ext uri="{FF2B5EF4-FFF2-40B4-BE49-F238E27FC236}">
                <a16:creationId xmlns:a16="http://schemas.microsoft.com/office/drawing/2014/main" id="{100BF855-50BF-4293-A6B5-40CEFD7B5CD2}"/>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
        <p:nvSpPr>
          <p:cNvPr id="6" name="Text Box 3">
            <a:extLst>
              <a:ext uri="{FF2B5EF4-FFF2-40B4-BE49-F238E27FC236}">
                <a16:creationId xmlns:a16="http://schemas.microsoft.com/office/drawing/2014/main" id="{F8CEB3AB-112C-4FD9-82E8-4F8F0D51B0BE}"/>
              </a:ext>
            </a:extLst>
          </p:cNvPr>
          <p:cNvSpPr txBox="1">
            <a:spLocks noChangeArrowheads="1"/>
          </p:cNvSpPr>
          <p:nvPr/>
        </p:nvSpPr>
        <p:spPr bwMode="auto">
          <a:xfrm>
            <a:off x="3744406" y="2003844"/>
            <a:ext cx="5002718" cy="4095609"/>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2000" b="1" u="sng" dirty="0">
                <a:solidFill>
                  <a:srgbClr val="FF6600"/>
                </a:solidFill>
                <a:cs typeface="Arial" panose="020B0604020202020204" pitchFamily="34" charset="0"/>
              </a:rPr>
              <a:t>SALUD MENTAL DE LOS PADRES</a:t>
            </a:r>
          </a:p>
          <a:p>
            <a:pPr>
              <a:buClrTx/>
              <a:buFontTx/>
              <a:buNone/>
            </a:pPr>
            <a:endParaRPr lang="es-ES" altLang="es-ES" sz="2000" dirty="0">
              <a:solidFill>
                <a:srgbClr val="000000"/>
              </a:solidFill>
              <a:cs typeface="Arial" panose="020B0604020202020204" pitchFamily="34" charset="0"/>
            </a:endParaRPr>
          </a:p>
          <a:p>
            <a:pPr algn="just">
              <a:buClrTx/>
              <a:buFontTx/>
              <a:buNone/>
            </a:pPr>
            <a:r>
              <a:rPr lang="es-ES" altLang="es-ES" sz="2000" dirty="0">
                <a:solidFill>
                  <a:srgbClr val="000000"/>
                </a:solidFill>
                <a:cs typeface="Arial" panose="020B0604020202020204" pitchFamily="34" charset="0"/>
              </a:rPr>
              <a:t>Muy habitual que los familiares de las personas con TDAH sufran un </a:t>
            </a:r>
            <a:r>
              <a:rPr lang="es-ES" altLang="es-ES" sz="2000" b="1" dirty="0">
                <a:solidFill>
                  <a:srgbClr val="FF6600"/>
                </a:solidFill>
                <a:cs typeface="Arial" panose="020B0604020202020204" pitchFamily="34" charset="0"/>
              </a:rPr>
              <a:t>considerable desgaste emocional </a:t>
            </a:r>
            <a:r>
              <a:rPr lang="es-ES" altLang="es-ES" sz="2000" dirty="0">
                <a:solidFill>
                  <a:srgbClr val="000000"/>
                </a:solidFill>
                <a:cs typeface="Arial" panose="020B0604020202020204" pitchFamily="34" charset="0"/>
              </a:rPr>
              <a:t>por las experiencias vividas y fracasos acumulados, o por no conocer mecanismos o recursos que ayuden a afrontar los problemas que han ido surgiendo. </a:t>
            </a:r>
          </a:p>
          <a:p>
            <a:pPr algn="ctr">
              <a:buClrTx/>
              <a:buFontTx/>
              <a:buNone/>
            </a:pPr>
            <a:endParaRPr lang="es-ES" altLang="es-ES" sz="2000" b="1" i="1" dirty="0">
              <a:solidFill>
                <a:srgbClr val="000000"/>
              </a:solidFill>
              <a:cs typeface="Arial" panose="020B0604020202020204" pitchFamily="34" charset="0"/>
            </a:endParaRPr>
          </a:p>
          <a:p>
            <a:pPr algn="ctr">
              <a:buClrTx/>
              <a:buFontTx/>
              <a:buNone/>
            </a:pPr>
            <a:r>
              <a:rPr lang="es-ES" altLang="es-ES" sz="2000" b="1" i="1" dirty="0">
                <a:solidFill>
                  <a:srgbClr val="FF6600"/>
                </a:solidFill>
                <a:cs typeface="Arial" panose="020B0604020202020204" pitchFamily="34" charset="0"/>
              </a:rPr>
              <a:t>No podemos olvidarnos del soporte emocional de la familia. </a:t>
            </a:r>
          </a:p>
        </p:txBody>
      </p:sp>
      <p:pic>
        <p:nvPicPr>
          <p:cNvPr id="5122" name="Picture 2" descr="NiÃ±o, Personajes De CÃ³mic, PapÃ¡, Hija, Dibujo, Familia">
            <a:extLst>
              <a:ext uri="{FF2B5EF4-FFF2-40B4-BE49-F238E27FC236}">
                <a16:creationId xmlns:a16="http://schemas.microsoft.com/office/drawing/2014/main" id="{AE706C44-C57A-4848-B069-08EC4CD8FC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66999"/>
            <a:ext cx="3744406" cy="2769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74554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FF244FF6-343C-4B4B-870D-E28B823BB2AC}"/>
              </a:ext>
            </a:extLst>
          </p:cNvPr>
          <p:cNvSpPr txBox="1">
            <a:spLocks noChangeArrowheads="1"/>
          </p:cNvSpPr>
          <p:nvPr/>
        </p:nvSpPr>
        <p:spPr bwMode="auto">
          <a:xfrm>
            <a:off x="4094363" y="1468369"/>
            <a:ext cx="4808951" cy="480349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es-ES" altLang="es-ES" sz="1800" b="1" u="sng" dirty="0">
                <a:solidFill>
                  <a:srgbClr val="FF6600"/>
                </a:solidFill>
                <a:cs typeface="Arial" panose="020B0604020202020204" pitchFamily="34" charset="0"/>
              </a:rPr>
              <a:t>SALUD MENTAL DE LOS PADRES</a:t>
            </a:r>
          </a:p>
          <a:p>
            <a:pPr>
              <a:buClrTx/>
              <a:buFontTx/>
              <a:buNone/>
            </a:pPr>
            <a:endParaRPr lang="es-ES" altLang="es-ES" sz="1800" dirty="0">
              <a:solidFill>
                <a:srgbClr val="000000"/>
              </a:solidFill>
              <a:cs typeface="Arial" panose="020B0604020202020204" pitchFamily="34" charset="0"/>
            </a:endParaRPr>
          </a:p>
          <a:p>
            <a:pPr algn="just">
              <a:buClrTx/>
              <a:buFontTx/>
              <a:buNone/>
            </a:pPr>
            <a:r>
              <a:rPr lang="es-ES" altLang="es-ES" sz="1800" b="1" i="1" dirty="0">
                <a:solidFill>
                  <a:srgbClr val="000000"/>
                </a:solidFill>
                <a:cs typeface="Arial" panose="020B0604020202020204" pitchFamily="34" charset="0"/>
              </a:rPr>
              <a:t>Imprescindible fortalecer la salud mental de todos:</a:t>
            </a:r>
          </a:p>
          <a:p>
            <a:pPr algn="just">
              <a:buClrTx/>
              <a:buFontTx/>
              <a:buNone/>
            </a:pPr>
            <a:endParaRPr lang="es-ES" altLang="es-ES" sz="1800" dirty="0">
              <a:solidFill>
                <a:srgbClr val="000000"/>
              </a:solidFill>
              <a:cs typeface="Arial" panose="020B0604020202020204" pitchFamily="34" charset="0"/>
            </a:endParaRPr>
          </a:p>
          <a:p>
            <a:pPr marL="285750" indent="-285750" algn="just">
              <a:buClr>
                <a:srgbClr val="FF6600"/>
              </a:buClr>
              <a:buFont typeface="Wingdings" panose="05000000000000000000" pitchFamily="2" charset="2"/>
              <a:buChar char="§"/>
            </a:pPr>
            <a:r>
              <a:rPr lang="es-ES" altLang="es-ES" sz="1800" dirty="0">
                <a:solidFill>
                  <a:srgbClr val="000000"/>
                </a:solidFill>
                <a:cs typeface="Arial" panose="020B0604020202020204" pitchFamily="34" charset="0"/>
              </a:rPr>
              <a:t>Reservar un tiempo para disfrutar de lo que a cada uno le gusta. </a:t>
            </a:r>
          </a:p>
          <a:p>
            <a:pPr marL="285750" indent="-285750" algn="just">
              <a:buClr>
                <a:srgbClr val="FF6600"/>
              </a:buClr>
              <a:buFont typeface="Wingdings" panose="05000000000000000000" pitchFamily="2" charset="2"/>
              <a:buChar char="§"/>
            </a:pPr>
            <a:endParaRPr lang="es-ES" altLang="es-ES" sz="1800" dirty="0">
              <a:solidFill>
                <a:srgbClr val="000000"/>
              </a:solidFill>
              <a:cs typeface="Arial" panose="020B0604020202020204" pitchFamily="34" charset="0"/>
            </a:endParaRPr>
          </a:p>
          <a:p>
            <a:pPr marL="285750" indent="-285750" algn="just">
              <a:buClr>
                <a:srgbClr val="FF6600"/>
              </a:buClr>
              <a:buFont typeface="Wingdings" panose="05000000000000000000" pitchFamily="2" charset="2"/>
              <a:buChar char="§"/>
            </a:pPr>
            <a:r>
              <a:rPr lang="es-ES" altLang="es-ES" sz="1800" dirty="0">
                <a:solidFill>
                  <a:srgbClr val="000000"/>
                </a:solidFill>
                <a:cs typeface="Arial" panose="020B0604020202020204" pitchFamily="34" charset="0"/>
              </a:rPr>
              <a:t>Asegurar un descanso con sueño reparador.</a:t>
            </a:r>
          </a:p>
          <a:p>
            <a:pPr marL="285750" indent="-285750" algn="just">
              <a:buClr>
                <a:srgbClr val="FF6600"/>
              </a:buClr>
              <a:buFont typeface="Wingdings" panose="05000000000000000000" pitchFamily="2" charset="2"/>
              <a:buChar char="§"/>
            </a:pPr>
            <a:endParaRPr lang="es-ES" altLang="es-ES" sz="1800" dirty="0">
              <a:solidFill>
                <a:srgbClr val="000000"/>
              </a:solidFill>
              <a:cs typeface="Arial" panose="020B0604020202020204" pitchFamily="34" charset="0"/>
            </a:endParaRPr>
          </a:p>
          <a:p>
            <a:pPr marL="285750" indent="-285750" algn="just">
              <a:buClr>
                <a:srgbClr val="FF6600"/>
              </a:buClr>
              <a:buFont typeface="Wingdings" panose="05000000000000000000" pitchFamily="2" charset="2"/>
              <a:buChar char="§"/>
            </a:pPr>
            <a:r>
              <a:rPr lang="es-ES" altLang="es-ES" sz="1800" dirty="0">
                <a:solidFill>
                  <a:srgbClr val="000000"/>
                </a:solidFill>
                <a:cs typeface="Arial" panose="020B0604020202020204" pitchFamily="34" charset="0"/>
              </a:rPr>
              <a:t>Practicar ejercicio físico.</a:t>
            </a:r>
          </a:p>
          <a:p>
            <a:pPr marL="285750" indent="-285750" algn="just">
              <a:buClr>
                <a:srgbClr val="FF6600"/>
              </a:buClr>
              <a:buFont typeface="Wingdings" panose="05000000000000000000" pitchFamily="2" charset="2"/>
              <a:buChar char="§"/>
            </a:pPr>
            <a:endParaRPr lang="es-ES" altLang="es-ES" sz="1800" dirty="0">
              <a:solidFill>
                <a:srgbClr val="000000"/>
              </a:solidFill>
              <a:cs typeface="Arial" panose="020B0604020202020204" pitchFamily="34" charset="0"/>
            </a:endParaRPr>
          </a:p>
          <a:p>
            <a:pPr marL="285750" indent="-285750" algn="just">
              <a:buClr>
                <a:srgbClr val="FF6600"/>
              </a:buClr>
              <a:buFont typeface="Wingdings" panose="05000000000000000000" pitchFamily="2" charset="2"/>
              <a:buChar char="§"/>
            </a:pPr>
            <a:r>
              <a:rPr lang="es-ES" altLang="es-ES" sz="1800" dirty="0">
                <a:solidFill>
                  <a:srgbClr val="000000"/>
                </a:solidFill>
                <a:cs typeface="Arial" panose="020B0604020202020204" pitchFamily="34" charset="0"/>
              </a:rPr>
              <a:t>Fortalecer las relaciones sociales.</a:t>
            </a:r>
          </a:p>
          <a:p>
            <a:pPr marL="285750" indent="-285750" algn="just">
              <a:buClr>
                <a:srgbClr val="FF6600"/>
              </a:buClr>
              <a:buFont typeface="Wingdings" panose="05000000000000000000" pitchFamily="2" charset="2"/>
              <a:buChar char="§"/>
            </a:pPr>
            <a:endParaRPr lang="es-ES" altLang="es-ES" sz="1800" dirty="0">
              <a:solidFill>
                <a:srgbClr val="000000"/>
              </a:solidFill>
              <a:cs typeface="Arial" panose="020B0604020202020204" pitchFamily="34" charset="0"/>
            </a:endParaRPr>
          </a:p>
          <a:p>
            <a:pPr marL="285750" indent="-285750" algn="just">
              <a:buClr>
                <a:srgbClr val="FF6600"/>
              </a:buClr>
              <a:buFont typeface="Wingdings" panose="05000000000000000000" pitchFamily="2" charset="2"/>
              <a:buChar char="§"/>
            </a:pPr>
            <a:r>
              <a:rPr lang="es-ES" altLang="es-ES" sz="1800" dirty="0">
                <a:solidFill>
                  <a:srgbClr val="000000"/>
                </a:solidFill>
                <a:cs typeface="Arial" panose="020B0604020202020204" pitchFamily="34" charset="0"/>
              </a:rPr>
              <a:t>Tener momentos de enriquecimiento personal. </a:t>
            </a:r>
          </a:p>
        </p:txBody>
      </p:sp>
      <p:pic>
        <p:nvPicPr>
          <p:cNvPr id="7170" name="Picture 2" descr="Hombre, Mujer, El Amor, Familia, Juntos, RomÃ¡ntico">
            <a:extLst>
              <a:ext uri="{FF2B5EF4-FFF2-40B4-BE49-F238E27FC236}">
                <a16:creationId xmlns:a16="http://schemas.microsoft.com/office/drawing/2014/main" id="{79BBC620-2E57-4094-BEB5-C4DFBB797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861" y="1985823"/>
            <a:ext cx="3418502" cy="376858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 Box 1">
            <a:extLst>
              <a:ext uri="{FF2B5EF4-FFF2-40B4-BE49-F238E27FC236}">
                <a16:creationId xmlns:a16="http://schemas.microsoft.com/office/drawing/2014/main" id="{C01547D7-0B72-4BE9-88D2-7D03D68018A1}"/>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Tree>
    <p:extLst>
      <p:ext uri="{BB962C8B-B14F-4D97-AF65-F5344CB8AC3E}">
        <p14:creationId xmlns:p14="http://schemas.microsoft.com/office/powerpoint/2010/main" val="226179447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a:extLst>
              <a:ext uri="{FF2B5EF4-FFF2-40B4-BE49-F238E27FC236}">
                <a16:creationId xmlns:a16="http://schemas.microsoft.com/office/drawing/2014/main" id="{AF0086A4-DC98-4164-A773-459F5D1EFC4E}"/>
              </a:ext>
            </a:extLst>
          </p:cNvPr>
          <p:cNvSpPr>
            <a:spLocks noGrp="1" noChangeArrowheads="1"/>
          </p:cNvSpPr>
          <p:nvPr>
            <p:ph type="title" idx="4294967295"/>
          </p:nvPr>
        </p:nvSpPr>
        <p:spPr>
          <a:xfrm>
            <a:off x="539552" y="4293096"/>
            <a:ext cx="5184576" cy="1440160"/>
          </a:xfr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pPr algn="just"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defRPr/>
            </a:pPr>
            <a:r>
              <a:rPr lang="en-GB" altLang="es-ES" sz="4000" b="1" dirty="0">
                <a:solidFill>
                  <a:srgbClr val="FF6600"/>
                </a:solidFill>
                <a:latin typeface="Arial" panose="020B0604020202020204" pitchFamily="34" charset="0"/>
                <a:ea typeface="Microsoft YaHei" panose="020B0503020204020204" pitchFamily="34" charset="-122"/>
                <a:cs typeface="Arial" panose="020B0604020202020204" pitchFamily="34" charset="0"/>
              </a:rPr>
              <a:t>Y </a:t>
            </a:r>
            <a:r>
              <a:rPr lang="en-GB" altLang="es-ES" sz="4000" b="1" dirty="0" err="1">
                <a:solidFill>
                  <a:srgbClr val="FF6600"/>
                </a:solidFill>
                <a:latin typeface="Arial" panose="020B0604020202020204" pitchFamily="34" charset="0"/>
                <a:ea typeface="Microsoft YaHei" panose="020B0503020204020204" pitchFamily="34" charset="-122"/>
                <a:cs typeface="Arial" panose="020B0604020202020204" pitchFamily="34" charset="0"/>
              </a:rPr>
              <a:t>ahora</a:t>
            </a:r>
            <a:r>
              <a:rPr lang="en-GB" altLang="es-ES" sz="4000" b="1" dirty="0">
                <a:solidFill>
                  <a:srgbClr val="FF6600"/>
                </a:solidFill>
                <a:latin typeface="Arial" panose="020B0604020202020204" pitchFamily="34" charset="0"/>
                <a:ea typeface="Microsoft YaHei" panose="020B0503020204020204" pitchFamily="34" charset="-122"/>
                <a:cs typeface="Arial" panose="020B0604020202020204" pitchFamily="34" charset="0"/>
              </a:rPr>
              <a:t>, ¿</a:t>
            </a:r>
            <a:r>
              <a:rPr lang="en-GB" altLang="es-ES" sz="4000" b="1" dirty="0" err="1">
                <a:solidFill>
                  <a:srgbClr val="FF6600"/>
                </a:solidFill>
                <a:latin typeface="Arial" panose="020B0604020202020204" pitchFamily="34" charset="0"/>
                <a:ea typeface="Microsoft YaHei" panose="020B0503020204020204" pitchFamily="34" charset="-122"/>
                <a:cs typeface="Arial" panose="020B0604020202020204" pitchFamily="34" charset="0"/>
              </a:rPr>
              <a:t>cómo</a:t>
            </a:r>
            <a:r>
              <a:rPr lang="en-GB" altLang="es-ES" sz="4000" b="1" dirty="0">
                <a:solidFill>
                  <a:srgbClr val="FF6600"/>
                </a:solidFill>
                <a:latin typeface="Arial" panose="020B0604020202020204" pitchFamily="34" charset="0"/>
                <a:ea typeface="Microsoft YaHei" panose="020B0503020204020204" pitchFamily="34" charset="-122"/>
                <a:cs typeface="Arial" panose="020B0604020202020204" pitchFamily="34" charset="0"/>
              </a:rPr>
              <a:t> lo </a:t>
            </a:r>
            <a:r>
              <a:rPr lang="en-GB" altLang="es-ES" sz="4000" b="1" dirty="0" err="1">
                <a:solidFill>
                  <a:srgbClr val="FF6600"/>
                </a:solidFill>
                <a:latin typeface="Arial" panose="020B0604020202020204" pitchFamily="34" charset="0"/>
                <a:ea typeface="Microsoft YaHei" panose="020B0503020204020204" pitchFamily="34" charset="-122"/>
                <a:cs typeface="Arial" panose="020B0604020202020204" pitchFamily="34" charset="0"/>
              </a:rPr>
              <a:t>aplicamos</a:t>
            </a:r>
            <a:r>
              <a:rPr lang="en-GB" altLang="es-ES" sz="4000" b="1" dirty="0">
                <a:solidFill>
                  <a:srgbClr val="FF6600"/>
                </a:solidFill>
                <a:latin typeface="Arial" panose="020B0604020202020204" pitchFamily="34" charset="0"/>
                <a:ea typeface="Microsoft YaHei" panose="020B0503020204020204" pitchFamily="34" charset="-122"/>
                <a:cs typeface="Arial" panose="020B0604020202020204" pitchFamily="34" charset="0"/>
              </a:rPr>
              <a:t>?</a:t>
            </a:r>
          </a:p>
        </p:txBody>
      </p:sp>
      <p:pic>
        <p:nvPicPr>
          <p:cNvPr id="1026" name="Picture 2" descr="Recortar las manos haciendo masa Foto gra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597847"/>
            <a:ext cx="4938991" cy="33005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Rectángulo 3"/>
          <p:cNvSpPr/>
          <p:nvPr/>
        </p:nvSpPr>
        <p:spPr>
          <a:xfrm>
            <a:off x="4146903" y="3559869"/>
            <a:ext cx="4572000" cy="338554"/>
          </a:xfrm>
          <a:prstGeom prst="rect">
            <a:avLst/>
          </a:prstGeom>
        </p:spPr>
        <p:txBody>
          <a:bodyPr>
            <a:spAutoFit/>
          </a:bodyPr>
          <a:lstStyle/>
          <a:p>
            <a:r>
              <a:rPr lang="es-ES" sz="800" dirty="0"/>
              <a:t>&lt;a </a:t>
            </a:r>
            <a:r>
              <a:rPr lang="es-ES" sz="800" dirty="0" err="1"/>
              <a:t>href</a:t>
            </a:r>
            <a:r>
              <a:rPr lang="es-ES" sz="800" dirty="0"/>
              <a:t>="https://www.freepik.es/fotos/comida"&gt;Foto de Comida creado por </a:t>
            </a:r>
            <a:r>
              <a:rPr lang="es-ES" sz="800" dirty="0" err="1"/>
              <a:t>freepik</a:t>
            </a:r>
            <a:r>
              <a:rPr lang="es-ES" sz="800" dirty="0"/>
              <a:t> - www.freepik.es&lt;/a&gt;</a:t>
            </a:r>
          </a:p>
        </p:txBody>
      </p:sp>
    </p:spTree>
    <p:extLst>
      <p:ext uri="{BB962C8B-B14F-4D97-AF65-F5344CB8AC3E}">
        <p14:creationId xmlns:p14="http://schemas.microsoft.com/office/powerpoint/2010/main" val="11257152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a:extLst>
              <a:ext uri="{FF2B5EF4-FFF2-40B4-BE49-F238E27FC236}">
                <a16:creationId xmlns:a16="http://schemas.microsoft.com/office/drawing/2014/main" id="{5ECA3B8E-4E2E-4687-8CBE-8116D73A0D96}"/>
              </a:ext>
            </a:extLst>
          </p:cNvPr>
          <p:cNvSpPr txBox="1">
            <a:spLocks noChangeArrowheads="1"/>
          </p:cNvSpPr>
          <p:nvPr/>
        </p:nvSpPr>
        <p:spPr bwMode="auto">
          <a:xfrm>
            <a:off x="588963" y="1808956"/>
            <a:ext cx="8087493" cy="408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427038" indent="-322263">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1pPr>
            <a:lvl2pPr>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2pPr>
            <a:lvl3pPr>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3pPr>
            <a:lvl4pPr>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4pPr>
            <a:lvl5pPr>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9pPr>
          </a:lstStyle>
          <a:p>
            <a:pPr algn="just" hangingPunct="1">
              <a:spcAft>
                <a:spcPts val="1425"/>
              </a:spcAft>
              <a:buClr>
                <a:srgbClr val="FF6600"/>
              </a:buClr>
              <a:buSzPct val="100000"/>
              <a:buFont typeface="Wingdings" panose="05000000000000000000" pitchFamily="2" charset="2"/>
              <a:buChar char="§"/>
            </a:pPr>
            <a:r>
              <a:rPr lang="es-ES" altLang="es-ES" sz="1800" dirty="0">
                <a:solidFill>
                  <a:srgbClr val="000000"/>
                </a:solidFill>
                <a:ea typeface="Microsoft YaHei" panose="020B0503020204020204" pitchFamily="34" charset="-122"/>
                <a:cs typeface="Arial" panose="020B0604020202020204" pitchFamily="34" charset="0"/>
              </a:rPr>
              <a:t>Tiempo para uno mismo una vez a la semana: fijado en la agenda.</a:t>
            </a:r>
          </a:p>
          <a:p>
            <a:pPr algn="just" hangingPunct="1">
              <a:spcAft>
                <a:spcPts val="1425"/>
              </a:spcAft>
              <a:buClr>
                <a:srgbClr val="FF6600"/>
              </a:buClr>
              <a:buSzPct val="100000"/>
              <a:buFont typeface="Wingdings" panose="05000000000000000000" pitchFamily="2" charset="2"/>
              <a:buChar char="§"/>
            </a:pPr>
            <a:r>
              <a:rPr lang="es-ES" altLang="es-ES" sz="1800" dirty="0">
                <a:solidFill>
                  <a:srgbClr val="000000"/>
                </a:solidFill>
                <a:ea typeface="Microsoft YaHei" panose="020B0503020204020204" pitchFamily="34" charset="-122"/>
                <a:cs typeface="Arial" panose="020B0604020202020204" pitchFamily="34" charset="0"/>
              </a:rPr>
              <a:t>Compartir tareas: fijar de antemano.</a:t>
            </a:r>
          </a:p>
          <a:p>
            <a:pPr algn="just" hangingPunct="1">
              <a:spcAft>
                <a:spcPts val="1425"/>
              </a:spcAft>
              <a:buClr>
                <a:srgbClr val="FF6600"/>
              </a:buClr>
              <a:buSzPct val="100000"/>
              <a:buFont typeface="Wingdings" panose="05000000000000000000" pitchFamily="2" charset="2"/>
              <a:buChar char="§"/>
            </a:pPr>
            <a:r>
              <a:rPr lang="es-ES" altLang="es-ES" sz="1800" dirty="0">
                <a:solidFill>
                  <a:srgbClr val="000000"/>
                </a:solidFill>
                <a:ea typeface="Microsoft YaHei" panose="020B0503020204020204" pitchFamily="34" charset="-122"/>
                <a:cs typeface="Arial" panose="020B0604020202020204" pitchFamily="34" charset="0"/>
              </a:rPr>
              <a:t>Tiempo para la pareja: salir a cenar, a pasear, no hablar de los hijos (compromiso).</a:t>
            </a:r>
          </a:p>
          <a:p>
            <a:pPr algn="just" hangingPunct="1">
              <a:spcAft>
                <a:spcPts val="1425"/>
              </a:spcAft>
              <a:buClr>
                <a:srgbClr val="FF6600"/>
              </a:buClr>
              <a:buSzPct val="100000"/>
              <a:buFont typeface="Wingdings" panose="05000000000000000000" pitchFamily="2" charset="2"/>
              <a:buChar char="§"/>
            </a:pPr>
            <a:r>
              <a:rPr lang="es-ES" altLang="es-ES" sz="1800" dirty="0">
                <a:solidFill>
                  <a:srgbClr val="000000"/>
                </a:solidFill>
                <a:ea typeface="Microsoft YaHei" panose="020B0503020204020204" pitchFamily="34" charset="-122"/>
                <a:cs typeface="Arial" panose="020B0604020202020204" pitchFamily="34" charset="0"/>
              </a:rPr>
              <a:t>Paciencia y energía.</a:t>
            </a:r>
          </a:p>
          <a:p>
            <a:pPr algn="just" hangingPunct="1">
              <a:spcAft>
                <a:spcPts val="1425"/>
              </a:spcAft>
              <a:buClr>
                <a:srgbClr val="FF6600"/>
              </a:buClr>
              <a:buSzPct val="100000"/>
              <a:buFont typeface="Wingdings" panose="05000000000000000000" pitchFamily="2" charset="2"/>
              <a:buChar char="§"/>
            </a:pPr>
            <a:r>
              <a:rPr lang="es-ES" altLang="es-ES" sz="1800" dirty="0">
                <a:solidFill>
                  <a:srgbClr val="000000"/>
                </a:solidFill>
                <a:ea typeface="Microsoft YaHei" panose="020B0503020204020204" pitchFamily="34" charset="-122"/>
                <a:cs typeface="Arial" panose="020B0604020202020204" pitchFamily="34" charset="0"/>
              </a:rPr>
              <a:t>Control del estrés: ejercicio físico, técnicas de relajación.</a:t>
            </a:r>
          </a:p>
          <a:p>
            <a:pPr algn="just" hangingPunct="1">
              <a:spcAft>
                <a:spcPts val="1425"/>
              </a:spcAft>
              <a:buClr>
                <a:srgbClr val="FF6600"/>
              </a:buClr>
              <a:buSzPct val="100000"/>
              <a:buFont typeface="Wingdings" panose="05000000000000000000" pitchFamily="2" charset="2"/>
              <a:buChar char="§"/>
            </a:pPr>
            <a:r>
              <a:rPr lang="es-ES" altLang="es-ES" sz="1800" dirty="0">
                <a:solidFill>
                  <a:srgbClr val="000000"/>
                </a:solidFill>
                <a:ea typeface="Microsoft YaHei" panose="020B0503020204020204" pitchFamily="34" charset="-122"/>
                <a:cs typeface="Arial" panose="020B0604020202020204" pitchFamily="34" charset="0"/>
              </a:rPr>
              <a:t>Afrontar un único problema.</a:t>
            </a:r>
          </a:p>
          <a:p>
            <a:pPr algn="just" hangingPunct="1">
              <a:spcAft>
                <a:spcPts val="1425"/>
              </a:spcAft>
              <a:buClr>
                <a:srgbClr val="FF6600"/>
              </a:buClr>
              <a:buSzPct val="100000"/>
              <a:buFont typeface="Wingdings" panose="05000000000000000000" pitchFamily="2" charset="2"/>
              <a:buChar char="§"/>
            </a:pPr>
            <a:r>
              <a:rPr lang="es-ES" altLang="es-ES" sz="1800" dirty="0">
                <a:solidFill>
                  <a:srgbClr val="000000"/>
                </a:solidFill>
                <a:ea typeface="Microsoft YaHei" panose="020B0503020204020204" pitchFamily="34" charset="-122"/>
                <a:cs typeface="Arial" panose="020B0604020202020204" pitchFamily="34" charset="0"/>
              </a:rPr>
              <a:t>No ser perfeccionista.</a:t>
            </a:r>
          </a:p>
          <a:p>
            <a:pPr algn="just" hangingPunct="1">
              <a:spcAft>
                <a:spcPts val="1425"/>
              </a:spcAft>
              <a:buClr>
                <a:srgbClr val="FF6600"/>
              </a:buClr>
              <a:buSzPct val="100000"/>
              <a:buFont typeface="Wingdings" panose="05000000000000000000" pitchFamily="2" charset="2"/>
              <a:buChar char="§"/>
            </a:pPr>
            <a:r>
              <a:rPr lang="es-ES" altLang="es-ES" sz="1800" dirty="0">
                <a:solidFill>
                  <a:srgbClr val="000000"/>
                </a:solidFill>
                <a:ea typeface="Microsoft YaHei" panose="020B0503020204020204" pitchFamily="34" charset="-122"/>
                <a:cs typeface="Arial" panose="020B0604020202020204" pitchFamily="34" charset="0"/>
              </a:rPr>
              <a:t>Huir de comentarios «tóxicos».</a:t>
            </a:r>
          </a:p>
        </p:txBody>
      </p:sp>
      <p:sp>
        <p:nvSpPr>
          <p:cNvPr id="7" name="Text Box 1">
            <a:extLst>
              <a:ext uri="{FF2B5EF4-FFF2-40B4-BE49-F238E27FC236}">
                <a16:creationId xmlns:a16="http://schemas.microsoft.com/office/drawing/2014/main" id="{4C32CC0D-FFDD-407D-9E04-AF2154F120DD}"/>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Tree>
    <p:extLst>
      <p:ext uri="{BB962C8B-B14F-4D97-AF65-F5344CB8AC3E}">
        <p14:creationId xmlns:p14="http://schemas.microsoft.com/office/powerpoint/2010/main" val="299221555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EB36D7FB-4FC1-40A3-974D-12A77A26A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3" name="Text Box 3">
            <a:extLst>
              <a:ext uri="{FF2B5EF4-FFF2-40B4-BE49-F238E27FC236}">
                <a16:creationId xmlns:a16="http://schemas.microsoft.com/office/drawing/2014/main" id="{F20F14FA-C226-4C85-813C-A75DD56D463A}"/>
              </a:ext>
            </a:extLst>
          </p:cNvPr>
          <p:cNvSpPr txBox="1">
            <a:spLocks noChangeArrowheads="1"/>
          </p:cNvSpPr>
          <p:nvPr/>
        </p:nvSpPr>
        <p:spPr bwMode="auto">
          <a:xfrm>
            <a:off x="215900" y="1331912"/>
            <a:ext cx="7629387" cy="5333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427038" indent="-322263">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1pPr>
            <a:lvl2pPr>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2pPr>
            <a:lvl3pPr>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3pPr>
            <a:lvl4pPr>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4pPr>
            <a:lvl5pPr>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27038" algn="l"/>
                <a:tab pos="874713" algn="l"/>
                <a:tab pos="1323975" algn="l"/>
                <a:tab pos="1773238" algn="l"/>
                <a:tab pos="2222500" algn="l"/>
                <a:tab pos="2671763" algn="l"/>
                <a:tab pos="3121025" algn="l"/>
                <a:tab pos="3570288" algn="l"/>
                <a:tab pos="4019550" algn="l"/>
                <a:tab pos="4468813" algn="l"/>
                <a:tab pos="4918075" algn="l"/>
                <a:tab pos="5367338" algn="l"/>
                <a:tab pos="5816600" algn="l"/>
                <a:tab pos="6265863" algn="l"/>
                <a:tab pos="6715125" algn="l"/>
                <a:tab pos="7164388" algn="l"/>
                <a:tab pos="7613650" algn="l"/>
                <a:tab pos="8062913" algn="l"/>
                <a:tab pos="8512175" algn="l"/>
                <a:tab pos="8961438" algn="l"/>
                <a:tab pos="9410700" algn="l"/>
              </a:tabLst>
              <a:defRPr sz="2400">
                <a:solidFill>
                  <a:srgbClr val="FFFFFF"/>
                </a:solidFill>
                <a:latin typeface="Arial" panose="020B0604020202020204" pitchFamily="34" charset="0"/>
                <a:cs typeface="Noto Sans CJK SC Regular" charset="0"/>
              </a:defRPr>
            </a:lvl9pPr>
          </a:lstStyle>
          <a:p>
            <a:pPr hangingPunct="1">
              <a:spcAft>
                <a:spcPts val="1425"/>
              </a:spcAft>
              <a:buSzPct val="45000"/>
              <a:buFont typeface="Wingdings" panose="05000000000000000000" pitchFamily="2" charset="2"/>
              <a:buChar char=""/>
            </a:pPr>
            <a:r>
              <a:rPr lang="es-ES" altLang="es-ES" sz="1500" b="1" dirty="0">
                <a:solidFill>
                  <a:srgbClr val="FF6600"/>
                </a:solidFill>
                <a:ea typeface="Microsoft YaHei" panose="020B0503020204020204" pitchFamily="34" charset="-122"/>
                <a:cs typeface="Arial" panose="020B0604020202020204" pitchFamily="34" charset="0"/>
              </a:rPr>
              <a:t>Eventos</a:t>
            </a:r>
            <a:r>
              <a:rPr lang="es-ES" altLang="es-ES" sz="1500" dirty="0">
                <a:solidFill>
                  <a:srgbClr val="000000"/>
                </a:solidFill>
                <a:ea typeface="Microsoft YaHei" panose="020B0503020204020204" pitchFamily="34" charset="-122"/>
                <a:cs typeface="Arial" panose="020B0604020202020204" pitchFamily="34" charset="0"/>
              </a:rPr>
              <a:t> familiares: lugares exteriores, amplios, cortos</a:t>
            </a:r>
          </a:p>
          <a:p>
            <a:pPr hangingPunct="1">
              <a:spcAft>
                <a:spcPts val="1425"/>
              </a:spcAft>
              <a:buSzPct val="45000"/>
              <a:buFont typeface="Wingdings" panose="05000000000000000000" pitchFamily="2" charset="2"/>
              <a:buChar char=""/>
            </a:pPr>
            <a:r>
              <a:rPr lang="es-ES" altLang="es-ES" sz="1500" dirty="0">
                <a:solidFill>
                  <a:srgbClr val="000000"/>
                </a:solidFill>
                <a:ea typeface="Microsoft YaHei" panose="020B0503020204020204" pitchFamily="34" charset="-122"/>
                <a:cs typeface="Arial" panose="020B0604020202020204" pitchFamily="34" charset="0"/>
              </a:rPr>
              <a:t>Huir de </a:t>
            </a:r>
            <a:r>
              <a:rPr lang="es-ES" altLang="es-ES" sz="1500" b="1" dirty="0">
                <a:solidFill>
                  <a:srgbClr val="FF6600"/>
                </a:solidFill>
                <a:ea typeface="Microsoft YaHei" panose="020B0503020204020204" pitchFamily="34" charset="-122"/>
                <a:cs typeface="Arial" panose="020B0604020202020204" pitchFamily="34" charset="0"/>
              </a:rPr>
              <a:t>aglomeraciones</a:t>
            </a:r>
            <a:r>
              <a:rPr lang="es-ES" altLang="es-ES" sz="1500" dirty="0">
                <a:solidFill>
                  <a:srgbClr val="000000"/>
                </a:solidFill>
                <a:ea typeface="Microsoft YaHei" panose="020B0503020204020204" pitchFamily="34" charset="-122"/>
                <a:cs typeface="Arial" panose="020B0604020202020204" pitchFamily="34" charset="0"/>
              </a:rPr>
              <a:t>, ambientes muy ruidosos o luminosos, evitar sitios cerrados</a:t>
            </a:r>
          </a:p>
          <a:p>
            <a:pPr hangingPunct="1">
              <a:spcAft>
                <a:spcPts val="1425"/>
              </a:spcAft>
              <a:buSzPct val="45000"/>
              <a:buFont typeface="Wingdings" panose="05000000000000000000" pitchFamily="2" charset="2"/>
              <a:buChar char=""/>
            </a:pPr>
            <a:r>
              <a:rPr lang="es-ES" altLang="es-ES" sz="1500" b="1" dirty="0">
                <a:solidFill>
                  <a:srgbClr val="FF6600"/>
                </a:solidFill>
                <a:ea typeface="Microsoft YaHei" panose="020B0503020204020204" pitchFamily="34" charset="-122"/>
                <a:cs typeface="Arial" panose="020B0604020202020204" pitchFamily="34" charset="0"/>
              </a:rPr>
              <a:t>Socialización</a:t>
            </a:r>
            <a:r>
              <a:rPr lang="es-ES" altLang="es-ES" sz="1500" b="1" dirty="0">
                <a:solidFill>
                  <a:srgbClr val="000000"/>
                </a:solidFill>
                <a:ea typeface="Microsoft YaHei" panose="020B0503020204020204" pitchFamily="34" charset="-122"/>
                <a:cs typeface="Arial" panose="020B0604020202020204" pitchFamily="34" charset="0"/>
              </a:rPr>
              <a:t> </a:t>
            </a:r>
            <a:r>
              <a:rPr lang="es-ES" altLang="es-ES" sz="1500" dirty="0">
                <a:solidFill>
                  <a:srgbClr val="000000"/>
                </a:solidFill>
                <a:ea typeface="Microsoft YaHei" panose="020B0503020204020204" pitchFamily="34" charset="-122"/>
                <a:cs typeface="Arial" panose="020B0604020202020204" pitchFamily="34" charset="0"/>
              </a:rPr>
              <a:t>de la familia: amigos comprensivos, aproximación a los niños más tranquilos</a:t>
            </a:r>
          </a:p>
          <a:p>
            <a:pPr hangingPunct="1">
              <a:spcAft>
                <a:spcPts val="1425"/>
              </a:spcAft>
              <a:buSzPct val="45000"/>
              <a:buFont typeface="Wingdings" panose="05000000000000000000" pitchFamily="2" charset="2"/>
              <a:buChar char=""/>
            </a:pPr>
            <a:r>
              <a:rPr lang="es-ES" altLang="es-ES" sz="1500" b="1" dirty="0">
                <a:solidFill>
                  <a:srgbClr val="FF6600"/>
                </a:solidFill>
                <a:ea typeface="Microsoft YaHei" panose="020B0503020204020204" pitchFamily="34" charset="-122"/>
                <a:cs typeface="Arial" panose="020B0604020202020204" pitchFamily="34" charset="0"/>
              </a:rPr>
              <a:t>Juegos</a:t>
            </a:r>
            <a:r>
              <a:rPr lang="es-ES" altLang="es-ES" sz="1500" dirty="0">
                <a:solidFill>
                  <a:srgbClr val="000000"/>
                </a:solidFill>
                <a:ea typeface="Microsoft YaHei" panose="020B0503020204020204" pitchFamily="34" charset="-122"/>
                <a:cs typeface="Arial" panose="020B0604020202020204" pitchFamily="34" charset="0"/>
              </a:rPr>
              <a:t>: rotación, turnos, evitar monotonía</a:t>
            </a:r>
          </a:p>
          <a:p>
            <a:pPr hangingPunct="1">
              <a:spcAft>
                <a:spcPts val="1425"/>
              </a:spcAft>
              <a:buSzPct val="45000"/>
              <a:buFont typeface="Wingdings" panose="05000000000000000000" pitchFamily="2" charset="2"/>
              <a:buChar char=""/>
            </a:pPr>
            <a:r>
              <a:rPr lang="es-ES" altLang="es-ES" sz="1500" dirty="0">
                <a:solidFill>
                  <a:srgbClr val="000000"/>
                </a:solidFill>
                <a:ea typeface="Microsoft YaHei" panose="020B0503020204020204" pitchFamily="34" charset="-122"/>
                <a:cs typeface="Arial" panose="020B0604020202020204" pitchFamily="34" charset="0"/>
              </a:rPr>
              <a:t>Juegos y actividades que </a:t>
            </a:r>
            <a:r>
              <a:rPr lang="es-ES" altLang="es-ES" sz="1500" b="1" dirty="0">
                <a:solidFill>
                  <a:srgbClr val="FF6600"/>
                </a:solidFill>
                <a:ea typeface="Microsoft YaHei" panose="020B0503020204020204" pitchFamily="34" charset="-122"/>
                <a:cs typeface="Arial" panose="020B0604020202020204" pitchFamily="34" charset="0"/>
              </a:rPr>
              <a:t>estimulen atención y disminuyan la impulsividad</a:t>
            </a:r>
            <a:r>
              <a:rPr lang="es-ES" altLang="es-ES" sz="1500" b="1" dirty="0">
                <a:solidFill>
                  <a:srgbClr val="000000"/>
                </a:solidFill>
                <a:ea typeface="Microsoft YaHei" panose="020B0503020204020204" pitchFamily="34" charset="-122"/>
                <a:cs typeface="Arial" panose="020B0604020202020204" pitchFamily="34" charset="0"/>
              </a:rPr>
              <a:t> </a:t>
            </a:r>
            <a:r>
              <a:rPr lang="es-ES" altLang="es-ES" sz="1500" dirty="0">
                <a:solidFill>
                  <a:srgbClr val="000000"/>
                </a:solidFill>
                <a:ea typeface="Microsoft YaHei" panose="020B0503020204020204" pitchFamily="34" charset="-122"/>
                <a:cs typeface="Arial" panose="020B0604020202020204" pitchFamily="34" charset="0"/>
              </a:rPr>
              <a:t>(desarrollo psicomotor, imaginación, equipo, normas), juegos de mesa (estar quietos, reflexionar)</a:t>
            </a:r>
          </a:p>
          <a:p>
            <a:pPr hangingPunct="1">
              <a:spcAft>
                <a:spcPts val="1425"/>
              </a:spcAft>
              <a:buSzPct val="45000"/>
              <a:buFont typeface="Wingdings" panose="05000000000000000000" pitchFamily="2" charset="2"/>
              <a:buChar char=""/>
            </a:pPr>
            <a:r>
              <a:rPr lang="es-ES" altLang="es-ES" sz="1500" dirty="0">
                <a:solidFill>
                  <a:srgbClr val="000000"/>
                </a:solidFill>
                <a:ea typeface="Microsoft YaHei" panose="020B0503020204020204" pitchFamily="34" charset="-122"/>
                <a:cs typeface="Arial" panose="020B0604020202020204" pitchFamily="34" charset="0"/>
              </a:rPr>
              <a:t>Excursiones, deportes, tiempo de </a:t>
            </a:r>
            <a:r>
              <a:rPr lang="es-ES" altLang="es-ES" sz="1500" b="1" dirty="0">
                <a:solidFill>
                  <a:srgbClr val="FF6600"/>
                </a:solidFill>
                <a:ea typeface="Microsoft YaHei" panose="020B0503020204020204" pitchFamily="34" charset="-122"/>
                <a:cs typeface="Arial" panose="020B0604020202020204" pitchFamily="34" charset="0"/>
              </a:rPr>
              <a:t>ocio</a:t>
            </a:r>
            <a:r>
              <a:rPr lang="es-ES" altLang="es-ES" sz="1500" dirty="0">
                <a:solidFill>
                  <a:srgbClr val="000000"/>
                </a:solidFill>
                <a:ea typeface="Microsoft YaHei" panose="020B0503020204020204" pitchFamily="34" charset="-122"/>
                <a:cs typeface="Arial" panose="020B0604020202020204" pitchFamily="34" charset="0"/>
              </a:rPr>
              <a:t> para todos </a:t>
            </a:r>
          </a:p>
          <a:p>
            <a:pPr hangingPunct="1">
              <a:spcAft>
                <a:spcPts val="1425"/>
              </a:spcAft>
              <a:buSzPct val="45000"/>
              <a:buFont typeface="Wingdings" panose="05000000000000000000" pitchFamily="2" charset="2"/>
              <a:buChar char=""/>
            </a:pPr>
            <a:r>
              <a:rPr lang="es-ES" altLang="es-ES" sz="1500" dirty="0">
                <a:solidFill>
                  <a:srgbClr val="000000"/>
                </a:solidFill>
                <a:ea typeface="Microsoft YaHei" panose="020B0503020204020204" pitchFamily="34" charset="-122"/>
                <a:cs typeface="Arial" panose="020B0604020202020204" pitchFamily="34" charset="0"/>
              </a:rPr>
              <a:t>Actividades </a:t>
            </a:r>
            <a:r>
              <a:rPr lang="es-ES" altLang="es-ES" sz="1500" b="1" dirty="0">
                <a:solidFill>
                  <a:srgbClr val="FF6600"/>
                </a:solidFill>
                <a:ea typeface="Microsoft YaHei" panose="020B0503020204020204" pitchFamily="34" charset="-122"/>
                <a:cs typeface="Arial" panose="020B0604020202020204" pitchFamily="34" charset="0"/>
              </a:rPr>
              <a:t>relajantes</a:t>
            </a:r>
            <a:r>
              <a:rPr lang="es-ES" altLang="es-ES" sz="1500" dirty="0">
                <a:solidFill>
                  <a:srgbClr val="000000"/>
                </a:solidFill>
                <a:ea typeface="Microsoft YaHei" panose="020B0503020204020204" pitchFamily="34" charset="-122"/>
                <a:cs typeface="Arial" panose="020B0604020202020204" pitchFamily="34" charset="0"/>
              </a:rPr>
              <a:t>: pintura, música, manualidades (electivas por el niño, no por los padres)</a:t>
            </a:r>
          </a:p>
          <a:p>
            <a:pPr hangingPunct="1">
              <a:spcAft>
                <a:spcPts val="1425"/>
              </a:spcAft>
              <a:buSzPct val="45000"/>
              <a:buFont typeface="Wingdings" panose="05000000000000000000" pitchFamily="2" charset="2"/>
              <a:buChar char=""/>
            </a:pPr>
            <a:r>
              <a:rPr lang="es-ES" altLang="es-ES" sz="1500" dirty="0">
                <a:solidFill>
                  <a:srgbClr val="000000"/>
                </a:solidFill>
                <a:ea typeface="Microsoft YaHei" panose="020B0503020204020204" pitchFamily="34" charset="-122"/>
                <a:cs typeface="Arial" panose="020B0604020202020204" pitchFamily="34" charset="0"/>
              </a:rPr>
              <a:t>Evitar exceso de </a:t>
            </a:r>
            <a:r>
              <a:rPr lang="es-ES" altLang="es-ES" sz="1500" b="1" dirty="0">
                <a:solidFill>
                  <a:srgbClr val="FF6600"/>
                </a:solidFill>
                <a:ea typeface="Microsoft YaHei" panose="020B0503020204020204" pitchFamily="34" charset="-122"/>
                <a:cs typeface="Arial" panose="020B0604020202020204" pitchFamily="34" charset="0"/>
              </a:rPr>
              <a:t>tv o videojuegos </a:t>
            </a:r>
            <a:r>
              <a:rPr lang="es-ES" altLang="es-ES" sz="1500" dirty="0">
                <a:solidFill>
                  <a:srgbClr val="000000"/>
                </a:solidFill>
                <a:ea typeface="Microsoft YaHei" panose="020B0503020204020204" pitchFamily="34" charset="-122"/>
                <a:cs typeface="Arial" panose="020B0604020202020204" pitchFamily="34" charset="0"/>
              </a:rPr>
              <a:t>(emiten muchos estímulos para aumentar la atención pero no la mejoran).Riesgos: impide creatividad, leer, disminuye ejercicio físico, actitud pasiva, mejor con los padres y hacer comentarios e interesarse por sus gustos.</a:t>
            </a:r>
          </a:p>
        </p:txBody>
      </p:sp>
      <p:pic>
        <p:nvPicPr>
          <p:cNvPr id="30724" name="Picture 4">
            <a:extLst>
              <a:ext uri="{FF2B5EF4-FFF2-40B4-BE49-F238E27FC236}">
                <a16:creationId xmlns:a16="http://schemas.microsoft.com/office/drawing/2014/main" id="{32CC6EE1-9D86-4C5E-A0C9-45C6829E4C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838" y="1298713"/>
            <a:ext cx="2117725" cy="1152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1">
            <a:extLst>
              <a:ext uri="{FF2B5EF4-FFF2-40B4-BE49-F238E27FC236}">
                <a16:creationId xmlns:a16="http://schemas.microsoft.com/office/drawing/2014/main" id="{DF6F8CB6-CBEC-4117-9685-8F01AA203F62}"/>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Tree>
    <p:extLst>
      <p:ext uri="{BB962C8B-B14F-4D97-AF65-F5344CB8AC3E}">
        <p14:creationId xmlns:p14="http://schemas.microsoft.com/office/powerpoint/2010/main" val="40464685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14618B-68F5-4B0D-9D4B-1C7B9B7BE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AB05F9F0-F7F5-4CAD-A7F6-B28C854DA9F9}"/>
              </a:ext>
            </a:extLst>
          </p:cNvPr>
          <p:cNvSpPr txBox="1">
            <a:spLocks noChangeArrowheads="1"/>
          </p:cNvSpPr>
          <p:nvPr/>
        </p:nvSpPr>
        <p:spPr bwMode="auto">
          <a:xfrm>
            <a:off x="611188" y="1989138"/>
            <a:ext cx="7921625" cy="2310505"/>
          </a:xfrm>
          <a:prstGeom prst="rect">
            <a:avLst/>
          </a:prstGeom>
          <a:noFill/>
          <a:ln>
            <a:noFill/>
          </a:ln>
        </p:spPr>
        <p:style>
          <a:lnRef idx="0">
            <a:scrgbClr r="0" g="0" b="0"/>
          </a:lnRef>
          <a:fillRef idx="0">
            <a:scrgbClr r="0" g="0" b="0"/>
          </a:fillRef>
          <a:effectRef idx="0">
            <a:scrgbClr r="0" g="0" b="0"/>
          </a:effectRef>
          <a:fontRef idx="minor">
            <a:schemeClr val="dk1"/>
          </a:fontRef>
        </p:style>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1800" b="1" u="sng" dirty="0">
                <a:solidFill>
                  <a:srgbClr val="FF6600"/>
                </a:solidFill>
                <a:cs typeface="Arial" panose="020B0604020202020204" pitchFamily="34" charset="0"/>
              </a:rPr>
              <a:t>1. SALUD MENTAL DE LOS PADRES:</a:t>
            </a:r>
          </a:p>
          <a:p>
            <a:pPr>
              <a:buClrTx/>
              <a:buFontTx/>
              <a:buNone/>
            </a:pPr>
            <a:endParaRPr lang="es-ES" altLang="es-ES" sz="1800" b="1" u="sng" dirty="0">
              <a:solidFill>
                <a:srgbClr val="FF6600"/>
              </a:solidFill>
              <a:cs typeface="Arial" panose="020B0604020202020204" pitchFamily="34" charset="0"/>
            </a:endParaRPr>
          </a:p>
          <a:p>
            <a:pPr>
              <a:buClrTx/>
              <a:buFontTx/>
              <a:buNone/>
            </a:pPr>
            <a:r>
              <a:rPr lang="es-ES" altLang="es-ES" sz="1800" dirty="0">
                <a:solidFill>
                  <a:srgbClr val="000000"/>
                </a:solidFill>
                <a:cs typeface="Arial" panose="020B0604020202020204" pitchFamily="34" charset="0"/>
              </a:rPr>
              <a:t>Una </a:t>
            </a:r>
            <a:r>
              <a:rPr lang="es-ES" altLang="es-ES" sz="1800" b="1" i="1" dirty="0">
                <a:solidFill>
                  <a:srgbClr val="FF6600"/>
                </a:solidFill>
                <a:cs typeface="Arial" panose="020B0604020202020204" pitchFamily="34" charset="0"/>
              </a:rPr>
              <a:t>actitud excesivamente protectora y paternalista </a:t>
            </a:r>
            <a:r>
              <a:rPr lang="es-ES" altLang="es-ES" sz="1800" dirty="0">
                <a:solidFill>
                  <a:srgbClr val="000000"/>
                </a:solidFill>
                <a:cs typeface="Arial" panose="020B0604020202020204" pitchFamily="34" charset="0"/>
              </a:rPr>
              <a:t>hacia los hijos/as…</a:t>
            </a:r>
          </a:p>
          <a:p>
            <a:pPr>
              <a:buClrTx/>
              <a:buFontTx/>
              <a:buNone/>
            </a:pPr>
            <a:endParaRPr lang="es-ES" altLang="es-ES" sz="1800" dirty="0">
              <a:solidFill>
                <a:srgbClr val="000000"/>
              </a:solidFill>
              <a:cs typeface="Arial" panose="020B0604020202020204" pitchFamily="34" charset="0"/>
            </a:endParaRPr>
          </a:p>
          <a:p>
            <a:pPr>
              <a:buFont typeface="Calibri" panose="020F0502020204030204" pitchFamily="34" charset="0"/>
              <a:buChar char="-"/>
            </a:pPr>
            <a:r>
              <a:rPr lang="es-ES" altLang="es-ES" sz="1800" dirty="0">
                <a:solidFill>
                  <a:srgbClr val="000000"/>
                </a:solidFill>
                <a:cs typeface="Arial" panose="020B0604020202020204" pitchFamily="34" charset="0"/>
              </a:rPr>
              <a:t> No contribuye al fomento de su autonomía.</a:t>
            </a:r>
          </a:p>
          <a:p>
            <a:pPr>
              <a:buFont typeface="Calibri" panose="020F0502020204030204" pitchFamily="34" charset="0"/>
              <a:buChar char="-"/>
            </a:pPr>
            <a:r>
              <a:rPr lang="es-ES" altLang="es-ES" sz="1800" dirty="0">
                <a:solidFill>
                  <a:srgbClr val="000000"/>
                </a:solidFill>
                <a:cs typeface="Arial" panose="020B0604020202020204" pitchFamily="34" charset="0"/>
              </a:rPr>
              <a:t> Genera una carga excesiva de estrés en los padres. </a:t>
            </a:r>
          </a:p>
          <a:p>
            <a:pPr>
              <a:buFont typeface="Calibri" panose="020F0502020204030204" pitchFamily="34" charset="0"/>
              <a:buChar char="-"/>
            </a:pPr>
            <a:r>
              <a:rPr lang="es-ES" altLang="es-ES" sz="1800" dirty="0">
                <a:solidFill>
                  <a:srgbClr val="000000"/>
                </a:solidFill>
                <a:cs typeface="Arial" panose="020B0604020202020204" pitchFamily="34" charset="0"/>
              </a:rPr>
              <a:t> No prepara al niño/a para la vida adulta. </a:t>
            </a:r>
          </a:p>
          <a:p>
            <a:pPr algn="ctr">
              <a:buClrTx/>
              <a:buFontTx/>
              <a:buNone/>
            </a:pPr>
            <a:endParaRPr lang="es-ES" altLang="es-ES" sz="1800" dirty="0">
              <a:solidFill>
                <a:srgbClr val="000000"/>
              </a:solidFill>
              <a:effectLst>
                <a:outerShdw blurRad="38100" dist="38100" dir="2700000" algn="tl">
                  <a:srgbClr val="000000">
                    <a:alpha val="43137"/>
                  </a:srgbClr>
                </a:outerShdw>
              </a:effectLst>
              <a:cs typeface="Arial" panose="020B0604020202020204" pitchFamily="34" charset="0"/>
            </a:endParaRPr>
          </a:p>
        </p:txBody>
      </p:sp>
      <p:sp>
        <p:nvSpPr>
          <p:cNvPr id="5" name="Rectángulo: esquinas redondeadas 4">
            <a:extLst>
              <a:ext uri="{FF2B5EF4-FFF2-40B4-BE49-F238E27FC236}">
                <a16:creationId xmlns:a16="http://schemas.microsoft.com/office/drawing/2014/main" id="{5F5E5BF1-0A69-4A7A-809A-6BAE816D95D7}"/>
              </a:ext>
            </a:extLst>
          </p:cNvPr>
          <p:cNvSpPr/>
          <p:nvPr/>
        </p:nvSpPr>
        <p:spPr>
          <a:xfrm>
            <a:off x="1472233" y="4499988"/>
            <a:ext cx="6199533" cy="1634486"/>
          </a:xfrm>
          <a:prstGeom prst="roundRect">
            <a:avLst/>
          </a:prstGeom>
          <a:ln w="38100"/>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buClrTx/>
              <a:buFontTx/>
              <a:buNone/>
            </a:pPr>
            <a:r>
              <a:rPr lang="es-ES" altLang="es-ES" dirty="0">
                <a:solidFill>
                  <a:srgbClr val="000000"/>
                </a:solidFill>
                <a:latin typeface="Arial" panose="020B0604020202020204" pitchFamily="34" charset="0"/>
                <a:cs typeface="Arial" panose="020B0604020202020204" pitchFamily="34" charset="0"/>
              </a:rPr>
              <a:t>Desde el mismo momento del diagnóstico debemos trabajar para que el menor se vaya entrenando y adquiriendo recursos que le ayuden a minimizar las dificultades que el TDAH le puede acarrear y a poner en valor lo mejor de sí mismo.</a:t>
            </a:r>
          </a:p>
        </p:txBody>
      </p:sp>
      <p:sp>
        <p:nvSpPr>
          <p:cNvPr id="6" name="Text Box 1">
            <a:extLst>
              <a:ext uri="{FF2B5EF4-FFF2-40B4-BE49-F238E27FC236}">
                <a16:creationId xmlns:a16="http://schemas.microsoft.com/office/drawing/2014/main" id="{06FE7C7E-7BEB-4B69-B639-E2AD6205F8C4}"/>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Tree>
    <p:extLst>
      <p:ext uri="{BB962C8B-B14F-4D97-AF65-F5344CB8AC3E}">
        <p14:creationId xmlns:p14="http://schemas.microsoft.com/office/powerpoint/2010/main" val="321961292"/>
      </p:ext>
    </p:extLst>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9C3B54-4264-4B7F-B06A-A707F98554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A9C7BB9A-1F47-4E7F-BC92-0FA6B29DC323}"/>
              </a:ext>
            </a:extLst>
          </p:cNvPr>
          <p:cNvSpPr txBox="1">
            <a:spLocks noChangeArrowheads="1"/>
          </p:cNvSpPr>
          <p:nvPr/>
        </p:nvSpPr>
        <p:spPr bwMode="auto">
          <a:xfrm>
            <a:off x="881062" y="1989138"/>
            <a:ext cx="7921625" cy="203350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1800" b="1" u="sng" dirty="0">
                <a:solidFill>
                  <a:srgbClr val="FF6600"/>
                </a:solidFill>
                <a:cs typeface="Arial" panose="020B0604020202020204" pitchFamily="34" charset="0"/>
              </a:rPr>
              <a:t>2. DIAGNÓSTICO PRECOZ</a:t>
            </a:r>
          </a:p>
          <a:p>
            <a:pPr>
              <a:buClrTx/>
              <a:buFontTx/>
              <a:buNone/>
            </a:pPr>
            <a:endParaRPr lang="es-ES" altLang="es-ES" sz="1800" b="1" u="sng" dirty="0">
              <a:solidFill>
                <a:srgbClr val="FF6600"/>
              </a:solidFill>
              <a:cs typeface="Arial" panose="020B0604020202020204" pitchFamily="34" charset="0"/>
            </a:endParaRPr>
          </a:p>
          <a:p>
            <a:pPr>
              <a:buClrTx/>
              <a:buFontTx/>
              <a:buNone/>
            </a:pPr>
            <a:r>
              <a:rPr lang="es-ES" altLang="es-ES" sz="1800" dirty="0">
                <a:solidFill>
                  <a:srgbClr val="000000"/>
                </a:solidFill>
                <a:cs typeface="Arial" panose="020B0604020202020204" pitchFamily="34" charset="0"/>
              </a:rPr>
              <a:t>		Las personas que padecen TDAH </a:t>
            </a:r>
            <a:r>
              <a:rPr lang="es-ES" altLang="es-ES" sz="1800" b="1" i="1" dirty="0">
                <a:solidFill>
                  <a:srgbClr val="000000"/>
                </a:solidFill>
                <a:cs typeface="Arial" panose="020B0604020202020204" pitchFamily="34" charset="0"/>
              </a:rPr>
              <a:t>tienen problemas, más o menos importantes, en función de la intensidad con la que los síntomas se presenten</a:t>
            </a:r>
            <a:r>
              <a:rPr lang="es-ES" altLang="es-ES" sz="1800" dirty="0">
                <a:solidFill>
                  <a:srgbClr val="000000"/>
                </a:solidFill>
                <a:cs typeface="Arial" panose="020B0604020202020204" pitchFamily="34" charset="0"/>
              </a:rPr>
              <a:t>  y dependiendo, también, de los recursos psicológicos que esa persona tenga, del entorno en el que viva y de si presenta otras patologías asociadas.</a:t>
            </a:r>
          </a:p>
        </p:txBody>
      </p:sp>
      <p:sp>
        <p:nvSpPr>
          <p:cNvPr id="5" name="Rectángulo: esquinas redondeadas 4">
            <a:extLst>
              <a:ext uri="{FF2B5EF4-FFF2-40B4-BE49-F238E27FC236}">
                <a16:creationId xmlns:a16="http://schemas.microsoft.com/office/drawing/2014/main" id="{681BD1E6-78CE-4D2D-B753-58F170F65F19}"/>
              </a:ext>
            </a:extLst>
          </p:cNvPr>
          <p:cNvSpPr/>
          <p:nvPr/>
        </p:nvSpPr>
        <p:spPr>
          <a:xfrm>
            <a:off x="1834873" y="4602417"/>
            <a:ext cx="6014002" cy="1328019"/>
          </a:xfrm>
          <a:prstGeom prst="roundRect">
            <a:avLst/>
          </a:prstGeom>
          <a:solidFill>
            <a:srgbClr val="FFFFFF"/>
          </a:solidFill>
          <a:ln w="381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buClrTx/>
              <a:buFontTx/>
              <a:buNone/>
            </a:pPr>
            <a:endParaRPr lang="es-ES" altLang="es-ES" dirty="0">
              <a:solidFill>
                <a:srgbClr val="000000"/>
              </a:solidFill>
              <a:latin typeface="Arial" panose="020B0604020202020204" pitchFamily="34" charset="0"/>
              <a:cs typeface="Arial" panose="020B0604020202020204" pitchFamily="34" charset="0"/>
            </a:endParaRPr>
          </a:p>
          <a:p>
            <a:pPr algn="ctr">
              <a:buClrTx/>
              <a:buFontTx/>
              <a:buNone/>
            </a:pPr>
            <a:r>
              <a:rPr lang="es-ES" altLang="es-ES" dirty="0">
                <a:solidFill>
                  <a:srgbClr val="000000"/>
                </a:solidFill>
                <a:latin typeface="Arial" panose="020B0604020202020204" pitchFamily="34" charset="0"/>
                <a:cs typeface="Arial" panose="020B0604020202020204" pitchFamily="34" charset="0"/>
              </a:rPr>
              <a:t>Cuanto más tiempo tardemos en admitir que existe un problema, más tarde se encontrará la solución. </a:t>
            </a:r>
          </a:p>
          <a:p>
            <a:pPr algn="ctr">
              <a:buClrTx/>
              <a:buFontTx/>
              <a:buNone/>
            </a:pPr>
            <a:endParaRPr lang="es-ES" altLang="es-ES" dirty="0">
              <a:solidFill>
                <a:srgbClr val="000000"/>
              </a:solidFill>
              <a:latin typeface="Arial" panose="020B0604020202020204" pitchFamily="34" charset="0"/>
              <a:cs typeface="Arial" panose="020B0604020202020204" pitchFamily="34" charset="0"/>
            </a:endParaRPr>
          </a:p>
        </p:txBody>
      </p:sp>
      <p:sp>
        <p:nvSpPr>
          <p:cNvPr id="6" name="Text Box 1">
            <a:extLst>
              <a:ext uri="{FF2B5EF4-FFF2-40B4-BE49-F238E27FC236}">
                <a16:creationId xmlns:a16="http://schemas.microsoft.com/office/drawing/2014/main" id="{A747F7A2-EA4F-4DA5-9434-D6515434CED7}"/>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Tree>
    <p:extLst>
      <p:ext uri="{BB962C8B-B14F-4D97-AF65-F5344CB8AC3E}">
        <p14:creationId xmlns:p14="http://schemas.microsoft.com/office/powerpoint/2010/main" val="643711160"/>
      </p:ext>
    </p:extLst>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E74E80-7C75-44F9-B4EF-D591B658C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BB3D16F4-703C-4F03-93B2-C886E12F3C9A}"/>
              </a:ext>
            </a:extLst>
          </p:cNvPr>
          <p:cNvSpPr txBox="1">
            <a:spLocks noChangeArrowheads="1"/>
          </p:cNvSpPr>
          <p:nvPr/>
        </p:nvSpPr>
        <p:spPr bwMode="auto">
          <a:xfrm>
            <a:off x="611187" y="2023912"/>
            <a:ext cx="7921625" cy="203350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1800" b="1" u="sng" dirty="0">
                <a:solidFill>
                  <a:srgbClr val="FF6600"/>
                </a:solidFill>
                <a:cs typeface="Arial" panose="020B0604020202020204" pitchFamily="34" charset="0"/>
              </a:rPr>
              <a:t>2. DIAGNÓSTICO PRECOZ</a:t>
            </a:r>
          </a:p>
          <a:p>
            <a:pPr>
              <a:buClrTx/>
              <a:buFontTx/>
              <a:buNone/>
            </a:pPr>
            <a:endParaRPr lang="es-ES" altLang="es-ES" sz="1800" b="1" u="sng" dirty="0">
              <a:solidFill>
                <a:srgbClr val="FF6600"/>
              </a:solidFill>
              <a:cs typeface="Arial" panose="020B0604020202020204" pitchFamily="34" charset="0"/>
            </a:endParaRPr>
          </a:p>
          <a:p>
            <a:pPr>
              <a:buClrTx/>
              <a:buFontTx/>
              <a:buNone/>
            </a:pPr>
            <a:r>
              <a:rPr lang="es-ES" altLang="es-ES" sz="1800" b="1" dirty="0">
                <a:solidFill>
                  <a:srgbClr val="000000"/>
                </a:solidFill>
                <a:cs typeface="Arial" panose="020B0604020202020204" pitchFamily="34" charset="0"/>
              </a:rPr>
              <a:t>		Empeoran la situación…</a:t>
            </a:r>
          </a:p>
          <a:p>
            <a:pPr>
              <a:buClrTx/>
              <a:buFontTx/>
              <a:buNone/>
            </a:pPr>
            <a:r>
              <a:rPr lang="es-ES" altLang="es-ES" sz="1800" dirty="0">
                <a:solidFill>
                  <a:srgbClr val="000000"/>
                </a:solidFill>
                <a:cs typeface="Arial" panose="020B0604020202020204" pitchFamily="34" charset="0"/>
              </a:rPr>
              <a:t> Culpabilizar a la familia o al que lo padece.</a:t>
            </a:r>
          </a:p>
          <a:p>
            <a:pPr>
              <a:buClrTx/>
              <a:buFontTx/>
              <a:buNone/>
            </a:pPr>
            <a:r>
              <a:rPr lang="es-ES" altLang="es-ES" sz="1800" dirty="0">
                <a:solidFill>
                  <a:srgbClr val="000000"/>
                </a:solidFill>
                <a:cs typeface="Arial" panose="020B0604020202020204" pitchFamily="34" charset="0"/>
              </a:rPr>
              <a:t> Negar la situación.</a:t>
            </a:r>
          </a:p>
          <a:p>
            <a:pPr>
              <a:buClrTx/>
              <a:buFontTx/>
              <a:buNone/>
            </a:pPr>
            <a:r>
              <a:rPr lang="es-ES" altLang="es-ES" sz="1800" dirty="0">
                <a:solidFill>
                  <a:srgbClr val="000000"/>
                </a:solidFill>
                <a:cs typeface="Arial" panose="020B0604020202020204" pitchFamily="34" charset="0"/>
              </a:rPr>
              <a:t> Pensar que es algo que mejorará con el tiempo</a:t>
            </a:r>
          </a:p>
          <a:p>
            <a:pPr>
              <a:buClrTx/>
              <a:buFontTx/>
              <a:buNone/>
            </a:pPr>
            <a:endParaRPr lang="es-ES" altLang="es-ES" sz="1800" dirty="0">
              <a:solidFill>
                <a:srgbClr val="000000"/>
              </a:solidFill>
              <a:cs typeface="Arial" panose="020B0604020202020204" pitchFamily="34" charset="0"/>
            </a:endParaRPr>
          </a:p>
        </p:txBody>
      </p:sp>
      <p:sp>
        <p:nvSpPr>
          <p:cNvPr id="5" name="Rectángulo: esquinas redondeadas 4">
            <a:extLst>
              <a:ext uri="{FF2B5EF4-FFF2-40B4-BE49-F238E27FC236}">
                <a16:creationId xmlns:a16="http://schemas.microsoft.com/office/drawing/2014/main" id="{E782FE3D-F84D-4F73-B56C-226FDFAC811E}"/>
              </a:ext>
            </a:extLst>
          </p:cNvPr>
          <p:cNvSpPr/>
          <p:nvPr/>
        </p:nvSpPr>
        <p:spPr>
          <a:xfrm>
            <a:off x="1444487" y="4331227"/>
            <a:ext cx="6255026" cy="1634486"/>
          </a:xfrm>
          <a:prstGeom prst="round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buClrTx/>
              <a:buFontTx/>
              <a:buNone/>
            </a:pPr>
            <a:endParaRPr lang="es-ES" altLang="es-ES" dirty="0">
              <a:solidFill>
                <a:srgbClr val="000000"/>
              </a:solidFill>
              <a:latin typeface="Arial" panose="020B0604020202020204" pitchFamily="34" charset="0"/>
              <a:cs typeface="Arial" panose="020B0604020202020204" pitchFamily="34" charset="0"/>
            </a:endParaRPr>
          </a:p>
          <a:p>
            <a:pPr algn="ctr">
              <a:buClrTx/>
              <a:buFontTx/>
              <a:buNone/>
            </a:pPr>
            <a:r>
              <a:rPr lang="es-ES" altLang="es-ES" dirty="0">
                <a:solidFill>
                  <a:srgbClr val="000000"/>
                </a:solidFill>
                <a:latin typeface="Arial" panose="020B0604020202020204" pitchFamily="34" charset="0"/>
                <a:cs typeface="Arial" panose="020B0604020202020204" pitchFamily="34" charset="0"/>
              </a:rPr>
              <a:t>Por ello es prioritario, ante la mínima sospecha, recurrir a un </a:t>
            </a:r>
            <a:r>
              <a:rPr lang="es-ES" altLang="es-ES" b="1" dirty="0">
                <a:solidFill>
                  <a:srgbClr val="000000"/>
                </a:solidFill>
                <a:latin typeface="Arial" panose="020B0604020202020204" pitchFamily="34" charset="0"/>
                <a:cs typeface="Arial" panose="020B0604020202020204" pitchFamily="34" charset="0"/>
              </a:rPr>
              <a:t>profesional clínico con experiencia y formación</a:t>
            </a:r>
            <a:r>
              <a:rPr lang="es-ES" altLang="es-ES" dirty="0">
                <a:solidFill>
                  <a:srgbClr val="000000"/>
                </a:solidFill>
                <a:latin typeface="Arial" panose="020B0604020202020204" pitchFamily="34" charset="0"/>
                <a:cs typeface="Arial" panose="020B0604020202020204" pitchFamily="34" charset="0"/>
              </a:rPr>
              <a:t>  suficiente para obtener información. </a:t>
            </a:r>
          </a:p>
          <a:p>
            <a:pPr>
              <a:buClrTx/>
              <a:buFontTx/>
              <a:buNone/>
            </a:pPr>
            <a:endParaRPr lang="es-ES" altLang="es-ES" dirty="0">
              <a:solidFill>
                <a:srgbClr val="000000"/>
              </a:solidFill>
              <a:latin typeface="Calibri" panose="020F0502020204030204" pitchFamily="34" charset="0"/>
            </a:endParaRPr>
          </a:p>
        </p:txBody>
      </p:sp>
      <p:sp>
        <p:nvSpPr>
          <p:cNvPr id="6" name="Text Box 1">
            <a:extLst>
              <a:ext uri="{FF2B5EF4-FFF2-40B4-BE49-F238E27FC236}">
                <a16:creationId xmlns:a16="http://schemas.microsoft.com/office/drawing/2014/main" id="{3C91E890-7466-4845-9885-4F93388D487A}"/>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Tree>
    <p:extLst>
      <p:ext uri="{BB962C8B-B14F-4D97-AF65-F5344CB8AC3E}">
        <p14:creationId xmlns:p14="http://schemas.microsoft.com/office/powerpoint/2010/main" val="1482167117"/>
      </p:ext>
    </p:extLst>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B92A5C-C366-48BA-8AB8-54954DE7C0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41F4AD86-C705-424C-8CD0-E01510C6D4F4}"/>
              </a:ext>
            </a:extLst>
          </p:cNvPr>
          <p:cNvSpPr txBox="1">
            <a:spLocks noChangeArrowheads="1"/>
          </p:cNvSpPr>
          <p:nvPr/>
        </p:nvSpPr>
        <p:spPr bwMode="auto">
          <a:xfrm>
            <a:off x="611188" y="1743414"/>
            <a:ext cx="7921625" cy="2310505"/>
          </a:xfrm>
          <a:prstGeom prst="rect">
            <a:avLst/>
          </a:prstGeom>
          <a:noFill/>
          <a:ln>
            <a:noFill/>
          </a:ln>
        </p:spPr>
        <p:style>
          <a:lnRef idx="0">
            <a:scrgbClr r="0" g="0" b="0"/>
          </a:lnRef>
          <a:fillRef idx="0">
            <a:scrgbClr r="0" g="0" b="0"/>
          </a:fillRef>
          <a:effectRef idx="0">
            <a:scrgbClr r="0" g="0" b="0"/>
          </a:effectRef>
          <a:fontRef idx="minor">
            <a:schemeClr val="dk1"/>
          </a:fontRef>
        </p:style>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1800" b="1" u="sng" dirty="0">
                <a:solidFill>
                  <a:srgbClr val="FF6600"/>
                </a:solidFill>
                <a:cs typeface="Arial" panose="020B0604020202020204" pitchFamily="34" charset="0"/>
              </a:rPr>
              <a:t>3. TRATAMIENTO INDIVIDUALIZADO</a:t>
            </a:r>
          </a:p>
          <a:p>
            <a:pPr>
              <a:buClrTx/>
              <a:buFontTx/>
              <a:buNone/>
            </a:pPr>
            <a:endParaRPr lang="es-ES" altLang="es-ES" sz="1800" b="1" u="sng" dirty="0">
              <a:solidFill>
                <a:srgbClr val="FF6600"/>
              </a:solidFill>
              <a:cs typeface="Arial" panose="020B0604020202020204" pitchFamily="34" charset="0"/>
            </a:endParaRPr>
          </a:p>
          <a:p>
            <a:pPr>
              <a:buClrTx/>
              <a:buFontTx/>
              <a:buNone/>
            </a:pPr>
            <a:r>
              <a:rPr lang="es-ES" altLang="es-ES" sz="1800" dirty="0">
                <a:solidFill>
                  <a:srgbClr val="000000"/>
                </a:solidFill>
                <a:cs typeface="Arial" panose="020B0604020202020204" pitchFamily="34" charset="0"/>
              </a:rPr>
              <a:t>El tratamiento del TDAH se fundamente en tres pilares fundamentales (</a:t>
            </a:r>
            <a:r>
              <a:rPr lang="es-ES" altLang="es-ES" sz="1800" b="1" dirty="0">
                <a:solidFill>
                  <a:srgbClr val="000000"/>
                </a:solidFill>
                <a:cs typeface="Arial" panose="020B0604020202020204" pitchFamily="34" charset="0"/>
              </a:rPr>
              <a:t>MULTIMODAL</a:t>
            </a:r>
            <a:r>
              <a:rPr lang="es-ES" altLang="es-ES" sz="1800" dirty="0">
                <a:solidFill>
                  <a:srgbClr val="000000"/>
                </a:solidFill>
                <a:cs typeface="Arial" panose="020B0604020202020204" pitchFamily="34" charset="0"/>
              </a:rPr>
              <a:t>):</a:t>
            </a:r>
          </a:p>
          <a:p>
            <a:pPr>
              <a:buClrTx/>
              <a:buFontTx/>
              <a:buNone/>
            </a:pPr>
            <a:r>
              <a:rPr lang="es-ES" altLang="es-ES" sz="1800" dirty="0">
                <a:solidFill>
                  <a:srgbClr val="000000"/>
                </a:solidFill>
                <a:cs typeface="Arial" panose="020B0604020202020204" pitchFamily="34" charset="0"/>
              </a:rPr>
              <a:t> - </a:t>
            </a:r>
            <a:r>
              <a:rPr lang="es-ES" altLang="es-ES" sz="1800" b="1" dirty="0">
                <a:solidFill>
                  <a:srgbClr val="000000"/>
                </a:solidFill>
                <a:cs typeface="Arial" panose="020B0604020202020204" pitchFamily="34" charset="0"/>
              </a:rPr>
              <a:t>Tratamiento farmacológico.</a:t>
            </a:r>
          </a:p>
          <a:p>
            <a:pPr>
              <a:buClrTx/>
              <a:buFontTx/>
              <a:buNone/>
            </a:pPr>
            <a:r>
              <a:rPr lang="es-ES" altLang="es-ES" sz="1800" b="1" dirty="0">
                <a:solidFill>
                  <a:srgbClr val="000000"/>
                </a:solidFill>
                <a:cs typeface="Arial" panose="020B0604020202020204" pitchFamily="34" charset="0"/>
              </a:rPr>
              <a:t> - Tratamiento psicológico.</a:t>
            </a:r>
          </a:p>
          <a:p>
            <a:pPr>
              <a:buClrTx/>
              <a:buFontTx/>
              <a:buNone/>
            </a:pPr>
            <a:r>
              <a:rPr lang="es-ES" altLang="es-ES" sz="1800" b="1" dirty="0">
                <a:solidFill>
                  <a:srgbClr val="000000"/>
                </a:solidFill>
                <a:cs typeface="Arial" panose="020B0604020202020204" pitchFamily="34" charset="0"/>
              </a:rPr>
              <a:t> - Tratamiento psicopedagógico. </a:t>
            </a:r>
          </a:p>
          <a:p>
            <a:pPr>
              <a:buClrTx/>
              <a:buFontTx/>
              <a:buNone/>
            </a:pPr>
            <a:endParaRPr lang="es-ES" altLang="es-ES" sz="1800" dirty="0">
              <a:solidFill>
                <a:srgbClr val="000000"/>
              </a:solidFill>
              <a:cs typeface="Arial" panose="020B0604020202020204" pitchFamily="34" charset="0"/>
            </a:endParaRPr>
          </a:p>
        </p:txBody>
      </p:sp>
      <p:sp>
        <p:nvSpPr>
          <p:cNvPr id="5" name="Rectángulo: esquinas redondeadas 4">
            <a:extLst>
              <a:ext uri="{FF2B5EF4-FFF2-40B4-BE49-F238E27FC236}">
                <a16:creationId xmlns:a16="http://schemas.microsoft.com/office/drawing/2014/main" id="{96FC538B-2014-4692-98BC-B63835DB9BF7}"/>
              </a:ext>
            </a:extLst>
          </p:cNvPr>
          <p:cNvSpPr/>
          <p:nvPr/>
        </p:nvSpPr>
        <p:spPr>
          <a:xfrm>
            <a:off x="1338470" y="3959333"/>
            <a:ext cx="6135756" cy="1940952"/>
          </a:xfrm>
          <a:prstGeom prst="roundRect">
            <a:avLst/>
          </a:prstGeom>
          <a:solidFill>
            <a:srgbClr val="FFFFFF"/>
          </a:solidFill>
          <a:ln w="381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buClrTx/>
              <a:buFontTx/>
              <a:buNone/>
            </a:pPr>
            <a:endParaRPr lang="es-ES" altLang="es-ES" dirty="0">
              <a:solidFill>
                <a:srgbClr val="000000"/>
              </a:solidFill>
              <a:latin typeface="Arial" panose="020B0604020202020204" pitchFamily="34" charset="0"/>
              <a:cs typeface="Arial" panose="020B0604020202020204" pitchFamily="34" charset="0"/>
            </a:endParaRPr>
          </a:p>
          <a:p>
            <a:pPr algn="ctr">
              <a:buClrTx/>
              <a:buFontTx/>
              <a:buNone/>
            </a:pPr>
            <a:r>
              <a:rPr lang="es-ES" altLang="es-ES" dirty="0">
                <a:solidFill>
                  <a:srgbClr val="000000"/>
                </a:solidFill>
                <a:latin typeface="Arial" panose="020B0604020202020204" pitchFamily="34" charset="0"/>
                <a:cs typeface="Arial" panose="020B0604020202020204" pitchFamily="34" charset="0"/>
              </a:rPr>
              <a:t>Pero cada persona tiene unas necesidades individuales que varían a lo largo de su vida. Por ello es clave una valoración individual, ya que no todas las personas con TDAH se benefician del mismo tratamiento.</a:t>
            </a:r>
          </a:p>
          <a:p>
            <a:pPr algn="ctr">
              <a:buClrTx/>
              <a:buFontTx/>
              <a:buNone/>
            </a:pPr>
            <a:endParaRPr kumimoji="0" lang="es-ES" sz="18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6" name="Text Box 1">
            <a:extLst>
              <a:ext uri="{FF2B5EF4-FFF2-40B4-BE49-F238E27FC236}">
                <a16:creationId xmlns:a16="http://schemas.microsoft.com/office/drawing/2014/main" id="{5EAD31B0-2700-4F9B-9441-6D2ACB56B97C}"/>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Tree>
    <p:extLst>
      <p:ext uri="{BB962C8B-B14F-4D97-AF65-F5344CB8AC3E}">
        <p14:creationId xmlns:p14="http://schemas.microsoft.com/office/powerpoint/2010/main" val="1598212920"/>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A9B1B3-3B9D-461A-8922-70032CB62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1CB5F326-C74D-4C4A-8118-2A32706CF0EA}"/>
              </a:ext>
            </a:extLst>
          </p:cNvPr>
          <p:cNvSpPr txBox="1">
            <a:spLocks noChangeArrowheads="1"/>
          </p:cNvSpPr>
          <p:nvPr/>
        </p:nvSpPr>
        <p:spPr bwMode="auto">
          <a:xfrm>
            <a:off x="611185" y="1794081"/>
            <a:ext cx="7921625" cy="2310505"/>
          </a:xfrm>
          <a:prstGeom prst="rect">
            <a:avLst/>
          </a:prstGeom>
          <a:noFill/>
          <a:ln>
            <a:noFill/>
          </a:ln>
        </p:spPr>
        <p:style>
          <a:lnRef idx="0">
            <a:scrgbClr r="0" g="0" b="0"/>
          </a:lnRef>
          <a:fillRef idx="0">
            <a:scrgbClr r="0" g="0" b="0"/>
          </a:fillRef>
          <a:effectRef idx="0">
            <a:scrgbClr r="0" g="0" b="0"/>
          </a:effectRef>
          <a:fontRef idx="minor">
            <a:schemeClr val="dk1"/>
          </a:fontRef>
        </p:style>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1800" b="1" u="sng" dirty="0">
                <a:solidFill>
                  <a:srgbClr val="FF6600"/>
                </a:solidFill>
                <a:cs typeface="Arial" panose="020B0604020202020204" pitchFamily="34" charset="0"/>
              </a:rPr>
              <a:t>4. PROMOCIÓN DE LA SALUD Y PREVENCIÓN</a:t>
            </a:r>
          </a:p>
          <a:p>
            <a:pPr>
              <a:buClrTx/>
              <a:buFontTx/>
              <a:buNone/>
            </a:pPr>
            <a:endParaRPr lang="es-ES" altLang="es-ES" sz="1800" b="1" u="sng" dirty="0">
              <a:solidFill>
                <a:srgbClr val="FF6600"/>
              </a:solidFill>
              <a:cs typeface="Arial" panose="020B0604020202020204" pitchFamily="34" charset="0"/>
            </a:endParaRPr>
          </a:p>
          <a:p>
            <a:pPr>
              <a:buClrTx/>
              <a:buFontTx/>
              <a:buNone/>
            </a:pPr>
            <a:r>
              <a:rPr lang="es-ES" altLang="es-ES" sz="1800" dirty="0">
                <a:solidFill>
                  <a:srgbClr val="000000"/>
                </a:solidFill>
                <a:cs typeface="Arial" panose="020B0604020202020204" pitchFamily="34" charset="0"/>
              </a:rPr>
              <a:t>		Las personas con TDAH presentan un </a:t>
            </a:r>
            <a:r>
              <a:rPr lang="es-ES" altLang="es-ES" sz="1800" b="1" i="1" dirty="0">
                <a:solidFill>
                  <a:srgbClr val="FF6600"/>
                </a:solidFill>
                <a:cs typeface="Arial" panose="020B0604020202020204" pitchFamily="34" charset="0"/>
              </a:rPr>
              <a:t>riesgo mayor que la población general para desarrollar otras enfermedades o accidentes</a:t>
            </a:r>
            <a:r>
              <a:rPr lang="es-ES" altLang="es-ES" sz="1800" dirty="0">
                <a:solidFill>
                  <a:srgbClr val="000000"/>
                </a:solidFill>
                <a:cs typeface="Arial" panose="020B0604020202020204" pitchFamily="34" charset="0"/>
              </a:rPr>
              <a:t>:</a:t>
            </a:r>
          </a:p>
          <a:p>
            <a:pPr>
              <a:buClrTx/>
              <a:buFontTx/>
              <a:buNone/>
            </a:pPr>
            <a:r>
              <a:rPr lang="es-ES" altLang="es-ES" sz="1800" dirty="0">
                <a:solidFill>
                  <a:srgbClr val="000000"/>
                </a:solidFill>
                <a:cs typeface="Arial" panose="020B0604020202020204" pitchFamily="34" charset="0"/>
              </a:rPr>
              <a:t> Consumo de sustancias tóxicas.</a:t>
            </a:r>
          </a:p>
          <a:p>
            <a:pPr>
              <a:buClrTx/>
              <a:buFontTx/>
              <a:buNone/>
            </a:pPr>
            <a:r>
              <a:rPr lang="es-ES" altLang="es-ES" sz="1800" dirty="0">
                <a:solidFill>
                  <a:srgbClr val="000000"/>
                </a:solidFill>
                <a:cs typeface="Arial" panose="020B0604020202020204" pitchFamily="34" charset="0"/>
              </a:rPr>
              <a:t> Accidentes laborales y de tráfico</a:t>
            </a:r>
          </a:p>
          <a:p>
            <a:pPr>
              <a:buClrTx/>
              <a:buFontTx/>
              <a:buNone/>
            </a:pPr>
            <a:r>
              <a:rPr lang="es-ES" altLang="es-ES" sz="1800" dirty="0">
                <a:solidFill>
                  <a:srgbClr val="000000"/>
                </a:solidFill>
                <a:cs typeface="Arial" panose="020B0604020202020204" pitchFamily="34" charset="0"/>
              </a:rPr>
              <a:t> Hábitos de vida poco saludables.</a:t>
            </a:r>
          </a:p>
          <a:p>
            <a:pPr>
              <a:buClrTx/>
              <a:buFontTx/>
              <a:buNone/>
            </a:pPr>
            <a:r>
              <a:rPr lang="es-ES" altLang="es-ES" sz="1800" dirty="0">
                <a:solidFill>
                  <a:srgbClr val="000000"/>
                </a:solidFill>
                <a:cs typeface="Arial" panose="020B0604020202020204" pitchFamily="34" charset="0"/>
              </a:rPr>
              <a:t> Mal control de las enfermedades crónicas. </a:t>
            </a:r>
          </a:p>
        </p:txBody>
      </p:sp>
      <p:sp>
        <p:nvSpPr>
          <p:cNvPr id="7" name="Rectángulo: esquinas redondeadas 6">
            <a:extLst>
              <a:ext uri="{FF2B5EF4-FFF2-40B4-BE49-F238E27FC236}">
                <a16:creationId xmlns:a16="http://schemas.microsoft.com/office/drawing/2014/main" id="{B3B82F43-3F76-4CD3-BB8A-28C7D496B176}"/>
              </a:ext>
            </a:extLst>
          </p:cNvPr>
          <p:cNvSpPr/>
          <p:nvPr/>
        </p:nvSpPr>
        <p:spPr>
          <a:xfrm>
            <a:off x="1591502" y="4623608"/>
            <a:ext cx="5960993" cy="1328019"/>
          </a:xfrm>
          <a:prstGeom prst="roundRect">
            <a:avLst/>
          </a:prstGeom>
          <a:solidFill>
            <a:srgbClr val="FFFFFF"/>
          </a:solidFill>
          <a:ln w="381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buClrTx/>
              <a:buFontTx/>
              <a:buNone/>
            </a:pPr>
            <a:endParaRPr lang="es-ES" altLang="es-ES" dirty="0">
              <a:solidFill>
                <a:srgbClr val="000000"/>
              </a:solidFill>
              <a:latin typeface="Arial" panose="020B0604020202020204" pitchFamily="34" charset="0"/>
              <a:cs typeface="Arial" panose="020B0604020202020204" pitchFamily="34" charset="0"/>
            </a:endParaRPr>
          </a:p>
          <a:p>
            <a:pPr algn="ctr">
              <a:buClrTx/>
              <a:buFontTx/>
              <a:buNone/>
            </a:pPr>
            <a:r>
              <a:rPr lang="es-ES" altLang="es-ES" dirty="0">
                <a:solidFill>
                  <a:srgbClr val="000000"/>
                </a:solidFill>
                <a:latin typeface="Arial" panose="020B0604020202020204" pitchFamily="34" charset="0"/>
                <a:cs typeface="Arial" panose="020B0604020202020204" pitchFamily="34" charset="0"/>
              </a:rPr>
              <a:t>Importante establecer medidas de promoción de la salud y prevención de la enfermedad. </a:t>
            </a:r>
          </a:p>
          <a:p>
            <a:pPr algn="ctr">
              <a:buClrTx/>
              <a:buFontTx/>
              <a:buNone/>
            </a:pPr>
            <a:endParaRPr lang="es-ES" altLang="es-ES" dirty="0">
              <a:solidFill>
                <a:srgbClr val="000000"/>
              </a:solidFill>
              <a:latin typeface="Arial" panose="020B0604020202020204" pitchFamily="34" charset="0"/>
              <a:cs typeface="Arial" panose="020B0604020202020204" pitchFamily="34" charset="0"/>
            </a:endParaRPr>
          </a:p>
        </p:txBody>
      </p:sp>
      <p:sp>
        <p:nvSpPr>
          <p:cNvPr id="6" name="Text Box 1">
            <a:extLst>
              <a:ext uri="{FF2B5EF4-FFF2-40B4-BE49-F238E27FC236}">
                <a16:creationId xmlns:a16="http://schemas.microsoft.com/office/drawing/2014/main" id="{4F7F22AF-E8D1-4A27-A357-8C5C149486A0}"/>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Tree>
    <p:extLst>
      <p:ext uri="{BB962C8B-B14F-4D97-AF65-F5344CB8AC3E}">
        <p14:creationId xmlns:p14="http://schemas.microsoft.com/office/powerpoint/2010/main" val="1756114905"/>
      </p:ext>
    </p:extLst>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E1A15B6-8619-424E-918C-531C65C2BE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DF70FE46-B458-4960-951E-1895845171B7}"/>
              </a:ext>
            </a:extLst>
          </p:cNvPr>
          <p:cNvSpPr txBox="1">
            <a:spLocks noChangeArrowheads="1"/>
          </p:cNvSpPr>
          <p:nvPr/>
        </p:nvSpPr>
        <p:spPr bwMode="auto">
          <a:xfrm>
            <a:off x="611187" y="1701317"/>
            <a:ext cx="7921625" cy="2310505"/>
          </a:xfrm>
          <a:prstGeom prst="rect">
            <a:avLst/>
          </a:prstGeom>
          <a:noFill/>
          <a:ln>
            <a:noFill/>
          </a:ln>
        </p:spPr>
        <p:style>
          <a:lnRef idx="0">
            <a:scrgbClr r="0" g="0" b="0"/>
          </a:lnRef>
          <a:fillRef idx="0">
            <a:scrgbClr r="0" g="0" b="0"/>
          </a:fillRef>
          <a:effectRef idx="0">
            <a:scrgbClr r="0" g="0" b="0"/>
          </a:effectRef>
          <a:fontRef idx="minor">
            <a:schemeClr val="dk1"/>
          </a:fontRef>
        </p:style>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1800" b="1" u="sng" dirty="0">
                <a:solidFill>
                  <a:srgbClr val="FF6600"/>
                </a:solidFill>
                <a:cs typeface="Arial" panose="020B0604020202020204" pitchFamily="34" charset="0"/>
              </a:rPr>
              <a:t>5. COCIENTE INTELECTUAL</a:t>
            </a:r>
          </a:p>
          <a:p>
            <a:pPr>
              <a:buClrTx/>
              <a:buFontTx/>
              <a:buNone/>
            </a:pPr>
            <a:endParaRPr lang="es-ES" altLang="es-ES" sz="1800" dirty="0">
              <a:solidFill>
                <a:srgbClr val="000000"/>
              </a:solidFill>
              <a:cs typeface="Arial" panose="020B0604020202020204" pitchFamily="34" charset="0"/>
            </a:endParaRPr>
          </a:p>
          <a:p>
            <a:pPr>
              <a:buClrTx/>
              <a:buFontTx/>
              <a:buNone/>
            </a:pPr>
            <a:r>
              <a:rPr lang="es-ES" altLang="es-ES" sz="1800" dirty="0">
                <a:solidFill>
                  <a:srgbClr val="000000"/>
                </a:solidFill>
                <a:cs typeface="Arial" panose="020B0604020202020204" pitchFamily="34" charset="0"/>
              </a:rPr>
              <a:t>		Las personas con </a:t>
            </a:r>
            <a:r>
              <a:rPr lang="es-ES" altLang="es-ES" sz="1800" b="1" dirty="0">
                <a:solidFill>
                  <a:srgbClr val="FF6600"/>
                </a:solidFill>
                <a:cs typeface="Arial" panose="020B0604020202020204" pitchFamily="34" charset="0"/>
              </a:rPr>
              <a:t>TDAH y alta capacidad </a:t>
            </a:r>
            <a:r>
              <a:rPr lang="es-ES" altLang="es-ES" sz="1800" dirty="0">
                <a:solidFill>
                  <a:srgbClr val="000000"/>
                </a:solidFill>
                <a:cs typeface="Arial" panose="020B0604020202020204" pitchFamily="34" charset="0"/>
              </a:rPr>
              <a:t>suelen tener </a:t>
            </a:r>
            <a:r>
              <a:rPr lang="es-ES" altLang="es-ES" sz="1800" b="1" dirty="0">
                <a:solidFill>
                  <a:srgbClr val="FF6600"/>
                </a:solidFill>
                <a:cs typeface="Arial" panose="020B0604020202020204" pitchFamily="34" charset="0"/>
              </a:rPr>
              <a:t>mejor pronóstico </a:t>
            </a:r>
            <a:r>
              <a:rPr lang="es-ES" altLang="es-ES" sz="1800" dirty="0">
                <a:solidFill>
                  <a:srgbClr val="000000"/>
                </a:solidFill>
                <a:cs typeface="Arial" panose="020B0604020202020204" pitchFamily="34" charset="0"/>
              </a:rPr>
              <a:t>en el sentido de que pueden compensar, en cierta manera y durante un tiempo, las dificultades atribuidas al déficit de atención. </a:t>
            </a:r>
          </a:p>
          <a:p>
            <a:pPr>
              <a:buClrTx/>
              <a:buFontTx/>
              <a:buNone/>
            </a:pPr>
            <a:r>
              <a:rPr lang="es-ES" altLang="es-ES" sz="1800" dirty="0">
                <a:solidFill>
                  <a:srgbClr val="000000"/>
                </a:solidFill>
                <a:cs typeface="Arial" panose="020B0604020202020204" pitchFamily="34" charset="0"/>
              </a:rPr>
              <a:t>Las personas con TDAH y Cociente Intelectual bajo suelen tener un pronóstico peor por las dificultades añadidas al proceso de aprendizaje. </a:t>
            </a:r>
          </a:p>
          <a:p>
            <a:pPr>
              <a:buClrTx/>
              <a:buFontTx/>
              <a:buNone/>
            </a:pPr>
            <a:endParaRPr lang="es-ES" altLang="es-ES" sz="1800" i="1" dirty="0">
              <a:solidFill>
                <a:srgbClr val="000000"/>
              </a:solidFill>
              <a:cs typeface="Arial" panose="020B0604020202020204" pitchFamily="34" charset="0"/>
            </a:endParaRPr>
          </a:p>
        </p:txBody>
      </p:sp>
      <p:sp>
        <p:nvSpPr>
          <p:cNvPr id="5" name="Rectángulo: esquinas redondeadas 4">
            <a:extLst>
              <a:ext uri="{FF2B5EF4-FFF2-40B4-BE49-F238E27FC236}">
                <a16:creationId xmlns:a16="http://schemas.microsoft.com/office/drawing/2014/main" id="{091E77E5-9535-49C8-B43E-D824E1628DA7}"/>
              </a:ext>
            </a:extLst>
          </p:cNvPr>
          <p:cNvSpPr/>
          <p:nvPr/>
        </p:nvSpPr>
        <p:spPr>
          <a:xfrm>
            <a:off x="1306580" y="4376776"/>
            <a:ext cx="6530837" cy="1940952"/>
          </a:xfrm>
          <a:prstGeom prst="roundRect">
            <a:avLst/>
          </a:prstGeom>
          <a:solidFill>
            <a:srgbClr val="FFFFFF"/>
          </a:solidFill>
          <a:ln w="381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algn="ctr">
              <a:buClrTx/>
              <a:buFontTx/>
              <a:buNone/>
            </a:pPr>
            <a:endParaRPr lang="es-ES" altLang="es-ES" dirty="0">
              <a:solidFill>
                <a:srgbClr val="000000"/>
              </a:solidFill>
              <a:latin typeface="Arial" panose="020B0604020202020204" pitchFamily="34" charset="0"/>
              <a:cs typeface="Arial" panose="020B0604020202020204" pitchFamily="34" charset="0"/>
            </a:endParaRPr>
          </a:p>
          <a:p>
            <a:pPr algn="ctr">
              <a:buClrTx/>
              <a:buFontTx/>
              <a:buNone/>
            </a:pPr>
            <a:r>
              <a:rPr lang="es-ES" altLang="es-ES" dirty="0">
                <a:solidFill>
                  <a:srgbClr val="000000"/>
                </a:solidFill>
                <a:latin typeface="Arial" panose="020B0604020202020204" pitchFamily="34" charset="0"/>
                <a:cs typeface="Arial" panose="020B0604020202020204" pitchFamily="34" charset="0"/>
              </a:rPr>
              <a:t>Weiss y Hechtman (1993) determinaron que el cociente intelectual existente en la infancia, sumado a otros factores, influye en el pronóstico que el menor con TDAH tendrá en la edad adulta.</a:t>
            </a:r>
          </a:p>
          <a:p>
            <a:pPr algn="ctr">
              <a:buClrTx/>
              <a:buFontTx/>
              <a:buNone/>
            </a:pPr>
            <a:endParaRPr lang="es-ES" altLang="es-ES" dirty="0">
              <a:solidFill>
                <a:srgbClr val="000000"/>
              </a:solidFill>
              <a:latin typeface="Arial" panose="020B0604020202020204" pitchFamily="34" charset="0"/>
              <a:cs typeface="Arial" panose="020B0604020202020204" pitchFamily="34" charset="0"/>
            </a:endParaRPr>
          </a:p>
        </p:txBody>
      </p:sp>
      <p:sp>
        <p:nvSpPr>
          <p:cNvPr id="6" name="Text Box 1">
            <a:extLst>
              <a:ext uri="{FF2B5EF4-FFF2-40B4-BE49-F238E27FC236}">
                <a16:creationId xmlns:a16="http://schemas.microsoft.com/office/drawing/2014/main" id="{13F83C37-1854-49A1-9BDD-331B76605FAB}"/>
              </a:ext>
            </a:extLst>
          </p:cNvPr>
          <p:cNvSpPr txBox="1">
            <a:spLocks noChangeArrowheads="1"/>
          </p:cNvSpPr>
          <p:nvPr/>
        </p:nvSpPr>
        <p:spPr bwMode="auto">
          <a:xfrm>
            <a:off x="896431" y="36246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PROTECCIÓN</a:t>
            </a:r>
          </a:p>
        </p:txBody>
      </p:sp>
    </p:spTree>
    <p:extLst>
      <p:ext uri="{BB962C8B-B14F-4D97-AF65-F5344CB8AC3E}">
        <p14:creationId xmlns:p14="http://schemas.microsoft.com/office/powerpoint/2010/main" val="1490889390"/>
      </p:ext>
    </p:extLst>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079043AB-58D9-4989-B3AE-4B9D12DFE97E}"/>
              </a:ext>
            </a:extLst>
          </p:cNvPr>
          <p:cNvSpPr txBox="1">
            <a:spLocks noChangeArrowheads="1"/>
          </p:cNvSpPr>
          <p:nvPr/>
        </p:nvSpPr>
        <p:spPr bwMode="auto">
          <a:xfrm>
            <a:off x="539750" y="2889051"/>
            <a:ext cx="8064500" cy="10798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4000" b="1" u="sng" dirty="0">
                <a:solidFill>
                  <a:srgbClr val="FF6600"/>
                </a:solidFill>
                <a:cs typeface="Arial" panose="020B0604020202020204" pitchFamily="34" charset="0"/>
              </a:rPr>
              <a:t>FACTORES DE MAL PRONÓSTICO</a:t>
            </a:r>
          </a:p>
        </p:txBody>
      </p:sp>
      <p:pic>
        <p:nvPicPr>
          <p:cNvPr id="3" name="Picture 2">
            <a:extLst>
              <a:ext uri="{FF2B5EF4-FFF2-40B4-BE49-F238E27FC236}">
                <a16:creationId xmlns:a16="http://schemas.microsoft.com/office/drawing/2014/main" id="{1BC97719-D510-4496-A687-BE658C22AB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34080526"/>
      </p:ext>
    </p:extLst>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B1354E4B-E23A-4CCB-B07C-1D45FE5E4415}"/>
              </a:ext>
            </a:extLst>
          </p:cNvPr>
          <p:cNvSpPr txBox="1">
            <a:spLocks noChangeArrowheads="1"/>
          </p:cNvSpPr>
          <p:nvPr/>
        </p:nvSpPr>
        <p:spPr bwMode="auto">
          <a:xfrm>
            <a:off x="644318" y="273084"/>
            <a:ext cx="8064500" cy="12072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MAL </a:t>
            </a:r>
          </a:p>
          <a:p>
            <a:pPr algn="ctr" eaLnBrk="1" hangingPunct="1">
              <a:buClrTx/>
              <a:buFontTx/>
              <a:buNone/>
            </a:pPr>
            <a:r>
              <a:rPr lang="es-ES" altLang="es-ES" sz="3200" b="1" dirty="0">
                <a:solidFill>
                  <a:srgbClr val="FF6600"/>
                </a:solidFill>
                <a:cs typeface="Arial" panose="020B0604020202020204" pitchFamily="34" charset="0"/>
              </a:rPr>
              <a:t>PRONÓSTICO</a:t>
            </a:r>
          </a:p>
        </p:txBody>
      </p:sp>
      <p:pic>
        <p:nvPicPr>
          <p:cNvPr id="3" name="Picture 2">
            <a:extLst>
              <a:ext uri="{FF2B5EF4-FFF2-40B4-BE49-F238E27FC236}">
                <a16:creationId xmlns:a16="http://schemas.microsoft.com/office/drawing/2014/main" id="{DB3E5257-35A5-479A-897F-E2C3BA77E0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B4B38E79-B5BB-47C3-B692-EFF9B9580FAC}"/>
              </a:ext>
            </a:extLst>
          </p:cNvPr>
          <p:cNvSpPr txBox="1">
            <a:spLocks noChangeArrowheads="1"/>
          </p:cNvSpPr>
          <p:nvPr/>
        </p:nvSpPr>
        <p:spPr bwMode="auto">
          <a:xfrm>
            <a:off x="1138634" y="1835946"/>
            <a:ext cx="7075868" cy="234128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endParaRPr lang="es-ES" altLang="es-ES" sz="1800" b="1" u="sng" dirty="0">
              <a:solidFill>
                <a:srgbClr val="FF6600"/>
              </a:solidFill>
              <a:cs typeface="Arial" panose="020B0604020202020204" pitchFamily="34" charset="0"/>
            </a:endParaRPr>
          </a:p>
          <a:p>
            <a:pPr>
              <a:buClrTx/>
              <a:buFontTx/>
              <a:buNone/>
            </a:pPr>
            <a:r>
              <a:rPr lang="es-ES" altLang="es-ES" sz="2000" b="1" u="sng" dirty="0">
                <a:solidFill>
                  <a:srgbClr val="FF6600"/>
                </a:solidFill>
                <a:cs typeface="Arial" panose="020B0604020202020204" pitchFamily="34" charset="0"/>
              </a:rPr>
              <a:t>1. Tipo de TDAH</a:t>
            </a:r>
            <a:r>
              <a:rPr lang="es-ES" altLang="es-ES" sz="2000" u="sng" dirty="0">
                <a:solidFill>
                  <a:srgbClr val="FF6600"/>
                </a:solidFill>
                <a:cs typeface="Arial" panose="020B0604020202020204" pitchFamily="34" charset="0"/>
              </a:rPr>
              <a:t>:</a:t>
            </a:r>
            <a:r>
              <a:rPr lang="es-ES" altLang="es-ES" sz="2000" dirty="0">
                <a:solidFill>
                  <a:srgbClr val="000000"/>
                </a:solidFill>
                <a:cs typeface="Arial" panose="020B0604020202020204" pitchFamily="34" charset="0"/>
              </a:rPr>
              <a:t> </a:t>
            </a:r>
          </a:p>
          <a:p>
            <a:pPr>
              <a:buClrTx/>
              <a:buFontTx/>
              <a:buNone/>
            </a:pPr>
            <a:endParaRPr lang="es-ES" altLang="es-ES" sz="1800" dirty="0">
              <a:solidFill>
                <a:srgbClr val="000000"/>
              </a:solidFill>
              <a:cs typeface="Arial" panose="020B0604020202020204" pitchFamily="34" charset="0"/>
            </a:endParaRPr>
          </a:p>
          <a:p>
            <a:pPr>
              <a:buClrTx/>
              <a:buFontTx/>
              <a:buNone/>
            </a:pPr>
            <a:r>
              <a:rPr lang="es-ES" altLang="es-ES" sz="1800" dirty="0">
                <a:solidFill>
                  <a:srgbClr val="000000"/>
                </a:solidFill>
                <a:cs typeface="Arial" panose="020B0604020202020204" pitchFamily="34" charset="0"/>
              </a:rPr>
              <a:t>		El </a:t>
            </a:r>
            <a:r>
              <a:rPr lang="es-ES" altLang="es-ES" sz="1800" b="1" i="1" dirty="0">
                <a:solidFill>
                  <a:srgbClr val="FF6600"/>
                </a:solidFill>
                <a:cs typeface="Arial" panose="020B0604020202020204" pitchFamily="34" charset="0"/>
              </a:rPr>
              <a:t>tipo predominantemente hiperactivo-impulsivo </a:t>
            </a:r>
            <a:r>
              <a:rPr lang="es-ES" altLang="es-ES" sz="1800" dirty="0">
                <a:solidFill>
                  <a:srgbClr val="000000"/>
                </a:solidFill>
                <a:cs typeface="Arial" panose="020B0604020202020204" pitchFamily="34" charset="0"/>
              </a:rPr>
              <a:t>tiene peor pronóstico así como aquellos TDAH cuyos síntomas sean graves. </a:t>
            </a:r>
          </a:p>
          <a:p>
            <a:pPr>
              <a:buClrTx/>
              <a:buFontTx/>
              <a:buNone/>
            </a:pPr>
            <a:endParaRPr lang="es-ES" altLang="es-ES" sz="1800" dirty="0">
              <a:solidFill>
                <a:srgbClr val="000000"/>
              </a:solidFill>
              <a:cs typeface="Arial" panose="020B0604020202020204" pitchFamily="34" charset="0"/>
            </a:endParaRPr>
          </a:p>
          <a:p>
            <a:pPr>
              <a:buClrTx/>
              <a:buFontTx/>
              <a:buNone/>
            </a:pPr>
            <a:r>
              <a:rPr lang="es-ES" altLang="es-ES" sz="1800" i="1" dirty="0">
                <a:solidFill>
                  <a:srgbClr val="000000"/>
                </a:solidFill>
                <a:cs typeface="Arial" panose="020B0604020202020204" pitchFamily="34" charset="0"/>
              </a:rPr>
              <a:t>(Moffitt,1990; </a:t>
            </a:r>
            <a:r>
              <a:rPr lang="es-ES" altLang="es-ES" sz="1800" i="1" dirty="0" err="1">
                <a:solidFill>
                  <a:srgbClr val="000000"/>
                </a:solidFill>
                <a:cs typeface="Arial" panose="020B0604020202020204" pitchFamily="34" charset="0"/>
              </a:rPr>
              <a:t>Lynskey</a:t>
            </a:r>
            <a:r>
              <a:rPr lang="es-ES" altLang="es-ES" sz="1800" i="1" dirty="0">
                <a:solidFill>
                  <a:srgbClr val="000000"/>
                </a:solidFill>
                <a:cs typeface="Arial" panose="020B0604020202020204" pitchFamily="34" charset="0"/>
              </a:rPr>
              <a:t> y </a:t>
            </a:r>
            <a:r>
              <a:rPr lang="es-ES" altLang="es-ES" sz="1800" i="1" dirty="0" err="1">
                <a:solidFill>
                  <a:srgbClr val="000000"/>
                </a:solidFill>
                <a:cs typeface="Arial" panose="020B0604020202020204" pitchFamily="34" charset="0"/>
              </a:rPr>
              <a:t>Fergusson</a:t>
            </a:r>
            <a:r>
              <a:rPr lang="es-ES" altLang="es-ES" sz="1800" i="1" dirty="0">
                <a:solidFill>
                  <a:srgbClr val="000000"/>
                </a:solidFill>
                <a:cs typeface="Arial" panose="020B0604020202020204" pitchFamily="34" charset="0"/>
              </a:rPr>
              <a:t>, 1995; Babinski et al., 1999; </a:t>
            </a:r>
            <a:r>
              <a:rPr lang="es-ES" altLang="es-ES" sz="1800" i="1" dirty="0" err="1">
                <a:solidFill>
                  <a:srgbClr val="000000"/>
                </a:solidFill>
                <a:cs typeface="Arial" panose="020B0604020202020204" pitchFamily="34" charset="0"/>
              </a:rPr>
              <a:t>Merrell</a:t>
            </a:r>
            <a:r>
              <a:rPr lang="es-ES" altLang="es-ES" sz="1800" i="1" dirty="0">
                <a:solidFill>
                  <a:srgbClr val="000000"/>
                </a:solidFill>
                <a:cs typeface="Arial" panose="020B0604020202020204" pitchFamily="34" charset="0"/>
              </a:rPr>
              <a:t> y </a:t>
            </a:r>
            <a:r>
              <a:rPr lang="es-ES" altLang="es-ES" sz="1800" i="1" dirty="0" err="1">
                <a:solidFill>
                  <a:srgbClr val="000000"/>
                </a:solidFill>
                <a:cs typeface="Arial" panose="020B0604020202020204" pitchFamily="34" charset="0"/>
              </a:rPr>
              <a:t>Tymms</a:t>
            </a:r>
            <a:r>
              <a:rPr lang="es-ES" altLang="es-ES" sz="1800" i="1" dirty="0">
                <a:solidFill>
                  <a:srgbClr val="000000"/>
                </a:solidFill>
                <a:cs typeface="Arial" panose="020B0604020202020204" pitchFamily="34" charset="0"/>
              </a:rPr>
              <a:t>, 2001).</a:t>
            </a:r>
          </a:p>
        </p:txBody>
      </p:sp>
      <p:pic>
        <p:nvPicPr>
          <p:cNvPr id="8194" name="Picture 2">
            <a:extLst>
              <a:ext uri="{FF2B5EF4-FFF2-40B4-BE49-F238E27FC236}">
                <a16:creationId xmlns:a16="http://schemas.microsoft.com/office/drawing/2014/main" id="{51BA79A4-70B0-40E3-AC43-958A000C4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669" y="4502053"/>
            <a:ext cx="2504661" cy="235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541411"/>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id="{6F9A7AF8-3AD5-4F7D-BB16-748FD2E4D337}"/>
              </a:ext>
            </a:extLst>
          </p:cNvPr>
          <p:cNvSpPr>
            <a:spLocks noGrp="1" noChangeArrowheads="1"/>
          </p:cNvSpPr>
          <p:nvPr>
            <p:ph type="title" idx="4294967295"/>
          </p:nvPr>
        </p:nvSpPr>
        <p:spPr>
          <a:xfrm>
            <a:off x="295198" y="1997763"/>
            <a:ext cx="8205737" cy="2736850"/>
          </a:xfrm>
        </p:spPr>
        <p:txBody>
          <a:bodyPr/>
          <a:lstStyle/>
          <a:p>
            <a:pPr eaLnBrk="1">
              <a:lnSpc>
                <a:spcPct val="150000"/>
              </a:lnSpc>
              <a:buClr>
                <a:srgbClr val="F07F09"/>
              </a:buClr>
              <a:tabLst>
                <a:tab pos="723900" algn="l"/>
                <a:tab pos="1447800" algn="l"/>
                <a:tab pos="2171700" algn="l"/>
                <a:tab pos="2895600" algn="l"/>
                <a:tab pos="3619500" algn="l"/>
                <a:tab pos="4343400" algn="l"/>
                <a:tab pos="5067300" algn="l"/>
                <a:tab pos="5791200" algn="l"/>
                <a:tab pos="6515100" algn="l"/>
                <a:tab pos="7239000" algn="l"/>
                <a:tab pos="7962900" algn="l"/>
              </a:tabLst>
            </a:pPr>
            <a:br>
              <a:rPr lang="en-GB" altLang="es-ES" sz="2000" b="1" dirty="0">
                <a:solidFill>
                  <a:srgbClr val="000000"/>
                </a:solidFill>
                <a:latin typeface="Arial" panose="020B0604020202020204" pitchFamily="34" charset="0"/>
                <a:cs typeface="Arial" panose="020B0604020202020204" pitchFamily="34" charset="0"/>
              </a:rPr>
            </a:br>
            <a:r>
              <a:rPr lang="en-GB" altLang="es-ES" sz="2000" dirty="0">
                <a:solidFill>
                  <a:srgbClr val="000000"/>
                </a:solidFill>
                <a:latin typeface="Arial" panose="020B0604020202020204" pitchFamily="34" charset="0"/>
                <a:cs typeface="Arial" panose="020B0604020202020204" pitchFamily="34" charset="0"/>
              </a:rPr>
              <a:t>La </a:t>
            </a:r>
            <a:r>
              <a:rPr lang="en-GB" altLang="es-ES" sz="2000" dirty="0" err="1">
                <a:solidFill>
                  <a:srgbClr val="000000"/>
                </a:solidFill>
                <a:latin typeface="Arial" panose="020B0604020202020204" pitchFamily="34" charset="0"/>
                <a:cs typeface="Arial" panose="020B0604020202020204" pitchFamily="34" charset="0"/>
              </a:rPr>
              <a:t>investigación</a:t>
            </a:r>
            <a:r>
              <a:rPr lang="en-GB" altLang="es-ES" sz="2000" dirty="0">
                <a:solidFill>
                  <a:srgbClr val="000000"/>
                </a:solidFill>
                <a:latin typeface="Arial" panose="020B0604020202020204" pitchFamily="34" charset="0"/>
                <a:cs typeface="Arial" panose="020B0604020202020204" pitchFamily="34" charset="0"/>
              </a:rPr>
              <a:t> ha </a:t>
            </a:r>
            <a:r>
              <a:rPr lang="en-GB" altLang="es-ES" sz="2000" dirty="0" err="1">
                <a:solidFill>
                  <a:srgbClr val="000000"/>
                </a:solidFill>
                <a:latin typeface="Arial" panose="020B0604020202020204" pitchFamily="34" charset="0"/>
                <a:cs typeface="Arial" panose="020B0604020202020204" pitchFamily="34" charset="0"/>
              </a:rPr>
              <a:t>demostrado</a:t>
            </a:r>
            <a:r>
              <a:rPr lang="en-GB" altLang="es-ES" sz="2000" dirty="0">
                <a:solidFill>
                  <a:srgbClr val="000000"/>
                </a:solidFill>
                <a:latin typeface="Arial" panose="020B0604020202020204" pitchFamily="34" charset="0"/>
                <a:cs typeface="Arial" panose="020B0604020202020204" pitchFamily="34" charset="0"/>
              </a:rPr>
              <a:t> que la </a:t>
            </a:r>
            <a:r>
              <a:rPr lang="en-GB" altLang="es-ES" sz="2000" dirty="0" err="1">
                <a:solidFill>
                  <a:srgbClr val="000000"/>
                </a:solidFill>
                <a:latin typeface="Arial" panose="020B0604020202020204" pitchFamily="34" charset="0"/>
                <a:cs typeface="Arial" panose="020B0604020202020204" pitchFamily="34" charset="0"/>
              </a:rPr>
              <a:t>interacción</a:t>
            </a:r>
            <a:r>
              <a:rPr lang="en-GB" altLang="es-ES" sz="2000" dirty="0">
                <a:solidFill>
                  <a:srgbClr val="000000"/>
                </a:solidFill>
                <a:latin typeface="Arial" panose="020B0604020202020204" pitchFamily="34" charset="0"/>
                <a:cs typeface="Arial" panose="020B0604020202020204" pitchFamily="34" charset="0"/>
              </a:rPr>
              <a:t> entre el </a:t>
            </a:r>
            <a:r>
              <a:rPr lang="en-GB" altLang="es-ES" sz="2000" dirty="0" err="1">
                <a:solidFill>
                  <a:srgbClr val="000000"/>
                </a:solidFill>
                <a:latin typeface="Arial" panose="020B0604020202020204" pitchFamily="34" charset="0"/>
                <a:cs typeface="Arial" panose="020B0604020202020204" pitchFamily="34" charset="0"/>
              </a:rPr>
              <a:t>profesor</a:t>
            </a:r>
            <a:r>
              <a:rPr lang="en-GB" altLang="es-ES" sz="2000" dirty="0">
                <a:solidFill>
                  <a:srgbClr val="000000"/>
                </a:solidFill>
                <a:latin typeface="Arial" panose="020B0604020202020204" pitchFamily="34" charset="0"/>
                <a:cs typeface="Arial" panose="020B0604020202020204" pitchFamily="34" charset="0"/>
              </a:rPr>
              <a:t> y el </a:t>
            </a:r>
            <a:r>
              <a:rPr lang="en-GB" altLang="es-ES" sz="2000" dirty="0" err="1">
                <a:solidFill>
                  <a:srgbClr val="000000"/>
                </a:solidFill>
                <a:latin typeface="Arial" panose="020B0604020202020204" pitchFamily="34" charset="0"/>
                <a:cs typeface="Arial" panose="020B0604020202020204" pitchFamily="34" charset="0"/>
              </a:rPr>
              <a:t>alumno</a:t>
            </a:r>
            <a:r>
              <a:rPr lang="en-GB" altLang="es-ES" sz="2000" dirty="0">
                <a:solidFill>
                  <a:srgbClr val="000000"/>
                </a:solidFill>
                <a:latin typeface="Arial" panose="020B0604020202020204" pitchFamily="34" charset="0"/>
                <a:cs typeface="Arial" panose="020B0604020202020204" pitchFamily="34" charset="0"/>
              </a:rPr>
              <a:t> es </a:t>
            </a:r>
            <a:r>
              <a:rPr lang="en-GB" altLang="es-ES" sz="2000" dirty="0" err="1">
                <a:solidFill>
                  <a:srgbClr val="000000"/>
                </a:solidFill>
                <a:latin typeface="Arial" panose="020B0604020202020204" pitchFamily="34" charset="0"/>
                <a:cs typeface="Arial" panose="020B0604020202020204" pitchFamily="34" charset="0"/>
              </a:rPr>
              <a:t>más</a:t>
            </a:r>
            <a:r>
              <a:rPr lang="en-GB" altLang="es-ES" sz="2000" dirty="0">
                <a:solidFill>
                  <a:srgbClr val="000000"/>
                </a:solidFill>
                <a:latin typeface="Arial" panose="020B0604020202020204" pitchFamily="34" charset="0"/>
                <a:cs typeface="Arial" panose="020B0604020202020204" pitchFamily="34" charset="0"/>
              </a:rPr>
              <a:t> </a:t>
            </a:r>
            <a:r>
              <a:rPr lang="en-GB" altLang="es-ES" sz="2000" dirty="0" err="1">
                <a:solidFill>
                  <a:srgbClr val="000000"/>
                </a:solidFill>
                <a:latin typeface="Arial" panose="020B0604020202020204" pitchFamily="34" charset="0"/>
                <a:cs typeface="Arial" panose="020B0604020202020204" pitchFamily="34" charset="0"/>
              </a:rPr>
              <a:t>importante</a:t>
            </a:r>
            <a:r>
              <a:rPr lang="en-GB" altLang="es-ES" sz="2000" dirty="0">
                <a:solidFill>
                  <a:srgbClr val="000000"/>
                </a:solidFill>
                <a:latin typeface="Arial" panose="020B0604020202020204" pitchFamily="34" charset="0"/>
                <a:cs typeface="Arial" panose="020B0604020202020204" pitchFamily="34" charset="0"/>
              </a:rPr>
              <a:t> para el </a:t>
            </a:r>
            <a:r>
              <a:rPr lang="en-GB" altLang="es-ES" sz="2000" dirty="0" err="1">
                <a:solidFill>
                  <a:srgbClr val="000000"/>
                </a:solidFill>
                <a:latin typeface="Arial" panose="020B0604020202020204" pitchFamily="34" charset="0"/>
                <a:cs typeface="Arial" panose="020B0604020202020204" pitchFamily="34" charset="0"/>
              </a:rPr>
              <a:t>proceso</a:t>
            </a:r>
            <a:r>
              <a:rPr lang="en-GB" altLang="es-ES" sz="2000" dirty="0">
                <a:solidFill>
                  <a:srgbClr val="000000"/>
                </a:solidFill>
                <a:latin typeface="Arial" panose="020B0604020202020204" pitchFamily="34" charset="0"/>
                <a:cs typeface="Arial" panose="020B0604020202020204" pitchFamily="34" charset="0"/>
              </a:rPr>
              <a:t> de </a:t>
            </a:r>
            <a:r>
              <a:rPr lang="en-GB" altLang="es-ES" sz="2000" dirty="0" err="1">
                <a:solidFill>
                  <a:srgbClr val="000000"/>
                </a:solidFill>
                <a:latin typeface="Arial" panose="020B0604020202020204" pitchFamily="34" charset="0"/>
                <a:cs typeface="Arial" panose="020B0604020202020204" pitchFamily="34" charset="0"/>
              </a:rPr>
              <a:t>aprendizaje</a:t>
            </a:r>
            <a:r>
              <a:rPr lang="en-GB" altLang="es-ES" sz="2000" dirty="0">
                <a:solidFill>
                  <a:srgbClr val="000000"/>
                </a:solidFill>
                <a:latin typeface="Arial" panose="020B0604020202020204" pitchFamily="34" charset="0"/>
                <a:cs typeface="Arial" panose="020B0604020202020204" pitchFamily="34" charset="0"/>
              </a:rPr>
              <a:t> que los </a:t>
            </a:r>
            <a:r>
              <a:rPr lang="en-GB" altLang="es-ES" sz="2000" dirty="0" err="1">
                <a:solidFill>
                  <a:srgbClr val="000000"/>
                </a:solidFill>
                <a:latin typeface="Arial" panose="020B0604020202020204" pitchFamily="34" charset="0"/>
                <a:cs typeface="Arial" panose="020B0604020202020204" pitchFamily="34" charset="0"/>
              </a:rPr>
              <a:t>factores</a:t>
            </a:r>
            <a:r>
              <a:rPr lang="en-GB" altLang="es-ES" sz="2000" dirty="0">
                <a:solidFill>
                  <a:srgbClr val="000000"/>
                </a:solidFill>
                <a:latin typeface="Arial" panose="020B0604020202020204" pitchFamily="34" charset="0"/>
                <a:cs typeface="Arial" panose="020B0604020202020204" pitchFamily="34" charset="0"/>
              </a:rPr>
              <a:t> </a:t>
            </a:r>
            <a:r>
              <a:rPr lang="en-GB" altLang="es-ES" sz="2000" dirty="0" err="1">
                <a:solidFill>
                  <a:srgbClr val="000000"/>
                </a:solidFill>
                <a:latin typeface="Arial" panose="020B0604020202020204" pitchFamily="34" charset="0"/>
                <a:cs typeface="Arial" panose="020B0604020202020204" pitchFamily="34" charset="0"/>
              </a:rPr>
              <a:t>estructurales</a:t>
            </a:r>
            <a:r>
              <a:rPr lang="en-GB" altLang="es-ES" sz="2000" dirty="0">
                <a:solidFill>
                  <a:srgbClr val="000000"/>
                </a:solidFill>
                <a:latin typeface="Arial" panose="020B0604020202020204" pitchFamily="34" charset="0"/>
                <a:cs typeface="Arial" panose="020B0604020202020204" pitchFamily="34" charset="0"/>
              </a:rPr>
              <a:t>, </a:t>
            </a:r>
            <a:r>
              <a:rPr lang="en-GB" altLang="es-ES" sz="2000" dirty="0" err="1">
                <a:solidFill>
                  <a:srgbClr val="000000"/>
                </a:solidFill>
                <a:latin typeface="Arial" panose="020B0604020202020204" pitchFamily="34" charset="0"/>
                <a:cs typeface="Arial" panose="020B0604020202020204" pitchFamily="34" charset="0"/>
              </a:rPr>
              <a:t>como</a:t>
            </a:r>
            <a:r>
              <a:rPr lang="en-GB" altLang="es-ES" sz="2000" dirty="0">
                <a:solidFill>
                  <a:srgbClr val="000000"/>
                </a:solidFill>
                <a:latin typeface="Arial" panose="020B0604020202020204" pitchFamily="34" charset="0"/>
                <a:cs typeface="Arial" panose="020B0604020202020204" pitchFamily="34" charset="0"/>
              </a:rPr>
              <a:t> los </a:t>
            </a:r>
            <a:r>
              <a:rPr lang="en-GB" altLang="es-ES" sz="2000" dirty="0" err="1">
                <a:solidFill>
                  <a:srgbClr val="000000"/>
                </a:solidFill>
                <a:latin typeface="Arial" panose="020B0604020202020204" pitchFamily="34" charset="0"/>
                <a:cs typeface="Arial" panose="020B0604020202020204" pitchFamily="34" charset="0"/>
              </a:rPr>
              <a:t>materiales</a:t>
            </a:r>
            <a:r>
              <a:rPr lang="en-GB" altLang="es-ES" sz="2000" dirty="0">
                <a:solidFill>
                  <a:srgbClr val="000000"/>
                </a:solidFill>
                <a:latin typeface="Arial" panose="020B0604020202020204" pitchFamily="34" charset="0"/>
                <a:cs typeface="Arial" panose="020B0604020202020204" pitchFamily="34" charset="0"/>
              </a:rPr>
              <a:t> </a:t>
            </a:r>
            <a:r>
              <a:rPr lang="en-GB" altLang="es-ES" sz="2000" dirty="0" err="1">
                <a:solidFill>
                  <a:srgbClr val="000000"/>
                </a:solidFill>
                <a:latin typeface="Arial" panose="020B0604020202020204" pitchFamily="34" charset="0"/>
                <a:cs typeface="Arial" panose="020B0604020202020204" pitchFamily="34" charset="0"/>
              </a:rPr>
              <a:t>educativos</a:t>
            </a:r>
            <a:r>
              <a:rPr lang="en-GB" altLang="es-ES" sz="2000" dirty="0">
                <a:solidFill>
                  <a:srgbClr val="000000"/>
                </a:solidFill>
                <a:latin typeface="Arial" panose="020B0604020202020204" pitchFamily="34" charset="0"/>
                <a:cs typeface="Arial" panose="020B0604020202020204" pitchFamily="34" charset="0"/>
              </a:rPr>
              <a:t> y el </a:t>
            </a:r>
            <a:r>
              <a:rPr lang="en-GB" altLang="es-ES" sz="2000" dirty="0" err="1">
                <a:solidFill>
                  <a:srgbClr val="000000"/>
                </a:solidFill>
                <a:latin typeface="Arial" panose="020B0604020202020204" pitchFamily="34" charset="0"/>
                <a:cs typeface="Arial" panose="020B0604020202020204" pitchFamily="34" charset="0"/>
              </a:rPr>
              <a:t>tamaño</a:t>
            </a:r>
            <a:r>
              <a:rPr lang="en-GB" altLang="es-ES" sz="2000" dirty="0">
                <a:solidFill>
                  <a:srgbClr val="000000"/>
                </a:solidFill>
                <a:latin typeface="Arial" panose="020B0604020202020204" pitchFamily="34" charset="0"/>
                <a:cs typeface="Arial" panose="020B0604020202020204" pitchFamily="34" charset="0"/>
              </a:rPr>
              <a:t> de la </a:t>
            </a:r>
            <a:r>
              <a:rPr lang="en-GB" altLang="es-ES" sz="2000" dirty="0" err="1">
                <a:solidFill>
                  <a:srgbClr val="000000"/>
                </a:solidFill>
                <a:latin typeface="Arial" panose="020B0604020202020204" pitchFamily="34" charset="0"/>
                <a:cs typeface="Arial" panose="020B0604020202020204" pitchFamily="34" charset="0"/>
              </a:rPr>
              <a:t>clase</a:t>
            </a:r>
            <a:r>
              <a:rPr lang="en-GB" altLang="es-ES" sz="2000" dirty="0">
                <a:solidFill>
                  <a:srgbClr val="000000"/>
                </a:solidFill>
                <a:latin typeface="Arial" panose="020B0604020202020204" pitchFamily="34" charset="0"/>
                <a:cs typeface="Arial" panose="020B0604020202020204" pitchFamily="34" charset="0"/>
              </a:rPr>
              <a:t>. </a:t>
            </a:r>
            <a:br>
              <a:rPr lang="en-GB" altLang="es-ES" sz="2000" dirty="0">
                <a:solidFill>
                  <a:srgbClr val="000000"/>
                </a:solidFill>
                <a:latin typeface="Arial" panose="020B0604020202020204" pitchFamily="34" charset="0"/>
                <a:cs typeface="Arial" panose="020B0604020202020204" pitchFamily="34" charset="0"/>
              </a:rPr>
            </a:br>
            <a:br>
              <a:rPr lang="en-GB" altLang="es-ES" sz="2000" dirty="0">
                <a:latin typeface="Arial" panose="020B0604020202020204" pitchFamily="34" charset="0"/>
                <a:cs typeface="Arial" panose="020B0604020202020204" pitchFamily="34" charset="0"/>
              </a:rPr>
            </a:br>
            <a:br>
              <a:rPr lang="en-GB" altLang="es-ES" sz="2000" i="1" dirty="0">
                <a:solidFill>
                  <a:srgbClr val="000000"/>
                </a:solidFill>
                <a:latin typeface="Arial" panose="020B0604020202020204" pitchFamily="34" charset="0"/>
                <a:cs typeface="Arial" panose="020B0604020202020204" pitchFamily="34" charset="0"/>
              </a:rPr>
            </a:br>
            <a:br>
              <a:rPr lang="en-GB" altLang="es-ES" sz="2000" i="1" dirty="0">
                <a:solidFill>
                  <a:srgbClr val="000000"/>
                </a:solidFill>
                <a:latin typeface="Arial" panose="020B0604020202020204" pitchFamily="34" charset="0"/>
                <a:cs typeface="Arial" panose="020B0604020202020204" pitchFamily="34" charset="0"/>
              </a:rPr>
            </a:br>
            <a:endParaRPr lang="en-GB" altLang="es-ES" sz="2000" i="1" dirty="0">
              <a:solidFill>
                <a:srgbClr val="000000"/>
              </a:solidFill>
              <a:latin typeface="Arial" panose="020B0604020202020204" pitchFamily="34" charset="0"/>
              <a:cs typeface="Arial" panose="020B0604020202020204" pitchFamily="34" charset="0"/>
            </a:endParaRPr>
          </a:p>
        </p:txBody>
      </p:sp>
      <p:sp>
        <p:nvSpPr>
          <p:cNvPr id="4" name="Rectangle 2">
            <a:extLst>
              <a:ext uri="{FF2B5EF4-FFF2-40B4-BE49-F238E27FC236}">
                <a16:creationId xmlns:a16="http://schemas.microsoft.com/office/drawing/2014/main" id="{EBC1A849-0F20-4424-93E5-70AFA03C5E37}"/>
              </a:ext>
            </a:extLst>
          </p:cNvPr>
          <p:cNvSpPr>
            <a:spLocks noChangeArrowheads="1"/>
          </p:cNvSpPr>
          <p:nvPr/>
        </p:nvSpPr>
        <p:spPr bwMode="auto">
          <a:xfrm>
            <a:off x="860425" y="476250"/>
            <a:ext cx="7416800" cy="583321"/>
          </a:xfrm>
          <a:prstGeom prst="rect">
            <a:avLst/>
          </a:prstGeom>
          <a:noFill/>
          <a:ln>
            <a:noFill/>
          </a:ln>
          <a:effec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defRPr/>
            </a:pPr>
            <a:r>
              <a:rPr lang="es-ES" altLang="es-ES" sz="3200" b="1" dirty="0">
                <a:solidFill>
                  <a:srgbClr val="FF6600"/>
                </a:solidFill>
                <a:latin typeface="+mj-lt"/>
              </a:rPr>
              <a:t>PROPUESTAS PARA LA REFLEXIÓN</a:t>
            </a:r>
          </a:p>
        </p:txBody>
      </p:sp>
      <p:sp>
        <p:nvSpPr>
          <p:cNvPr id="3" name="CuadroTexto 2"/>
          <p:cNvSpPr txBox="1"/>
          <p:nvPr/>
        </p:nvSpPr>
        <p:spPr>
          <a:xfrm>
            <a:off x="323528" y="1801309"/>
            <a:ext cx="6624736" cy="430887"/>
          </a:xfrm>
          <a:prstGeom prst="rect">
            <a:avLst/>
          </a:prstGeom>
          <a:noFill/>
        </p:spPr>
        <p:txBody>
          <a:bodyPr wrap="square" rtlCol="0">
            <a:spAutoFit/>
          </a:bodyPr>
          <a:lstStyle/>
          <a:p>
            <a:r>
              <a:rPr lang="en-GB" altLang="es-ES" sz="2200" b="1" dirty="0">
                <a:solidFill>
                  <a:srgbClr val="F07F09"/>
                </a:solidFill>
                <a:cs typeface="Arial" panose="020B0604020202020204" pitchFamily="34" charset="0"/>
              </a:rPr>
              <a:t>1. La </a:t>
            </a:r>
            <a:r>
              <a:rPr lang="en-GB" altLang="es-ES" sz="2200" b="1" dirty="0" err="1">
                <a:solidFill>
                  <a:srgbClr val="F07F09"/>
                </a:solidFill>
                <a:cs typeface="Arial" panose="020B0604020202020204" pitchFamily="34" charset="0"/>
              </a:rPr>
              <a:t>actitud</a:t>
            </a:r>
            <a:r>
              <a:rPr lang="en-GB" altLang="es-ES" sz="2200" b="1" dirty="0">
                <a:solidFill>
                  <a:srgbClr val="F07F09"/>
                </a:solidFill>
                <a:cs typeface="Arial" panose="020B0604020202020204" pitchFamily="34" charset="0"/>
              </a:rPr>
              <a:t> </a:t>
            </a:r>
            <a:r>
              <a:rPr lang="en-GB" altLang="es-ES" sz="2200" b="1" dirty="0" err="1">
                <a:solidFill>
                  <a:srgbClr val="F07F09"/>
                </a:solidFill>
                <a:cs typeface="Arial" panose="020B0604020202020204" pitchFamily="34" charset="0"/>
              </a:rPr>
              <a:t>influye</a:t>
            </a:r>
            <a:r>
              <a:rPr lang="en-GB" altLang="es-ES" sz="2200" b="1" dirty="0">
                <a:solidFill>
                  <a:srgbClr val="F07F09"/>
                </a:solidFill>
                <a:cs typeface="Arial" panose="020B0604020202020204" pitchFamily="34" charset="0"/>
              </a:rPr>
              <a:t> </a:t>
            </a:r>
            <a:r>
              <a:rPr lang="en-GB" altLang="es-ES" sz="2200" b="1" dirty="0" err="1">
                <a:solidFill>
                  <a:srgbClr val="F07F09"/>
                </a:solidFill>
                <a:cs typeface="Arial" panose="020B0604020202020204" pitchFamily="34" charset="0"/>
              </a:rPr>
              <a:t>en</a:t>
            </a:r>
            <a:r>
              <a:rPr lang="en-GB" altLang="es-ES" sz="2200" b="1" dirty="0">
                <a:solidFill>
                  <a:srgbClr val="F07F09"/>
                </a:solidFill>
                <a:cs typeface="Arial" panose="020B0604020202020204" pitchFamily="34" charset="0"/>
              </a:rPr>
              <a:t> la </a:t>
            </a:r>
            <a:r>
              <a:rPr lang="en-GB" altLang="es-ES" sz="2200" b="1" dirty="0" err="1">
                <a:solidFill>
                  <a:srgbClr val="F07F09"/>
                </a:solidFill>
                <a:cs typeface="Arial" panose="020B0604020202020204" pitchFamily="34" charset="0"/>
              </a:rPr>
              <a:t>motivación</a:t>
            </a:r>
            <a:endParaRPr lang="es-ES" sz="2200" dirty="0"/>
          </a:p>
        </p:txBody>
      </p:sp>
      <p:sp>
        <p:nvSpPr>
          <p:cNvPr id="5" name="CuadroTexto 4"/>
          <p:cNvSpPr txBox="1"/>
          <p:nvPr/>
        </p:nvSpPr>
        <p:spPr>
          <a:xfrm>
            <a:off x="2199928" y="5383808"/>
            <a:ext cx="6633120" cy="707886"/>
          </a:xfrm>
          <a:prstGeom prst="rect">
            <a:avLst/>
          </a:prstGeom>
          <a:solidFill>
            <a:srgbClr val="F07F09"/>
          </a:solidFill>
          <a:ln>
            <a:solidFill>
              <a:srgbClr val="F07F0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r"/>
            <a:r>
              <a:rPr lang="en-GB" altLang="es-ES" sz="2000" dirty="0" err="1">
                <a:latin typeface="Arial" panose="020B0604020202020204" pitchFamily="34" charset="0"/>
                <a:cs typeface="Arial" panose="020B0604020202020204" pitchFamily="34" charset="0"/>
              </a:rPr>
              <a:t>Todo</a:t>
            </a:r>
            <a:r>
              <a:rPr lang="en-GB" altLang="es-ES" sz="2000" dirty="0">
                <a:latin typeface="Arial" panose="020B0604020202020204" pitchFamily="34" charset="0"/>
                <a:cs typeface="Arial" panose="020B0604020202020204" pitchFamily="34" charset="0"/>
              </a:rPr>
              <a:t> </a:t>
            </a:r>
            <a:r>
              <a:rPr lang="en-GB" altLang="es-ES" sz="2000" dirty="0" err="1">
                <a:latin typeface="Arial" panose="020B0604020202020204" pitchFamily="34" charset="0"/>
                <a:cs typeface="Arial" panose="020B0604020202020204" pitchFamily="34" charset="0"/>
              </a:rPr>
              <a:t>niño</a:t>
            </a:r>
            <a:r>
              <a:rPr lang="en-GB" altLang="es-ES" sz="2000" dirty="0">
                <a:latin typeface="Arial" panose="020B0604020202020204" pitchFamily="34" charset="0"/>
                <a:cs typeface="Arial" panose="020B0604020202020204" pitchFamily="34" charset="0"/>
              </a:rPr>
              <a:t> </a:t>
            </a:r>
            <a:r>
              <a:rPr lang="en-GB" altLang="es-ES" sz="2000" dirty="0" err="1">
                <a:latin typeface="Arial" panose="020B0604020202020204" pitchFamily="34" charset="0"/>
                <a:cs typeface="Arial" panose="020B0604020202020204" pitchFamily="34" charset="0"/>
              </a:rPr>
              <a:t>necesita</a:t>
            </a:r>
            <a:r>
              <a:rPr lang="en-GB" altLang="es-ES" sz="2000" dirty="0">
                <a:latin typeface="Arial" panose="020B0604020202020204" pitchFamily="34" charset="0"/>
                <a:cs typeface="Arial" panose="020B0604020202020204" pitchFamily="34" charset="0"/>
              </a:rPr>
              <a:t> un </a:t>
            </a:r>
            <a:r>
              <a:rPr lang="en-GB" altLang="es-ES" sz="2000" dirty="0" err="1">
                <a:latin typeface="Arial" panose="020B0604020202020204" pitchFamily="34" charset="0"/>
                <a:cs typeface="Arial" panose="020B0604020202020204" pitchFamily="34" charset="0"/>
              </a:rPr>
              <a:t>campeón</a:t>
            </a:r>
            <a:r>
              <a:rPr lang="en-GB" altLang="es-ES" sz="2000" i="1" dirty="0">
                <a:latin typeface="Arial" panose="020B0604020202020204" pitchFamily="34" charset="0"/>
                <a:cs typeface="Arial" panose="020B0604020202020204" pitchFamily="34" charset="0"/>
              </a:rPr>
              <a:t> </a:t>
            </a:r>
            <a:r>
              <a:rPr lang="en-GB" altLang="es-ES" sz="2000" dirty="0">
                <a:latin typeface="Arial" panose="020B0604020202020204" pitchFamily="34" charset="0"/>
                <a:cs typeface="Arial" panose="020B0604020202020204" pitchFamily="34" charset="0"/>
              </a:rPr>
              <a:t>(Rita Pierson</a:t>
            </a:r>
            <a:r>
              <a:rPr lang="en-GB" altLang="es-ES" sz="2000" i="1" dirty="0">
                <a:latin typeface="Arial" panose="020B0604020202020204" pitchFamily="34" charset="0"/>
                <a:cs typeface="Arial" panose="020B0604020202020204" pitchFamily="34" charset="0"/>
              </a:rPr>
              <a:t>, TED Talks Education</a:t>
            </a:r>
            <a:r>
              <a:rPr lang="en-GB" altLang="es-ES" sz="2000" dirty="0">
                <a:latin typeface="Arial" panose="020B0604020202020204" pitchFamily="34" charset="0"/>
                <a:cs typeface="Arial" panose="020B0604020202020204" pitchFamily="34" charset="0"/>
              </a:rPr>
              <a:t>)</a:t>
            </a:r>
            <a:endParaRPr lang="es-ES" sz="2000" dirty="0">
              <a:latin typeface="Arial" panose="020B0604020202020204" pitchFamily="34" charset="0"/>
              <a:cs typeface="Arial" panose="020B0604020202020204" pitchFamily="34" charset="0"/>
            </a:endParaRPr>
          </a:p>
        </p:txBody>
      </p:sp>
      <p:sp>
        <p:nvSpPr>
          <p:cNvPr id="7" name="CuadroTexto 6"/>
          <p:cNvSpPr txBox="1"/>
          <p:nvPr/>
        </p:nvSpPr>
        <p:spPr>
          <a:xfrm>
            <a:off x="1043608" y="4380670"/>
            <a:ext cx="7789440" cy="707886"/>
          </a:xfrm>
          <a:prstGeom prst="rect">
            <a:avLst/>
          </a:prstGeom>
          <a:solidFill>
            <a:srgbClr val="F07F09"/>
          </a:solidFill>
          <a:ln>
            <a:solidFill>
              <a:srgbClr val="F07F09"/>
            </a:solidFill>
          </a:ln>
        </p:spPr>
        <p:style>
          <a:lnRef idx="3">
            <a:schemeClr val="lt1"/>
          </a:lnRef>
          <a:fillRef idx="1">
            <a:schemeClr val="accent1"/>
          </a:fillRef>
          <a:effectRef idx="1">
            <a:schemeClr val="accent1"/>
          </a:effectRef>
          <a:fontRef idx="minor">
            <a:schemeClr val="lt1"/>
          </a:fontRef>
        </p:style>
        <p:txBody>
          <a:bodyPr wrap="square" rtlCol="0">
            <a:spAutoFit/>
          </a:bodyPr>
          <a:lstStyle/>
          <a:p>
            <a:pPr algn="r"/>
            <a:r>
              <a:rPr lang="es-ES" altLang="es-ES" sz="2000" dirty="0">
                <a:latin typeface="Arial" panose="020B0604020202020204" pitchFamily="34" charset="0"/>
                <a:cs typeface="Arial" panose="020B0604020202020204" pitchFamily="34" charset="0"/>
              </a:rPr>
              <a:t>Los niños y las niñas no aprenden nada de lo que les enseñamos, nos aprenden a nosotros</a:t>
            </a:r>
            <a:r>
              <a:rPr lang="en-GB" altLang="es-ES" sz="2000" dirty="0">
                <a:latin typeface="Arial" panose="020B0604020202020204" pitchFamily="34" charset="0"/>
                <a:cs typeface="Arial" panose="020B0604020202020204" pitchFamily="34" charset="0"/>
              </a:rPr>
              <a:t> </a:t>
            </a:r>
            <a:r>
              <a:rPr lang="en-GB" altLang="es-ES" sz="2000" i="1" dirty="0">
                <a:latin typeface="Arial" panose="020B0604020202020204" pitchFamily="34" charset="0"/>
                <a:cs typeface="Arial" panose="020B0604020202020204" pitchFamily="34" charset="0"/>
              </a:rPr>
              <a:t>(</a:t>
            </a:r>
            <a:r>
              <a:rPr lang="en-GB" altLang="es-ES" sz="2000" dirty="0">
                <a:latin typeface="Arial" panose="020B0604020202020204" pitchFamily="34" charset="0"/>
                <a:cs typeface="Arial" panose="020B0604020202020204" pitchFamily="34" charset="0"/>
              </a:rPr>
              <a:t>Mar </a:t>
            </a:r>
            <a:r>
              <a:rPr lang="en-GB" altLang="es-ES" sz="2000" dirty="0" err="1">
                <a:latin typeface="Arial" panose="020B0604020202020204" pitchFamily="34" charset="0"/>
                <a:cs typeface="Arial" panose="020B0604020202020204" pitchFamily="34" charset="0"/>
              </a:rPr>
              <a:t>Romera</a:t>
            </a:r>
            <a:r>
              <a:rPr lang="en-GB" altLang="es-ES" sz="2000" i="1" dirty="0">
                <a:latin typeface="Arial" panose="020B0604020202020204" pitchFamily="34" charset="0"/>
                <a:cs typeface="Arial" panose="020B0604020202020204" pitchFamily="34" charset="0"/>
              </a:rPr>
              <a:t>, La </a:t>
            </a:r>
            <a:r>
              <a:rPr lang="en-GB" altLang="es-ES" sz="2000" i="1" dirty="0" err="1">
                <a:latin typeface="Arial" panose="020B0604020202020204" pitchFamily="34" charset="0"/>
                <a:cs typeface="Arial" panose="020B0604020202020204" pitchFamily="34" charset="0"/>
              </a:rPr>
              <a:t>escuela</a:t>
            </a:r>
            <a:r>
              <a:rPr lang="en-GB" altLang="es-ES" sz="2000" i="1" dirty="0">
                <a:latin typeface="Arial" panose="020B0604020202020204" pitchFamily="34" charset="0"/>
                <a:cs typeface="Arial" panose="020B0604020202020204" pitchFamily="34" charset="0"/>
              </a:rPr>
              <a:t> que </a:t>
            </a:r>
            <a:r>
              <a:rPr lang="en-GB" altLang="es-ES" sz="2000" i="1" dirty="0" err="1">
                <a:latin typeface="Arial" panose="020B0604020202020204" pitchFamily="34" charset="0"/>
                <a:cs typeface="Arial" panose="020B0604020202020204" pitchFamily="34" charset="0"/>
              </a:rPr>
              <a:t>quiero</a:t>
            </a:r>
            <a:r>
              <a:rPr lang="en-GB" altLang="es-ES" sz="2000" dirty="0">
                <a:latin typeface="Arial" panose="020B0604020202020204" pitchFamily="34" charset="0"/>
                <a:cs typeface="Arial" panose="020B0604020202020204" pitchFamily="34" charset="0"/>
              </a:rPr>
              <a:t>)</a:t>
            </a:r>
            <a:endParaRPr lang="es-E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6126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218F823F-C8B1-4264-8390-265041DB6D46}"/>
              </a:ext>
            </a:extLst>
          </p:cNvPr>
          <p:cNvSpPr txBox="1">
            <a:spLocks noChangeArrowheads="1"/>
          </p:cNvSpPr>
          <p:nvPr/>
        </p:nvSpPr>
        <p:spPr bwMode="auto">
          <a:xfrm>
            <a:off x="539750" y="48577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FACTORES DE MAL</a:t>
            </a:r>
          </a:p>
          <a:p>
            <a:pPr algn="ctr" eaLnBrk="1" hangingPunct="1">
              <a:buClrTx/>
              <a:buFontTx/>
              <a:buNone/>
            </a:pPr>
            <a:r>
              <a:rPr lang="es-ES" altLang="es-ES" sz="3200" b="1" dirty="0">
                <a:solidFill>
                  <a:srgbClr val="FF6600"/>
                </a:solidFill>
                <a:cs typeface="Arial" panose="020B0604020202020204" pitchFamily="34" charset="0"/>
              </a:rPr>
              <a:t> PRONÓSTICO</a:t>
            </a:r>
          </a:p>
        </p:txBody>
      </p:sp>
      <p:pic>
        <p:nvPicPr>
          <p:cNvPr id="3" name="Picture 2">
            <a:extLst>
              <a:ext uri="{FF2B5EF4-FFF2-40B4-BE49-F238E27FC236}">
                <a16:creationId xmlns:a16="http://schemas.microsoft.com/office/drawing/2014/main" id="{2FD5ED85-208D-4CD8-B080-D87DE329B7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ext Box 3">
            <a:extLst>
              <a:ext uri="{FF2B5EF4-FFF2-40B4-BE49-F238E27FC236}">
                <a16:creationId xmlns:a16="http://schemas.microsoft.com/office/drawing/2014/main" id="{93EB9268-9DE7-4272-9795-02B73F7F84B6}"/>
              </a:ext>
            </a:extLst>
          </p:cNvPr>
          <p:cNvSpPr txBox="1">
            <a:spLocks noChangeArrowheads="1"/>
          </p:cNvSpPr>
          <p:nvPr/>
        </p:nvSpPr>
        <p:spPr bwMode="auto">
          <a:xfrm>
            <a:off x="809625" y="1935991"/>
            <a:ext cx="7921625" cy="4034054"/>
          </a:xfrm>
          <a:prstGeom prst="rect">
            <a:avLst/>
          </a:prstGeom>
          <a:noFill/>
          <a:ln>
            <a:noFill/>
          </a:ln>
        </p:spPr>
        <p:style>
          <a:lnRef idx="0">
            <a:scrgbClr r="0" g="0" b="0"/>
          </a:lnRef>
          <a:fillRef idx="0">
            <a:scrgbClr r="0" g="0" b="0"/>
          </a:fillRef>
          <a:effectRef idx="0">
            <a:scrgbClr r="0" g="0" b="0"/>
          </a:effectRef>
          <a:fontRef idx="minor">
            <a:schemeClr val="dk1"/>
          </a:fontRef>
        </p:style>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2000" b="1" u="sng" dirty="0">
                <a:solidFill>
                  <a:srgbClr val="FF6600"/>
                </a:solidFill>
                <a:cs typeface="Arial" panose="020B0604020202020204" pitchFamily="34" charset="0"/>
              </a:rPr>
              <a:t>2 . Hostilidad y conflictividad</a:t>
            </a:r>
            <a:r>
              <a:rPr lang="es-ES" altLang="es-ES" sz="2000" dirty="0">
                <a:solidFill>
                  <a:srgbClr val="000000"/>
                </a:solidFill>
                <a:cs typeface="Arial" panose="020B0604020202020204" pitchFamily="34" charset="0"/>
              </a:rPr>
              <a:t> </a:t>
            </a:r>
          </a:p>
          <a:p>
            <a:pPr>
              <a:buClrTx/>
              <a:buFontTx/>
              <a:buNone/>
            </a:pPr>
            <a:endParaRPr lang="es-ES" altLang="es-ES" sz="1800" dirty="0">
              <a:solidFill>
                <a:srgbClr val="000000"/>
              </a:solidFill>
              <a:cs typeface="Arial" panose="020B0604020202020204" pitchFamily="34" charset="0"/>
            </a:endParaRPr>
          </a:p>
          <a:p>
            <a:pPr>
              <a:buClrTx/>
              <a:buFontTx/>
              <a:buNone/>
            </a:pPr>
            <a:r>
              <a:rPr lang="es-ES" altLang="es-ES" sz="1800" dirty="0">
                <a:solidFill>
                  <a:srgbClr val="000000"/>
                </a:solidFill>
                <a:cs typeface="Arial" panose="020B0604020202020204" pitchFamily="34" charset="0"/>
              </a:rPr>
              <a:t>		En las relaciones familiares se asocian </a:t>
            </a:r>
          </a:p>
          <a:p>
            <a:pPr>
              <a:buClrTx/>
              <a:buFontTx/>
              <a:buNone/>
            </a:pPr>
            <a:r>
              <a:rPr lang="es-ES" altLang="es-ES" sz="1800" dirty="0">
                <a:solidFill>
                  <a:srgbClr val="000000"/>
                </a:solidFill>
                <a:cs typeface="Arial" panose="020B0604020202020204" pitchFamily="34" charset="0"/>
              </a:rPr>
              <a:t>a peor pronóstico (Weiss y Hechtman, 1993).</a:t>
            </a:r>
          </a:p>
          <a:p>
            <a:pPr>
              <a:buClrTx/>
              <a:buFontTx/>
              <a:buNone/>
            </a:pPr>
            <a:endParaRPr lang="es-ES" altLang="es-ES" sz="2000" b="1" dirty="0">
              <a:solidFill>
                <a:srgbClr val="000000"/>
              </a:solidFill>
              <a:cs typeface="Arial" panose="020B0604020202020204" pitchFamily="34" charset="0"/>
            </a:endParaRPr>
          </a:p>
          <a:p>
            <a:pPr>
              <a:buClrTx/>
              <a:buFontTx/>
              <a:buNone/>
            </a:pPr>
            <a:r>
              <a:rPr lang="es-ES" altLang="es-ES" sz="2000" b="1" u="sng" dirty="0">
                <a:solidFill>
                  <a:srgbClr val="FF6600"/>
                </a:solidFill>
                <a:cs typeface="Arial" panose="020B0604020202020204" pitchFamily="34" charset="0"/>
              </a:rPr>
              <a:t>3. Patología comórbida</a:t>
            </a:r>
            <a:r>
              <a:rPr lang="es-ES" altLang="es-ES" sz="2000" u="sng" dirty="0">
                <a:solidFill>
                  <a:srgbClr val="FF6600"/>
                </a:solidFill>
                <a:cs typeface="Arial" panose="020B0604020202020204" pitchFamily="34" charset="0"/>
              </a:rPr>
              <a:t>:</a:t>
            </a:r>
            <a:r>
              <a:rPr lang="es-ES" altLang="es-ES" sz="2000" dirty="0">
                <a:solidFill>
                  <a:srgbClr val="000000"/>
                </a:solidFill>
                <a:cs typeface="Arial" panose="020B0604020202020204" pitchFamily="34" charset="0"/>
              </a:rPr>
              <a:t> </a:t>
            </a:r>
          </a:p>
          <a:p>
            <a:pPr>
              <a:buClrTx/>
              <a:buFontTx/>
              <a:buNone/>
            </a:pPr>
            <a:endParaRPr lang="es-ES" altLang="es-ES" sz="1800" dirty="0">
              <a:solidFill>
                <a:srgbClr val="000000"/>
              </a:solidFill>
              <a:cs typeface="Arial" panose="020B0604020202020204" pitchFamily="34" charset="0"/>
            </a:endParaRPr>
          </a:p>
          <a:p>
            <a:pPr>
              <a:buClrTx/>
              <a:buFontTx/>
              <a:buNone/>
            </a:pPr>
            <a:r>
              <a:rPr lang="es-ES" altLang="es-ES" sz="1800" dirty="0">
                <a:solidFill>
                  <a:srgbClr val="000000"/>
                </a:solidFill>
                <a:cs typeface="Arial" panose="020B0604020202020204" pitchFamily="34" charset="0"/>
              </a:rPr>
              <a:t>		Presencia simultánea de otro trastorno junto al TDAH. </a:t>
            </a:r>
          </a:p>
          <a:p>
            <a:pPr>
              <a:buClrTx/>
              <a:buFontTx/>
              <a:buNone/>
            </a:pPr>
            <a:r>
              <a:rPr lang="es-ES" altLang="es-ES" sz="1800" dirty="0">
                <a:solidFill>
                  <a:srgbClr val="000000"/>
                </a:solidFill>
                <a:cs typeface="Arial" panose="020B0604020202020204" pitchFamily="34" charset="0"/>
              </a:rPr>
              <a:t>Los trastornos que empeoran más el pronóstico del TDAH son el</a:t>
            </a:r>
          </a:p>
          <a:p>
            <a:pPr>
              <a:buClrTx/>
              <a:buFontTx/>
              <a:buNone/>
            </a:pPr>
            <a:endParaRPr lang="es-ES" altLang="es-ES" sz="1800" dirty="0">
              <a:solidFill>
                <a:srgbClr val="000000"/>
              </a:solidFill>
              <a:cs typeface="Arial" panose="020B0604020202020204" pitchFamily="34" charset="0"/>
            </a:endParaRPr>
          </a:p>
          <a:p>
            <a:pPr lvl="2"/>
            <a:r>
              <a:rPr lang="es-ES" altLang="es-ES" sz="1800" b="1" dirty="0">
                <a:solidFill>
                  <a:srgbClr val="000000"/>
                </a:solidFill>
                <a:cs typeface="Arial" panose="020B0604020202020204" pitchFamily="34" charset="0"/>
              </a:rPr>
              <a:t>Trastorno Negativista Desafiante, </a:t>
            </a:r>
          </a:p>
          <a:p>
            <a:pPr lvl="2"/>
            <a:r>
              <a:rPr lang="es-ES" altLang="es-ES" sz="1800" b="1" dirty="0">
                <a:solidFill>
                  <a:srgbClr val="000000"/>
                </a:solidFill>
                <a:cs typeface="Arial" panose="020B0604020202020204" pitchFamily="34" charset="0"/>
              </a:rPr>
              <a:t>Trastorno de Conducta, </a:t>
            </a:r>
          </a:p>
          <a:p>
            <a:pPr lvl="2"/>
            <a:r>
              <a:rPr lang="es-ES" altLang="es-ES" sz="1800" b="1" dirty="0">
                <a:solidFill>
                  <a:srgbClr val="000000"/>
                </a:solidFill>
                <a:cs typeface="Arial" panose="020B0604020202020204" pitchFamily="34" charset="0"/>
              </a:rPr>
              <a:t>Abuso de Sustancias, </a:t>
            </a:r>
          </a:p>
          <a:p>
            <a:pPr lvl="2"/>
            <a:r>
              <a:rPr lang="es-ES" altLang="es-ES" sz="1800" b="1" dirty="0">
                <a:solidFill>
                  <a:srgbClr val="000000"/>
                </a:solidFill>
                <a:cs typeface="Arial" panose="020B0604020202020204" pitchFamily="34" charset="0"/>
              </a:rPr>
              <a:t>Trastorno Bipolar </a:t>
            </a:r>
            <a:r>
              <a:rPr lang="es-ES" altLang="es-ES" sz="1800" dirty="0">
                <a:solidFill>
                  <a:srgbClr val="000000"/>
                </a:solidFill>
                <a:cs typeface="Arial" panose="020B0604020202020204" pitchFamily="34" charset="0"/>
              </a:rPr>
              <a:t>(Biederman et al., 2001).</a:t>
            </a:r>
          </a:p>
        </p:txBody>
      </p:sp>
      <p:pic>
        <p:nvPicPr>
          <p:cNvPr id="9218" name="Picture 2" descr="NiÃ±o, Oso De Peluche, OtoÃ±o, Peluche, Paseo">
            <a:extLst>
              <a:ext uri="{FF2B5EF4-FFF2-40B4-BE49-F238E27FC236}">
                <a16:creationId xmlns:a16="http://schemas.microsoft.com/office/drawing/2014/main" id="{5893F956-BC39-4A3C-90EE-94AFE95CA9A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616024" y="1564929"/>
            <a:ext cx="3278153" cy="21854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783811"/>
      </p:ext>
    </p:ext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894CDCA3-5109-4E77-9A86-5F8D69637205}"/>
              </a:ext>
            </a:extLst>
          </p:cNvPr>
          <p:cNvSpPr txBox="1">
            <a:spLocks noChangeArrowheads="1"/>
          </p:cNvSpPr>
          <p:nvPr/>
        </p:nvSpPr>
        <p:spPr bwMode="auto">
          <a:xfrm>
            <a:off x="611187" y="485775"/>
            <a:ext cx="7921625" cy="463846"/>
          </a:xfrm>
          <a:prstGeom prst="rect">
            <a:avLst/>
          </a:prstGeom>
          <a:noFill/>
          <a:ln>
            <a:noFill/>
          </a:ln>
        </p:spPr>
        <p:style>
          <a:lnRef idx="0">
            <a:scrgbClr r="0" g="0" b="0"/>
          </a:lnRef>
          <a:fillRef idx="0">
            <a:scrgbClr r="0" g="0" b="0"/>
          </a:fillRef>
          <a:effectRef idx="0">
            <a:scrgbClr r="0" g="0" b="0"/>
          </a:effectRef>
          <a:fontRef idx="minor">
            <a:schemeClr val="dk1"/>
          </a:fontRef>
        </p:style>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es-ES" altLang="es-ES" b="1" dirty="0">
                <a:solidFill>
                  <a:srgbClr val="FF6600"/>
                </a:solidFill>
                <a:cs typeface="Arial" panose="020B0604020202020204" pitchFamily="34" charset="0"/>
              </a:rPr>
              <a:t>HERMANOS CON TDAH</a:t>
            </a:r>
          </a:p>
        </p:txBody>
      </p:sp>
      <p:graphicFrame>
        <p:nvGraphicFramePr>
          <p:cNvPr id="5" name="Diagrama 4">
            <a:extLst>
              <a:ext uri="{FF2B5EF4-FFF2-40B4-BE49-F238E27FC236}">
                <a16:creationId xmlns:a16="http://schemas.microsoft.com/office/drawing/2014/main" id="{060DD708-631E-4C4F-B1E9-702B5DD72582}"/>
              </a:ext>
            </a:extLst>
          </p:cNvPr>
          <p:cNvGraphicFramePr/>
          <p:nvPr>
            <p:extLst>
              <p:ext uri="{D42A27DB-BD31-4B8C-83A1-F6EECF244321}">
                <p14:modId xmlns:p14="http://schemas.microsoft.com/office/powerpoint/2010/main" val="503365772"/>
              </p:ext>
            </p:extLst>
          </p:nvPr>
        </p:nvGraphicFramePr>
        <p:xfrm>
          <a:off x="1619250" y="2216337"/>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a:extLst>
              <a:ext uri="{FF2B5EF4-FFF2-40B4-BE49-F238E27FC236}">
                <a16:creationId xmlns:a16="http://schemas.microsoft.com/office/drawing/2014/main" id="{089859F1-C365-4139-B50E-5818E763EE44}"/>
              </a:ext>
            </a:extLst>
          </p:cNvPr>
          <p:cNvSpPr txBox="1"/>
          <p:nvPr/>
        </p:nvSpPr>
        <p:spPr>
          <a:xfrm>
            <a:off x="927651" y="1293011"/>
            <a:ext cx="7288695" cy="923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hangingPunct="0"/>
            <a:r>
              <a:rPr lang="es-ES" altLang="es-ES" dirty="0">
                <a:solidFill>
                  <a:srgbClr val="000000"/>
                </a:solidFill>
                <a:latin typeface="Arial" panose="020B0604020202020204" pitchFamily="34" charset="0"/>
                <a:cs typeface="Arial" panose="020B0604020202020204" pitchFamily="34" charset="0"/>
              </a:rPr>
              <a:t>Los hermanos del niño con TDAH, con frecuencia, sienten </a:t>
            </a:r>
            <a:r>
              <a:rPr lang="es-ES" altLang="es-ES" b="1" dirty="0">
                <a:solidFill>
                  <a:srgbClr val="000000"/>
                </a:solidFill>
                <a:latin typeface="Arial" panose="020B0604020202020204" pitchFamily="34" charset="0"/>
                <a:cs typeface="Arial" panose="020B0604020202020204" pitchFamily="34" charset="0"/>
              </a:rPr>
              <a:t>tristeza, preocupación o manifiestan nerviosismo</a:t>
            </a:r>
            <a:r>
              <a:rPr lang="es-ES" altLang="es-ES" dirty="0">
                <a:solidFill>
                  <a:srgbClr val="000000"/>
                </a:solidFill>
                <a:latin typeface="Arial" panose="020B0604020202020204" pitchFamily="34" charset="0"/>
                <a:cs typeface="Arial" panose="020B0604020202020204" pitchFamily="34" charset="0"/>
              </a:rPr>
              <a:t>, en parte, porque:</a:t>
            </a:r>
          </a:p>
          <a:p>
            <a:pPr marL="0" marR="0" indent="0" algn="l" defTabSz="914400" rtl="0" fontAlgn="auto" latinLnBrk="0" hangingPunct="0">
              <a:lnSpc>
                <a:spcPct val="100000"/>
              </a:lnSpc>
              <a:spcBef>
                <a:spcPts val="0"/>
              </a:spcBef>
              <a:spcAft>
                <a:spcPts val="0"/>
              </a:spcAft>
              <a:buClrTx/>
              <a:buSzTx/>
              <a:buFontTx/>
              <a:buNone/>
              <a:tabLst/>
            </a:pPr>
            <a:endParaRPr kumimoji="0" lang="es-ES" sz="1800" b="0" i="0" u="none" strike="noStrike" cap="none" spc="0" normalizeH="0" baseline="0" dirty="0">
              <a:ln>
                <a:noFill/>
              </a:ln>
              <a:solidFill>
                <a:srgbClr val="000000"/>
              </a:solidFill>
              <a:effectLst/>
              <a:uFillTx/>
              <a:latin typeface="+mn-lt"/>
              <a:ea typeface="+mn-ea"/>
              <a:cs typeface="+mn-cs"/>
              <a:sym typeface="Helvetica"/>
            </a:endParaRPr>
          </a:p>
        </p:txBody>
      </p:sp>
    </p:spTree>
    <p:extLst>
      <p:ext uri="{BB962C8B-B14F-4D97-AF65-F5344CB8AC3E}">
        <p14:creationId xmlns:p14="http://schemas.microsoft.com/office/powerpoint/2010/main" val="41787160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2242E7CE-EBAF-48A7-8E57-E28DEAB24E6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5A16EA31-D5DE-4550-98E5-BFBD72E5F04A}"/>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900C61D8-6C53-4A68-BCDB-427C2D8012F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0CFC3584-AE18-4A3B-BED1-BBEA9E8BB8F4}"/>
              </a:ext>
            </a:extLst>
          </p:cNvPr>
          <p:cNvSpPr txBox="1">
            <a:spLocks noChangeArrowheads="1"/>
          </p:cNvSpPr>
          <p:nvPr/>
        </p:nvSpPr>
        <p:spPr bwMode="auto">
          <a:xfrm>
            <a:off x="1427920" y="478899"/>
            <a:ext cx="6924261" cy="83317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es-ES" altLang="es-ES" b="1" dirty="0">
                <a:solidFill>
                  <a:srgbClr val="FF6600"/>
                </a:solidFill>
                <a:cs typeface="Arial" panose="020B0604020202020204" pitchFamily="34" charset="0"/>
              </a:rPr>
              <a:t>PROBLEMAS QUE PUEDEN SURGIR ENTRE HERMANOS:</a:t>
            </a:r>
          </a:p>
        </p:txBody>
      </p:sp>
      <p:graphicFrame>
        <p:nvGraphicFramePr>
          <p:cNvPr id="4" name="Diagrama 3">
            <a:extLst>
              <a:ext uri="{FF2B5EF4-FFF2-40B4-BE49-F238E27FC236}">
                <a16:creationId xmlns:a16="http://schemas.microsoft.com/office/drawing/2014/main" id="{705FDB2A-E026-448F-8589-E68ED80E516C}"/>
              </a:ext>
            </a:extLst>
          </p:cNvPr>
          <p:cNvGraphicFramePr/>
          <p:nvPr>
            <p:extLst>
              <p:ext uri="{D42A27DB-BD31-4B8C-83A1-F6EECF244321}">
                <p14:modId xmlns:p14="http://schemas.microsoft.com/office/powerpoint/2010/main" val="3099851530"/>
              </p:ext>
            </p:extLst>
          </p:nvPr>
        </p:nvGraphicFramePr>
        <p:xfrm>
          <a:off x="1027041" y="1898512"/>
          <a:ext cx="7089913"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2" descr="NiÃ±os, Hermanos, Kids, Dos, Amigos, Cerrar, Juntos">
            <a:extLst>
              <a:ext uri="{FF2B5EF4-FFF2-40B4-BE49-F238E27FC236}">
                <a16:creationId xmlns:a16="http://schemas.microsoft.com/office/drawing/2014/main" id="{1561EAAA-73D3-4547-BBF2-4AFFCEF1C7A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915104" y="4985164"/>
            <a:ext cx="2228896" cy="195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32442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93368DFF-7101-4D07-904A-96135662DC2F}"/>
                                            </p:graphicEl>
                                          </p:spTgt>
                                        </p:tgtEl>
                                        <p:attrNameLst>
                                          <p:attrName>style.visibility</p:attrName>
                                        </p:attrNameLst>
                                      </p:cBhvr>
                                      <p:to>
                                        <p:strVal val="visible"/>
                                      </p:to>
                                    </p:set>
                                    <p:animEffect transition="in" filter="fade">
                                      <p:cBhvr>
                                        <p:cTn id="7" dur="500"/>
                                        <p:tgtEl>
                                          <p:spTgt spid="4">
                                            <p:graphicEl>
                                              <a:dgm id="{93368DFF-7101-4D07-904A-96135662DC2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EB676A4D-0525-4D50-816C-DF419BF80CDF}"/>
                                            </p:graphicEl>
                                          </p:spTgt>
                                        </p:tgtEl>
                                        <p:attrNameLst>
                                          <p:attrName>style.visibility</p:attrName>
                                        </p:attrNameLst>
                                      </p:cBhvr>
                                      <p:to>
                                        <p:strVal val="visible"/>
                                      </p:to>
                                    </p:set>
                                    <p:animEffect transition="in" filter="fade">
                                      <p:cBhvr>
                                        <p:cTn id="12" dur="500"/>
                                        <p:tgtEl>
                                          <p:spTgt spid="4">
                                            <p:graphicEl>
                                              <a:dgm id="{EB676A4D-0525-4D50-816C-DF419BF80CD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72B79D76-AFB4-4256-9E2C-CC23198A729E}"/>
                                            </p:graphicEl>
                                          </p:spTgt>
                                        </p:tgtEl>
                                        <p:attrNameLst>
                                          <p:attrName>style.visibility</p:attrName>
                                        </p:attrNameLst>
                                      </p:cBhvr>
                                      <p:to>
                                        <p:strVal val="visible"/>
                                      </p:to>
                                    </p:set>
                                    <p:animEffect transition="in" filter="fade">
                                      <p:cBhvr>
                                        <p:cTn id="17" dur="500"/>
                                        <p:tgtEl>
                                          <p:spTgt spid="4">
                                            <p:graphicEl>
                                              <a:dgm id="{72B79D76-AFB4-4256-9E2C-CC23198A729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D44408BD-62AA-411D-A92A-2271EAFB9D81}"/>
                                            </p:graphicEl>
                                          </p:spTgt>
                                        </p:tgtEl>
                                        <p:attrNameLst>
                                          <p:attrName>style.visibility</p:attrName>
                                        </p:attrNameLst>
                                      </p:cBhvr>
                                      <p:to>
                                        <p:strVal val="visible"/>
                                      </p:to>
                                    </p:set>
                                    <p:animEffect transition="in" filter="fade">
                                      <p:cBhvr>
                                        <p:cTn id="22" dur="500"/>
                                        <p:tgtEl>
                                          <p:spTgt spid="4">
                                            <p:graphicEl>
                                              <a:dgm id="{D44408BD-62AA-411D-A92A-2271EAFB9D8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18ED93DD-06D0-4C4C-BE2B-63422C5BB26A}"/>
              </a:ext>
            </a:extLst>
          </p:cNvPr>
          <p:cNvSpPr txBox="1">
            <a:spLocks noChangeArrowheads="1"/>
          </p:cNvSpPr>
          <p:nvPr/>
        </p:nvSpPr>
        <p:spPr bwMode="auto">
          <a:xfrm>
            <a:off x="1371600" y="391229"/>
            <a:ext cx="6924261" cy="83317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es-ES" altLang="es-ES" b="1" dirty="0">
                <a:solidFill>
                  <a:srgbClr val="FF6600"/>
                </a:solidFill>
                <a:cs typeface="Arial" panose="020B0604020202020204" pitchFamily="34" charset="0"/>
              </a:rPr>
              <a:t>PROBLEMAS QUE PUEDEN SURGIR ENTRE HERMANOS:</a:t>
            </a:r>
          </a:p>
        </p:txBody>
      </p:sp>
      <p:graphicFrame>
        <p:nvGraphicFramePr>
          <p:cNvPr id="5" name="Diagrama 4">
            <a:extLst>
              <a:ext uri="{FF2B5EF4-FFF2-40B4-BE49-F238E27FC236}">
                <a16:creationId xmlns:a16="http://schemas.microsoft.com/office/drawing/2014/main" id="{B1D0B29D-FEF7-46F8-8F67-D680DA7354E8}"/>
              </a:ext>
            </a:extLst>
          </p:cNvPr>
          <p:cNvGraphicFramePr/>
          <p:nvPr>
            <p:extLst>
              <p:ext uri="{D42A27DB-BD31-4B8C-83A1-F6EECF244321}">
                <p14:modId xmlns:p14="http://schemas.microsoft.com/office/powerpoint/2010/main" val="2968482958"/>
              </p:ext>
            </p:extLst>
          </p:nvPr>
        </p:nvGraphicFramePr>
        <p:xfrm>
          <a:off x="466725" y="1477264"/>
          <a:ext cx="7829136" cy="4494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NiÃ±os, Hermanos, Kids, Dos, Amigos, Cerrar, Juntos">
            <a:extLst>
              <a:ext uri="{FF2B5EF4-FFF2-40B4-BE49-F238E27FC236}">
                <a16:creationId xmlns:a16="http://schemas.microsoft.com/office/drawing/2014/main" id="{2D87AA20-9956-4F3D-91D1-B88DB1F31EE1}"/>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6915104" y="4985164"/>
            <a:ext cx="2228896" cy="195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4946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93368DFF-7101-4D07-904A-96135662DC2F}"/>
                                            </p:graphicEl>
                                          </p:spTgt>
                                        </p:tgtEl>
                                        <p:attrNameLst>
                                          <p:attrName>style.visibility</p:attrName>
                                        </p:attrNameLst>
                                      </p:cBhvr>
                                      <p:to>
                                        <p:strVal val="visible"/>
                                      </p:to>
                                    </p:set>
                                    <p:animEffect transition="in" filter="fade">
                                      <p:cBhvr>
                                        <p:cTn id="7" dur="500"/>
                                        <p:tgtEl>
                                          <p:spTgt spid="5">
                                            <p:graphicEl>
                                              <a:dgm id="{93368DFF-7101-4D07-904A-96135662DC2F}"/>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graphicEl>
                                              <a:dgm id="{EB676A4D-0525-4D50-816C-DF419BF80CDF}"/>
                                            </p:graphicEl>
                                          </p:spTgt>
                                        </p:tgtEl>
                                        <p:attrNameLst>
                                          <p:attrName>style.visibility</p:attrName>
                                        </p:attrNameLst>
                                      </p:cBhvr>
                                      <p:to>
                                        <p:strVal val="visible"/>
                                      </p:to>
                                    </p:set>
                                    <p:animEffect transition="in" filter="fade">
                                      <p:cBhvr>
                                        <p:cTn id="12" dur="500"/>
                                        <p:tgtEl>
                                          <p:spTgt spid="5">
                                            <p:graphicEl>
                                              <a:dgm id="{EB676A4D-0525-4D50-816C-DF419BF80CD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graphicEl>
                                              <a:dgm id="{72B79D76-AFB4-4256-9E2C-CC23198A729E}"/>
                                            </p:graphicEl>
                                          </p:spTgt>
                                        </p:tgtEl>
                                        <p:attrNameLst>
                                          <p:attrName>style.visibility</p:attrName>
                                        </p:attrNameLst>
                                      </p:cBhvr>
                                      <p:to>
                                        <p:strVal val="visible"/>
                                      </p:to>
                                    </p:set>
                                    <p:animEffect transition="in" filter="fade">
                                      <p:cBhvr>
                                        <p:cTn id="17" dur="500"/>
                                        <p:tgtEl>
                                          <p:spTgt spid="5">
                                            <p:graphicEl>
                                              <a:dgm id="{72B79D76-AFB4-4256-9E2C-CC23198A729E}"/>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graphicEl>
                                              <a:dgm id="{D44408BD-62AA-411D-A92A-2271EAFB9D81}"/>
                                            </p:graphicEl>
                                          </p:spTgt>
                                        </p:tgtEl>
                                        <p:attrNameLst>
                                          <p:attrName>style.visibility</p:attrName>
                                        </p:attrNameLst>
                                      </p:cBhvr>
                                      <p:to>
                                        <p:strVal val="visible"/>
                                      </p:to>
                                    </p:set>
                                    <p:animEffect transition="in" filter="fade">
                                      <p:cBhvr>
                                        <p:cTn id="22" dur="500"/>
                                        <p:tgtEl>
                                          <p:spTgt spid="5">
                                            <p:graphicEl>
                                              <a:dgm id="{D44408BD-62AA-411D-A92A-2271EAFB9D81}"/>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graphicEl>
                                              <a:dgm id="{15B43AA3-3FBE-4770-960B-F8A179BFB6B2}"/>
                                            </p:graphicEl>
                                          </p:spTgt>
                                        </p:tgtEl>
                                        <p:attrNameLst>
                                          <p:attrName>style.visibility</p:attrName>
                                        </p:attrNameLst>
                                      </p:cBhvr>
                                      <p:to>
                                        <p:strVal val="visible"/>
                                      </p:to>
                                    </p:set>
                                    <p:animEffect transition="in" filter="fade">
                                      <p:cBhvr>
                                        <p:cTn id="27" dur="500"/>
                                        <p:tgtEl>
                                          <p:spTgt spid="5">
                                            <p:graphicEl>
                                              <a:dgm id="{15B43AA3-3FBE-4770-960B-F8A179BFB6B2}"/>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graphicEl>
                                              <a:dgm id="{A423BA4E-A9B6-4DC2-B8B2-A697B9D38CF7}"/>
                                            </p:graphicEl>
                                          </p:spTgt>
                                        </p:tgtEl>
                                        <p:attrNameLst>
                                          <p:attrName>style.visibility</p:attrName>
                                        </p:attrNameLst>
                                      </p:cBhvr>
                                      <p:to>
                                        <p:strVal val="visible"/>
                                      </p:to>
                                    </p:set>
                                    <p:animEffect transition="in" filter="fade">
                                      <p:cBhvr>
                                        <p:cTn id="32" dur="500"/>
                                        <p:tgtEl>
                                          <p:spTgt spid="5">
                                            <p:graphicEl>
                                              <a:dgm id="{A423BA4E-A9B6-4DC2-B8B2-A697B9D38CF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2DBA8973-16BF-4521-9BDD-1D57AEE25BAA}"/>
              </a:ext>
            </a:extLst>
          </p:cNvPr>
          <p:cNvSpPr>
            <a:spLocks noChangeArrowheads="1"/>
          </p:cNvSpPr>
          <p:nvPr/>
        </p:nvSpPr>
        <p:spPr bwMode="auto">
          <a:xfrm>
            <a:off x="251520" y="252413"/>
            <a:ext cx="8316218" cy="723900"/>
          </a:xfrm>
          <a:custGeom>
            <a:avLst/>
            <a:gdLst>
              <a:gd name="G0" fmla="+- 21599 0 0"/>
              <a:gd name="G1" fmla="+- 1 0 0"/>
              <a:gd name="G2" fmla="+- 2 0 0"/>
              <a:gd name="G3" fmla="*/ 1 1773 45696"/>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600" b="1" dirty="0">
                <a:solidFill>
                  <a:srgbClr val="FF6600"/>
                </a:solidFill>
                <a:cs typeface="Arial" panose="020B0604020202020204" pitchFamily="34" charset="0"/>
              </a:rPr>
              <a:t>ESTRATEGIAS CONJUNTAS (FAMILIA Y CENTRO):</a:t>
            </a:r>
          </a:p>
        </p:txBody>
      </p:sp>
      <p:sp>
        <p:nvSpPr>
          <p:cNvPr id="3" name="Text Box 3">
            <a:extLst>
              <a:ext uri="{FF2B5EF4-FFF2-40B4-BE49-F238E27FC236}">
                <a16:creationId xmlns:a16="http://schemas.microsoft.com/office/drawing/2014/main" id="{49458891-613D-4C19-B8FA-7ED0EE0A23A6}"/>
              </a:ext>
            </a:extLst>
          </p:cNvPr>
          <p:cNvSpPr txBox="1">
            <a:spLocks noChangeArrowheads="1"/>
          </p:cNvSpPr>
          <p:nvPr/>
        </p:nvSpPr>
        <p:spPr bwMode="auto">
          <a:xfrm>
            <a:off x="457200" y="1277939"/>
            <a:ext cx="5559287"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2000" b="1" dirty="0">
                <a:solidFill>
                  <a:srgbClr val="FF6600"/>
                </a:solidFill>
              </a:rPr>
              <a:t>1. LA IMPORTANCIA DE LA AGENDA:</a:t>
            </a:r>
          </a:p>
          <a:p>
            <a:pPr>
              <a:buClrTx/>
              <a:buFontTx/>
              <a:buNone/>
            </a:pPr>
            <a:endParaRPr lang="es-ES" altLang="es-ES" sz="2000" dirty="0">
              <a:solidFill>
                <a:srgbClr val="FF6600"/>
              </a:solidFill>
            </a:endParaRPr>
          </a:p>
          <a:p>
            <a:pPr>
              <a:buClrTx/>
              <a:buFontTx/>
              <a:buNone/>
            </a:pPr>
            <a:endParaRPr lang="es-ES" altLang="es-ES" sz="2000" dirty="0">
              <a:solidFill>
                <a:srgbClr val="FF6600"/>
              </a:solidFill>
            </a:endParaRPr>
          </a:p>
        </p:txBody>
      </p:sp>
      <p:pic>
        <p:nvPicPr>
          <p:cNvPr id="4" name="Picture 4">
            <a:extLst>
              <a:ext uri="{FF2B5EF4-FFF2-40B4-BE49-F238E27FC236}">
                <a16:creationId xmlns:a16="http://schemas.microsoft.com/office/drawing/2014/main" id="{98E70B92-4F5B-4F3C-9988-5F1496E8C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0" y="2016125"/>
            <a:ext cx="6313488" cy="4322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3832370"/>
      </p:ext>
    </p:extLst>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3D653941-CD08-4A19-AF33-8F6A4102C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963" y="1936750"/>
            <a:ext cx="3171825" cy="45434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5">
            <a:extLst>
              <a:ext uri="{FF2B5EF4-FFF2-40B4-BE49-F238E27FC236}">
                <a16:creationId xmlns:a16="http://schemas.microsoft.com/office/drawing/2014/main" id="{E4DDDD0B-31E0-417F-B4F3-6089130022C5}"/>
              </a:ext>
            </a:extLst>
          </p:cNvPr>
          <p:cNvSpPr txBox="1">
            <a:spLocks noChangeArrowheads="1"/>
          </p:cNvSpPr>
          <p:nvPr/>
        </p:nvSpPr>
        <p:spPr bwMode="auto">
          <a:xfrm>
            <a:off x="4319588" y="2151063"/>
            <a:ext cx="4248150" cy="24474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just">
              <a:buClrTx/>
              <a:buFontTx/>
              <a:buNone/>
            </a:pPr>
            <a:r>
              <a:rPr lang="es-ES" altLang="es-ES" sz="2000" dirty="0">
                <a:solidFill>
                  <a:srgbClr val="000000"/>
                </a:solidFill>
              </a:rPr>
              <a:t>Establecer una </a:t>
            </a:r>
            <a:r>
              <a:rPr lang="es-ES" altLang="es-ES" sz="2000" b="1" dirty="0">
                <a:solidFill>
                  <a:srgbClr val="FF6600"/>
                </a:solidFill>
              </a:rPr>
              <a:t>agenda de ida y vuelta </a:t>
            </a:r>
            <a:r>
              <a:rPr lang="es-ES" altLang="es-ES" sz="2000" dirty="0">
                <a:solidFill>
                  <a:srgbClr val="000000"/>
                </a:solidFill>
              </a:rPr>
              <a:t>donde recoja las tarea y una breve descripción de cómo ha ido el día.</a:t>
            </a:r>
          </a:p>
          <a:p>
            <a:pPr algn="just">
              <a:buClrTx/>
              <a:buFontTx/>
              <a:buNone/>
            </a:pPr>
            <a:endParaRPr lang="es-ES" altLang="es-ES" sz="2000" dirty="0">
              <a:solidFill>
                <a:srgbClr val="000000"/>
              </a:solidFill>
            </a:endParaRPr>
          </a:p>
          <a:p>
            <a:pPr algn="ctr">
              <a:buClrTx/>
              <a:buFontTx/>
              <a:buNone/>
            </a:pPr>
            <a:r>
              <a:rPr lang="es-ES" altLang="es-ES" sz="2000" dirty="0">
                <a:solidFill>
                  <a:srgbClr val="000000"/>
                </a:solidFill>
              </a:rPr>
              <a:t>También podemos ayudarnos de soportes digitales.</a:t>
            </a:r>
          </a:p>
        </p:txBody>
      </p:sp>
      <p:sp>
        <p:nvSpPr>
          <p:cNvPr id="5" name="Text Box 3">
            <a:extLst>
              <a:ext uri="{FF2B5EF4-FFF2-40B4-BE49-F238E27FC236}">
                <a16:creationId xmlns:a16="http://schemas.microsoft.com/office/drawing/2014/main" id="{3F108082-025D-404E-B420-F70BA1428817}"/>
              </a:ext>
            </a:extLst>
          </p:cNvPr>
          <p:cNvSpPr txBox="1">
            <a:spLocks noChangeArrowheads="1"/>
          </p:cNvSpPr>
          <p:nvPr/>
        </p:nvSpPr>
        <p:spPr bwMode="auto">
          <a:xfrm>
            <a:off x="457200" y="1277939"/>
            <a:ext cx="5559287"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2000" b="1" dirty="0">
                <a:solidFill>
                  <a:srgbClr val="FF6600"/>
                </a:solidFill>
              </a:rPr>
              <a:t>1. LA IMPORTANCIA DE LA AGENDA:</a:t>
            </a:r>
          </a:p>
          <a:p>
            <a:pPr>
              <a:buClrTx/>
              <a:buFontTx/>
              <a:buNone/>
            </a:pPr>
            <a:endParaRPr lang="es-ES" altLang="es-ES" sz="2000" dirty="0">
              <a:solidFill>
                <a:srgbClr val="FF6600"/>
              </a:solidFill>
            </a:endParaRPr>
          </a:p>
          <a:p>
            <a:pPr>
              <a:buClrTx/>
              <a:buFontTx/>
              <a:buNone/>
            </a:pPr>
            <a:endParaRPr lang="es-ES" altLang="es-ES" sz="2000" dirty="0">
              <a:solidFill>
                <a:srgbClr val="FF6600"/>
              </a:solidFill>
            </a:endParaRPr>
          </a:p>
        </p:txBody>
      </p:sp>
      <p:sp>
        <p:nvSpPr>
          <p:cNvPr id="6" name="AutoShape 2">
            <a:extLst>
              <a:ext uri="{FF2B5EF4-FFF2-40B4-BE49-F238E27FC236}">
                <a16:creationId xmlns:a16="http://schemas.microsoft.com/office/drawing/2014/main" id="{2DBA8973-16BF-4521-9BDD-1D57AEE25BAA}"/>
              </a:ext>
            </a:extLst>
          </p:cNvPr>
          <p:cNvSpPr>
            <a:spLocks noChangeArrowheads="1"/>
          </p:cNvSpPr>
          <p:nvPr/>
        </p:nvSpPr>
        <p:spPr bwMode="auto">
          <a:xfrm>
            <a:off x="251520" y="252413"/>
            <a:ext cx="8316218" cy="723900"/>
          </a:xfrm>
          <a:custGeom>
            <a:avLst/>
            <a:gdLst>
              <a:gd name="G0" fmla="+- 21599 0 0"/>
              <a:gd name="G1" fmla="+- 1 0 0"/>
              <a:gd name="G2" fmla="+- 2 0 0"/>
              <a:gd name="G3" fmla="*/ 1 1773 45696"/>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600" b="1" dirty="0">
                <a:solidFill>
                  <a:srgbClr val="FF6600"/>
                </a:solidFill>
                <a:cs typeface="Arial" panose="020B0604020202020204" pitchFamily="34" charset="0"/>
              </a:rPr>
              <a:t>ESTRATEGIAS CONJUNTAS (FAMILIA Y CENTRO):</a:t>
            </a:r>
          </a:p>
        </p:txBody>
      </p:sp>
    </p:spTree>
    <p:extLst>
      <p:ext uri="{BB962C8B-B14F-4D97-AF65-F5344CB8AC3E}">
        <p14:creationId xmlns:p14="http://schemas.microsoft.com/office/powerpoint/2010/main" val="4061518060"/>
      </p:ext>
    </p:extLst>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8C4A2AC2-0CEB-4344-9CE8-3A2078ADC566}"/>
              </a:ext>
            </a:extLst>
          </p:cNvPr>
          <p:cNvSpPr txBox="1">
            <a:spLocks noChangeArrowheads="1"/>
          </p:cNvSpPr>
          <p:nvPr/>
        </p:nvSpPr>
        <p:spPr bwMode="auto">
          <a:xfrm>
            <a:off x="457200" y="1277939"/>
            <a:ext cx="5559287"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2000" b="1" dirty="0">
                <a:solidFill>
                  <a:srgbClr val="FF6600"/>
                </a:solidFill>
              </a:rPr>
              <a:t>2. AYUDA AL ESTUDIO </a:t>
            </a:r>
            <a:endParaRPr lang="es-ES" altLang="es-ES" sz="2000" dirty="0">
              <a:solidFill>
                <a:srgbClr val="FF6600"/>
              </a:solidFill>
            </a:endParaRPr>
          </a:p>
          <a:p>
            <a:pPr>
              <a:buClrTx/>
              <a:buFontTx/>
              <a:buNone/>
            </a:pPr>
            <a:endParaRPr lang="es-ES" altLang="es-ES" sz="2000" dirty="0">
              <a:solidFill>
                <a:srgbClr val="FF6600"/>
              </a:solidFill>
            </a:endParaRPr>
          </a:p>
        </p:txBody>
      </p:sp>
      <p:sp>
        <p:nvSpPr>
          <p:cNvPr id="5" name="Text Box 4">
            <a:extLst>
              <a:ext uri="{FF2B5EF4-FFF2-40B4-BE49-F238E27FC236}">
                <a16:creationId xmlns:a16="http://schemas.microsoft.com/office/drawing/2014/main" id="{C3771CD2-8698-4DE0-AF15-714E89294B5F}"/>
              </a:ext>
            </a:extLst>
          </p:cNvPr>
          <p:cNvSpPr txBox="1">
            <a:spLocks noChangeArrowheads="1"/>
          </p:cNvSpPr>
          <p:nvPr/>
        </p:nvSpPr>
        <p:spPr bwMode="auto">
          <a:xfrm>
            <a:off x="457200" y="1719262"/>
            <a:ext cx="5256212" cy="4886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marL="342900" indent="-342900" algn="just">
              <a:buClrTx/>
              <a:buFont typeface="Arial" panose="020B0604020202020204" pitchFamily="34" charset="0"/>
              <a:buChar char="•"/>
            </a:pPr>
            <a:r>
              <a:rPr lang="es-ES" altLang="es-ES" sz="2000" b="1" dirty="0">
                <a:solidFill>
                  <a:srgbClr val="FF6600"/>
                </a:solidFill>
              </a:rPr>
              <a:t>Establecer un calendario de tareas:</a:t>
            </a:r>
          </a:p>
          <a:p>
            <a:pPr algn="just">
              <a:buClrTx/>
              <a:buFontTx/>
              <a:buNone/>
            </a:pPr>
            <a:r>
              <a:rPr lang="es-ES" altLang="es-ES" sz="2000" i="1" dirty="0">
                <a:solidFill>
                  <a:srgbClr val="000000"/>
                </a:solidFill>
              </a:rPr>
              <a:t>Mantener una situación estructurada en</a:t>
            </a:r>
          </a:p>
          <a:p>
            <a:pPr algn="just">
              <a:buClrTx/>
              <a:buFontTx/>
              <a:buNone/>
            </a:pPr>
            <a:r>
              <a:rPr lang="es-ES" altLang="es-ES" sz="2000" i="1" dirty="0">
                <a:solidFill>
                  <a:srgbClr val="000000"/>
                </a:solidFill>
              </a:rPr>
              <a:t>casa.</a:t>
            </a:r>
            <a:endParaRPr lang="es-ES" altLang="es-ES" sz="2000" dirty="0">
              <a:solidFill>
                <a:srgbClr val="000000"/>
              </a:solidFill>
            </a:endParaRPr>
          </a:p>
          <a:p>
            <a:pPr algn="just">
              <a:buClrTx/>
              <a:buFontTx/>
              <a:buNone/>
            </a:pPr>
            <a:endParaRPr lang="es-ES" altLang="es-ES" sz="2000" dirty="0">
              <a:solidFill>
                <a:srgbClr val="000000"/>
              </a:solidFill>
            </a:endParaRPr>
          </a:p>
          <a:p>
            <a:pPr algn="just">
              <a:buClrTx/>
              <a:buFontTx/>
              <a:buNone/>
            </a:pPr>
            <a:r>
              <a:rPr lang="es-ES" altLang="es-ES" sz="2000" dirty="0">
                <a:solidFill>
                  <a:srgbClr val="000000"/>
                </a:solidFill>
              </a:rPr>
              <a:t>El calendario </a:t>
            </a:r>
            <a:r>
              <a:rPr lang="es-ES" altLang="es-ES" sz="2000" b="1" dirty="0">
                <a:solidFill>
                  <a:srgbClr val="000000"/>
                </a:solidFill>
              </a:rPr>
              <a:t>indicará en cada momento</a:t>
            </a:r>
            <a:r>
              <a:rPr lang="es-ES" altLang="es-ES" sz="2000" dirty="0">
                <a:solidFill>
                  <a:srgbClr val="000000"/>
                </a:solidFill>
              </a:rPr>
              <a:t>, las diversas actividades a realizar en casa:</a:t>
            </a:r>
          </a:p>
          <a:p>
            <a:pPr lvl="2" algn="just"/>
            <a:r>
              <a:rPr lang="es-ES" altLang="es-ES" sz="2000" dirty="0">
                <a:solidFill>
                  <a:srgbClr val="000000"/>
                </a:solidFill>
              </a:rPr>
              <a:t>     	</a:t>
            </a:r>
            <a:r>
              <a:rPr lang="es-ES" altLang="es-ES" sz="1800" dirty="0">
                <a:solidFill>
                  <a:srgbClr val="000000"/>
                </a:solidFill>
              </a:rPr>
              <a:t>comer</a:t>
            </a:r>
            <a:r>
              <a:rPr lang="es-ES" altLang="es-ES" sz="2000" dirty="0">
                <a:solidFill>
                  <a:srgbClr val="000000"/>
                </a:solidFill>
              </a:rPr>
              <a:t> </a:t>
            </a:r>
          </a:p>
          <a:p>
            <a:pPr lvl="3" algn="just"/>
            <a:r>
              <a:rPr lang="es-ES" altLang="es-ES" sz="1800" dirty="0">
                <a:solidFill>
                  <a:srgbClr val="000000"/>
                </a:solidFill>
              </a:rPr>
              <a:t>lavarse los dientes </a:t>
            </a:r>
          </a:p>
          <a:p>
            <a:pPr lvl="3" algn="just"/>
            <a:r>
              <a:rPr lang="es-ES" altLang="es-ES" sz="1800" dirty="0">
                <a:solidFill>
                  <a:srgbClr val="000000"/>
                </a:solidFill>
              </a:rPr>
              <a:t>hacer deberes </a:t>
            </a:r>
          </a:p>
          <a:p>
            <a:pPr lvl="3" algn="just"/>
            <a:r>
              <a:rPr lang="es-ES" altLang="es-ES" sz="1800" dirty="0">
                <a:solidFill>
                  <a:srgbClr val="000000"/>
                </a:solidFill>
              </a:rPr>
              <a:t>descansar </a:t>
            </a:r>
          </a:p>
          <a:p>
            <a:pPr lvl="3" algn="just"/>
            <a:r>
              <a:rPr lang="es-ES" altLang="es-ES" sz="1800" dirty="0">
                <a:solidFill>
                  <a:srgbClr val="000000"/>
                </a:solidFill>
              </a:rPr>
              <a:t>merendar </a:t>
            </a:r>
          </a:p>
          <a:p>
            <a:pPr lvl="3" algn="just"/>
            <a:r>
              <a:rPr lang="es-ES" altLang="es-ES" sz="1800" dirty="0">
                <a:solidFill>
                  <a:srgbClr val="000000"/>
                </a:solidFill>
              </a:rPr>
              <a:t>jugar </a:t>
            </a:r>
          </a:p>
          <a:p>
            <a:pPr lvl="3" algn="just"/>
            <a:r>
              <a:rPr lang="es-ES" altLang="es-ES" sz="1800" dirty="0">
                <a:solidFill>
                  <a:srgbClr val="000000"/>
                </a:solidFill>
              </a:rPr>
              <a:t>estudiar </a:t>
            </a:r>
          </a:p>
          <a:p>
            <a:pPr lvl="3" algn="just"/>
            <a:r>
              <a:rPr lang="es-ES" altLang="es-ES" sz="1800" dirty="0">
                <a:solidFill>
                  <a:srgbClr val="000000"/>
                </a:solidFill>
              </a:rPr>
              <a:t>ver la TV </a:t>
            </a:r>
          </a:p>
          <a:p>
            <a:pPr lvl="3" algn="just"/>
            <a:r>
              <a:rPr lang="es-ES" altLang="es-ES" sz="1800" dirty="0">
                <a:solidFill>
                  <a:srgbClr val="000000"/>
                </a:solidFill>
              </a:rPr>
              <a:t>ducharse</a:t>
            </a:r>
          </a:p>
          <a:p>
            <a:pPr lvl="3" algn="just"/>
            <a:r>
              <a:rPr lang="es-ES" altLang="es-ES" sz="1800" dirty="0">
                <a:solidFill>
                  <a:srgbClr val="000000"/>
                </a:solidFill>
              </a:rPr>
              <a:t> ponerse el pijama </a:t>
            </a:r>
          </a:p>
          <a:p>
            <a:pPr lvl="3" algn="just"/>
            <a:r>
              <a:rPr lang="es-ES" altLang="es-ES" sz="1800" dirty="0">
                <a:solidFill>
                  <a:srgbClr val="000000"/>
                </a:solidFill>
              </a:rPr>
              <a:t>cenar, etc.</a:t>
            </a:r>
          </a:p>
        </p:txBody>
      </p:sp>
      <p:pic>
        <p:nvPicPr>
          <p:cNvPr id="6" name="Picture 5">
            <a:extLst>
              <a:ext uri="{FF2B5EF4-FFF2-40B4-BE49-F238E27FC236}">
                <a16:creationId xmlns:a16="http://schemas.microsoft.com/office/drawing/2014/main" id="{E9801307-D695-456B-BBEC-43B1269ACC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7125" y="1276350"/>
            <a:ext cx="2505075" cy="2322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6">
            <a:extLst>
              <a:ext uri="{FF2B5EF4-FFF2-40B4-BE49-F238E27FC236}">
                <a16:creationId xmlns:a16="http://schemas.microsoft.com/office/drawing/2014/main" id="{A131AD2E-9644-4DDA-B61B-A058230B4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3959225"/>
            <a:ext cx="2381250" cy="1924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AutoShape 2">
            <a:extLst>
              <a:ext uri="{FF2B5EF4-FFF2-40B4-BE49-F238E27FC236}">
                <a16:creationId xmlns:a16="http://schemas.microsoft.com/office/drawing/2014/main" id="{2DBA8973-16BF-4521-9BDD-1D57AEE25BAA}"/>
              </a:ext>
            </a:extLst>
          </p:cNvPr>
          <p:cNvSpPr>
            <a:spLocks noChangeArrowheads="1"/>
          </p:cNvSpPr>
          <p:nvPr/>
        </p:nvSpPr>
        <p:spPr bwMode="auto">
          <a:xfrm>
            <a:off x="251520" y="252413"/>
            <a:ext cx="8316218" cy="723900"/>
          </a:xfrm>
          <a:custGeom>
            <a:avLst/>
            <a:gdLst>
              <a:gd name="G0" fmla="+- 21599 0 0"/>
              <a:gd name="G1" fmla="+- 1 0 0"/>
              <a:gd name="G2" fmla="+- 2 0 0"/>
              <a:gd name="G3" fmla="*/ 1 1773 45696"/>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600" b="1" dirty="0">
                <a:solidFill>
                  <a:srgbClr val="FF6600"/>
                </a:solidFill>
                <a:cs typeface="Arial" panose="020B0604020202020204" pitchFamily="34" charset="0"/>
              </a:rPr>
              <a:t>ESTRATEGIAS CONJUNTAS (FAMILIA Y CENTRO):</a:t>
            </a:r>
          </a:p>
        </p:txBody>
      </p:sp>
    </p:spTree>
    <p:extLst>
      <p:ext uri="{BB962C8B-B14F-4D97-AF65-F5344CB8AC3E}">
        <p14:creationId xmlns:p14="http://schemas.microsoft.com/office/powerpoint/2010/main" val="4142250930"/>
      </p:ext>
    </p:extLst>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91BE7D62-0A95-4723-BEDB-AE464DB4C502}"/>
              </a:ext>
            </a:extLst>
          </p:cNvPr>
          <p:cNvSpPr txBox="1">
            <a:spLocks noChangeArrowheads="1"/>
          </p:cNvSpPr>
          <p:nvPr/>
        </p:nvSpPr>
        <p:spPr bwMode="auto">
          <a:xfrm>
            <a:off x="457200" y="1277939"/>
            <a:ext cx="5559287"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2000" b="1" dirty="0">
                <a:solidFill>
                  <a:srgbClr val="FF6600"/>
                </a:solidFill>
              </a:rPr>
              <a:t>2. AYUDA AL ESTUDIO </a:t>
            </a:r>
            <a:endParaRPr lang="es-ES" altLang="es-ES" sz="2000" dirty="0">
              <a:solidFill>
                <a:srgbClr val="FF6600"/>
              </a:solidFill>
            </a:endParaRPr>
          </a:p>
          <a:p>
            <a:pPr>
              <a:buClrTx/>
              <a:buFontTx/>
              <a:buNone/>
            </a:pPr>
            <a:endParaRPr lang="es-ES" altLang="es-ES" sz="2000" dirty="0">
              <a:solidFill>
                <a:srgbClr val="FF6600"/>
              </a:solidFill>
            </a:endParaRPr>
          </a:p>
        </p:txBody>
      </p:sp>
      <p:sp>
        <p:nvSpPr>
          <p:cNvPr id="6" name="Text Box 4">
            <a:extLst>
              <a:ext uri="{FF2B5EF4-FFF2-40B4-BE49-F238E27FC236}">
                <a16:creationId xmlns:a16="http://schemas.microsoft.com/office/drawing/2014/main" id="{7D4CEDB9-B38E-4F10-8C4C-6833D18ABBE7}"/>
              </a:ext>
            </a:extLst>
          </p:cNvPr>
          <p:cNvSpPr txBox="1">
            <a:spLocks noChangeArrowheads="1"/>
          </p:cNvSpPr>
          <p:nvPr/>
        </p:nvSpPr>
        <p:spPr bwMode="auto">
          <a:xfrm>
            <a:off x="700088" y="1722991"/>
            <a:ext cx="5444089" cy="46645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marL="342900" indent="-342900" algn="just">
              <a:buClrTx/>
              <a:buFont typeface="Arial" panose="020B0604020202020204" pitchFamily="34" charset="0"/>
              <a:buChar char="•"/>
            </a:pPr>
            <a:r>
              <a:rPr lang="es-ES" altLang="es-ES" sz="2000" b="1" dirty="0">
                <a:solidFill>
                  <a:srgbClr val="FF6600"/>
                </a:solidFill>
              </a:rPr>
              <a:t>Establecer un ambiente de estudio </a:t>
            </a:r>
            <a:r>
              <a:rPr lang="es-ES" altLang="es-ES" sz="2000" dirty="0">
                <a:solidFill>
                  <a:srgbClr val="000000"/>
                </a:solidFill>
              </a:rPr>
              <a:t>libre de ruidos o interrupciones.</a:t>
            </a:r>
          </a:p>
          <a:p>
            <a:pPr algn="just">
              <a:buClrTx/>
              <a:buFontTx/>
              <a:buNone/>
            </a:pPr>
            <a:endParaRPr lang="es-ES" altLang="es-ES" sz="2000" b="1" dirty="0">
              <a:solidFill>
                <a:srgbClr val="FF6600"/>
              </a:solidFill>
            </a:endParaRPr>
          </a:p>
          <a:p>
            <a:pPr marL="342900" indent="-342900" algn="just">
              <a:buClrTx/>
              <a:buFont typeface="Arial" panose="020B0604020202020204" pitchFamily="34" charset="0"/>
              <a:buChar char="•"/>
            </a:pPr>
            <a:r>
              <a:rPr lang="es-ES" altLang="es-ES" sz="2000" b="1" dirty="0">
                <a:solidFill>
                  <a:srgbClr val="FF6600"/>
                </a:solidFill>
              </a:rPr>
              <a:t>Organización del material. </a:t>
            </a:r>
          </a:p>
          <a:p>
            <a:pPr algn="just">
              <a:buClrTx/>
            </a:pPr>
            <a:endParaRPr lang="es-ES" altLang="es-ES" sz="2000" b="1" dirty="0">
              <a:solidFill>
                <a:srgbClr val="FF6600"/>
              </a:solidFill>
            </a:endParaRPr>
          </a:p>
          <a:p>
            <a:pPr marL="342900" indent="-342900" algn="just">
              <a:buClrTx/>
              <a:buFont typeface="Arial" panose="020B0604020202020204" pitchFamily="34" charset="0"/>
              <a:buChar char="•"/>
            </a:pPr>
            <a:r>
              <a:rPr lang="es-ES" altLang="es-ES" sz="2000" b="1" dirty="0">
                <a:solidFill>
                  <a:srgbClr val="FF6600"/>
                </a:solidFill>
                <a:cs typeface="Times New Roman" panose="02020603050405020304" pitchFamily="18" charset="0"/>
              </a:rPr>
              <a:t> Pactar y establecer una rutina diaria de estudio: </a:t>
            </a:r>
            <a:r>
              <a:rPr lang="es-ES" altLang="es-ES" sz="2000" dirty="0">
                <a:solidFill>
                  <a:srgbClr val="000000"/>
                </a:solidFill>
                <a:cs typeface="Times New Roman" panose="02020603050405020304" pitchFamily="18" charset="0"/>
              </a:rPr>
              <a:t>establecer horarios de trabajo y de descanso. Pactar privilegios. Se debe implicar al niño/a en este proceso y tratar de que el horario sea más o menos fijo, contando siempre con un tiempo para imprevistos.</a:t>
            </a:r>
          </a:p>
          <a:p>
            <a:pPr marL="342900" indent="-342900" algn="just">
              <a:buClrTx/>
              <a:buFont typeface="Arial" panose="020B0604020202020204" pitchFamily="34" charset="0"/>
              <a:buChar char="•"/>
            </a:pPr>
            <a:r>
              <a:rPr lang="es-ES" altLang="es-ES" sz="2000" b="1" dirty="0">
                <a:solidFill>
                  <a:srgbClr val="FF6600"/>
                </a:solidFill>
                <a:cs typeface="Times New Roman" panose="02020603050405020304" pitchFamily="18" charset="0"/>
              </a:rPr>
              <a:t>Empezar todos los días a una hora regular y en un horario continuo. </a:t>
            </a:r>
          </a:p>
          <a:p>
            <a:pPr marL="342900" indent="-342900" algn="just">
              <a:buClrTx/>
              <a:buFont typeface="Arial" panose="020B0604020202020204" pitchFamily="34" charset="0"/>
              <a:buChar char="•"/>
            </a:pPr>
            <a:endParaRPr lang="es-ES" altLang="es-ES" sz="2000" b="1" dirty="0">
              <a:solidFill>
                <a:srgbClr val="FF6600"/>
              </a:solidFill>
            </a:endParaRPr>
          </a:p>
          <a:p>
            <a:pPr algn="just">
              <a:buClrTx/>
              <a:buFontTx/>
              <a:buNone/>
            </a:pPr>
            <a:endParaRPr lang="es-ES" altLang="es-ES" sz="1600" dirty="0">
              <a:solidFill>
                <a:srgbClr val="000000"/>
              </a:solidFill>
            </a:endParaRPr>
          </a:p>
          <a:p>
            <a:pPr algn="just">
              <a:buClrTx/>
              <a:buFontTx/>
              <a:buNone/>
            </a:pPr>
            <a:endParaRPr lang="es-ES" altLang="es-ES" sz="1600" dirty="0">
              <a:solidFill>
                <a:srgbClr val="000000"/>
              </a:solidFill>
            </a:endParaRPr>
          </a:p>
        </p:txBody>
      </p:sp>
      <p:pic>
        <p:nvPicPr>
          <p:cNvPr id="7" name="Picture 5">
            <a:extLst>
              <a:ext uri="{FF2B5EF4-FFF2-40B4-BE49-F238E27FC236}">
                <a16:creationId xmlns:a16="http://schemas.microsoft.com/office/drawing/2014/main" id="{AD12DE74-4541-4438-8C88-890BA8686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3690" y="2835966"/>
            <a:ext cx="2724150" cy="210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AutoShape 2">
            <a:extLst>
              <a:ext uri="{FF2B5EF4-FFF2-40B4-BE49-F238E27FC236}">
                <a16:creationId xmlns:a16="http://schemas.microsoft.com/office/drawing/2014/main" id="{2DBA8973-16BF-4521-9BDD-1D57AEE25BAA}"/>
              </a:ext>
            </a:extLst>
          </p:cNvPr>
          <p:cNvSpPr>
            <a:spLocks noChangeArrowheads="1"/>
          </p:cNvSpPr>
          <p:nvPr/>
        </p:nvSpPr>
        <p:spPr bwMode="auto">
          <a:xfrm>
            <a:off x="251520" y="252413"/>
            <a:ext cx="8316218" cy="723900"/>
          </a:xfrm>
          <a:custGeom>
            <a:avLst/>
            <a:gdLst>
              <a:gd name="G0" fmla="+- 21599 0 0"/>
              <a:gd name="G1" fmla="+- 1 0 0"/>
              <a:gd name="G2" fmla="+- 2 0 0"/>
              <a:gd name="G3" fmla="*/ 1 1773 45696"/>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600" b="1" dirty="0">
                <a:solidFill>
                  <a:srgbClr val="FF6600"/>
                </a:solidFill>
                <a:cs typeface="Arial" panose="020B0604020202020204" pitchFamily="34" charset="0"/>
              </a:rPr>
              <a:t>ESTRATEGIAS CONJUNTAS (FAMILIA Y CENTRO):</a:t>
            </a:r>
          </a:p>
        </p:txBody>
      </p:sp>
    </p:spTree>
    <p:extLst>
      <p:ext uri="{BB962C8B-B14F-4D97-AF65-F5344CB8AC3E}">
        <p14:creationId xmlns:p14="http://schemas.microsoft.com/office/powerpoint/2010/main" val="406262464"/>
      </p:ext>
    </p:extLst>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C737B71-61B6-4C20-AF05-B706D9862693}"/>
              </a:ext>
            </a:extLst>
          </p:cNvPr>
          <p:cNvSpPr/>
          <p:nvPr/>
        </p:nvSpPr>
        <p:spPr>
          <a:xfrm>
            <a:off x="440634" y="1668980"/>
            <a:ext cx="8262731" cy="5078313"/>
          </a:xfrm>
          <a:prstGeom prst="rect">
            <a:avLst/>
          </a:prstGeom>
        </p:spPr>
        <p:txBody>
          <a:bodyPr wrap="square">
            <a:spAutoFit/>
          </a:bodyPr>
          <a:lstStyle/>
          <a:p>
            <a:pPr algn="just">
              <a:buClrTx/>
              <a:buFontTx/>
              <a:buNone/>
            </a:pPr>
            <a:endParaRPr lang="es-ES" altLang="es-ES" b="1" dirty="0">
              <a:solidFill>
                <a:srgbClr val="000000"/>
              </a:solidFill>
              <a:latin typeface="Arial" panose="020B0604020202020204" pitchFamily="34" charset="0"/>
              <a:cs typeface="Arial" panose="020B0604020202020204" pitchFamily="34" charset="0"/>
            </a:endParaRPr>
          </a:p>
          <a:p>
            <a:pPr marL="285750" indent="-285750" algn="just">
              <a:buClr>
                <a:srgbClr val="FF6600"/>
              </a:buClr>
              <a:buFont typeface="Arial" panose="020B0604020202020204" pitchFamily="34" charset="0"/>
              <a:buChar char="•"/>
            </a:pPr>
            <a:r>
              <a:rPr lang="es-ES" altLang="es-ES" dirty="0">
                <a:solidFill>
                  <a:srgbClr val="000000"/>
                </a:solidFill>
                <a:latin typeface="Arial" panose="020B0604020202020204" pitchFamily="34" charset="0"/>
                <a:cs typeface="Arial" panose="020B0604020202020204" pitchFamily="34" charset="0"/>
              </a:rPr>
              <a:t>Los descansos deben estar entre los </a:t>
            </a:r>
            <a:r>
              <a:rPr lang="es-ES" altLang="es-ES" b="1" dirty="0">
                <a:solidFill>
                  <a:srgbClr val="FF6600"/>
                </a:solidFill>
                <a:latin typeface="Arial" panose="020B0604020202020204" pitchFamily="34" charset="0"/>
                <a:cs typeface="Arial" panose="020B0604020202020204" pitchFamily="34" charset="0"/>
              </a:rPr>
              <a:t>5 y 20 minutos</a:t>
            </a:r>
            <a:r>
              <a:rPr lang="es-ES" altLang="es-ES" dirty="0">
                <a:solidFill>
                  <a:srgbClr val="000000"/>
                </a:solidFill>
                <a:latin typeface="Arial" panose="020B0604020202020204" pitchFamily="34" charset="0"/>
                <a:cs typeface="Arial" panose="020B0604020202020204" pitchFamily="34" charset="0"/>
              </a:rPr>
              <a:t> y no más.</a:t>
            </a:r>
          </a:p>
          <a:p>
            <a:pPr algn="just">
              <a:buClrTx/>
              <a:buFontTx/>
              <a:buNone/>
            </a:pPr>
            <a:endParaRPr lang="es-ES" altLang="es-ES" dirty="0">
              <a:solidFill>
                <a:srgbClr val="000000"/>
              </a:solidFill>
              <a:latin typeface="Arial" panose="020B0604020202020204" pitchFamily="34" charset="0"/>
              <a:cs typeface="Arial" panose="020B0604020202020204" pitchFamily="34" charset="0"/>
            </a:endParaRPr>
          </a:p>
          <a:p>
            <a:pPr marL="285750" indent="-285750" algn="just">
              <a:buClrTx/>
              <a:buFont typeface="Arial" panose="020B0604020202020204" pitchFamily="34" charset="0"/>
              <a:buChar char="•"/>
            </a:pPr>
            <a:r>
              <a:rPr lang="es-ES" altLang="es-ES" b="1" dirty="0">
                <a:solidFill>
                  <a:srgbClr val="FF6600"/>
                </a:solidFill>
                <a:latin typeface="Arial" panose="020B0604020202020204" pitchFamily="34" charset="0"/>
                <a:cs typeface="Arial" panose="020B0604020202020204" pitchFamily="34" charset="0"/>
              </a:rPr>
              <a:t>El horario de estudio debe organizarse en función de la dificultad de las asignaturas</a:t>
            </a:r>
          </a:p>
          <a:p>
            <a:pPr algn="just">
              <a:buClrTx/>
              <a:buFontTx/>
              <a:buNone/>
            </a:pPr>
            <a:endParaRPr lang="es-ES" altLang="es-ES" b="1" dirty="0">
              <a:solidFill>
                <a:srgbClr val="000000"/>
              </a:solidFill>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r>
              <a:rPr lang="es-ES" altLang="es-ES" b="1" dirty="0">
                <a:solidFill>
                  <a:srgbClr val="FF6600"/>
                </a:solidFill>
                <a:latin typeface="Arial" panose="020B0604020202020204" pitchFamily="34" charset="0"/>
                <a:cs typeface="Arial" panose="020B0604020202020204" pitchFamily="34" charset="0"/>
              </a:rPr>
              <a:t>Actuar de guía externa: </a:t>
            </a:r>
            <a:r>
              <a:rPr lang="es-ES" altLang="es-ES" dirty="0">
                <a:solidFill>
                  <a:srgbClr val="000000"/>
                </a:solidFill>
                <a:latin typeface="Arial" panose="020B0604020202020204" pitchFamily="34" charset="0"/>
                <a:cs typeface="Arial" panose="020B0604020202020204" pitchFamily="34" charset="0"/>
              </a:rPr>
              <a:t>ayudar a organizar y planificar el estudio diario.</a:t>
            </a:r>
          </a:p>
          <a:p>
            <a:pPr marL="285750" indent="-285750" algn="just">
              <a:buFont typeface="Arial" panose="020B0604020202020204" pitchFamily="34" charset="0"/>
              <a:buChar char="•"/>
            </a:pPr>
            <a:endParaRPr lang="es-ES" altLang="es-ES" dirty="0">
              <a:solidFill>
                <a:srgbClr val="FF6600"/>
              </a:solidFill>
              <a:latin typeface="Arial" panose="020B0604020202020204" pitchFamily="34" charset="0"/>
              <a:cs typeface="Arial" panose="020B0604020202020204" pitchFamily="34" charset="0"/>
            </a:endParaRPr>
          </a:p>
          <a:p>
            <a:pPr marL="285750" indent="-285750" algn="just">
              <a:buClrTx/>
              <a:buFont typeface="Arial" panose="020B0604020202020204" pitchFamily="34" charset="0"/>
              <a:buChar char="•"/>
            </a:pPr>
            <a:r>
              <a:rPr lang="es-ES" altLang="es-ES" b="1" dirty="0">
                <a:solidFill>
                  <a:srgbClr val="FF6600"/>
                </a:solidFill>
                <a:cs typeface="Times New Roman" panose="02020603050405020304" pitchFamily="18" charset="0"/>
              </a:rPr>
              <a:t>Antes de ponerse a estudiar:</a:t>
            </a:r>
          </a:p>
          <a:p>
            <a:pPr marL="742950" lvl="1" indent="-285750" algn="just">
              <a:buFont typeface="Wingdings" panose="05000000000000000000" pitchFamily="2" charset="2"/>
              <a:buChar char="ü"/>
            </a:pPr>
            <a:r>
              <a:rPr lang="es-ES" altLang="es-ES" dirty="0">
                <a:solidFill>
                  <a:srgbClr val="000000"/>
                </a:solidFill>
                <a:cs typeface="Times New Roman" panose="02020603050405020304" pitchFamily="18" charset="0"/>
              </a:rPr>
              <a:t>Se debe revisar la agenda con el niño/a asignatura por asignatura. Preguntando lo que han visto ese día (no sólo tener en cuenta los deberes). </a:t>
            </a:r>
          </a:p>
          <a:p>
            <a:pPr marL="742950" lvl="1" indent="-285750" algn="just">
              <a:buFont typeface="Wingdings" panose="05000000000000000000" pitchFamily="2" charset="2"/>
              <a:buChar char="ü"/>
            </a:pPr>
            <a:r>
              <a:rPr lang="es-ES" altLang="es-ES" dirty="0">
                <a:solidFill>
                  <a:srgbClr val="000000"/>
                </a:solidFill>
                <a:cs typeface="Times New Roman" panose="02020603050405020304" pitchFamily="18" charset="0"/>
              </a:rPr>
              <a:t>Organizar las tareas a realizar ese día y el tiempo que deben dedicar.</a:t>
            </a:r>
          </a:p>
          <a:p>
            <a:pPr marL="742950" lvl="1" indent="-285750" algn="just">
              <a:buFont typeface="Wingdings" panose="05000000000000000000" pitchFamily="2" charset="2"/>
              <a:buChar char="ü"/>
            </a:pPr>
            <a:r>
              <a:rPr lang="es-ES" altLang="es-ES" dirty="0">
                <a:solidFill>
                  <a:srgbClr val="000000"/>
                </a:solidFill>
                <a:cs typeface="Times New Roman" panose="02020603050405020304" pitchFamily="18" charset="0"/>
              </a:rPr>
              <a:t>Organizar el repaso de los contenidos vistos ese día en clase.</a:t>
            </a:r>
          </a:p>
          <a:p>
            <a:pPr marL="742950" lvl="1" indent="-285750" algn="just">
              <a:buFont typeface="Wingdings" panose="05000000000000000000" pitchFamily="2" charset="2"/>
              <a:buChar char="ü"/>
            </a:pPr>
            <a:r>
              <a:rPr lang="es-ES" altLang="es-ES" dirty="0">
                <a:solidFill>
                  <a:srgbClr val="000000"/>
                </a:solidFill>
                <a:cs typeface="Times New Roman" panose="02020603050405020304" pitchFamily="18" charset="0"/>
              </a:rPr>
              <a:t>Dividir las tareas: proporcionar los deberes divididos en pasos o sub-tareas.</a:t>
            </a:r>
          </a:p>
          <a:p>
            <a:pPr marL="742950" lvl="1" indent="-285750" algn="just">
              <a:buFont typeface="Wingdings" panose="05000000000000000000" pitchFamily="2" charset="2"/>
              <a:buChar char="ü"/>
            </a:pPr>
            <a:r>
              <a:rPr lang="es-ES" altLang="es-ES" dirty="0">
                <a:solidFill>
                  <a:srgbClr val="000000"/>
                </a:solidFill>
                <a:cs typeface="Times New Roman" panose="02020603050405020304" pitchFamily="18" charset="0"/>
              </a:rPr>
              <a:t>Instaurar aprendizaje en autoinstrucciones para realizar las tareas.</a:t>
            </a:r>
          </a:p>
          <a:p>
            <a:pPr algn="just">
              <a:buClrTx/>
              <a:buFontTx/>
              <a:buNone/>
            </a:pPr>
            <a:endParaRPr lang="es-ES" altLang="es-ES" b="1" dirty="0">
              <a:solidFill>
                <a:srgbClr val="000000"/>
              </a:solidFill>
              <a:latin typeface="Arial" panose="020B0604020202020204" pitchFamily="34" charset="0"/>
              <a:cs typeface="Arial" panose="020B0604020202020204" pitchFamily="34" charset="0"/>
            </a:endParaRPr>
          </a:p>
        </p:txBody>
      </p:sp>
      <p:sp>
        <p:nvSpPr>
          <p:cNvPr id="4" name="Text Box 3">
            <a:extLst>
              <a:ext uri="{FF2B5EF4-FFF2-40B4-BE49-F238E27FC236}">
                <a16:creationId xmlns:a16="http://schemas.microsoft.com/office/drawing/2014/main" id="{4406B7F2-EBF6-4DFD-BF53-AA792F777D44}"/>
              </a:ext>
            </a:extLst>
          </p:cNvPr>
          <p:cNvSpPr txBox="1">
            <a:spLocks noChangeArrowheads="1"/>
          </p:cNvSpPr>
          <p:nvPr/>
        </p:nvSpPr>
        <p:spPr bwMode="auto">
          <a:xfrm>
            <a:off x="563216" y="1118118"/>
            <a:ext cx="5559287"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2000" b="1" dirty="0">
                <a:solidFill>
                  <a:srgbClr val="FF6600"/>
                </a:solidFill>
              </a:rPr>
              <a:t>2. AYUDA AL ESTUDIO </a:t>
            </a:r>
            <a:endParaRPr lang="es-ES" altLang="es-ES" sz="2000" dirty="0">
              <a:solidFill>
                <a:srgbClr val="FF6600"/>
              </a:solidFill>
            </a:endParaRPr>
          </a:p>
          <a:p>
            <a:pPr>
              <a:buClrTx/>
              <a:buFontTx/>
              <a:buNone/>
            </a:pPr>
            <a:endParaRPr lang="es-ES" altLang="es-ES" sz="2000" dirty="0">
              <a:solidFill>
                <a:srgbClr val="FF6600"/>
              </a:solidFill>
            </a:endParaRPr>
          </a:p>
        </p:txBody>
      </p:sp>
      <p:sp>
        <p:nvSpPr>
          <p:cNvPr id="5" name="AutoShape 2">
            <a:extLst>
              <a:ext uri="{FF2B5EF4-FFF2-40B4-BE49-F238E27FC236}">
                <a16:creationId xmlns:a16="http://schemas.microsoft.com/office/drawing/2014/main" id="{2DBA8973-16BF-4521-9BDD-1D57AEE25BAA}"/>
              </a:ext>
            </a:extLst>
          </p:cNvPr>
          <p:cNvSpPr>
            <a:spLocks noChangeArrowheads="1"/>
          </p:cNvSpPr>
          <p:nvPr/>
        </p:nvSpPr>
        <p:spPr bwMode="auto">
          <a:xfrm>
            <a:off x="251520" y="252413"/>
            <a:ext cx="8316218" cy="723900"/>
          </a:xfrm>
          <a:custGeom>
            <a:avLst/>
            <a:gdLst>
              <a:gd name="G0" fmla="+- 21599 0 0"/>
              <a:gd name="G1" fmla="+- 1 0 0"/>
              <a:gd name="G2" fmla="+- 2 0 0"/>
              <a:gd name="G3" fmla="*/ 1 1773 45696"/>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600" b="1" dirty="0">
                <a:solidFill>
                  <a:srgbClr val="FF6600"/>
                </a:solidFill>
                <a:cs typeface="Arial" panose="020B0604020202020204" pitchFamily="34" charset="0"/>
              </a:rPr>
              <a:t>ESTRATEGIAS CONJUNTAS (FAMILIA Y CENTRO):</a:t>
            </a:r>
          </a:p>
        </p:txBody>
      </p:sp>
    </p:spTree>
    <p:extLst>
      <p:ext uri="{BB962C8B-B14F-4D97-AF65-F5344CB8AC3E}">
        <p14:creationId xmlns:p14="http://schemas.microsoft.com/office/powerpoint/2010/main" val="3017126513"/>
      </p:ext>
    </p:extLst>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1075A09F-5C63-4D8B-88AE-9E8C4A195326}"/>
              </a:ext>
            </a:extLst>
          </p:cNvPr>
          <p:cNvSpPr txBox="1">
            <a:spLocks noChangeArrowheads="1"/>
          </p:cNvSpPr>
          <p:nvPr/>
        </p:nvSpPr>
        <p:spPr bwMode="auto">
          <a:xfrm>
            <a:off x="563216" y="1118118"/>
            <a:ext cx="5559287"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2000" b="1" dirty="0">
                <a:solidFill>
                  <a:srgbClr val="FF6600"/>
                </a:solidFill>
              </a:rPr>
              <a:t>2. AYUDA AL ESTUDIO </a:t>
            </a:r>
            <a:endParaRPr lang="es-ES" altLang="es-ES" sz="2000" dirty="0">
              <a:solidFill>
                <a:srgbClr val="FF6600"/>
              </a:solidFill>
            </a:endParaRPr>
          </a:p>
          <a:p>
            <a:pPr>
              <a:buClrTx/>
              <a:buFontTx/>
              <a:buNone/>
            </a:pPr>
            <a:endParaRPr lang="es-ES" altLang="es-ES" sz="2000" dirty="0">
              <a:solidFill>
                <a:srgbClr val="FF6600"/>
              </a:solidFill>
            </a:endParaRPr>
          </a:p>
        </p:txBody>
      </p:sp>
      <p:pic>
        <p:nvPicPr>
          <p:cNvPr id="5" name="Picture 5">
            <a:extLst>
              <a:ext uri="{FF2B5EF4-FFF2-40B4-BE49-F238E27FC236}">
                <a16:creationId xmlns:a16="http://schemas.microsoft.com/office/drawing/2014/main" id="{AE3E5ADD-4D29-481D-A2B7-A3D1B858D1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869" y="2252145"/>
            <a:ext cx="2735262" cy="34877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6">
            <a:extLst>
              <a:ext uri="{FF2B5EF4-FFF2-40B4-BE49-F238E27FC236}">
                <a16:creationId xmlns:a16="http://schemas.microsoft.com/office/drawing/2014/main" id="{8BFF1084-8578-4E01-AFFB-1B07769CF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8040" y="2252145"/>
            <a:ext cx="2886075" cy="3311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AutoShape 2">
            <a:extLst>
              <a:ext uri="{FF2B5EF4-FFF2-40B4-BE49-F238E27FC236}">
                <a16:creationId xmlns:a16="http://schemas.microsoft.com/office/drawing/2014/main" id="{2DBA8973-16BF-4521-9BDD-1D57AEE25BAA}"/>
              </a:ext>
            </a:extLst>
          </p:cNvPr>
          <p:cNvSpPr>
            <a:spLocks noChangeArrowheads="1"/>
          </p:cNvSpPr>
          <p:nvPr/>
        </p:nvSpPr>
        <p:spPr bwMode="auto">
          <a:xfrm>
            <a:off x="251520" y="252413"/>
            <a:ext cx="8316218" cy="723900"/>
          </a:xfrm>
          <a:custGeom>
            <a:avLst/>
            <a:gdLst>
              <a:gd name="G0" fmla="+- 21599 0 0"/>
              <a:gd name="G1" fmla="+- 1 0 0"/>
              <a:gd name="G2" fmla="+- 2 0 0"/>
              <a:gd name="G3" fmla="*/ 1 1773 45696"/>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600" b="1" dirty="0">
                <a:solidFill>
                  <a:srgbClr val="FF6600"/>
                </a:solidFill>
                <a:cs typeface="Arial" panose="020B0604020202020204" pitchFamily="34" charset="0"/>
              </a:rPr>
              <a:t>ESTRATEGIAS CONJUNTAS (FAMILIA Y CENTRO):</a:t>
            </a:r>
          </a:p>
        </p:txBody>
      </p:sp>
    </p:spTree>
    <p:extLst>
      <p:ext uri="{BB962C8B-B14F-4D97-AF65-F5344CB8AC3E}">
        <p14:creationId xmlns:p14="http://schemas.microsoft.com/office/powerpoint/2010/main" val="415004525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
            <a:extLst>
              <a:ext uri="{FF2B5EF4-FFF2-40B4-BE49-F238E27FC236}">
                <a16:creationId xmlns:a16="http://schemas.microsoft.com/office/drawing/2014/main" id="{B9BCB184-D46F-48FD-90DB-623D0D110E88}"/>
              </a:ext>
            </a:extLst>
          </p:cNvPr>
          <p:cNvSpPr>
            <a:spLocks noGrp="1" noChangeArrowheads="1"/>
          </p:cNvSpPr>
          <p:nvPr>
            <p:ph type="title" idx="4294967295"/>
          </p:nvPr>
        </p:nvSpPr>
        <p:spPr>
          <a:xfrm>
            <a:off x="754119" y="2754858"/>
            <a:ext cx="8356103" cy="3710987"/>
          </a:xfrm>
          <a:ln>
            <a:solidFill>
              <a:srgbClr val="F07F09"/>
            </a:solidFill>
          </a:ln>
        </p:spPr>
        <p:txBody>
          <a:bodyPr anchor="ctr"/>
          <a:lstStyle/>
          <a:p>
            <a:pPr algn="ctr" eaLnBrk="1">
              <a:lnSpc>
                <a:spcPct val="100000"/>
              </a:lnSpc>
              <a:buClr>
                <a:srgbClr val="F07F09"/>
              </a:buCl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s-ES" sz="2100" i="1" u="sng" dirty="0" err="1">
                <a:solidFill>
                  <a:srgbClr val="F07F09"/>
                </a:solidFill>
                <a:latin typeface="Arial" panose="020B0604020202020204" pitchFamily="34" charset="0"/>
                <a:cs typeface="Arial" panose="020B0604020202020204" pitchFamily="34" charset="0"/>
              </a:rPr>
              <a:t>Es</a:t>
            </a:r>
            <a:r>
              <a:rPr lang="en-GB" altLang="es-ES" sz="2100" i="1" u="sng" dirty="0">
                <a:solidFill>
                  <a:srgbClr val="F07F09"/>
                </a:solidFill>
                <a:latin typeface="Arial" panose="020B0604020202020204" pitchFamily="34" charset="0"/>
                <a:cs typeface="Arial" panose="020B0604020202020204" pitchFamily="34" charset="0"/>
              </a:rPr>
              <a:t> mucho </a:t>
            </a:r>
            <a:r>
              <a:rPr lang="en-GB" altLang="es-ES" sz="2100" i="1" u="sng" dirty="0" err="1">
                <a:solidFill>
                  <a:srgbClr val="F07F09"/>
                </a:solidFill>
                <a:latin typeface="Arial" panose="020B0604020202020204" pitchFamily="34" charset="0"/>
                <a:cs typeface="Arial" panose="020B0604020202020204" pitchFamily="34" charset="0"/>
              </a:rPr>
              <a:t>más</a:t>
            </a:r>
            <a:r>
              <a:rPr lang="en-GB" altLang="es-ES" sz="2100" i="1" u="sng" dirty="0">
                <a:solidFill>
                  <a:srgbClr val="F07F09"/>
                </a:solidFill>
                <a:latin typeface="Arial" panose="020B0604020202020204" pitchFamily="34" charset="0"/>
                <a:cs typeface="Arial" panose="020B0604020202020204" pitchFamily="34" charset="0"/>
              </a:rPr>
              <a:t> </a:t>
            </a:r>
            <a:r>
              <a:rPr lang="en-GB" altLang="es-ES" sz="2100" i="1" u="sng" dirty="0" err="1">
                <a:solidFill>
                  <a:srgbClr val="F07F09"/>
                </a:solidFill>
                <a:latin typeface="Arial" panose="020B0604020202020204" pitchFamily="34" charset="0"/>
                <a:cs typeface="Arial" panose="020B0604020202020204" pitchFamily="34" charset="0"/>
              </a:rPr>
              <a:t>importante</a:t>
            </a:r>
            <a:r>
              <a:rPr lang="en-GB" altLang="es-ES" sz="2100" i="1" u="sng" dirty="0">
                <a:solidFill>
                  <a:srgbClr val="F07F09"/>
                </a:solidFill>
                <a:latin typeface="Arial" panose="020B0604020202020204" pitchFamily="34" charset="0"/>
                <a:cs typeface="Arial" panose="020B0604020202020204" pitchFamily="34" charset="0"/>
              </a:rPr>
              <a:t> </a:t>
            </a:r>
            <a:r>
              <a:rPr lang="en-GB" altLang="es-ES" sz="2100" i="1" u="sng" dirty="0" err="1">
                <a:solidFill>
                  <a:srgbClr val="F07F09"/>
                </a:solidFill>
                <a:latin typeface="Arial" panose="020B0604020202020204" pitchFamily="34" charset="0"/>
                <a:cs typeface="Arial" panose="020B0604020202020204" pitchFamily="34" charset="0"/>
              </a:rPr>
              <a:t>valorar</a:t>
            </a:r>
            <a:r>
              <a:rPr lang="en-GB" altLang="es-ES" sz="2100" i="1" u="sng" dirty="0">
                <a:solidFill>
                  <a:srgbClr val="F07F09"/>
                </a:solidFill>
                <a:latin typeface="Arial" panose="020B0604020202020204" pitchFamily="34" charset="0"/>
                <a:cs typeface="Arial" panose="020B0604020202020204" pitchFamily="34" charset="0"/>
              </a:rPr>
              <a:t> el </a:t>
            </a:r>
            <a:r>
              <a:rPr lang="en-GB" altLang="es-ES" sz="2100" i="1" u="sng" dirty="0" err="1">
                <a:solidFill>
                  <a:srgbClr val="F07F09"/>
                </a:solidFill>
                <a:latin typeface="Arial" panose="020B0604020202020204" pitchFamily="34" charset="0"/>
                <a:cs typeface="Arial" panose="020B0604020202020204" pitchFamily="34" charset="0"/>
              </a:rPr>
              <a:t>esfuerzo</a:t>
            </a:r>
            <a:r>
              <a:rPr lang="en-GB" altLang="es-ES" sz="2100" i="1" u="sng" dirty="0">
                <a:solidFill>
                  <a:srgbClr val="F07F09"/>
                </a:solidFill>
                <a:latin typeface="Arial" panose="020B0604020202020204" pitchFamily="34" charset="0"/>
                <a:cs typeface="Arial" panose="020B0604020202020204" pitchFamily="34" charset="0"/>
              </a:rPr>
              <a:t> que el </a:t>
            </a:r>
            <a:r>
              <a:rPr lang="en-GB" altLang="es-ES" sz="2100" i="1" u="sng" dirty="0" err="1">
                <a:solidFill>
                  <a:srgbClr val="F07F09"/>
                </a:solidFill>
                <a:latin typeface="Arial" panose="020B0604020202020204" pitchFamily="34" charset="0"/>
                <a:cs typeface="Arial" panose="020B0604020202020204" pitchFamily="34" charset="0"/>
              </a:rPr>
              <a:t>producto</a:t>
            </a:r>
            <a:r>
              <a:rPr lang="en-GB" altLang="es-ES" sz="2100" i="1" u="sng" dirty="0">
                <a:solidFill>
                  <a:srgbClr val="F07F09"/>
                </a:solidFill>
                <a:latin typeface="Arial" panose="020B0604020202020204" pitchFamily="34" charset="0"/>
                <a:cs typeface="Arial" panose="020B0604020202020204" pitchFamily="34" charset="0"/>
              </a:rPr>
              <a:t> final</a:t>
            </a:r>
            <a:r>
              <a:rPr lang="en-GB" altLang="es-ES" sz="2100" i="1" dirty="0">
                <a:solidFill>
                  <a:srgbClr val="F07F09"/>
                </a:solidFill>
                <a:latin typeface="Arial" panose="020B0604020202020204" pitchFamily="34" charset="0"/>
                <a:cs typeface="Arial" panose="020B0604020202020204" pitchFamily="34" charset="0"/>
              </a:rPr>
              <a:t>. </a:t>
            </a:r>
            <a:br>
              <a:rPr lang="en-GB" altLang="es-ES" sz="2100" dirty="0">
                <a:solidFill>
                  <a:srgbClr val="000000"/>
                </a:solidFill>
                <a:latin typeface="Arial" panose="020B0604020202020204" pitchFamily="34" charset="0"/>
                <a:cs typeface="Arial" panose="020B0604020202020204" pitchFamily="34" charset="0"/>
              </a:rPr>
            </a:br>
            <a:br>
              <a:rPr lang="en-GB" altLang="es-ES" sz="2100" dirty="0">
                <a:latin typeface="Arial" panose="020B0604020202020204" pitchFamily="34" charset="0"/>
                <a:cs typeface="Arial" panose="020B0604020202020204" pitchFamily="34" charset="0"/>
              </a:rPr>
            </a:br>
            <a:r>
              <a:rPr lang="en-GB" altLang="es-ES" sz="2100" dirty="0">
                <a:solidFill>
                  <a:srgbClr val="000000"/>
                </a:solidFill>
                <a:latin typeface="Arial" panose="020B0604020202020204" pitchFamily="34" charset="0"/>
                <a:cs typeface="Arial" panose="020B0604020202020204" pitchFamily="34" charset="0"/>
              </a:rPr>
              <a:t>Nos </a:t>
            </a:r>
            <a:r>
              <a:rPr lang="en-GB" altLang="es-ES" sz="2100" dirty="0" err="1">
                <a:solidFill>
                  <a:srgbClr val="000000"/>
                </a:solidFill>
                <a:latin typeface="Arial" panose="020B0604020202020204" pitchFamily="34" charset="0"/>
                <a:cs typeface="Arial" panose="020B0604020202020204" pitchFamily="34" charset="0"/>
              </a:rPr>
              <a:t>centramos</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en</a:t>
            </a:r>
            <a:r>
              <a:rPr lang="en-GB" altLang="es-ES" sz="2100" dirty="0">
                <a:solidFill>
                  <a:srgbClr val="000000"/>
                </a:solidFill>
                <a:latin typeface="Arial" panose="020B0604020202020204" pitchFamily="34" charset="0"/>
                <a:cs typeface="Arial" panose="020B0604020202020204" pitchFamily="34" charset="0"/>
              </a:rPr>
              <a:t> el </a:t>
            </a:r>
            <a:r>
              <a:rPr lang="en-GB" altLang="es-ES" sz="2100" dirty="0" err="1">
                <a:solidFill>
                  <a:srgbClr val="F07F09"/>
                </a:solidFill>
                <a:latin typeface="Arial" panose="020B0604020202020204" pitchFamily="34" charset="0"/>
                <a:cs typeface="Arial" panose="020B0604020202020204" pitchFamily="34" charset="0"/>
              </a:rPr>
              <a:t>proceso</a:t>
            </a:r>
            <a:r>
              <a:rPr lang="en-GB" altLang="es-ES" sz="2100" dirty="0">
                <a:solidFill>
                  <a:srgbClr val="F07F09"/>
                </a:solidFill>
                <a:latin typeface="Arial" panose="020B0604020202020204" pitchFamily="34" charset="0"/>
                <a:cs typeface="Arial" panose="020B0604020202020204" pitchFamily="34" charset="0"/>
              </a:rPr>
              <a:t> de </a:t>
            </a:r>
            <a:r>
              <a:rPr lang="en-GB" altLang="es-ES" sz="2100" dirty="0" err="1">
                <a:solidFill>
                  <a:srgbClr val="F07F09"/>
                </a:solidFill>
                <a:latin typeface="Arial" panose="020B0604020202020204" pitchFamily="34" charset="0"/>
                <a:cs typeface="Arial" panose="020B0604020202020204" pitchFamily="34" charset="0"/>
              </a:rPr>
              <a:t>aprendizaje</a:t>
            </a:r>
            <a:r>
              <a:rPr lang="en-GB" altLang="es-ES" sz="2100" dirty="0">
                <a:solidFill>
                  <a:srgbClr val="F07F09"/>
                </a:solidFill>
                <a:latin typeface="Arial" panose="020B0604020202020204" pitchFamily="34" charset="0"/>
                <a:cs typeface="Arial" panose="020B0604020202020204" pitchFamily="34" charset="0"/>
              </a:rPr>
              <a:t> </a:t>
            </a:r>
            <a:r>
              <a:rPr lang="en-GB" altLang="es-ES" sz="2100" dirty="0">
                <a:solidFill>
                  <a:srgbClr val="000000"/>
                </a:solidFill>
                <a:latin typeface="Arial" panose="020B0604020202020204" pitchFamily="34" charset="0"/>
                <a:cs typeface="Arial" panose="020B0604020202020204" pitchFamily="34" charset="0"/>
              </a:rPr>
              <a:t>de </a:t>
            </a:r>
            <a:r>
              <a:rPr lang="en-GB" altLang="es-ES" sz="2100" dirty="0" err="1">
                <a:solidFill>
                  <a:srgbClr val="000000"/>
                </a:solidFill>
                <a:latin typeface="Arial" panose="020B0604020202020204" pitchFamily="34" charset="0"/>
                <a:cs typeface="Arial" panose="020B0604020202020204" pitchFamily="34" charset="0"/>
              </a:rPr>
              <a:t>los</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niños</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animando</a:t>
            </a:r>
            <a:r>
              <a:rPr lang="en-GB" altLang="es-ES" sz="2100" dirty="0">
                <a:solidFill>
                  <a:srgbClr val="000000"/>
                </a:solidFill>
                <a:latin typeface="Arial" panose="020B0604020202020204" pitchFamily="34" charset="0"/>
                <a:cs typeface="Arial" panose="020B0604020202020204" pitchFamily="34" charset="0"/>
              </a:rPr>
              <a:t> a </a:t>
            </a:r>
            <a:r>
              <a:rPr lang="en-GB" altLang="es-ES" sz="2100" dirty="0" err="1">
                <a:solidFill>
                  <a:srgbClr val="000000"/>
                </a:solidFill>
                <a:latin typeface="Arial" panose="020B0604020202020204" pitchFamily="34" charset="0"/>
                <a:cs typeface="Arial" panose="020B0604020202020204" pitchFamily="34" charset="0"/>
              </a:rPr>
              <a:t>esforzarse</a:t>
            </a:r>
            <a:r>
              <a:rPr lang="en-GB" altLang="es-ES" sz="2100" dirty="0">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premiando</a:t>
            </a:r>
            <a:r>
              <a:rPr lang="en-GB" altLang="es-ES" sz="2100" dirty="0">
                <a:solidFill>
                  <a:srgbClr val="000000"/>
                </a:solidFill>
                <a:latin typeface="Arial" panose="020B0604020202020204" pitchFamily="34" charset="0"/>
                <a:cs typeface="Arial" panose="020B0604020202020204" pitchFamily="34" charset="0"/>
              </a:rPr>
              <a:t> a </a:t>
            </a:r>
            <a:r>
              <a:rPr lang="en-GB" altLang="es-ES" sz="2100" dirty="0" err="1">
                <a:solidFill>
                  <a:srgbClr val="000000"/>
                </a:solidFill>
                <a:latin typeface="Arial" panose="020B0604020202020204" pitchFamily="34" charset="0"/>
                <a:cs typeface="Arial" panose="020B0604020202020204" pitchFamily="34" charset="0"/>
              </a:rPr>
              <a:t>los</a:t>
            </a:r>
            <a:r>
              <a:rPr lang="en-GB" altLang="es-ES" sz="2100" dirty="0">
                <a:solidFill>
                  <a:srgbClr val="000000"/>
                </a:solidFill>
                <a:latin typeface="Arial" panose="020B0604020202020204" pitchFamily="34" charset="0"/>
                <a:cs typeface="Arial" panose="020B0604020202020204" pitchFamily="34" charset="0"/>
              </a:rPr>
              <a:t> que se </a:t>
            </a:r>
            <a:r>
              <a:rPr lang="en-GB" altLang="es-ES" sz="2100" dirty="0" err="1">
                <a:solidFill>
                  <a:srgbClr val="000000"/>
                </a:solidFill>
                <a:latin typeface="Arial" panose="020B0604020202020204" pitchFamily="34" charset="0"/>
                <a:cs typeface="Arial" panose="020B0604020202020204" pitchFamily="34" charset="0"/>
              </a:rPr>
              <a:t>esfuerzan</a:t>
            </a:r>
            <a:r>
              <a:rPr lang="en-GB" altLang="es-ES" sz="2100" dirty="0">
                <a:solidFill>
                  <a:srgbClr val="000000"/>
                </a:solidFill>
                <a:latin typeface="Arial" panose="020B0604020202020204" pitchFamily="34" charset="0"/>
                <a:cs typeface="Arial" panose="020B0604020202020204" pitchFamily="34" charset="0"/>
              </a:rPr>
              <a:t> mucho y </a:t>
            </a:r>
            <a:r>
              <a:rPr lang="en-GB" altLang="es-ES" sz="2100" dirty="0" err="1">
                <a:solidFill>
                  <a:srgbClr val="000000"/>
                </a:solidFill>
                <a:latin typeface="Arial" panose="020B0604020202020204" pitchFamily="34" charset="0"/>
                <a:cs typeface="Arial" panose="020B0604020202020204" pitchFamily="34" charset="0"/>
              </a:rPr>
              <a:t>valorando</a:t>
            </a:r>
            <a:r>
              <a:rPr lang="en-GB" altLang="es-ES" sz="2100" dirty="0">
                <a:solidFill>
                  <a:srgbClr val="000000"/>
                </a:solidFill>
                <a:latin typeface="Arial" panose="020B0604020202020204" pitchFamily="34" charset="0"/>
                <a:cs typeface="Arial" panose="020B0604020202020204" pitchFamily="34" charset="0"/>
              </a:rPr>
              <a:t> el </a:t>
            </a:r>
            <a:r>
              <a:rPr lang="en-GB" altLang="es-ES" sz="2100" dirty="0" err="1">
                <a:solidFill>
                  <a:srgbClr val="000000"/>
                </a:solidFill>
                <a:latin typeface="Arial" panose="020B0604020202020204" pitchFamily="34" charset="0"/>
                <a:cs typeface="Arial" panose="020B0604020202020204" pitchFamily="34" charset="0"/>
              </a:rPr>
              <a:t>trabajo</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cooperativo</a:t>
            </a:r>
            <a:r>
              <a:rPr lang="en-GB" altLang="es-ES" sz="2100" dirty="0">
                <a:solidFill>
                  <a:srgbClr val="000000"/>
                </a:solidFill>
                <a:latin typeface="Arial" panose="020B0604020202020204" pitchFamily="34" charset="0"/>
                <a:cs typeface="Arial" panose="020B0604020202020204" pitchFamily="34" charset="0"/>
              </a:rPr>
              <a:t>: </a:t>
            </a:r>
            <a:br>
              <a:rPr lang="en-GB" altLang="es-ES" sz="2100" dirty="0">
                <a:latin typeface="Arial" panose="020B0604020202020204" pitchFamily="34" charset="0"/>
                <a:cs typeface="Arial" panose="020B0604020202020204" pitchFamily="34" charset="0"/>
              </a:rPr>
            </a:br>
            <a:r>
              <a:rPr lang="en-GB" altLang="es-ES" sz="2100" dirty="0">
                <a:latin typeface="Arial" panose="020B0604020202020204" pitchFamily="34" charset="0"/>
                <a:cs typeface="Arial" panose="020B0604020202020204" pitchFamily="34" charset="0"/>
              </a:rPr>
              <a:t>	</a:t>
            </a:r>
            <a:br>
              <a:rPr lang="en-GB" altLang="es-ES" sz="2100" dirty="0">
                <a:latin typeface="Arial" panose="020B0604020202020204" pitchFamily="34" charset="0"/>
                <a:cs typeface="Arial" panose="020B0604020202020204" pitchFamily="34" charset="0"/>
              </a:rPr>
            </a:br>
            <a:r>
              <a:rPr lang="en-GB" altLang="es-ES" sz="2100" dirty="0">
                <a:solidFill>
                  <a:srgbClr val="000000"/>
                </a:solidFill>
                <a:latin typeface="Arial" panose="020B0604020202020204" pitchFamily="34" charset="0"/>
                <a:cs typeface="Arial" panose="020B0604020202020204" pitchFamily="34" charset="0"/>
              </a:rPr>
              <a:t>“</a:t>
            </a:r>
            <a:r>
              <a:rPr lang="en-GB" altLang="es-ES" sz="2100" dirty="0" err="1">
                <a:solidFill>
                  <a:srgbClr val="000000"/>
                </a:solidFill>
                <a:latin typeface="Arial" panose="020B0604020202020204" pitchFamily="34" charset="0"/>
                <a:cs typeface="Arial" panose="020B0604020202020204" pitchFamily="34" charset="0"/>
              </a:rPr>
              <a:t>Estás</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muy</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concentrado</a:t>
            </a:r>
            <a:r>
              <a:rPr lang="en-GB" altLang="es-ES" sz="2100" dirty="0">
                <a:solidFill>
                  <a:srgbClr val="000000"/>
                </a:solidFill>
                <a:latin typeface="Arial" panose="020B0604020202020204" pitchFamily="34" charset="0"/>
                <a:cs typeface="Arial" panose="020B0604020202020204" pitchFamily="34" charset="0"/>
              </a:rPr>
              <a:t>, se nota que </a:t>
            </a:r>
            <a:r>
              <a:rPr lang="en-GB" altLang="es-ES" sz="2100" dirty="0" err="1">
                <a:solidFill>
                  <a:srgbClr val="000000"/>
                </a:solidFill>
                <a:latin typeface="Arial" panose="020B0604020202020204" pitchFamily="34" charset="0"/>
                <a:cs typeface="Arial" panose="020B0604020202020204" pitchFamily="34" charset="0"/>
              </a:rPr>
              <a:t>te</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estás</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esforzando</a:t>
            </a:r>
            <a:r>
              <a:rPr lang="en-GB" altLang="es-ES" sz="2100" dirty="0">
                <a:solidFill>
                  <a:srgbClr val="000000"/>
                </a:solidFill>
                <a:latin typeface="Arial" panose="020B0604020202020204" pitchFamily="34" charset="0"/>
                <a:cs typeface="Arial" panose="020B0604020202020204" pitchFamily="34" charset="0"/>
              </a:rPr>
              <a:t> mucho”.</a:t>
            </a:r>
            <a:br>
              <a:rPr lang="en-GB" altLang="es-ES" sz="2100" dirty="0">
                <a:latin typeface="Arial" panose="020B0604020202020204" pitchFamily="34" charset="0"/>
                <a:cs typeface="Arial" panose="020B0604020202020204" pitchFamily="34" charset="0"/>
              </a:rPr>
            </a:br>
            <a:r>
              <a:rPr lang="en-GB" altLang="es-ES" sz="2100" dirty="0">
                <a:solidFill>
                  <a:srgbClr val="000000"/>
                </a:solidFill>
                <a:latin typeface="Arial" panose="020B0604020202020204" pitchFamily="34" charset="0"/>
                <a:cs typeface="Arial" panose="020B0604020202020204" pitchFamily="34" charset="0"/>
              </a:rPr>
              <a:t>“</a:t>
            </a:r>
            <a:r>
              <a:rPr lang="en-GB" altLang="es-ES" sz="2100" dirty="0" err="1">
                <a:solidFill>
                  <a:srgbClr val="000000"/>
                </a:solidFill>
                <a:latin typeface="Arial" panose="020B0604020202020204" pitchFamily="34" charset="0"/>
                <a:cs typeface="Arial" panose="020B0604020202020204" pitchFamily="34" charset="0"/>
              </a:rPr>
              <a:t>Te</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estás</a:t>
            </a:r>
            <a:r>
              <a:rPr lang="en-GB" altLang="es-ES" sz="2100" dirty="0">
                <a:solidFill>
                  <a:srgbClr val="000000"/>
                </a:solidFill>
                <a:latin typeface="Arial" panose="020B0604020202020204" pitchFamily="34" charset="0"/>
                <a:cs typeface="Arial" panose="020B0604020202020204" pitchFamily="34" charset="0"/>
              </a:rPr>
              <a:t> </a:t>
            </a:r>
            <a:r>
              <a:rPr lang="en-GB" altLang="es-ES" sz="2100" dirty="0" err="1">
                <a:solidFill>
                  <a:srgbClr val="000000"/>
                </a:solidFill>
                <a:latin typeface="Arial" panose="020B0604020202020204" pitchFamily="34" charset="0"/>
                <a:cs typeface="Arial" panose="020B0604020202020204" pitchFamily="34" charset="0"/>
              </a:rPr>
              <a:t>esforzando</a:t>
            </a:r>
            <a:r>
              <a:rPr lang="en-GB" altLang="es-ES" sz="2100" dirty="0">
                <a:solidFill>
                  <a:srgbClr val="000000"/>
                </a:solidFill>
                <a:latin typeface="Arial" panose="020B0604020202020204" pitchFamily="34" charset="0"/>
                <a:cs typeface="Arial" panose="020B0604020202020204" pitchFamily="34" charset="0"/>
              </a:rPr>
              <a:t>, vas a </a:t>
            </a:r>
            <a:r>
              <a:rPr lang="en-GB" altLang="es-ES" sz="2100" dirty="0" err="1">
                <a:solidFill>
                  <a:srgbClr val="000000"/>
                </a:solidFill>
                <a:latin typeface="Arial" panose="020B0604020202020204" pitchFamily="34" charset="0"/>
                <a:cs typeface="Arial" panose="020B0604020202020204" pitchFamily="34" charset="0"/>
              </a:rPr>
              <a:t>aprender</a:t>
            </a:r>
            <a:r>
              <a:rPr lang="en-GB" altLang="es-ES" sz="2100" dirty="0">
                <a:solidFill>
                  <a:srgbClr val="000000"/>
                </a:solidFill>
                <a:latin typeface="Arial" panose="020B0604020202020204" pitchFamily="34" charset="0"/>
                <a:cs typeface="Arial" panose="020B0604020202020204" pitchFamily="34" charset="0"/>
              </a:rPr>
              <a:t> un </a:t>
            </a:r>
            <a:r>
              <a:rPr lang="en-GB" altLang="es-ES" sz="2100" dirty="0" err="1">
                <a:solidFill>
                  <a:srgbClr val="000000"/>
                </a:solidFill>
                <a:latin typeface="Arial" panose="020B0604020202020204" pitchFamily="34" charset="0"/>
                <a:cs typeface="Arial" panose="020B0604020202020204" pitchFamily="34" charset="0"/>
              </a:rPr>
              <a:t>montón</a:t>
            </a:r>
            <a:r>
              <a:rPr lang="en-GB" altLang="es-ES" sz="2100" dirty="0">
                <a:solidFill>
                  <a:srgbClr val="000000"/>
                </a:solidFill>
                <a:latin typeface="Arial" panose="020B0604020202020204" pitchFamily="34" charset="0"/>
                <a:cs typeface="Arial" panose="020B0604020202020204" pitchFamily="34" charset="0"/>
              </a:rPr>
              <a:t>”.</a:t>
            </a:r>
            <a:br>
              <a:rPr lang="en-GB" altLang="es-ES" sz="2100" dirty="0">
                <a:solidFill>
                  <a:srgbClr val="000000"/>
                </a:solidFill>
                <a:latin typeface="Arial" panose="020B0604020202020204" pitchFamily="34" charset="0"/>
                <a:cs typeface="Arial" panose="020B0604020202020204" pitchFamily="34" charset="0"/>
              </a:rPr>
            </a:br>
            <a:r>
              <a:rPr lang="en-GB" altLang="es-ES" sz="2100" dirty="0">
                <a:latin typeface="Arial" panose="020B0604020202020204" pitchFamily="34" charset="0"/>
                <a:cs typeface="Arial" panose="020B0604020202020204" pitchFamily="34" charset="0"/>
              </a:rPr>
              <a:t>“Vas genial, ¡</a:t>
            </a:r>
            <a:r>
              <a:rPr lang="en-GB" altLang="es-ES" sz="2100" dirty="0" err="1">
                <a:latin typeface="Arial" panose="020B0604020202020204" pitchFamily="34" charset="0"/>
                <a:cs typeface="Arial" panose="020B0604020202020204" pitchFamily="34" charset="0"/>
              </a:rPr>
              <a:t>ánimo</a:t>
            </a:r>
            <a:r>
              <a:rPr lang="en-GB" altLang="es-ES" sz="2100" dirty="0">
                <a:latin typeface="Arial" panose="020B0604020202020204" pitchFamily="34" charset="0"/>
                <a:cs typeface="Arial" panose="020B0604020202020204" pitchFamily="34" charset="0"/>
              </a:rPr>
              <a:t> que </a:t>
            </a:r>
            <a:r>
              <a:rPr lang="en-GB" altLang="es-ES" sz="2100" dirty="0" err="1">
                <a:latin typeface="Arial" panose="020B0604020202020204" pitchFamily="34" charset="0"/>
                <a:cs typeface="Arial" panose="020B0604020202020204" pitchFamily="34" charset="0"/>
              </a:rPr>
              <a:t>ya</a:t>
            </a:r>
            <a:r>
              <a:rPr lang="en-GB" altLang="es-ES" sz="2100" dirty="0">
                <a:latin typeface="Arial" panose="020B0604020202020204" pitchFamily="34" charset="0"/>
                <a:cs typeface="Arial" panose="020B0604020202020204" pitchFamily="34" charset="0"/>
              </a:rPr>
              <a:t> lo </a:t>
            </a:r>
            <a:r>
              <a:rPr lang="en-GB" altLang="es-ES" sz="2100" dirty="0" err="1">
                <a:latin typeface="Arial" panose="020B0604020202020204" pitchFamily="34" charset="0"/>
                <a:cs typeface="Arial" panose="020B0604020202020204" pitchFamily="34" charset="0"/>
              </a:rPr>
              <a:t>tienes</a:t>
            </a:r>
            <a:r>
              <a:rPr lang="en-GB" altLang="es-ES" sz="2100" dirty="0">
                <a:latin typeface="Arial" panose="020B0604020202020204" pitchFamily="34" charset="0"/>
                <a:cs typeface="Arial" panose="020B0604020202020204" pitchFamily="34" charset="0"/>
              </a:rPr>
              <a:t>!”</a:t>
            </a:r>
            <a:endParaRPr lang="en-GB" altLang="es-ES" sz="2100" dirty="0">
              <a:solidFill>
                <a:srgbClr val="000000"/>
              </a:solidFill>
              <a:latin typeface="Arial" panose="020B0604020202020204" pitchFamily="34" charset="0"/>
              <a:cs typeface="Arial" panose="020B0604020202020204" pitchFamily="34" charset="0"/>
            </a:endParaRPr>
          </a:p>
        </p:txBody>
      </p:sp>
      <p:sp>
        <p:nvSpPr>
          <p:cNvPr id="7" name="Rectangle 2">
            <a:extLst>
              <a:ext uri="{FF2B5EF4-FFF2-40B4-BE49-F238E27FC236}">
                <a16:creationId xmlns:a16="http://schemas.microsoft.com/office/drawing/2014/main" id="{C6776D53-2449-42D5-B631-AF246BC075D3}"/>
              </a:ext>
            </a:extLst>
          </p:cNvPr>
          <p:cNvSpPr>
            <a:spLocks noChangeArrowheads="1"/>
          </p:cNvSpPr>
          <p:nvPr/>
        </p:nvSpPr>
        <p:spPr bwMode="auto">
          <a:xfrm>
            <a:off x="860425" y="476250"/>
            <a:ext cx="7416800" cy="583321"/>
          </a:xfrm>
          <a:prstGeom prst="rect">
            <a:avLst/>
          </a:prstGeom>
          <a:noFill/>
          <a:ln>
            <a:noFill/>
          </a:ln>
          <a:effec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defRPr/>
            </a:pPr>
            <a:r>
              <a:rPr lang="es-ES" altLang="es-ES" sz="3200" b="1" dirty="0">
                <a:solidFill>
                  <a:srgbClr val="FF6600"/>
                </a:solidFill>
                <a:latin typeface="+mj-lt"/>
              </a:rPr>
              <a:t>PROPUESTAS PARA LA REFLEXIÓN</a:t>
            </a:r>
          </a:p>
        </p:txBody>
      </p:sp>
      <p:sp>
        <p:nvSpPr>
          <p:cNvPr id="9" name="CuadroTexto 8"/>
          <p:cNvSpPr txBox="1"/>
          <p:nvPr/>
        </p:nvSpPr>
        <p:spPr>
          <a:xfrm>
            <a:off x="754119" y="1401624"/>
            <a:ext cx="4899720" cy="1107996"/>
          </a:xfrm>
          <a:prstGeom prst="rect">
            <a:avLst/>
          </a:prstGeom>
          <a:noFill/>
        </p:spPr>
        <p:txBody>
          <a:bodyPr wrap="square" rtlCol="0">
            <a:spAutoFit/>
          </a:bodyPr>
          <a:lstStyle/>
          <a:p>
            <a:br>
              <a:rPr lang="en-GB" altLang="es-ES" sz="2200" dirty="0">
                <a:solidFill>
                  <a:srgbClr val="F07F09"/>
                </a:solidFill>
              </a:rPr>
            </a:br>
            <a:r>
              <a:rPr lang="en-GB" altLang="es-ES" sz="2200" b="1" dirty="0">
                <a:solidFill>
                  <a:srgbClr val="F07F09"/>
                </a:solidFill>
              </a:rPr>
              <a:t>2. La </a:t>
            </a:r>
            <a:r>
              <a:rPr lang="en-GB" altLang="es-ES" sz="2200" b="1" dirty="0" err="1">
                <a:solidFill>
                  <a:srgbClr val="F07F09"/>
                </a:solidFill>
              </a:rPr>
              <a:t>valoración</a:t>
            </a:r>
            <a:r>
              <a:rPr lang="en-GB" altLang="es-ES" sz="2200" b="1" dirty="0">
                <a:solidFill>
                  <a:srgbClr val="F07F09"/>
                </a:solidFill>
              </a:rPr>
              <a:t> del </a:t>
            </a:r>
            <a:r>
              <a:rPr lang="en-GB" altLang="es-ES" sz="2200" b="1" dirty="0" err="1">
                <a:solidFill>
                  <a:srgbClr val="F07F09"/>
                </a:solidFill>
              </a:rPr>
              <a:t>esfuerzo</a:t>
            </a:r>
            <a:br>
              <a:rPr lang="en-GB" altLang="es-ES" sz="2200" b="1" dirty="0">
                <a:solidFill>
                  <a:srgbClr val="F07F09"/>
                </a:solidFill>
              </a:rPr>
            </a:br>
            <a:endParaRPr lang="es-ES" sz="2200" dirty="0">
              <a:solidFill>
                <a:srgbClr val="F07F09"/>
              </a:solidFill>
            </a:endParaRPr>
          </a:p>
        </p:txBody>
      </p:sp>
      <p:pic>
        <p:nvPicPr>
          <p:cNvPr id="1026" name="Picture 2" descr="Niño y niña tirando de una cuerda y jugando tira y afloja en el parque Foto gra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590" y="960350"/>
            <a:ext cx="2482329" cy="16535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Rectángulo 2"/>
          <p:cNvSpPr/>
          <p:nvPr/>
        </p:nvSpPr>
        <p:spPr>
          <a:xfrm>
            <a:off x="6336254" y="2215676"/>
            <a:ext cx="2501000" cy="338554"/>
          </a:xfrm>
          <a:prstGeom prst="rect">
            <a:avLst/>
          </a:prstGeom>
        </p:spPr>
        <p:txBody>
          <a:bodyPr wrap="square">
            <a:spAutoFit/>
          </a:bodyPr>
          <a:lstStyle/>
          <a:p>
            <a:r>
              <a:rPr lang="es-ES" sz="800" dirty="0"/>
              <a:t>&lt;a </a:t>
            </a:r>
            <a:r>
              <a:rPr lang="es-ES" sz="800" dirty="0" err="1"/>
              <a:t>href</a:t>
            </a:r>
            <a:r>
              <a:rPr lang="es-ES" sz="800" dirty="0"/>
              <a:t>="https://www.freepik.es/fotos/ninos"&gt;Foto de Niños creado por </a:t>
            </a:r>
            <a:r>
              <a:rPr lang="es-ES" sz="800" dirty="0" err="1"/>
              <a:t>standret</a:t>
            </a:r>
            <a:r>
              <a:rPr lang="es-ES" sz="800" dirty="0"/>
              <a:t> - www.freepik.es&lt;/a&gt;</a:t>
            </a:r>
          </a:p>
        </p:txBody>
      </p:sp>
    </p:spTree>
    <p:extLst>
      <p:ext uri="{BB962C8B-B14F-4D97-AF65-F5344CB8AC3E}">
        <p14:creationId xmlns:p14="http://schemas.microsoft.com/office/powerpoint/2010/main" val="40424505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27665A2F-3D50-48FA-B491-C51874F49214}"/>
              </a:ext>
            </a:extLst>
          </p:cNvPr>
          <p:cNvSpPr/>
          <p:nvPr/>
        </p:nvSpPr>
        <p:spPr>
          <a:xfrm>
            <a:off x="809625" y="1997839"/>
            <a:ext cx="7308574" cy="2031325"/>
          </a:xfrm>
          <a:prstGeom prst="rect">
            <a:avLst/>
          </a:prstGeom>
        </p:spPr>
        <p:txBody>
          <a:bodyPr wrap="square">
            <a:spAutoFit/>
          </a:bodyPr>
          <a:lstStyle/>
          <a:p>
            <a:pPr algn="just">
              <a:buClrTx/>
              <a:buFontTx/>
              <a:buNone/>
            </a:pPr>
            <a:r>
              <a:rPr lang="es-ES" altLang="es-ES" b="1" dirty="0">
                <a:solidFill>
                  <a:srgbClr val="FF6600"/>
                </a:solidFill>
                <a:latin typeface="Arial" panose="020B0604020202020204" pitchFamily="34" charset="0"/>
                <a:cs typeface="Arial" panose="020B0604020202020204" pitchFamily="34" charset="0"/>
              </a:rPr>
              <a:t>-Hacer un listado de todos los trabajos a entregar y fechas de exámenes</a:t>
            </a:r>
            <a:r>
              <a:rPr lang="es-ES" altLang="es-ES" b="1" dirty="0">
                <a:solidFill>
                  <a:srgbClr val="000000"/>
                </a:solidFill>
                <a:latin typeface="Arial" panose="020B0604020202020204" pitchFamily="34" charset="0"/>
                <a:cs typeface="Arial" panose="020B0604020202020204" pitchFamily="34" charset="0"/>
              </a:rPr>
              <a:t>. </a:t>
            </a:r>
            <a:r>
              <a:rPr lang="es-ES" altLang="es-ES" dirty="0">
                <a:solidFill>
                  <a:srgbClr val="000000"/>
                </a:solidFill>
                <a:latin typeface="Arial" panose="020B0604020202020204" pitchFamily="34" charset="0"/>
                <a:cs typeface="Arial" panose="020B0604020202020204" pitchFamily="34" charset="0"/>
              </a:rPr>
              <a:t>Anotarlas en un calendario visible y organizar el trabajo en plazos.</a:t>
            </a:r>
          </a:p>
          <a:p>
            <a:pPr algn="just">
              <a:buClrTx/>
              <a:buFontTx/>
              <a:buNone/>
            </a:pPr>
            <a:endParaRPr lang="es-ES" altLang="es-ES" dirty="0">
              <a:solidFill>
                <a:srgbClr val="000000"/>
              </a:solidFill>
              <a:latin typeface="Arial" panose="020B0604020202020204" pitchFamily="34" charset="0"/>
              <a:cs typeface="Arial" panose="020B0604020202020204" pitchFamily="34" charset="0"/>
            </a:endParaRPr>
          </a:p>
          <a:p>
            <a:pPr algn="just">
              <a:buClrTx/>
              <a:buFontTx/>
              <a:buNone/>
            </a:pPr>
            <a:r>
              <a:rPr lang="es-ES" altLang="es-ES" b="1" dirty="0">
                <a:solidFill>
                  <a:srgbClr val="FF6600"/>
                </a:solidFill>
                <a:latin typeface="Arial" panose="020B0604020202020204" pitchFamily="34" charset="0"/>
                <a:cs typeface="Arial" panose="020B0604020202020204" pitchFamily="34" charset="0"/>
              </a:rPr>
              <a:t>-Ayudarle a priorizar las actividades</a:t>
            </a:r>
            <a:r>
              <a:rPr lang="es-ES" altLang="es-ES" dirty="0">
                <a:solidFill>
                  <a:srgbClr val="FF6600"/>
                </a:solidFill>
                <a:latin typeface="Arial" panose="020B0604020202020204" pitchFamily="34" charset="0"/>
                <a:cs typeface="Arial" panose="020B0604020202020204" pitchFamily="34" charset="0"/>
              </a:rPr>
              <a:t>. </a:t>
            </a:r>
            <a:r>
              <a:rPr lang="es-ES" altLang="es-ES" dirty="0">
                <a:solidFill>
                  <a:srgbClr val="000000"/>
                </a:solidFill>
                <a:latin typeface="Arial" panose="020B0604020202020204" pitchFamily="34" charset="0"/>
                <a:cs typeface="Arial" panose="020B0604020202020204" pitchFamily="34" charset="0"/>
              </a:rPr>
              <a:t>Ordenando lo que debe hacer según su importancia (ayudarle a reflexionar sobre la importancia de cada actividad).</a:t>
            </a:r>
          </a:p>
        </p:txBody>
      </p:sp>
      <p:sp>
        <p:nvSpPr>
          <p:cNvPr id="4" name="Text Box 3">
            <a:extLst>
              <a:ext uri="{FF2B5EF4-FFF2-40B4-BE49-F238E27FC236}">
                <a16:creationId xmlns:a16="http://schemas.microsoft.com/office/drawing/2014/main" id="{ABF9D279-537E-46FB-8CFC-614859BCE813}"/>
              </a:ext>
            </a:extLst>
          </p:cNvPr>
          <p:cNvSpPr txBox="1">
            <a:spLocks noChangeArrowheads="1"/>
          </p:cNvSpPr>
          <p:nvPr/>
        </p:nvSpPr>
        <p:spPr bwMode="auto">
          <a:xfrm>
            <a:off x="563216" y="1118118"/>
            <a:ext cx="5559287" cy="550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buClrTx/>
              <a:buFontTx/>
              <a:buNone/>
            </a:pPr>
            <a:r>
              <a:rPr lang="es-ES" altLang="es-ES" sz="2000" b="1" dirty="0">
                <a:solidFill>
                  <a:srgbClr val="FF6600"/>
                </a:solidFill>
              </a:rPr>
              <a:t>2. AYUDA AL ESTUDIO </a:t>
            </a:r>
            <a:endParaRPr lang="es-ES" altLang="es-ES" sz="2000" dirty="0">
              <a:solidFill>
                <a:srgbClr val="FF6600"/>
              </a:solidFill>
            </a:endParaRPr>
          </a:p>
          <a:p>
            <a:pPr>
              <a:buClrTx/>
              <a:buFontTx/>
              <a:buNone/>
            </a:pPr>
            <a:endParaRPr lang="es-ES" altLang="es-ES" sz="2000" dirty="0">
              <a:solidFill>
                <a:srgbClr val="FF6600"/>
              </a:solidFill>
            </a:endParaRPr>
          </a:p>
        </p:txBody>
      </p:sp>
      <p:pic>
        <p:nvPicPr>
          <p:cNvPr id="2050" name="Picture 2" descr="Agenda, Notebook, Libros, Cita, Estudiante, Escritorio">
            <a:extLst>
              <a:ext uri="{FF2B5EF4-FFF2-40B4-BE49-F238E27FC236}">
                <a16:creationId xmlns:a16="http://schemas.microsoft.com/office/drawing/2014/main" id="{E349A0EA-7A19-45E3-B87E-425D9D7C810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609105" y="4358023"/>
            <a:ext cx="3216842" cy="21445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9EFB6409-7D50-4F80-8D24-D7E7165C849F}"/>
              </a:ext>
            </a:extLst>
          </p:cNvPr>
          <p:cNvSpPr/>
          <p:nvPr/>
        </p:nvSpPr>
        <p:spPr>
          <a:xfrm>
            <a:off x="809625" y="4176725"/>
            <a:ext cx="4572000" cy="1200329"/>
          </a:xfrm>
          <a:prstGeom prst="rect">
            <a:avLst/>
          </a:prstGeom>
        </p:spPr>
        <p:txBody>
          <a:bodyPr>
            <a:spAutoFit/>
          </a:bodyPr>
          <a:lstStyle/>
          <a:p>
            <a:pPr algn="just">
              <a:buClrTx/>
              <a:buFontTx/>
              <a:buNone/>
            </a:pPr>
            <a:endParaRPr lang="es-ES" altLang="es-ES" dirty="0">
              <a:solidFill>
                <a:srgbClr val="000000"/>
              </a:solidFill>
              <a:latin typeface="Arial" panose="020B0604020202020204" pitchFamily="34" charset="0"/>
              <a:cs typeface="Arial" panose="020B0604020202020204" pitchFamily="34" charset="0"/>
            </a:endParaRPr>
          </a:p>
          <a:p>
            <a:pPr algn="just">
              <a:buClrTx/>
              <a:buFontTx/>
              <a:buNone/>
            </a:pPr>
            <a:r>
              <a:rPr lang="es-ES" altLang="es-ES" b="1" dirty="0">
                <a:solidFill>
                  <a:srgbClr val="FF6600"/>
                </a:solidFill>
                <a:latin typeface="Arial" panose="020B0604020202020204" pitchFamily="34" charset="0"/>
                <a:cs typeface="Arial" panose="020B0604020202020204" pitchFamily="34" charset="0"/>
              </a:rPr>
              <a:t>- Revisar la agenda </a:t>
            </a:r>
            <a:r>
              <a:rPr lang="es-ES" altLang="es-ES" dirty="0">
                <a:solidFill>
                  <a:srgbClr val="000000"/>
                </a:solidFill>
                <a:latin typeface="Arial" panose="020B0604020202020204" pitchFamily="34" charset="0"/>
                <a:cs typeface="Arial" panose="020B0604020202020204" pitchFamily="34" charset="0"/>
              </a:rPr>
              <a:t>para anotar positiva o negativamente en el Contrato según las indicaciones del profesorado.</a:t>
            </a:r>
          </a:p>
        </p:txBody>
      </p:sp>
      <p:sp>
        <p:nvSpPr>
          <p:cNvPr id="7" name="AutoShape 2">
            <a:extLst>
              <a:ext uri="{FF2B5EF4-FFF2-40B4-BE49-F238E27FC236}">
                <a16:creationId xmlns:a16="http://schemas.microsoft.com/office/drawing/2014/main" id="{2DBA8973-16BF-4521-9BDD-1D57AEE25BAA}"/>
              </a:ext>
            </a:extLst>
          </p:cNvPr>
          <p:cNvSpPr>
            <a:spLocks noChangeArrowheads="1"/>
          </p:cNvSpPr>
          <p:nvPr/>
        </p:nvSpPr>
        <p:spPr bwMode="auto">
          <a:xfrm>
            <a:off x="251520" y="252413"/>
            <a:ext cx="8316218" cy="723900"/>
          </a:xfrm>
          <a:custGeom>
            <a:avLst/>
            <a:gdLst>
              <a:gd name="G0" fmla="+- 21599 0 0"/>
              <a:gd name="G1" fmla="+- 1 0 0"/>
              <a:gd name="G2" fmla="+- 2 0 0"/>
              <a:gd name="G3" fmla="*/ 1 1773 45696"/>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600" b="1" dirty="0">
                <a:solidFill>
                  <a:srgbClr val="FF6600"/>
                </a:solidFill>
                <a:cs typeface="Arial" panose="020B0604020202020204" pitchFamily="34" charset="0"/>
              </a:rPr>
              <a:t>ESTRATEGIAS CONJUNTAS (FAMILIA Y CENTRO):</a:t>
            </a:r>
          </a:p>
        </p:txBody>
      </p:sp>
    </p:spTree>
    <p:extLst>
      <p:ext uri="{BB962C8B-B14F-4D97-AF65-F5344CB8AC3E}">
        <p14:creationId xmlns:p14="http://schemas.microsoft.com/office/powerpoint/2010/main" val="80174937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4EB1248D-DC1C-418C-B957-120543029BDF}"/>
              </a:ext>
            </a:extLst>
          </p:cNvPr>
          <p:cNvSpPr>
            <a:spLocks noChangeArrowheads="1"/>
          </p:cNvSpPr>
          <p:nvPr/>
        </p:nvSpPr>
        <p:spPr bwMode="auto">
          <a:xfrm>
            <a:off x="827584" y="462277"/>
            <a:ext cx="7416800" cy="583321"/>
          </a:xfrm>
          <a:prstGeom prst="rect">
            <a:avLst/>
          </a:prstGeom>
          <a:noFill/>
          <a:ln>
            <a:noFill/>
          </a:ln>
          <a:effec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defRPr/>
            </a:pPr>
            <a:r>
              <a:rPr lang="es-ES" altLang="es-ES" sz="3200" b="1" dirty="0">
                <a:solidFill>
                  <a:srgbClr val="FF6600"/>
                </a:solidFill>
                <a:latin typeface="+mj-lt"/>
              </a:rPr>
              <a:t>PROPUESTAS PARA LA REFLEXIÓN</a:t>
            </a:r>
          </a:p>
        </p:txBody>
      </p:sp>
      <p:pic>
        <p:nvPicPr>
          <p:cNvPr id="2050" name="Picture 2" descr="Niños en la clase con sus manos levantadas Foto gra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2014" y="3068960"/>
            <a:ext cx="2410321" cy="16055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ángulo 1"/>
          <p:cNvSpPr/>
          <p:nvPr/>
        </p:nvSpPr>
        <p:spPr>
          <a:xfrm>
            <a:off x="6367079" y="4336003"/>
            <a:ext cx="2600189" cy="338554"/>
          </a:xfrm>
          <a:prstGeom prst="rect">
            <a:avLst/>
          </a:prstGeom>
        </p:spPr>
        <p:txBody>
          <a:bodyPr wrap="square">
            <a:spAutoFit/>
          </a:bodyPr>
          <a:lstStyle/>
          <a:p>
            <a:r>
              <a:rPr lang="es-ES" sz="800" dirty="0"/>
              <a:t>&lt;a </a:t>
            </a:r>
            <a:r>
              <a:rPr lang="es-ES" sz="800" dirty="0" err="1"/>
              <a:t>href</a:t>
            </a:r>
            <a:r>
              <a:rPr lang="es-ES" sz="800" dirty="0"/>
              <a:t>="https://www.freepik.es/fotos/fondo"&gt;Foto de Fondo creado por </a:t>
            </a:r>
            <a:r>
              <a:rPr lang="es-ES" sz="800" dirty="0" err="1"/>
              <a:t>pressfoto</a:t>
            </a:r>
            <a:r>
              <a:rPr lang="es-ES" sz="800" dirty="0"/>
              <a:t> - www.freepik.es&lt;/a&gt;</a:t>
            </a:r>
          </a:p>
        </p:txBody>
      </p:sp>
      <p:sp>
        <p:nvSpPr>
          <p:cNvPr id="3" name="CuadroTexto 2"/>
          <p:cNvSpPr txBox="1"/>
          <p:nvPr/>
        </p:nvSpPr>
        <p:spPr>
          <a:xfrm>
            <a:off x="477844" y="1118952"/>
            <a:ext cx="5875881" cy="4893647"/>
          </a:xfrm>
          <a:prstGeom prst="rect">
            <a:avLst/>
          </a:prstGeom>
          <a:noFill/>
        </p:spPr>
        <p:txBody>
          <a:bodyPr wrap="square" rtlCol="0">
            <a:spAutoFit/>
          </a:bodyPr>
          <a:lstStyle/>
          <a:p>
            <a:pPr algn="just">
              <a:lnSpc>
                <a:spcPct val="150000"/>
              </a:lnSpc>
            </a:pPr>
            <a:r>
              <a:rPr lang="en-GB" altLang="es-ES" sz="2400" b="1" dirty="0">
                <a:solidFill>
                  <a:srgbClr val="F07F09"/>
                </a:solidFill>
                <a:ea typeface="Microsoft YaHei"/>
                <a:cs typeface="Arial" panose="020B0604020202020204" pitchFamily="34" charset="0"/>
              </a:rPr>
              <a:t>3. </a:t>
            </a:r>
            <a:r>
              <a:rPr lang="en-GB" altLang="es-ES" sz="2400" b="1" dirty="0" err="1">
                <a:solidFill>
                  <a:srgbClr val="F07F09"/>
                </a:solidFill>
                <a:ea typeface="Microsoft YaHei"/>
                <a:cs typeface="Arial" panose="020B0604020202020204" pitchFamily="34" charset="0"/>
              </a:rPr>
              <a:t>Mantener</a:t>
            </a:r>
            <a:r>
              <a:rPr lang="en-GB" altLang="es-ES" sz="2400" b="1" dirty="0">
                <a:solidFill>
                  <a:srgbClr val="F07F09"/>
                </a:solidFill>
                <a:ea typeface="Microsoft YaHei"/>
                <a:cs typeface="Arial" panose="020B0604020202020204" pitchFamily="34" charset="0"/>
              </a:rPr>
              <a:t> a </a:t>
            </a:r>
            <a:r>
              <a:rPr lang="en-GB" altLang="es-ES" sz="2400" b="1" dirty="0" err="1">
                <a:solidFill>
                  <a:srgbClr val="F07F09"/>
                </a:solidFill>
                <a:ea typeface="Microsoft YaHei"/>
                <a:cs typeface="Arial" panose="020B0604020202020204" pitchFamily="34" charset="0"/>
              </a:rPr>
              <a:t>los</a:t>
            </a:r>
            <a:r>
              <a:rPr lang="en-GB" altLang="es-ES" sz="2400" b="1" dirty="0">
                <a:solidFill>
                  <a:srgbClr val="F07F09"/>
                </a:solidFill>
                <a:ea typeface="Microsoft YaHei"/>
                <a:cs typeface="Arial" panose="020B0604020202020204" pitchFamily="34" charset="0"/>
              </a:rPr>
              <a:t> </a:t>
            </a:r>
            <a:r>
              <a:rPr lang="en-GB" altLang="es-ES" sz="2400" b="1" dirty="0" err="1">
                <a:solidFill>
                  <a:srgbClr val="F07F09"/>
                </a:solidFill>
                <a:ea typeface="Microsoft YaHei"/>
                <a:cs typeface="Arial" panose="020B0604020202020204" pitchFamily="34" charset="0"/>
              </a:rPr>
              <a:t>niños</a:t>
            </a:r>
            <a:r>
              <a:rPr lang="en-GB" altLang="es-ES" sz="2400" b="1" dirty="0">
                <a:solidFill>
                  <a:srgbClr val="F07F09"/>
                </a:solidFill>
                <a:ea typeface="Microsoft YaHei"/>
                <a:cs typeface="Arial" panose="020B0604020202020204" pitchFamily="34" charset="0"/>
              </a:rPr>
              <a:t> </a:t>
            </a:r>
            <a:r>
              <a:rPr lang="en-GB" altLang="es-ES" sz="2400" b="1" dirty="0" err="1">
                <a:solidFill>
                  <a:srgbClr val="F07F09"/>
                </a:solidFill>
                <a:ea typeface="Microsoft YaHei"/>
                <a:cs typeface="Arial" panose="020B0604020202020204" pitchFamily="34" charset="0"/>
              </a:rPr>
              <a:t>implicados</a:t>
            </a:r>
            <a:br>
              <a:rPr lang="en-GB" altLang="es-ES" sz="2400" b="1" dirty="0">
                <a:solidFill>
                  <a:srgbClr val="000000"/>
                </a:solidFill>
                <a:ea typeface="Microsoft YaHei"/>
                <a:cs typeface="Arial" panose="020B0604020202020204" pitchFamily="34" charset="0"/>
              </a:rPr>
            </a:br>
            <a:r>
              <a:rPr lang="en-GB" altLang="es-ES" sz="2000" dirty="0">
                <a:solidFill>
                  <a:srgbClr val="000000"/>
                </a:solidFill>
                <a:ea typeface="Microsoft YaHei"/>
                <a:cs typeface="Arial" panose="020B0604020202020204" pitchFamily="34" charset="0"/>
              </a:rPr>
              <a:t>Si </a:t>
            </a:r>
            <a:r>
              <a:rPr lang="en-GB" altLang="es-ES" sz="2000" dirty="0" err="1">
                <a:solidFill>
                  <a:srgbClr val="000000"/>
                </a:solidFill>
                <a:ea typeface="Microsoft YaHei"/>
                <a:cs typeface="Arial" panose="020B0604020202020204" pitchFamily="34" charset="0"/>
              </a:rPr>
              <a:t>los</a:t>
            </a:r>
            <a:r>
              <a:rPr lang="en-GB" altLang="es-ES" sz="2000" dirty="0">
                <a:solidFill>
                  <a:srgbClr val="000000"/>
                </a:solidFill>
                <a:ea typeface="Microsoft YaHei"/>
                <a:cs typeface="Arial" panose="020B0604020202020204" pitchFamily="34" charset="0"/>
              </a:rPr>
              <a:t> </a:t>
            </a:r>
            <a:r>
              <a:rPr lang="en-GB" altLang="es-ES" sz="2000" dirty="0" err="1">
                <a:solidFill>
                  <a:srgbClr val="000000"/>
                </a:solidFill>
                <a:ea typeface="Microsoft YaHei"/>
                <a:cs typeface="Arial" panose="020B0604020202020204" pitchFamily="34" charset="0"/>
              </a:rPr>
              <a:t>niños</a:t>
            </a:r>
            <a:r>
              <a:rPr lang="en-GB" altLang="es-ES" sz="2000" dirty="0">
                <a:solidFill>
                  <a:srgbClr val="000000"/>
                </a:solidFill>
                <a:ea typeface="Microsoft YaHei"/>
                <a:cs typeface="Arial" panose="020B0604020202020204" pitchFamily="34" charset="0"/>
              </a:rPr>
              <a:t> </a:t>
            </a:r>
            <a:r>
              <a:rPr lang="en-GB" altLang="es-ES" sz="2000" dirty="0" err="1">
                <a:solidFill>
                  <a:srgbClr val="000000"/>
                </a:solidFill>
                <a:ea typeface="Microsoft YaHei"/>
                <a:cs typeface="Arial" panose="020B0604020202020204" pitchFamily="34" charset="0"/>
              </a:rPr>
              <a:t>sienten</a:t>
            </a:r>
            <a:r>
              <a:rPr lang="en-GB" altLang="es-ES" sz="2000" dirty="0">
                <a:solidFill>
                  <a:srgbClr val="000000"/>
                </a:solidFill>
                <a:ea typeface="Microsoft YaHei"/>
                <a:cs typeface="Arial" panose="020B0604020202020204" pitchFamily="34" charset="0"/>
              </a:rPr>
              <a:t> que </a:t>
            </a:r>
            <a:r>
              <a:rPr lang="en-GB" altLang="es-ES" sz="2000" dirty="0">
                <a:solidFill>
                  <a:srgbClr val="F07F09"/>
                </a:solidFill>
                <a:ea typeface="Microsoft YaHei"/>
                <a:cs typeface="Arial" panose="020B0604020202020204" pitchFamily="34" charset="0"/>
              </a:rPr>
              <a:t>son </a:t>
            </a:r>
            <a:r>
              <a:rPr lang="en-GB" altLang="es-ES" sz="2000" dirty="0" err="1">
                <a:solidFill>
                  <a:srgbClr val="F07F09"/>
                </a:solidFill>
                <a:ea typeface="Microsoft YaHei"/>
                <a:cs typeface="Arial" panose="020B0604020202020204" pitchFamily="34" charset="0"/>
              </a:rPr>
              <a:t>útiles</a:t>
            </a:r>
            <a:r>
              <a:rPr lang="en-GB" altLang="es-ES" sz="2000" dirty="0">
                <a:solidFill>
                  <a:srgbClr val="F07F09"/>
                </a:solidFill>
                <a:ea typeface="Microsoft YaHei"/>
                <a:cs typeface="Arial" panose="020B0604020202020204" pitchFamily="34" charset="0"/>
              </a:rPr>
              <a:t> </a:t>
            </a:r>
            <a:r>
              <a:rPr lang="en-GB" altLang="es-ES" sz="2000" dirty="0">
                <a:solidFill>
                  <a:srgbClr val="000000"/>
                </a:solidFill>
                <a:ea typeface="Microsoft YaHei"/>
                <a:cs typeface="Arial" panose="020B0604020202020204" pitchFamily="34" charset="0"/>
              </a:rPr>
              <a:t>y que </a:t>
            </a:r>
            <a:r>
              <a:rPr lang="en-GB" altLang="es-ES" sz="2000" dirty="0" err="1">
                <a:solidFill>
                  <a:srgbClr val="000000"/>
                </a:solidFill>
                <a:ea typeface="Microsoft YaHei"/>
                <a:cs typeface="Arial" panose="020B0604020202020204" pitchFamily="34" charset="0"/>
              </a:rPr>
              <a:t>tienen</a:t>
            </a:r>
            <a:r>
              <a:rPr lang="en-GB" altLang="es-ES" sz="2000" dirty="0">
                <a:solidFill>
                  <a:srgbClr val="000000"/>
                </a:solidFill>
                <a:ea typeface="Microsoft YaHei"/>
                <a:cs typeface="Arial" panose="020B0604020202020204" pitchFamily="34" charset="0"/>
              </a:rPr>
              <a:t> </a:t>
            </a:r>
            <a:r>
              <a:rPr lang="en-GB" altLang="es-ES" sz="2000" dirty="0" err="1">
                <a:solidFill>
                  <a:srgbClr val="000000"/>
                </a:solidFill>
                <a:ea typeface="Microsoft YaHei"/>
                <a:cs typeface="Arial" panose="020B0604020202020204" pitchFamily="34" charset="0"/>
              </a:rPr>
              <a:t>responsabilidades</a:t>
            </a:r>
            <a:r>
              <a:rPr lang="en-GB" altLang="es-ES" sz="2000" dirty="0">
                <a:solidFill>
                  <a:srgbClr val="000000"/>
                </a:solidFill>
                <a:ea typeface="Microsoft YaHei"/>
                <a:cs typeface="Arial" panose="020B0604020202020204" pitchFamily="34" charset="0"/>
              </a:rPr>
              <a:t>, van a </a:t>
            </a:r>
            <a:r>
              <a:rPr lang="en-GB" altLang="es-ES" sz="2000" dirty="0" err="1">
                <a:solidFill>
                  <a:srgbClr val="000000"/>
                </a:solidFill>
                <a:ea typeface="Microsoft YaHei"/>
                <a:cs typeface="Arial" panose="020B0604020202020204" pitchFamily="34" charset="0"/>
              </a:rPr>
              <a:t>estar</a:t>
            </a:r>
            <a:r>
              <a:rPr lang="en-GB" altLang="es-ES" sz="2000" dirty="0">
                <a:solidFill>
                  <a:srgbClr val="000000"/>
                </a:solidFill>
                <a:ea typeface="Microsoft YaHei"/>
                <a:cs typeface="Arial" panose="020B0604020202020204" pitchFamily="34" charset="0"/>
              </a:rPr>
              <a:t> mucho </a:t>
            </a:r>
            <a:r>
              <a:rPr lang="en-GB" altLang="es-ES" sz="2000" dirty="0" err="1">
                <a:solidFill>
                  <a:srgbClr val="000000"/>
                </a:solidFill>
                <a:ea typeface="Microsoft YaHei"/>
                <a:cs typeface="Arial" panose="020B0604020202020204" pitchFamily="34" charset="0"/>
              </a:rPr>
              <a:t>más</a:t>
            </a:r>
            <a:r>
              <a:rPr lang="en-GB" altLang="es-ES" sz="2000" dirty="0">
                <a:solidFill>
                  <a:srgbClr val="000000"/>
                </a:solidFill>
                <a:ea typeface="Microsoft YaHei"/>
                <a:cs typeface="Arial" panose="020B0604020202020204" pitchFamily="34" charset="0"/>
              </a:rPr>
              <a:t> </a:t>
            </a:r>
            <a:r>
              <a:rPr lang="en-GB" altLang="es-ES" sz="2000" dirty="0" err="1">
                <a:solidFill>
                  <a:srgbClr val="F07F09"/>
                </a:solidFill>
                <a:ea typeface="Microsoft YaHei"/>
                <a:cs typeface="Arial" panose="020B0604020202020204" pitchFamily="34" charset="0"/>
              </a:rPr>
              <a:t>motivados</a:t>
            </a:r>
            <a:r>
              <a:rPr lang="en-GB" altLang="es-ES" sz="2000" dirty="0">
                <a:solidFill>
                  <a:srgbClr val="000000"/>
                </a:solidFill>
                <a:ea typeface="Microsoft YaHei"/>
                <a:cs typeface="Arial" panose="020B0604020202020204" pitchFamily="34" charset="0"/>
              </a:rPr>
              <a:t> y </a:t>
            </a:r>
            <a:r>
              <a:rPr lang="en-GB" altLang="es-ES" sz="2000" dirty="0" err="1">
                <a:solidFill>
                  <a:srgbClr val="000000"/>
                </a:solidFill>
                <a:ea typeface="Microsoft YaHei"/>
                <a:cs typeface="Arial" panose="020B0604020202020204" pitchFamily="34" charset="0"/>
              </a:rPr>
              <a:t>ayudaremos</a:t>
            </a:r>
            <a:r>
              <a:rPr lang="en-GB" altLang="es-ES" sz="2000" dirty="0">
                <a:solidFill>
                  <a:srgbClr val="000000"/>
                </a:solidFill>
                <a:ea typeface="Microsoft YaHei"/>
                <a:cs typeface="Arial" panose="020B0604020202020204" pitchFamily="34" charset="0"/>
              </a:rPr>
              <a:t> a la </a:t>
            </a:r>
            <a:r>
              <a:rPr lang="en-GB" altLang="es-ES" sz="2000" dirty="0" err="1">
                <a:solidFill>
                  <a:srgbClr val="F07F09"/>
                </a:solidFill>
                <a:ea typeface="Microsoft YaHei"/>
                <a:cs typeface="Arial" panose="020B0604020202020204" pitchFamily="34" charset="0"/>
              </a:rPr>
              <a:t>adquisición</a:t>
            </a:r>
            <a:r>
              <a:rPr lang="en-GB" altLang="es-ES" sz="2000" dirty="0">
                <a:solidFill>
                  <a:srgbClr val="F07F09"/>
                </a:solidFill>
                <a:ea typeface="Microsoft YaHei"/>
                <a:cs typeface="Arial" panose="020B0604020202020204" pitchFamily="34" charset="0"/>
              </a:rPr>
              <a:t> de </a:t>
            </a:r>
            <a:r>
              <a:rPr lang="en-GB" altLang="es-ES" sz="2000" dirty="0" err="1">
                <a:solidFill>
                  <a:srgbClr val="F07F09"/>
                </a:solidFill>
                <a:ea typeface="Microsoft YaHei"/>
                <a:cs typeface="Arial" panose="020B0604020202020204" pitchFamily="34" charset="0"/>
              </a:rPr>
              <a:t>autonomía</a:t>
            </a:r>
            <a:r>
              <a:rPr lang="en-GB" altLang="es-ES" sz="2000" dirty="0">
                <a:solidFill>
                  <a:srgbClr val="F07F09"/>
                </a:solidFill>
                <a:ea typeface="Microsoft YaHei"/>
                <a:cs typeface="Arial" panose="020B0604020202020204" pitchFamily="34" charset="0"/>
              </a:rPr>
              <a:t>.</a:t>
            </a:r>
          </a:p>
          <a:p>
            <a:pPr algn="just">
              <a:lnSpc>
                <a:spcPct val="150000"/>
              </a:lnSpc>
            </a:pPr>
            <a:endParaRPr lang="en-GB" sz="2000" dirty="0">
              <a:solidFill>
                <a:srgbClr val="F07F09"/>
              </a:solidFill>
              <a:ea typeface="Microsoft YaHei"/>
              <a:cs typeface="Arial" panose="020B0604020202020204" pitchFamily="34" charset="0"/>
            </a:endParaRPr>
          </a:p>
          <a:p>
            <a:pPr algn="just">
              <a:lnSpc>
                <a:spcPct val="150000"/>
              </a:lnSpc>
            </a:pPr>
            <a:r>
              <a:rPr lang="en-GB" altLang="es-ES" sz="2400" b="1" dirty="0">
                <a:solidFill>
                  <a:srgbClr val="F07F09"/>
                </a:solidFill>
                <a:cs typeface="Arial" panose="020B0604020202020204" pitchFamily="34" charset="0"/>
              </a:rPr>
              <a:t>4. </a:t>
            </a:r>
            <a:r>
              <a:rPr lang="en-GB" altLang="es-ES" sz="2400" b="1" dirty="0" err="1">
                <a:solidFill>
                  <a:srgbClr val="F07F09"/>
                </a:solidFill>
                <a:cs typeface="Arial" panose="020B0604020202020204" pitchFamily="34" charset="0"/>
              </a:rPr>
              <a:t>Utiliza</a:t>
            </a:r>
            <a:r>
              <a:rPr lang="en-GB" altLang="es-ES" sz="2400" b="1" dirty="0">
                <a:solidFill>
                  <a:srgbClr val="F07F09"/>
                </a:solidFill>
                <a:cs typeface="Arial" panose="020B0604020202020204" pitchFamily="34" charset="0"/>
              </a:rPr>
              <a:t> </a:t>
            </a:r>
            <a:r>
              <a:rPr lang="en-GB" altLang="es-ES" sz="2400" b="1" dirty="0" err="1">
                <a:solidFill>
                  <a:srgbClr val="F07F09"/>
                </a:solidFill>
                <a:cs typeface="Arial" panose="020B0604020202020204" pitchFamily="34" charset="0"/>
              </a:rPr>
              <a:t>incentivos</a:t>
            </a:r>
            <a:endParaRPr lang="en-GB" altLang="es-ES" sz="2000" dirty="0">
              <a:solidFill>
                <a:srgbClr val="000000"/>
              </a:solidFill>
              <a:cs typeface="Arial" panose="020B0604020202020204" pitchFamily="34" charset="0"/>
            </a:endParaRPr>
          </a:p>
          <a:p>
            <a:pPr algn="just">
              <a:lnSpc>
                <a:spcPct val="150000"/>
              </a:lnSpc>
            </a:pPr>
            <a:r>
              <a:rPr lang="en-GB" altLang="es-ES" sz="2000" dirty="0">
                <a:solidFill>
                  <a:srgbClr val="000000"/>
                </a:solidFill>
                <a:cs typeface="Arial" panose="020B0604020202020204" pitchFamily="34" charset="0"/>
              </a:rPr>
              <a:t>Los </a:t>
            </a:r>
            <a:r>
              <a:rPr lang="en-GB" altLang="es-ES" sz="2000" dirty="0" err="1">
                <a:solidFill>
                  <a:srgbClr val="000000"/>
                </a:solidFill>
                <a:cs typeface="Arial" panose="020B0604020202020204" pitchFamily="34" charset="0"/>
              </a:rPr>
              <a:t>niños</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necesitan</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ciertas</a:t>
            </a:r>
            <a:r>
              <a:rPr lang="en-GB" altLang="es-ES" sz="2000" dirty="0">
                <a:solidFill>
                  <a:srgbClr val="000000"/>
                </a:solidFill>
                <a:cs typeface="Arial" panose="020B0604020202020204" pitchFamily="34" charset="0"/>
              </a:rPr>
              <a:t> </a:t>
            </a:r>
            <a:r>
              <a:rPr lang="en-GB" altLang="es-ES" sz="2000" dirty="0" err="1">
                <a:solidFill>
                  <a:srgbClr val="F07F09"/>
                </a:solidFill>
                <a:cs typeface="Arial" panose="020B0604020202020204" pitchFamily="34" charset="0"/>
              </a:rPr>
              <a:t>recompensas</a:t>
            </a:r>
            <a:r>
              <a:rPr lang="en-GB" altLang="es-ES" sz="2000" dirty="0">
                <a:solidFill>
                  <a:srgbClr val="F07F09"/>
                </a:solidFill>
                <a:cs typeface="Arial" panose="020B0604020202020204" pitchFamily="34" charset="0"/>
              </a:rPr>
              <a:t> tangibles</a:t>
            </a:r>
            <a:r>
              <a:rPr lang="en-GB" altLang="es-ES" sz="2000" b="1" dirty="0">
                <a:solidFill>
                  <a:srgbClr val="F07F09"/>
                </a:solidFill>
                <a:cs typeface="Arial" panose="020B0604020202020204" pitchFamily="34" charset="0"/>
              </a:rPr>
              <a:t> </a:t>
            </a:r>
            <a:r>
              <a:rPr lang="en-GB" altLang="es-ES" sz="2000" dirty="0" err="1">
                <a:solidFill>
                  <a:srgbClr val="000000"/>
                </a:solidFill>
                <a:cs typeface="Arial" panose="020B0604020202020204" pitchFamily="34" charset="0"/>
              </a:rPr>
              <a:t>por</a:t>
            </a:r>
            <a:r>
              <a:rPr lang="en-GB" altLang="es-ES" sz="2000" dirty="0">
                <a:solidFill>
                  <a:srgbClr val="000000"/>
                </a:solidFill>
                <a:cs typeface="Arial" panose="020B0604020202020204" pitchFamily="34" charset="0"/>
              </a:rPr>
              <a:t> un </a:t>
            </a:r>
            <a:r>
              <a:rPr lang="en-GB" altLang="es-ES" sz="2000" dirty="0" err="1">
                <a:solidFill>
                  <a:srgbClr val="000000"/>
                </a:solidFill>
                <a:cs typeface="Arial" panose="020B0604020202020204" pitchFamily="34" charset="0"/>
              </a:rPr>
              <a:t>buen</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resultado</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pequeñas</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recompensas</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en</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función</a:t>
            </a:r>
            <a:r>
              <a:rPr lang="en-GB" altLang="es-ES" sz="2000" dirty="0">
                <a:solidFill>
                  <a:srgbClr val="000000"/>
                </a:solidFill>
                <a:cs typeface="Arial" panose="020B0604020202020204" pitchFamily="34" charset="0"/>
              </a:rPr>
              <a:t> de </a:t>
            </a:r>
            <a:r>
              <a:rPr lang="en-GB" altLang="es-ES" sz="2000" dirty="0" err="1">
                <a:solidFill>
                  <a:srgbClr val="000000"/>
                </a:solidFill>
                <a:cs typeface="Arial" panose="020B0604020202020204" pitchFamily="34" charset="0"/>
              </a:rPr>
              <a:t>los</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logros</a:t>
            </a:r>
            <a:endParaRPr lang="es-ES" dirty="0">
              <a:solidFill>
                <a:srgbClr val="F07F09"/>
              </a:solidFill>
            </a:endParaRPr>
          </a:p>
        </p:txBody>
      </p:sp>
    </p:spTree>
    <p:extLst>
      <p:ext uri="{BB962C8B-B14F-4D97-AF65-F5344CB8AC3E}">
        <p14:creationId xmlns:p14="http://schemas.microsoft.com/office/powerpoint/2010/main" val="3069814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1">
            <a:extLst>
              <a:ext uri="{FF2B5EF4-FFF2-40B4-BE49-F238E27FC236}">
                <a16:creationId xmlns:a16="http://schemas.microsoft.com/office/drawing/2014/main" id="{F7EB2410-5DD6-44D4-878B-19E3EF84F2BB}"/>
              </a:ext>
            </a:extLst>
          </p:cNvPr>
          <p:cNvSpPr>
            <a:spLocks noGrp="1" noChangeArrowheads="1"/>
          </p:cNvSpPr>
          <p:nvPr>
            <p:ph type="title" idx="4294967295"/>
          </p:nvPr>
        </p:nvSpPr>
        <p:spPr>
          <a:xfrm>
            <a:off x="4896148" y="2347109"/>
            <a:ext cx="4247852" cy="1006903"/>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s-ES" sz="2400" b="1" dirty="0">
                <a:solidFill>
                  <a:srgbClr val="F07F09"/>
                </a:solidFill>
                <a:latin typeface="Arial" panose="020B0604020202020204" pitchFamily="34" charset="0"/>
                <a:cs typeface="Arial" panose="020B0604020202020204" pitchFamily="34" charset="0"/>
              </a:rPr>
              <a:t>¡</a:t>
            </a:r>
            <a:r>
              <a:rPr lang="en-GB" altLang="es-ES" sz="2400" b="1" dirty="0" err="1">
                <a:solidFill>
                  <a:srgbClr val="F07F09"/>
                </a:solidFill>
                <a:latin typeface="Arial" panose="020B0604020202020204" pitchFamily="34" charset="0"/>
                <a:cs typeface="Arial" panose="020B0604020202020204" pitchFamily="34" charset="0"/>
              </a:rPr>
              <a:t>Seamos</a:t>
            </a:r>
            <a:r>
              <a:rPr lang="en-GB" altLang="es-ES" sz="2400" b="1" dirty="0">
                <a:solidFill>
                  <a:srgbClr val="F07F09"/>
                </a:solidFill>
                <a:latin typeface="Arial" panose="020B0604020202020204" pitchFamily="34" charset="0"/>
                <a:cs typeface="Arial" panose="020B0604020202020204" pitchFamily="34" charset="0"/>
              </a:rPr>
              <a:t> </a:t>
            </a:r>
            <a:r>
              <a:rPr lang="en-GB" altLang="es-ES" sz="2400" b="1" dirty="0" err="1">
                <a:solidFill>
                  <a:srgbClr val="F07F09"/>
                </a:solidFill>
                <a:latin typeface="Arial" panose="020B0604020202020204" pitchFamily="34" charset="0"/>
                <a:cs typeface="Arial" panose="020B0604020202020204" pitchFamily="34" charset="0"/>
              </a:rPr>
              <a:t>creativos</a:t>
            </a:r>
            <a:r>
              <a:rPr lang="en-GB" altLang="es-ES" sz="2400" b="1" dirty="0">
                <a:solidFill>
                  <a:srgbClr val="F07F09"/>
                </a:solidFill>
                <a:latin typeface="Arial" panose="020B0604020202020204" pitchFamily="34" charset="0"/>
                <a:cs typeface="Arial" panose="020B0604020202020204" pitchFamily="34" charset="0"/>
              </a:rPr>
              <a:t>, </a:t>
            </a:r>
            <a:r>
              <a:rPr lang="en-GB" altLang="es-ES" sz="2400" b="1" dirty="0" err="1">
                <a:solidFill>
                  <a:srgbClr val="F07F09"/>
                </a:solidFill>
                <a:latin typeface="Arial" panose="020B0604020202020204" pitchFamily="34" charset="0"/>
                <a:cs typeface="Arial" panose="020B0604020202020204" pitchFamily="34" charset="0"/>
              </a:rPr>
              <a:t>seamos</a:t>
            </a:r>
            <a:r>
              <a:rPr lang="en-GB" altLang="es-ES" sz="2400" b="1" dirty="0">
                <a:solidFill>
                  <a:srgbClr val="F07F09"/>
                </a:solidFill>
                <a:latin typeface="Arial" panose="020B0604020202020204" pitchFamily="34" charset="0"/>
                <a:cs typeface="Arial" panose="020B0604020202020204" pitchFamily="34" charset="0"/>
              </a:rPr>
              <a:t> </a:t>
            </a:r>
            <a:r>
              <a:rPr lang="en-GB" altLang="es-ES" sz="2400" b="1" dirty="0" err="1">
                <a:solidFill>
                  <a:srgbClr val="F07F09"/>
                </a:solidFill>
                <a:latin typeface="Arial" panose="020B0604020202020204" pitchFamily="34" charset="0"/>
                <a:cs typeface="Arial" panose="020B0604020202020204" pitchFamily="34" charset="0"/>
              </a:rPr>
              <a:t>adultos</a:t>
            </a:r>
            <a:r>
              <a:rPr lang="en-GB" altLang="es-ES" sz="2400" b="1" dirty="0">
                <a:solidFill>
                  <a:srgbClr val="F07F09"/>
                </a:solidFill>
                <a:latin typeface="Arial" panose="020B0604020202020204" pitchFamily="34" charset="0"/>
                <a:cs typeface="Arial" panose="020B0604020202020204" pitchFamily="34" charset="0"/>
              </a:rPr>
              <a:t> sin </a:t>
            </a:r>
            <a:r>
              <a:rPr lang="en-GB" altLang="es-ES" sz="2400" b="1" dirty="0" err="1">
                <a:solidFill>
                  <a:srgbClr val="F07F09"/>
                </a:solidFill>
                <a:latin typeface="Arial" panose="020B0604020202020204" pitchFamily="34" charset="0"/>
                <a:cs typeface="Arial" panose="020B0604020202020204" pitchFamily="34" charset="0"/>
              </a:rPr>
              <a:t>vergüenzas</a:t>
            </a:r>
            <a:r>
              <a:rPr lang="en-GB" altLang="es-ES" sz="2400" b="1" dirty="0">
                <a:solidFill>
                  <a:srgbClr val="F07F09"/>
                </a:solidFill>
                <a:latin typeface="Arial" panose="020B0604020202020204" pitchFamily="34" charset="0"/>
                <a:cs typeface="Arial" panose="020B0604020202020204" pitchFamily="34" charset="0"/>
              </a:rPr>
              <a:t>!</a:t>
            </a:r>
          </a:p>
        </p:txBody>
      </p:sp>
      <p:sp>
        <p:nvSpPr>
          <p:cNvPr id="7" name="Rectangle 2">
            <a:extLst>
              <a:ext uri="{FF2B5EF4-FFF2-40B4-BE49-F238E27FC236}">
                <a16:creationId xmlns:a16="http://schemas.microsoft.com/office/drawing/2014/main" id="{965DDFED-DDAA-4FCE-8C7A-13CFA1B7E49B}"/>
              </a:ext>
            </a:extLst>
          </p:cNvPr>
          <p:cNvSpPr>
            <a:spLocks noChangeArrowheads="1"/>
          </p:cNvSpPr>
          <p:nvPr/>
        </p:nvSpPr>
        <p:spPr bwMode="auto">
          <a:xfrm>
            <a:off x="860425" y="476250"/>
            <a:ext cx="7416800" cy="583321"/>
          </a:xfrm>
          <a:prstGeom prst="rect">
            <a:avLst/>
          </a:prstGeom>
          <a:noFill/>
          <a:ln>
            <a:noFill/>
          </a:ln>
          <a:effec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defRPr/>
            </a:pPr>
            <a:r>
              <a:rPr lang="es-ES" altLang="es-ES" sz="3200" b="1" dirty="0">
                <a:solidFill>
                  <a:srgbClr val="FF6600"/>
                </a:solidFill>
                <a:latin typeface="+mj-lt"/>
              </a:rPr>
              <a:t>PROPUESTAS PARA LA REFLEXIÓN</a:t>
            </a:r>
          </a:p>
        </p:txBody>
      </p:sp>
      <p:sp>
        <p:nvSpPr>
          <p:cNvPr id="3" name="CuadroTexto 2"/>
          <p:cNvSpPr txBox="1"/>
          <p:nvPr/>
        </p:nvSpPr>
        <p:spPr>
          <a:xfrm>
            <a:off x="209033" y="1170236"/>
            <a:ext cx="5904458" cy="1569660"/>
          </a:xfrm>
          <a:prstGeom prst="rect">
            <a:avLst/>
          </a:prstGeom>
          <a:noFill/>
        </p:spPr>
        <p:txBody>
          <a:bodyPr wrap="square" rtlCol="0">
            <a:spAutoFit/>
          </a:bodyPr>
          <a:lstStyle/>
          <a:p>
            <a:pPr lvl="0" algn="just">
              <a:lnSpc>
                <a:spcPct val="150000"/>
              </a:lnSpc>
              <a:defRPr/>
            </a:pPr>
            <a:r>
              <a:rPr lang="en-GB" altLang="es-ES" sz="2400" b="1" dirty="0">
                <a:solidFill>
                  <a:srgbClr val="F07F09"/>
                </a:solidFill>
                <a:ea typeface="Microsoft YaHei"/>
                <a:cs typeface="Arial" panose="020B0604020202020204" pitchFamily="34" charset="0"/>
              </a:rPr>
              <a:t>5. </a:t>
            </a:r>
            <a:r>
              <a:rPr lang="en-GB" altLang="es-ES" sz="2400" b="1" dirty="0" err="1">
                <a:solidFill>
                  <a:srgbClr val="F07F09"/>
                </a:solidFill>
                <a:ea typeface="Microsoft YaHei"/>
                <a:cs typeface="Arial" panose="020B0604020202020204" pitchFamily="34" charset="0"/>
              </a:rPr>
              <a:t>En</a:t>
            </a:r>
            <a:r>
              <a:rPr lang="en-GB" altLang="es-ES" sz="2400" b="1" dirty="0">
                <a:solidFill>
                  <a:srgbClr val="F07F09"/>
                </a:solidFill>
                <a:ea typeface="Microsoft YaHei"/>
                <a:cs typeface="Arial" panose="020B0604020202020204" pitchFamily="34" charset="0"/>
              </a:rPr>
              <a:t> la </a:t>
            </a:r>
            <a:r>
              <a:rPr lang="en-GB" altLang="es-ES" sz="2400" b="1" dirty="0" err="1">
                <a:solidFill>
                  <a:srgbClr val="F07F09"/>
                </a:solidFill>
                <a:ea typeface="Microsoft YaHei"/>
                <a:cs typeface="Arial" panose="020B0604020202020204" pitchFamily="34" charset="0"/>
              </a:rPr>
              <a:t>variedad</a:t>
            </a:r>
            <a:r>
              <a:rPr lang="en-GB" altLang="es-ES" sz="2400" b="1" dirty="0">
                <a:solidFill>
                  <a:srgbClr val="F07F09"/>
                </a:solidFill>
                <a:ea typeface="Microsoft YaHei"/>
                <a:cs typeface="Arial" panose="020B0604020202020204" pitchFamily="34" charset="0"/>
              </a:rPr>
              <a:t> </a:t>
            </a:r>
            <a:r>
              <a:rPr lang="en-GB" altLang="es-ES" sz="2400" b="1" dirty="0" err="1">
                <a:solidFill>
                  <a:srgbClr val="F07F09"/>
                </a:solidFill>
                <a:ea typeface="Microsoft YaHei"/>
                <a:cs typeface="Arial" panose="020B0604020202020204" pitchFamily="34" charset="0"/>
              </a:rPr>
              <a:t>está</a:t>
            </a:r>
            <a:r>
              <a:rPr lang="en-GB" altLang="es-ES" sz="2400" b="1" dirty="0">
                <a:solidFill>
                  <a:srgbClr val="F07F09"/>
                </a:solidFill>
                <a:ea typeface="Microsoft YaHei"/>
                <a:cs typeface="Arial" panose="020B0604020202020204" pitchFamily="34" charset="0"/>
              </a:rPr>
              <a:t> el gusto</a:t>
            </a:r>
            <a:br>
              <a:rPr lang="en-GB" altLang="es-ES" sz="2400" dirty="0">
                <a:solidFill>
                  <a:srgbClr val="000000"/>
                </a:solidFill>
                <a:ea typeface="Microsoft YaHei"/>
                <a:cs typeface="Arial" panose="020B0604020202020204" pitchFamily="34" charset="0"/>
              </a:rPr>
            </a:br>
            <a:r>
              <a:rPr lang="en-GB" altLang="es-ES" sz="2000" dirty="0">
                <a:solidFill>
                  <a:srgbClr val="000000"/>
                </a:solidFill>
                <a:ea typeface="Microsoft YaHei"/>
                <a:cs typeface="Arial" panose="020B0604020202020204" pitchFamily="34" charset="0"/>
              </a:rPr>
              <a:t>Los </a:t>
            </a:r>
            <a:r>
              <a:rPr lang="en-GB" altLang="es-ES" sz="2000" dirty="0" err="1">
                <a:solidFill>
                  <a:srgbClr val="000000"/>
                </a:solidFill>
                <a:ea typeface="Microsoft YaHei"/>
                <a:cs typeface="Arial" panose="020B0604020202020204" pitchFamily="34" charset="0"/>
              </a:rPr>
              <a:t>niños</a:t>
            </a:r>
            <a:r>
              <a:rPr lang="en-GB" altLang="es-ES" sz="2000" dirty="0">
                <a:solidFill>
                  <a:srgbClr val="000000"/>
                </a:solidFill>
                <a:ea typeface="Microsoft YaHei"/>
                <a:cs typeface="Arial" panose="020B0604020202020204" pitchFamily="34" charset="0"/>
              </a:rPr>
              <a:t> se </a:t>
            </a:r>
            <a:r>
              <a:rPr lang="en-GB" altLang="es-ES" sz="2000" dirty="0" err="1">
                <a:solidFill>
                  <a:srgbClr val="000000"/>
                </a:solidFill>
                <a:ea typeface="Microsoft YaHei"/>
                <a:cs typeface="Arial" panose="020B0604020202020204" pitchFamily="34" charset="0"/>
              </a:rPr>
              <a:t>aburren</a:t>
            </a:r>
            <a:r>
              <a:rPr lang="en-GB" altLang="es-ES" sz="2000" dirty="0">
                <a:solidFill>
                  <a:srgbClr val="000000"/>
                </a:solidFill>
                <a:ea typeface="Microsoft YaHei"/>
                <a:cs typeface="Arial" panose="020B0604020202020204" pitchFamily="34" charset="0"/>
              </a:rPr>
              <a:t> </a:t>
            </a:r>
            <a:r>
              <a:rPr lang="en-GB" altLang="es-ES" sz="2000" dirty="0" err="1">
                <a:solidFill>
                  <a:srgbClr val="000000"/>
                </a:solidFill>
                <a:ea typeface="Microsoft YaHei"/>
                <a:cs typeface="Arial" panose="020B0604020202020204" pitchFamily="34" charset="0"/>
              </a:rPr>
              <a:t>fácilmente</a:t>
            </a:r>
            <a:r>
              <a:rPr lang="en-GB" altLang="es-ES" sz="2000" dirty="0">
                <a:solidFill>
                  <a:srgbClr val="000000"/>
                </a:solidFill>
                <a:ea typeface="Microsoft YaHei"/>
                <a:cs typeface="Arial" panose="020B0604020202020204" pitchFamily="34" charset="0"/>
              </a:rPr>
              <a:t> </a:t>
            </a:r>
            <a:r>
              <a:rPr lang="en-GB" altLang="es-ES" sz="2000" dirty="0" err="1">
                <a:solidFill>
                  <a:srgbClr val="000000"/>
                </a:solidFill>
                <a:ea typeface="Microsoft YaHei"/>
                <a:cs typeface="Arial" panose="020B0604020202020204" pitchFamily="34" charset="0"/>
              </a:rPr>
              <a:t>si</a:t>
            </a:r>
            <a:r>
              <a:rPr lang="en-GB" altLang="es-ES" sz="2000" dirty="0">
                <a:solidFill>
                  <a:srgbClr val="000000"/>
                </a:solidFill>
                <a:ea typeface="Microsoft YaHei"/>
                <a:cs typeface="Arial" panose="020B0604020202020204" pitchFamily="34" charset="0"/>
              </a:rPr>
              <a:t> no hay </a:t>
            </a:r>
            <a:r>
              <a:rPr lang="en-GB" altLang="es-ES" sz="2000" dirty="0" err="1">
                <a:solidFill>
                  <a:srgbClr val="000000"/>
                </a:solidFill>
                <a:ea typeface="Microsoft YaHei"/>
                <a:cs typeface="Arial" panose="020B0604020202020204" pitchFamily="34" charset="0"/>
              </a:rPr>
              <a:t>una</a:t>
            </a:r>
            <a:r>
              <a:rPr lang="en-GB" altLang="es-ES" sz="2000" dirty="0">
                <a:solidFill>
                  <a:srgbClr val="000000"/>
                </a:solidFill>
                <a:ea typeface="Microsoft YaHei"/>
                <a:cs typeface="Arial" panose="020B0604020202020204" pitchFamily="34" charset="0"/>
              </a:rPr>
              <a:t> </a:t>
            </a:r>
            <a:r>
              <a:rPr lang="en-GB" altLang="es-ES" sz="2000" dirty="0" err="1">
                <a:solidFill>
                  <a:srgbClr val="000000"/>
                </a:solidFill>
                <a:ea typeface="Microsoft YaHei"/>
                <a:cs typeface="Arial" panose="020B0604020202020204" pitchFamily="34" charset="0"/>
              </a:rPr>
              <a:t>estimulación</a:t>
            </a:r>
            <a:r>
              <a:rPr lang="en-GB" altLang="es-ES" sz="2000" dirty="0">
                <a:solidFill>
                  <a:srgbClr val="000000"/>
                </a:solidFill>
                <a:ea typeface="Microsoft YaHei"/>
                <a:cs typeface="Arial" panose="020B0604020202020204" pitchFamily="34" charset="0"/>
              </a:rPr>
              <a:t> </a:t>
            </a:r>
            <a:r>
              <a:rPr lang="en-GB" altLang="es-ES" sz="2000" dirty="0" err="1">
                <a:solidFill>
                  <a:srgbClr val="000000"/>
                </a:solidFill>
                <a:ea typeface="Microsoft YaHei"/>
                <a:cs typeface="Arial" panose="020B0604020202020204" pitchFamily="34" charset="0"/>
              </a:rPr>
              <a:t>adecuada</a:t>
            </a:r>
            <a:r>
              <a:rPr lang="en-GB" altLang="es-ES" sz="2000" dirty="0">
                <a:solidFill>
                  <a:srgbClr val="000000"/>
                </a:solidFill>
                <a:ea typeface="Microsoft YaHei"/>
                <a:cs typeface="Arial" panose="020B0604020202020204" pitchFamily="34" charset="0"/>
              </a:rPr>
              <a:t> </a:t>
            </a:r>
            <a:r>
              <a:rPr lang="en-GB" altLang="es-ES" sz="2000" dirty="0" err="1">
                <a:solidFill>
                  <a:srgbClr val="000000"/>
                </a:solidFill>
                <a:ea typeface="Microsoft YaHei"/>
                <a:cs typeface="Arial" panose="020B0604020202020204" pitchFamily="34" charset="0"/>
              </a:rPr>
              <a:t>en</a:t>
            </a:r>
            <a:r>
              <a:rPr lang="en-GB" altLang="es-ES" sz="2000" dirty="0">
                <a:solidFill>
                  <a:srgbClr val="000000"/>
                </a:solidFill>
                <a:ea typeface="Microsoft YaHei"/>
                <a:cs typeface="Arial" panose="020B0604020202020204" pitchFamily="34" charset="0"/>
              </a:rPr>
              <a:t> el </a:t>
            </a:r>
            <a:r>
              <a:rPr lang="en-GB" altLang="es-ES" sz="2000" dirty="0" err="1">
                <a:solidFill>
                  <a:srgbClr val="000000"/>
                </a:solidFill>
                <a:ea typeface="Microsoft YaHei"/>
                <a:cs typeface="Arial" panose="020B0604020202020204" pitchFamily="34" charset="0"/>
              </a:rPr>
              <a:t>aula</a:t>
            </a:r>
            <a:r>
              <a:rPr lang="en-GB" altLang="es-ES" sz="2000" dirty="0">
                <a:solidFill>
                  <a:srgbClr val="000000"/>
                </a:solidFill>
                <a:ea typeface="Microsoft YaHei"/>
                <a:cs typeface="Arial" panose="020B0604020202020204" pitchFamily="34" charset="0"/>
              </a:rPr>
              <a:t>. </a:t>
            </a:r>
            <a:endParaRPr lang="es-ES" sz="2000" dirty="0">
              <a:solidFill>
                <a:srgbClr val="000000"/>
              </a:solidFill>
              <a:ea typeface="Microsoft YaHei"/>
              <a:cs typeface="Arial" panose="020B0604020202020204" pitchFamily="34" charset="0"/>
            </a:endParaRPr>
          </a:p>
        </p:txBody>
      </p:sp>
      <p:sp>
        <p:nvSpPr>
          <p:cNvPr id="8" name="Rectángulo 2">
            <a:extLst>
              <a:ext uri="{FF2B5EF4-FFF2-40B4-BE49-F238E27FC236}">
                <a16:creationId xmlns:a16="http://schemas.microsoft.com/office/drawing/2014/main" id="{DEE3FB2A-346A-44FA-BD0F-C496FEF80EFC}"/>
              </a:ext>
            </a:extLst>
          </p:cNvPr>
          <p:cNvSpPr>
            <a:spLocks noChangeArrowheads="1"/>
          </p:cNvSpPr>
          <p:nvPr/>
        </p:nvSpPr>
        <p:spPr bwMode="auto">
          <a:xfrm>
            <a:off x="209033" y="3212976"/>
            <a:ext cx="8280400" cy="1974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en-GB" altLang="es-ES" sz="2400" b="1" dirty="0">
                <a:solidFill>
                  <a:srgbClr val="F07F09"/>
                </a:solidFill>
              </a:rPr>
              <a:t>6. “¿Para </a:t>
            </a:r>
            <a:r>
              <a:rPr lang="en-GB" altLang="es-ES" sz="2400" b="1" dirty="0" err="1">
                <a:solidFill>
                  <a:srgbClr val="F07F09"/>
                </a:solidFill>
              </a:rPr>
              <a:t>qué</a:t>
            </a:r>
            <a:r>
              <a:rPr lang="en-GB" altLang="es-ES" sz="2400" b="1" dirty="0">
                <a:solidFill>
                  <a:srgbClr val="F07F09"/>
                </a:solidFill>
              </a:rPr>
              <a:t> me </a:t>
            </a:r>
            <a:r>
              <a:rPr lang="en-GB" altLang="es-ES" sz="2400" b="1" dirty="0" err="1">
                <a:solidFill>
                  <a:srgbClr val="F07F09"/>
                </a:solidFill>
              </a:rPr>
              <a:t>sirve</a:t>
            </a:r>
            <a:r>
              <a:rPr lang="en-GB" altLang="es-ES" sz="2400" b="1" dirty="0">
                <a:solidFill>
                  <a:srgbClr val="F07F09"/>
                </a:solidFill>
              </a:rPr>
              <a:t> </a:t>
            </a:r>
            <a:r>
              <a:rPr lang="en-GB" altLang="es-ES" sz="2400" b="1" dirty="0" err="1">
                <a:solidFill>
                  <a:srgbClr val="F07F09"/>
                </a:solidFill>
              </a:rPr>
              <a:t>esto</a:t>
            </a:r>
            <a:r>
              <a:rPr lang="en-GB" altLang="es-ES" sz="2400" b="1" dirty="0">
                <a:solidFill>
                  <a:srgbClr val="F07F09"/>
                </a:solidFill>
              </a:rPr>
              <a:t>?”</a:t>
            </a:r>
            <a:br>
              <a:rPr lang="en-GB" altLang="es-ES" sz="2400" b="1" dirty="0">
                <a:solidFill>
                  <a:srgbClr val="000000"/>
                </a:solidFill>
              </a:rPr>
            </a:br>
            <a:r>
              <a:rPr lang="en-GB" altLang="es-ES" sz="2000" dirty="0" err="1">
                <a:solidFill>
                  <a:srgbClr val="000000"/>
                </a:solidFill>
              </a:rPr>
              <a:t>Muchas</a:t>
            </a:r>
            <a:r>
              <a:rPr lang="en-GB" altLang="es-ES" sz="2000" dirty="0">
                <a:solidFill>
                  <a:srgbClr val="000000"/>
                </a:solidFill>
              </a:rPr>
              <a:t> </a:t>
            </a:r>
            <a:r>
              <a:rPr lang="en-GB" altLang="es-ES" sz="2000" dirty="0" err="1">
                <a:solidFill>
                  <a:srgbClr val="000000"/>
                </a:solidFill>
              </a:rPr>
              <a:t>veces</a:t>
            </a:r>
            <a:r>
              <a:rPr lang="en-GB" altLang="es-ES" sz="2000" dirty="0">
                <a:solidFill>
                  <a:srgbClr val="000000"/>
                </a:solidFill>
              </a:rPr>
              <a:t> </a:t>
            </a:r>
            <a:r>
              <a:rPr lang="en-GB" altLang="es-ES" sz="2000" dirty="0" err="1">
                <a:solidFill>
                  <a:srgbClr val="000000"/>
                </a:solidFill>
              </a:rPr>
              <a:t>perdemos</a:t>
            </a:r>
            <a:r>
              <a:rPr lang="en-GB" altLang="es-ES" sz="2000" dirty="0">
                <a:solidFill>
                  <a:srgbClr val="000000"/>
                </a:solidFill>
              </a:rPr>
              <a:t> </a:t>
            </a:r>
            <a:r>
              <a:rPr lang="en-GB" altLang="es-ES" sz="2000" dirty="0" err="1">
                <a:solidFill>
                  <a:srgbClr val="000000"/>
                </a:solidFill>
              </a:rPr>
              <a:t>motivación</a:t>
            </a:r>
            <a:r>
              <a:rPr lang="en-GB" altLang="es-ES" sz="2000" dirty="0">
                <a:solidFill>
                  <a:srgbClr val="000000"/>
                </a:solidFill>
              </a:rPr>
              <a:t> </a:t>
            </a:r>
            <a:r>
              <a:rPr lang="en-GB" altLang="es-ES" sz="2000" dirty="0" err="1">
                <a:solidFill>
                  <a:srgbClr val="000000"/>
                </a:solidFill>
              </a:rPr>
              <a:t>si</a:t>
            </a:r>
            <a:r>
              <a:rPr lang="en-GB" altLang="es-ES" sz="2000" dirty="0">
                <a:solidFill>
                  <a:srgbClr val="000000"/>
                </a:solidFill>
              </a:rPr>
              <a:t> no </a:t>
            </a:r>
            <a:r>
              <a:rPr lang="en-GB" altLang="es-ES" sz="2000" dirty="0" err="1">
                <a:solidFill>
                  <a:srgbClr val="000000"/>
                </a:solidFill>
              </a:rPr>
              <a:t>sabemos</a:t>
            </a:r>
            <a:r>
              <a:rPr lang="en-GB" altLang="es-ES" sz="2000" dirty="0">
                <a:solidFill>
                  <a:srgbClr val="000000"/>
                </a:solidFill>
              </a:rPr>
              <a:t> la </a:t>
            </a:r>
            <a:r>
              <a:rPr lang="en-GB" altLang="es-ES" sz="2000" dirty="0" err="1">
                <a:solidFill>
                  <a:srgbClr val="000000"/>
                </a:solidFill>
              </a:rPr>
              <a:t>utilidad</a:t>
            </a:r>
            <a:r>
              <a:rPr lang="en-GB" altLang="es-ES" sz="2000" dirty="0">
                <a:solidFill>
                  <a:srgbClr val="000000"/>
                </a:solidFill>
              </a:rPr>
              <a:t> </a:t>
            </a:r>
            <a:r>
              <a:rPr lang="en-GB" altLang="es-ES" sz="2000" dirty="0" err="1">
                <a:solidFill>
                  <a:srgbClr val="000000"/>
                </a:solidFill>
              </a:rPr>
              <a:t>en</a:t>
            </a:r>
            <a:r>
              <a:rPr lang="en-GB" altLang="es-ES" sz="2000" dirty="0">
                <a:solidFill>
                  <a:srgbClr val="000000"/>
                </a:solidFill>
              </a:rPr>
              <a:t> el </a:t>
            </a:r>
            <a:r>
              <a:rPr lang="en-GB" altLang="es-ES" sz="2000" dirty="0" err="1">
                <a:solidFill>
                  <a:srgbClr val="000000"/>
                </a:solidFill>
              </a:rPr>
              <a:t>mundo</a:t>
            </a:r>
            <a:r>
              <a:rPr lang="en-GB" altLang="es-ES" sz="2000" dirty="0">
                <a:solidFill>
                  <a:srgbClr val="000000"/>
                </a:solidFill>
              </a:rPr>
              <a:t> “real” de lo que </a:t>
            </a:r>
            <a:r>
              <a:rPr lang="en-GB" altLang="es-ES" sz="2000" dirty="0" err="1">
                <a:solidFill>
                  <a:srgbClr val="000000"/>
                </a:solidFill>
              </a:rPr>
              <a:t>estamos</a:t>
            </a:r>
            <a:r>
              <a:rPr lang="en-GB" altLang="es-ES" sz="2000" dirty="0">
                <a:solidFill>
                  <a:srgbClr val="000000"/>
                </a:solidFill>
              </a:rPr>
              <a:t> </a:t>
            </a:r>
            <a:r>
              <a:rPr lang="en-GB" altLang="es-ES" sz="2000" dirty="0" err="1">
                <a:solidFill>
                  <a:srgbClr val="000000"/>
                </a:solidFill>
              </a:rPr>
              <a:t>aprendiendo</a:t>
            </a:r>
            <a:r>
              <a:rPr lang="en-GB" altLang="es-ES" sz="2000" dirty="0">
                <a:solidFill>
                  <a:srgbClr val="000000"/>
                </a:solidFill>
              </a:rPr>
              <a:t>. </a:t>
            </a:r>
            <a:r>
              <a:rPr lang="en-GB" altLang="es-ES" sz="2000" dirty="0" err="1">
                <a:solidFill>
                  <a:srgbClr val="000000"/>
                </a:solidFill>
              </a:rPr>
              <a:t>Por</a:t>
            </a:r>
            <a:r>
              <a:rPr lang="en-GB" altLang="es-ES" sz="2000" dirty="0">
                <a:solidFill>
                  <a:srgbClr val="000000"/>
                </a:solidFill>
              </a:rPr>
              <a:t> </a:t>
            </a:r>
            <a:r>
              <a:rPr lang="en-GB" altLang="es-ES" sz="2000" dirty="0" err="1">
                <a:solidFill>
                  <a:srgbClr val="000000"/>
                </a:solidFill>
              </a:rPr>
              <a:t>eso</a:t>
            </a:r>
            <a:r>
              <a:rPr lang="en-GB" altLang="es-ES" sz="2000" dirty="0">
                <a:solidFill>
                  <a:srgbClr val="000000"/>
                </a:solidFill>
              </a:rPr>
              <a:t> </a:t>
            </a:r>
            <a:r>
              <a:rPr lang="en-GB" altLang="es-ES" sz="2000" dirty="0" err="1">
                <a:solidFill>
                  <a:srgbClr val="000000"/>
                </a:solidFill>
              </a:rPr>
              <a:t>es</a:t>
            </a:r>
            <a:r>
              <a:rPr lang="en-GB" altLang="es-ES" sz="2000" dirty="0">
                <a:solidFill>
                  <a:srgbClr val="000000"/>
                </a:solidFill>
              </a:rPr>
              <a:t> </a:t>
            </a:r>
            <a:r>
              <a:rPr lang="en-GB" altLang="es-ES" sz="2000" dirty="0" err="1">
                <a:solidFill>
                  <a:srgbClr val="000000"/>
                </a:solidFill>
              </a:rPr>
              <a:t>importante</a:t>
            </a:r>
            <a:r>
              <a:rPr lang="en-GB" altLang="es-ES" sz="2000" dirty="0">
                <a:solidFill>
                  <a:srgbClr val="000000"/>
                </a:solidFill>
              </a:rPr>
              <a:t> </a:t>
            </a:r>
            <a:r>
              <a:rPr lang="en-GB" altLang="es-ES" sz="2000" dirty="0" err="1">
                <a:solidFill>
                  <a:srgbClr val="000000"/>
                </a:solidFill>
              </a:rPr>
              <a:t>enfatizarlo</a:t>
            </a:r>
            <a:r>
              <a:rPr lang="en-GB" altLang="es-ES" sz="2000" dirty="0">
                <a:solidFill>
                  <a:srgbClr val="000000"/>
                </a:solidFill>
              </a:rPr>
              <a:t>.</a:t>
            </a:r>
          </a:p>
        </p:txBody>
      </p:sp>
      <p:sp>
        <p:nvSpPr>
          <p:cNvPr id="9" name="Rectángulo 8">
            <a:extLst>
              <a:ext uri="{FF2B5EF4-FFF2-40B4-BE49-F238E27FC236}">
                <a16:creationId xmlns:a16="http://schemas.microsoft.com/office/drawing/2014/main" id="{B7273535-20E6-4F4D-B3DD-B2D11EF1C13E}"/>
              </a:ext>
            </a:extLst>
          </p:cNvPr>
          <p:cNvSpPr/>
          <p:nvPr/>
        </p:nvSpPr>
        <p:spPr>
          <a:xfrm>
            <a:off x="1976586" y="4998659"/>
            <a:ext cx="5184477" cy="1323439"/>
          </a:xfrm>
          <a:prstGeom prst="rect">
            <a:avLst/>
          </a:prstGeom>
          <a:ln>
            <a:solidFill>
              <a:srgbClr val="F07F09"/>
            </a:solidFill>
          </a:ln>
        </p:spPr>
        <p:txBody>
          <a:bodyPr wrap="square">
            <a:spAutoFit/>
          </a:bodyPr>
          <a:lstStyle/>
          <a:p>
            <a:pPr algn="just">
              <a:defRPr/>
            </a:pPr>
            <a:r>
              <a:rPr lang="en-GB" altLang="es-ES" sz="2000" dirty="0" err="1">
                <a:solidFill>
                  <a:srgbClr val="000000"/>
                </a:solidFill>
                <a:cs typeface="Arial" panose="020B0604020202020204" pitchFamily="34" charset="0"/>
              </a:rPr>
              <a:t>Puedes</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crear</a:t>
            </a:r>
            <a:r>
              <a:rPr lang="en-GB" altLang="es-ES" sz="2000" dirty="0">
                <a:solidFill>
                  <a:srgbClr val="000000"/>
                </a:solidFill>
                <a:cs typeface="Arial" panose="020B0604020202020204" pitchFamily="34" charset="0"/>
              </a:rPr>
              <a:t> un </a:t>
            </a:r>
            <a:r>
              <a:rPr lang="en-GB" altLang="es-ES" sz="2000" dirty="0" err="1">
                <a:solidFill>
                  <a:srgbClr val="000000"/>
                </a:solidFill>
                <a:cs typeface="Arial" panose="020B0604020202020204" pitchFamily="34" charset="0"/>
              </a:rPr>
              <a:t>apartado</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en</a:t>
            </a:r>
            <a:r>
              <a:rPr lang="en-GB" altLang="es-ES" sz="2000" dirty="0">
                <a:solidFill>
                  <a:srgbClr val="000000"/>
                </a:solidFill>
                <a:cs typeface="Arial" panose="020B0604020202020204" pitchFamily="34" charset="0"/>
              </a:rPr>
              <a:t> el </a:t>
            </a:r>
            <a:r>
              <a:rPr lang="en-GB" altLang="es-ES" sz="2000" dirty="0" err="1">
                <a:solidFill>
                  <a:srgbClr val="000000"/>
                </a:solidFill>
                <a:cs typeface="Arial" panose="020B0604020202020204" pitchFamily="34" charset="0"/>
              </a:rPr>
              <a:t>comienzo</a:t>
            </a:r>
            <a:r>
              <a:rPr lang="en-GB" altLang="es-ES" sz="2000" dirty="0">
                <a:solidFill>
                  <a:srgbClr val="000000"/>
                </a:solidFill>
                <a:cs typeface="Arial" panose="020B0604020202020204" pitchFamily="34" charset="0"/>
              </a:rPr>
              <a:t> de </a:t>
            </a:r>
            <a:r>
              <a:rPr lang="en-GB" altLang="es-ES" sz="2000" dirty="0" err="1">
                <a:solidFill>
                  <a:srgbClr val="000000"/>
                </a:solidFill>
                <a:cs typeface="Arial" panose="020B0604020202020204" pitchFamily="34" charset="0"/>
              </a:rPr>
              <a:t>cada</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tema</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en</a:t>
            </a:r>
            <a:r>
              <a:rPr lang="en-GB" altLang="es-ES" sz="2000" dirty="0">
                <a:solidFill>
                  <a:srgbClr val="000000"/>
                </a:solidFill>
                <a:cs typeface="Arial" panose="020B0604020202020204" pitchFamily="34" charset="0"/>
              </a:rPr>
              <a:t> el que se </a:t>
            </a:r>
            <a:r>
              <a:rPr lang="en-GB" altLang="es-ES" sz="2000" dirty="0" err="1">
                <a:solidFill>
                  <a:srgbClr val="000000"/>
                </a:solidFill>
                <a:cs typeface="Arial" panose="020B0604020202020204" pitchFamily="34" charset="0"/>
              </a:rPr>
              <a:t>expliquen</a:t>
            </a:r>
            <a:r>
              <a:rPr lang="en-GB" altLang="es-ES" sz="2000" dirty="0">
                <a:solidFill>
                  <a:srgbClr val="000000"/>
                </a:solidFill>
                <a:cs typeface="Arial" panose="020B0604020202020204" pitchFamily="34" charset="0"/>
              </a:rPr>
              <a:t> las </a:t>
            </a:r>
            <a:r>
              <a:rPr lang="en-GB" altLang="es-ES" sz="2000" dirty="0" err="1">
                <a:solidFill>
                  <a:srgbClr val="000000"/>
                </a:solidFill>
                <a:cs typeface="Arial" panose="020B0604020202020204" pitchFamily="34" charset="0"/>
              </a:rPr>
              <a:t>utilidades</a:t>
            </a:r>
            <a:r>
              <a:rPr lang="en-GB" altLang="es-ES" sz="2000" dirty="0">
                <a:solidFill>
                  <a:srgbClr val="000000"/>
                </a:solidFill>
                <a:cs typeface="Arial" panose="020B0604020202020204" pitchFamily="34" charset="0"/>
              </a:rPr>
              <a:t> de </a:t>
            </a:r>
            <a:r>
              <a:rPr lang="en-GB" altLang="es-ES" sz="2000" dirty="0" err="1">
                <a:solidFill>
                  <a:srgbClr val="000000"/>
                </a:solidFill>
                <a:cs typeface="Arial" panose="020B0604020202020204" pitchFamily="34" charset="0"/>
              </a:rPr>
              <a:t>aprenderlo</a:t>
            </a:r>
            <a:r>
              <a:rPr lang="en-GB" altLang="es-ES" sz="2000" dirty="0">
                <a:solidFill>
                  <a:srgbClr val="000000"/>
                </a:solidFill>
                <a:cs typeface="Arial" panose="020B0604020202020204" pitchFamily="34" charset="0"/>
              </a:rPr>
              <a:t> y que sea lo </a:t>
            </a:r>
            <a:r>
              <a:rPr lang="en-GB" altLang="es-ES" sz="2000" dirty="0" err="1">
                <a:solidFill>
                  <a:srgbClr val="000000"/>
                </a:solidFill>
                <a:cs typeface="Arial" panose="020B0604020202020204" pitchFamily="34" charset="0"/>
              </a:rPr>
              <a:t>más</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práctico</a:t>
            </a:r>
            <a:r>
              <a:rPr lang="en-GB" altLang="es-ES" sz="2000" dirty="0">
                <a:solidFill>
                  <a:srgbClr val="000000"/>
                </a:solidFill>
                <a:cs typeface="Arial" panose="020B0604020202020204" pitchFamily="34" charset="0"/>
              </a:rPr>
              <a:t> </a:t>
            </a:r>
            <a:r>
              <a:rPr lang="en-GB" altLang="es-ES" sz="2000" dirty="0" err="1">
                <a:solidFill>
                  <a:srgbClr val="000000"/>
                </a:solidFill>
                <a:cs typeface="Arial" panose="020B0604020202020204" pitchFamily="34" charset="0"/>
              </a:rPr>
              <a:t>posible</a:t>
            </a:r>
            <a:r>
              <a:rPr lang="en-GB" altLang="es-ES" sz="2000" dirty="0">
                <a:solidFill>
                  <a:srgbClr val="000000"/>
                </a:solidFill>
                <a:cs typeface="Arial" panose="020B0604020202020204" pitchFamily="34" charset="0"/>
              </a:rPr>
              <a:t>.</a:t>
            </a:r>
            <a:endParaRPr lang="es-ES" sz="2000" dirty="0">
              <a:solidFill>
                <a:srgbClr val="000000"/>
              </a:solidFill>
              <a:ea typeface="+mj-ea"/>
              <a:cs typeface="Arial" panose="020B0604020202020204" pitchFamily="34" charset="0"/>
            </a:endParaRPr>
          </a:p>
        </p:txBody>
      </p:sp>
      <p:pic>
        <p:nvPicPr>
          <p:cNvPr id="10" name="Picture 2" descr="Pixel CÃ©lulas, Idea, VisualizaciÃ³n">
            <a:extLst>
              <a:ext uri="{FF2B5EF4-FFF2-40B4-BE49-F238E27FC236}">
                <a16:creationId xmlns:a16="http://schemas.microsoft.com/office/drawing/2014/main" id="{B4991DBF-5504-4C02-92E6-A62249156E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772" b="37205"/>
          <a:stretch/>
        </p:blipFill>
        <p:spPr bwMode="auto">
          <a:xfrm>
            <a:off x="7210050" y="4935254"/>
            <a:ext cx="1187624" cy="1504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5049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3092763810"/>
              </p:ext>
            </p:extLst>
          </p:nvPr>
        </p:nvGraphicFramePr>
        <p:xfrm>
          <a:off x="685801" y="1844824"/>
          <a:ext cx="8228013" cy="40203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2">
            <a:extLst>
              <a:ext uri="{FF2B5EF4-FFF2-40B4-BE49-F238E27FC236}">
                <a16:creationId xmlns:a16="http://schemas.microsoft.com/office/drawing/2014/main" id="{0AE1D0DB-7AFC-4E55-95F4-EF6B1F2FB5F0}"/>
              </a:ext>
            </a:extLst>
          </p:cNvPr>
          <p:cNvSpPr>
            <a:spLocks noGrp="1" noChangeArrowheads="1"/>
          </p:cNvSpPr>
          <p:nvPr>
            <p:ph type="title"/>
          </p:nvPr>
        </p:nvSpPr>
        <p:spPr>
          <a:xfrm>
            <a:off x="251520" y="476672"/>
            <a:ext cx="8458199" cy="1080542"/>
          </a:xfrm>
        </p:spPr>
        <p:txBody>
          <a:bodyPr lIns="90000" tIns="45000" rIns="90000" bIns="45000"/>
          <a:lstStyle/>
          <a:p>
            <a:pPr marL="0" indent="0"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5400" b="1" spc="-1" dirty="0">
                <a:solidFill>
                  <a:srgbClr val="FF6600"/>
                </a:solidFill>
                <a:latin typeface="Arial" panose="020B0604020202020204" pitchFamily="34" charset="0"/>
                <a:cs typeface="Arial" panose="020B0604020202020204" pitchFamily="34" charset="0"/>
              </a:rPr>
              <a:t>Módulo IV: </a:t>
            </a:r>
            <a:r>
              <a:rPr lang="es-ES" altLang="es-ES" sz="3600" b="1" spc="-1" dirty="0">
                <a:solidFill>
                  <a:srgbClr val="FF6600"/>
                </a:solidFill>
                <a:latin typeface="Arial" panose="020B0604020202020204" pitchFamily="34" charset="0"/>
                <a:cs typeface="Arial" panose="020B0604020202020204" pitchFamily="34" charset="0"/>
              </a:rPr>
              <a:t>Contenidos teóricos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ca en capa de superhéroe Foto gratis"/>
          <p:cNvPicPr>
            <a:picLocks noChangeAspect="1" noChangeArrowheads="1"/>
          </p:cNvPicPr>
          <p:nvPr/>
        </p:nvPicPr>
        <p:blipFill rotWithShape="1">
          <a:blip r:embed="rId3">
            <a:extLst>
              <a:ext uri="{28A0092B-C50C-407E-A947-70E740481C1C}">
                <a14:useLocalDpi xmlns:a14="http://schemas.microsoft.com/office/drawing/2010/main" val="0"/>
              </a:ext>
            </a:extLst>
          </a:blip>
          <a:srcRect l="20973"/>
          <a:stretch/>
        </p:blipFill>
        <p:spPr bwMode="auto">
          <a:xfrm>
            <a:off x="5940152" y="4636765"/>
            <a:ext cx="3138539" cy="208126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8113949E-4441-4220-AE5B-3A7D8DBCBCB6}"/>
              </a:ext>
            </a:extLst>
          </p:cNvPr>
          <p:cNvSpPr/>
          <p:nvPr/>
        </p:nvSpPr>
        <p:spPr>
          <a:xfrm>
            <a:off x="251520" y="1350229"/>
            <a:ext cx="6624637" cy="4154984"/>
          </a:xfrm>
          <a:prstGeom prst="rect">
            <a:avLst/>
          </a:prstGeom>
        </p:spPr>
        <p:txBody>
          <a:bodyPr>
            <a:spAutoFit/>
          </a:bodyPr>
          <a:lstStyle/>
          <a:p>
            <a:pPr>
              <a:defRPr/>
            </a:pPr>
            <a:r>
              <a:rPr lang="en-GB" altLang="es-ES" sz="2400" b="1" dirty="0">
                <a:solidFill>
                  <a:srgbClr val="F07F09"/>
                </a:solidFill>
                <a:cs typeface="Arial" panose="020B0604020202020204" pitchFamily="34" charset="0"/>
              </a:rPr>
              <a:t>7. </a:t>
            </a:r>
            <a:r>
              <a:rPr lang="en-GB" altLang="es-ES" sz="2400" b="1" dirty="0" err="1">
                <a:solidFill>
                  <a:srgbClr val="F07F09"/>
                </a:solidFill>
                <a:cs typeface="Arial" panose="020B0604020202020204" pitchFamily="34" charset="0"/>
              </a:rPr>
              <a:t>Valorar</a:t>
            </a:r>
            <a:r>
              <a:rPr lang="en-GB" altLang="es-ES" sz="2400" b="1" dirty="0">
                <a:solidFill>
                  <a:srgbClr val="F07F09"/>
                </a:solidFill>
                <a:cs typeface="Arial" panose="020B0604020202020204" pitchFamily="34" charset="0"/>
              </a:rPr>
              <a:t> </a:t>
            </a:r>
            <a:r>
              <a:rPr lang="en-GB" altLang="es-ES" sz="2400" b="1" dirty="0" err="1">
                <a:solidFill>
                  <a:srgbClr val="F07F09"/>
                </a:solidFill>
                <a:cs typeface="Arial" panose="020B0604020202020204" pitchFamily="34" charset="0"/>
              </a:rPr>
              <a:t>otras</a:t>
            </a:r>
            <a:r>
              <a:rPr lang="en-GB" altLang="es-ES" sz="2400" b="1" dirty="0">
                <a:solidFill>
                  <a:srgbClr val="F07F09"/>
                </a:solidFill>
                <a:cs typeface="Arial" panose="020B0604020202020204" pitchFamily="34" charset="0"/>
              </a:rPr>
              <a:t> </a:t>
            </a:r>
            <a:r>
              <a:rPr lang="en-GB" altLang="es-ES" sz="2400" b="1" dirty="0" err="1">
                <a:solidFill>
                  <a:srgbClr val="F07F09"/>
                </a:solidFill>
                <a:cs typeface="Arial" panose="020B0604020202020204" pitchFamily="34" charset="0"/>
              </a:rPr>
              <a:t>cualidades</a:t>
            </a:r>
            <a:endParaRPr lang="en-GB" altLang="es-ES" sz="2400" b="1" dirty="0">
              <a:solidFill>
                <a:srgbClr val="F07F09"/>
              </a:solidFill>
              <a:cs typeface="Arial" panose="020B0604020202020204" pitchFamily="34" charset="0"/>
            </a:endParaRPr>
          </a:p>
          <a:p>
            <a:pPr algn="just">
              <a:defRPr/>
            </a:pPr>
            <a:br>
              <a:rPr lang="en-GB" altLang="es-ES" sz="2400" b="1" dirty="0">
                <a:solidFill>
                  <a:srgbClr val="000000"/>
                </a:solidFill>
                <a:cs typeface="Arial" panose="020B0604020202020204" pitchFamily="34" charset="0"/>
              </a:rPr>
            </a:br>
            <a:r>
              <a:rPr lang="en-GB" altLang="es-ES" sz="2400" dirty="0" err="1">
                <a:solidFill>
                  <a:srgbClr val="000000"/>
                </a:solidFill>
                <a:cs typeface="Arial" panose="020B0604020202020204" pitchFamily="34" charset="0"/>
              </a:rPr>
              <a:t>Menospreciar</a:t>
            </a:r>
            <a:r>
              <a:rPr lang="en-GB" altLang="es-ES" sz="2400" dirty="0">
                <a:solidFill>
                  <a:srgbClr val="000000"/>
                </a:solidFill>
                <a:cs typeface="Arial" panose="020B0604020202020204" pitchFamily="34" charset="0"/>
              </a:rPr>
              <a:t> a los </a:t>
            </a:r>
            <a:r>
              <a:rPr lang="en-GB" altLang="es-ES" sz="2400" dirty="0" err="1">
                <a:solidFill>
                  <a:srgbClr val="000000"/>
                </a:solidFill>
                <a:cs typeface="Arial" panose="020B0604020202020204" pitchFamily="34" charset="0"/>
              </a:rPr>
              <a:t>niños</a:t>
            </a:r>
            <a:r>
              <a:rPr lang="en-GB" altLang="es-ES" sz="2400" dirty="0">
                <a:solidFill>
                  <a:srgbClr val="000000"/>
                </a:solidFill>
                <a:cs typeface="Arial" panose="020B0604020202020204" pitchFamily="34" charset="0"/>
              </a:rPr>
              <a:t> y </a:t>
            </a:r>
            <a:r>
              <a:rPr lang="en-GB" altLang="es-ES" sz="2400" dirty="0" err="1">
                <a:solidFill>
                  <a:srgbClr val="000000"/>
                </a:solidFill>
                <a:cs typeface="Arial" panose="020B0604020202020204" pitchFamily="34" charset="0"/>
              </a:rPr>
              <a:t>asignarles</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etiquetas</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como</a:t>
            </a:r>
            <a:r>
              <a:rPr lang="en-GB" altLang="es-ES" sz="2400" dirty="0">
                <a:solidFill>
                  <a:srgbClr val="000000"/>
                </a:solidFill>
                <a:cs typeface="Arial" panose="020B0604020202020204" pitchFamily="34" charset="0"/>
              </a:rPr>
              <a:t> “lento”, “</a:t>
            </a:r>
            <a:r>
              <a:rPr lang="en-GB" altLang="es-ES" sz="2400" dirty="0" err="1">
                <a:solidFill>
                  <a:srgbClr val="000000"/>
                </a:solidFill>
                <a:cs typeface="Arial" panose="020B0604020202020204" pitchFamily="34" charset="0"/>
              </a:rPr>
              <a:t>vago</a:t>
            </a:r>
            <a:r>
              <a:rPr lang="en-GB" altLang="es-ES" sz="2400" dirty="0">
                <a:solidFill>
                  <a:srgbClr val="000000"/>
                </a:solidFill>
                <a:cs typeface="Arial" panose="020B0604020202020204" pitchFamily="34" charset="0"/>
              </a:rPr>
              <a:t>”, “tonto”, </a:t>
            </a:r>
            <a:r>
              <a:rPr lang="en-GB" altLang="es-ES" sz="2400" dirty="0" err="1">
                <a:solidFill>
                  <a:srgbClr val="000000"/>
                </a:solidFill>
                <a:cs typeface="Arial" panose="020B0604020202020204" pitchFamily="34" charset="0"/>
              </a:rPr>
              <a:t>sólo</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destruye</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su</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motivación</a:t>
            </a:r>
            <a:r>
              <a:rPr lang="en-GB" altLang="es-ES" sz="2400" dirty="0">
                <a:solidFill>
                  <a:srgbClr val="000000"/>
                </a:solidFill>
                <a:cs typeface="Arial" panose="020B0604020202020204" pitchFamily="34" charset="0"/>
              </a:rPr>
              <a:t>. </a:t>
            </a:r>
          </a:p>
          <a:p>
            <a:pPr algn="just">
              <a:defRPr/>
            </a:pPr>
            <a:br>
              <a:rPr lang="en-GB" altLang="es-ES" sz="2400" dirty="0">
                <a:solidFill>
                  <a:srgbClr val="000000"/>
                </a:solidFill>
                <a:cs typeface="Arial" panose="020B0604020202020204" pitchFamily="34" charset="0"/>
              </a:rPr>
            </a:br>
            <a:r>
              <a:rPr lang="en-GB" altLang="es-ES" sz="2400" dirty="0" err="1">
                <a:solidFill>
                  <a:srgbClr val="000000"/>
                </a:solidFill>
                <a:cs typeface="Arial" panose="020B0604020202020204" pitchFamily="34" charset="0"/>
              </a:rPr>
              <a:t>Evitamos</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descalificativos</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juicios</a:t>
            </a:r>
            <a:r>
              <a:rPr lang="en-GB" altLang="es-ES" sz="2400" dirty="0">
                <a:solidFill>
                  <a:srgbClr val="000000"/>
                </a:solidFill>
                <a:cs typeface="Arial" panose="020B0604020202020204" pitchFamily="34" charset="0"/>
              </a:rPr>
              <a:t> de </a:t>
            </a:r>
            <a:r>
              <a:rPr lang="en-GB" altLang="es-ES" sz="2400" dirty="0" err="1">
                <a:solidFill>
                  <a:srgbClr val="000000"/>
                </a:solidFill>
                <a:cs typeface="Arial" panose="020B0604020202020204" pitchFamily="34" charset="0"/>
              </a:rPr>
              <a:t>valor</a:t>
            </a:r>
            <a:r>
              <a:rPr lang="en-GB" altLang="es-ES" sz="2400" dirty="0">
                <a:solidFill>
                  <a:srgbClr val="000000"/>
                </a:solidFill>
                <a:cs typeface="Arial" panose="020B0604020202020204" pitchFamily="34" charset="0"/>
              </a:rPr>
              <a:t> y </a:t>
            </a:r>
            <a:r>
              <a:rPr lang="en-GB" altLang="es-ES" sz="2400" dirty="0" err="1">
                <a:solidFill>
                  <a:srgbClr val="000000"/>
                </a:solidFill>
                <a:cs typeface="Arial" panose="020B0604020202020204" pitchFamily="34" charset="0"/>
              </a:rPr>
              <a:t>etiquetas</a:t>
            </a:r>
            <a:r>
              <a:rPr lang="en-GB" altLang="es-ES" sz="2400" dirty="0">
                <a:solidFill>
                  <a:srgbClr val="000000"/>
                </a:solidFill>
                <a:cs typeface="Arial" panose="020B0604020202020204" pitchFamily="34" charset="0"/>
              </a:rPr>
              <a:t> </a:t>
            </a:r>
            <a:r>
              <a:rPr lang="en-GB" altLang="es-ES" sz="2400" dirty="0" err="1">
                <a:solidFill>
                  <a:srgbClr val="000000"/>
                </a:solidFill>
                <a:cs typeface="Arial" panose="020B0604020202020204" pitchFamily="34" charset="0"/>
              </a:rPr>
              <a:t>negativas</a:t>
            </a:r>
            <a:r>
              <a:rPr lang="en-GB" altLang="es-ES" sz="2400" dirty="0">
                <a:solidFill>
                  <a:srgbClr val="000000"/>
                </a:solidFill>
                <a:cs typeface="Arial" panose="020B0604020202020204" pitchFamily="34" charset="0"/>
              </a:rPr>
              <a:t>. </a:t>
            </a:r>
          </a:p>
          <a:p>
            <a:pPr algn="just">
              <a:defRPr/>
            </a:pPr>
            <a:endParaRPr lang="en-GB" altLang="es-ES" sz="2400" dirty="0">
              <a:solidFill>
                <a:srgbClr val="000000"/>
              </a:solidFill>
              <a:cs typeface="Arial" panose="020B0604020202020204" pitchFamily="34" charset="0"/>
            </a:endParaRPr>
          </a:p>
          <a:p>
            <a:pPr algn="ctr">
              <a:defRPr/>
            </a:pPr>
            <a:r>
              <a:rPr lang="en-GB" altLang="es-ES" sz="2400" dirty="0" err="1">
                <a:solidFill>
                  <a:srgbClr val="F07F09"/>
                </a:solidFill>
                <a:cs typeface="Arial" panose="020B0604020202020204" pitchFamily="34" charset="0"/>
              </a:rPr>
              <a:t>En</a:t>
            </a:r>
            <a:r>
              <a:rPr lang="en-GB" altLang="es-ES" sz="2400" dirty="0">
                <a:solidFill>
                  <a:srgbClr val="F07F09"/>
                </a:solidFill>
                <a:cs typeface="Arial" panose="020B0604020202020204" pitchFamily="34" charset="0"/>
              </a:rPr>
              <a:t> </a:t>
            </a:r>
            <a:r>
              <a:rPr lang="en-GB" altLang="es-ES" sz="2400" dirty="0" err="1">
                <a:solidFill>
                  <a:srgbClr val="F07F09"/>
                </a:solidFill>
                <a:cs typeface="Arial" panose="020B0604020202020204" pitchFamily="34" charset="0"/>
              </a:rPr>
              <a:t>su</a:t>
            </a:r>
            <a:r>
              <a:rPr lang="en-GB" altLang="es-ES" sz="2400" dirty="0">
                <a:solidFill>
                  <a:srgbClr val="F07F09"/>
                </a:solidFill>
                <a:cs typeface="Arial" panose="020B0604020202020204" pitchFamily="34" charset="0"/>
              </a:rPr>
              <a:t> </a:t>
            </a:r>
            <a:r>
              <a:rPr lang="en-GB" altLang="es-ES" sz="2400" dirty="0" err="1">
                <a:solidFill>
                  <a:srgbClr val="F07F09"/>
                </a:solidFill>
                <a:cs typeface="Arial" panose="020B0604020202020204" pitchFamily="34" charset="0"/>
              </a:rPr>
              <a:t>lugar</a:t>
            </a:r>
            <a:r>
              <a:rPr lang="en-GB" altLang="es-ES" sz="2400" dirty="0">
                <a:solidFill>
                  <a:srgbClr val="F07F09"/>
                </a:solidFill>
                <a:cs typeface="Arial" panose="020B0604020202020204" pitchFamily="34" charset="0"/>
              </a:rPr>
              <a:t>, </a:t>
            </a:r>
            <a:r>
              <a:rPr lang="en-GB" altLang="es-ES" sz="2400" dirty="0" err="1">
                <a:solidFill>
                  <a:srgbClr val="F07F09"/>
                </a:solidFill>
                <a:cs typeface="Arial" panose="020B0604020202020204" pitchFamily="34" charset="0"/>
              </a:rPr>
              <a:t>potencia</a:t>
            </a:r>
            <a:r>
              <a:rPr lang="en-GB" altLang="es-ES" sz="2400" dirty="0">
                <a:solidFill>
                  <a:srgbClr val="F07F09"/>
                </a:solidFill>
                <a:cs typeface="Arial" panose="020B0604020202020204" pitchFamily="34" charset="0"/>
              </a:rPr>
              <a:t> sus </a:t>
            </a:r>
            <a:r>
              <a:rPr lang="en-GB" altLang="es-ES" sz="2400" dirty="0" err="1">
                <a:solidFill>
                  <a:srgbClr val="F07F09"/>
                </a:solidFill>
                <a:cs typeface="Arial" panose="020B0604020202020204" pitchFamily="34" charset="0"/>
              </a:rPr>
              <a:t>virtudes</a:t>
            </a:r>
            <a:r>
              <a:rPr lang="en-GB" altLang="es-ES" sz="2400" dirty="0">
                <a:solidFill>
                  <a:srgbClr val="F07F09"/>
                </a:solidFill>
                <a:cs typeface="Arial" panose="020B0604020202020204" pitchFamily="34" charset="0"/>
              </a:rPr>
              <a:t>, </a:t>
            </a:r>
          </a:p>
          <a:p>
            <a:pPr algn="ctr">
              <a:defRPr/>
            </a:pPr>
            <a:r>
              <a:rPr lang="en-GB" altLang="es-ES" sz="2400" dirty="0" err="1">
                <a:solidFill>
                  <a:srgbClr val="F07F09"/>
                </a:solidFill>
                <a:cs typeface="Arial" panose="020B0604020202020204" pitchFamily="34" charset="0"/>
              </a:rPr>
              <a:t>habilidades</a:t>
            </a:r>
            <a:r>
              <a:rPr lang="en-GB" altLang="es-ES" sz="2400" dirty="0">
                <a:solidFill>
                  <a:srgbClr val="F07F09"/>
                </a:solidFill>
                <a:cs typeface="Arial" panose="020B0604020202020204" pitchFamily="34" charset="0"/>
              </a:rPr>
              <a:t> y </a:t>
            </a:r>
            <a:r>
              <a:rPr lang="en-GB" altLang="es-ES" sz="2400" dirty="0" err="1">
                <a:solidFill>
                  <a:srgbClr val="F07F09"/>
                </a:solidFill>
                <a:cs typeface="Arial" panose="020B0604020202020204" pitchFamily="34" charset="0"/>
              </a:rPr>
              <a:t>cualidades</a:t>
            </a:r>
            <a:r>
              <a:rPr lang="en-GB" altLang="es-ES" sz="2400" dirty="0">
                <a:solidFill>
                  <a:srgbClr val="F07F09"/>
                </a:solidFill>
                <a:cs typeface="Arial" panose="020B0604020202020204" pitchFamily="34" charset="0"/>
              </a:rPr>
              <a:t>. </a:t>
            </a:r>
          </a:p>
        </p:txBody>
      </p:sp>
      <p:sp>
        <p:nvSpPr>
          <p:cNvPr id="6" name="Rectangle 2">
            <a:extLst>
              <a:ext uri="{FF2B5EF4-FFF2-40B4-BE49-F238E27FC236}">
                <a16:creationId xmlns:a16="http://schemas.microsoft.com/office/drawing/2014/main" id="{CFCB5A45-0852-40F9-ADBF-1F4364350CBA}"/>
              </a:ext>
            </a:extLst>
          </p:cNvPr>
          <p:cNvSpPr>
            <a:spLocks noChangeArrowheads="1"/>
          </p:cNvSpPr>
          <p:nvPr/>
        </p:nvSpPr>
        <p:spPr bwMode="auto">
          <a:xfrm>
            <a:off x="860425" y="476250"/>
            <a:ext cx="7416800" cy="583321"/>
          </a:xfrm>
          <a:prstGeom prst="rect">
            <a:avLst/>
          </a:prstGeom>
          <a:noFill/>
          <a:ln>
            <a:noFill/>
          </a:ln>
          <a:effec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defRPr/>
            </a:pPr>
            <a:r>
              <a:rPr lang="es-ES" altLang="es-ES" sz="3200" b="1" dirty="0">
                <a:solidFill>
                  <a:srgbClr val="FF6600"/>
                </a:solidFill>
                <a:latin typeface="+mj-lt"/>
              </a:rPr>
              <a:t>PROPUESTAS PARA LA REFLEXIÓN</a:t>
            </a:r>
          </a:p>
        </p:txBody>
      </p:sp>
      <p:sp>
        <p:nvSpPr>
          <p:cNvPr id="2" name="Rectángulo 1"/>
          <p:cNvSpPr/>
          <p:nvPr/>
        </p:nvSpPr>
        <p:spPr>
          <a:xfrm>
            <a:off x="5689798" y="6373660"/>
            <a:ext cx="3639245" cy="344369"/>
          </a:xfrm>
          <a:prstGeom prst="rect">
            <a:avLst/>
          </a:prstGeom>
        </p:spPr>
        <p:txBody>
          <a:bodyPr wrap="square">
            <a:spAutoFit/>
          </a:bodyPr>
          <a:lstStyle/>
          <a:p>
            <a:r>
              <a:rPr lang="es-ES" sz="800" dirty="0"/>
              <a:t>&lt;a </a:t>
            </a:r>
            <a:r>
              <a:rPr lang="es-ES" sz="800" dirty="0" err="1"/>
              <a:t>href</a:t>
            </a:r>
            <a:r>
              <a:rPr lang="es-ES" sz="800" dirty="0"/>
              <a:t>="https://www.freepik.es/fotos/verde"&gt;Foto de Verde creado por </a:t>
            </a:r>
            <a:r>
              <a:rPr lang="es-ES" sz="800" dirty="0" err="1"/>
              <a:t>freepik</a:t>
            </a:r>
            <a:r>
              <a:rPr lang="es-ES" sz="800" dirty="0"/>
              <a:t> - www.freepik.es&lt;/a&gt;</a:t>
            </a:r>
          </a:p>
        </p:txBody>
      </p:sp>
    </p:spTree>
    <p:extLst>
      <p:ext uri="{BB962C8B-B14F-4D97-AF65-F5344CB8AC3E}">
        <p14:creationId xmlns:p14="http://schemas.microsoft.com/office/powerpoint/2010/main" val="2619970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E66B6DEA-D5A8-4C58-91B8-C9C367FF3182}"/>
              </a:ext>
            </a:extLst>
          </p:cNvPr>
          <p:cNvSpPr/>
          <p:nvPr/>
        </p:nvSpPr>
        <p:spPr>
          <a:xfrm>
            <a:off x="468313" y="1522413"/>
            <a:ext cx="6624637" cy="5262979"/>
          </a:xfrm>
          <a:prstGeom prst="rect">
            <a:avLst/>
          </a:prstGeom>
        </p:spPr>
        <p:txBody>
          <a:bodyPr>
            <a:spAutoFit/>
          </a:bodyPr>
          <a:lstStyle/>
          <a:p>
            <a:pPr>
              <a:defRPr/>
            </a:pPr>
            <a:r>
              <a:rPr lang="en-GB" altLang="es-ES" sz="2400" b="1" dirty="0">
                <a:solidFill>
                  <a:srgbClr val="F07F09"/>
                </a:solidFill>
                <a:latin typeface="+mj-lt"/>
              </a:rPr>
              <a:t>8. </a:t>
            </a:r>
            <a:r>
              <a:rPr lang="en-GB" altLang="es-ES" sz="2400" b="1" dirty="0" err="1">
                <a:solidFill>
                  <a:srgbClr val="F07F09"/>
                </a:solidFill>
                <a:latin typeface="+mj-lt"/>
              </a:rPr>
              <a:t>Manejamos</a:t>
            </a:r>
            <a:r>
              <a:rPr lang="en-GB" altLang="es-ES" sz="2400" b="1" dirty="0">
                <a:solidFill>
                  <a:srgbClr val="F07F09"/>
                </a:solidFill>
                <a:latin typeface="+mj-lt"/>
              </a:rPr>
              <a:t> la </a:t>
            </a:r>
            <a:r>
              <a:rPr lang="en-GB" altLang="es-ES" sz="2400" b="1" dirty="0" err="1">
                <a:solidFill>
                  <a:srgbClr val="F07F09"/>
                </a:solidFill>
                <a:latin typeface="+mj-lt"/>
              </a:rPr>
              <a:t>ansiedad</a:t>
            </a:r>
            <a:r>
              <a:rPr lang="en-GB" altLang="es-ES" sz="2400" b="1" dirty="0">
                <a:solidFill>
                  <a:srgbClr val="F07F09"/>
                </a:solidFill>
                <a:latin typeface="+mj-lt"/>
              </a:rPr>
              <a:t> (</a:t>
            </a:r>
            <a:r>
              <a:rPr lang="en-GB" altLang="es-ES" sz="2400" b="1" dirty="0" err="1">
                <a:solidFill>
                  <a:srgbClr val="F07F09"/>
                </a:solidFill>
                <a:latin typeface="+mj-lt"/>
              </a:rPr>
              <a:t>los</a:t>
            </a:r>
            <a:r>
              <a:rPr lang="en-GB" altLang="es-ES" sz="2400" b="1" dirty="0">
                <a:solidFill>
                  <a:srgbClr val="F07F09"/>
                </a:solidFill>
                <a:latin typeface="+mj-lt"/>
              </a:rPr>
              <a:t> </a:t>
            </a:r>
            <a:r>
              <a:rPr lang="en-GB" altLang="es-ES" sz="2400" b="1" dirty="0" err="1">
                <a:solidFill>
                  <a:srgbClr val="F07F09"/>
                </a:solidFill>
                <a:latin typeface="+mj-lt"/>
              </a:rPr>
              <a:t>adultos</a:t>
            </a:r>
            <a:r>
              <a:rPr lang="en-GB" altLang="es-ES" sz="2400" b="1" dirty="0">
                <a:solidFill>
                  <a:srgbClr val="F07F09"/>
                </a:solidFill>
                <a:latin typeface="+mj-lt"/>
              </a:rPr>
              <a:t> </a:t>
            </a:r>
            <a:r>
              <a:rPr lang="en-GB" altLang="es-ES" sz="2400" b="1" dirty="0" err="1">
                <a:solidFill>
                  <a:srgbClr val="F07F09"/>
                </a:solidFill>
                <a:latin typeface="+mj-lt"/>
              </a:rPr>
              <a:t>también</a:t>
            </a:r>
            <a:r>
              <a:rPr lang="en-GB" altLang="es-ES" sz="2400" b="1" dirty="0">
                <a:solidFill>
                  <a:srgbClr val="F07F09"/>
                </a:solidFill>
                <a:latin typeface="+mj-lt"/>
              </a:rPr>
              <a:t>)</a:t>
            </a:r>
          </a:p>
          <a:p>
            <a:pPr algn="just">
              <a:defRPr/>
            </a:pPr>
            <a:br>
              <a:rPr lang="en-GB" altLang="es-ES" sz="2400" b="1" dirty="0">
                <a:solidFill>
                  <a:srgbClr val="000000"/>
                </a:solidFill>
                <a:latin typeface="+mj-lt"/>
              </a:rPr>
            </a:br>
            <a:r>
              <a:rPr lang="en-GB" altLang="es-ES" sz="2400" dirty="0">
                <a:solidFill>
                  <a:srgbClr val="000000"/>
                </a:solidFill>
                <a:latin typeface="+mj-lt"/>
              </a:rPr>
              <a:t>A </a:t>
            </a:r>
            <a:r>
              <a:rPr lang="en-GB" altLang="es-ES" sz="2400" dirty="0" err="1">
                <a:solidFill>
                  <a:srgbClr val="000000"/>
                </a:solidFill>
                <a:latin typeface="+mj-lt"/>
              </a:rPr>
              <a:t>muchos</a:t>
            </a:r>
            <a:r>
              <a:rPr lang="en-GB" altLang="es-ES" sz="2400" dirty="0">
                <a:solidFill>
                  <a:srgbClr val="000000"/>
                </a:solidFill>
                <a:latin typeface="+mj-lt"/>
              </a:rPr>
              <a:t> </a:t>
            </a:r>
            <a:r>
              <a:rPr lang="en-GB" altLang="es-ES" sz="2400" dirty="0" err="1">
                <a:solidFill>
                  <a:srgbClr val="000000"/>
                </a:solidFill>
                <a:latin typeface="+mj-lt"/>
              </a:rPr>
              <a:t>niños</a:t>
            </a:r>
            <a:r>
              <a:rPr lang="en-GB" altLang="es-ES" sz="2400" dirty="0">
                <a:solidFill>
                  <a:srgbClr val="000000"/>
                </a:solidFill>
                <a:latin typeface="+mj-lt"/>
              </a:rPr>
              <a:t> les cuesta </a:t>
            </a:r>
            <a:r>
              <a:rPr lang="en-GB" altLang="es-ES" sz="2400" dirty="0" err="1">
                <a:solidFill>
                  <a:srgbClr val="000000"/>
                </a:solidFill>
                <a:latin typeface="+mj-lt"/>
              </a:rPr>
              <a:t>permanecer</a:t>
            </a:r>
            <a:r>
              <a:rPr lang="en-GB" altLang="es-ES" sz="2400" dirty="0">
                <a:solidFill>
                  <a:srgbClr val="000000"/>
                </a:solidFill>
                <a:latin typeface="+mj-lt"/>
              </a:rPr>
              <a:t> </a:t>
            </a:r>
            <a:r>
              <a:rPr lang="en-GB" altLang="es-ES" sz="2400" dirty="0" err="1">
                <a:solidFill>
                  <a:srgbClr val="000000"/>
                </a:solidFill>
                <a:latin typeface="+mj-lt"/>
              </a:rPr>
              <a:t>motivados</a:t>
            </a:r>
            <a:r>
              <a:rPr lang="en-GB" altLang="es-ES" sz="2400" dirty="0">
                <a:solidFill>
                  <a:srgbClr val="000000"/>
                </a:solidFill>
                <a:latin typeface="+mj-lt"/>
              </a:rPr>
              <a:t> </a:t>
            </a:r>
            <a:r>
              <a:rPr lang="en-GB" altLang="es-ES" sz="2400" dirty="0" err="1">
                <a:solidFill>
                  <a:srgbClr val="000000"/>
                </a:solidFill>
                <a:latin typeface="+mj-lt"/>
              </a:rPr>
              <a:t>porque</a:t>
            </a:r>
            <a:r>
              <a:rPr lang="en-GB" altLang="es-ES" sz="2400" dirty="0">
                <a:solidFill>
                  <a:srgbClr val="000000"/>
                </a:solidFill>
                <a:latin typeface="+mj-lt"/>
              </a:rPr>
              <a:t> </a:t>
            </a:r>
            <a:r>
              <a:rPr lang="en-GB" altLang="es-ES" sz="2400" dirty="0" err="1">
                <a:solidFill>
                  <a:srgbClr val="000000"/>
                </a:solidFill>
                <a:latin typeface="+mj-lt"/>
              </a:rPr>
              <a:t>tienen</a:t>
            </a:r>
            <a:r>
              <a:rPr lang="en-GB" altLang="es-ES" sz="2400" dirty="0">
                <a:solidFill>
                  <a:srgbClr val="000000"/>
                </a:solidFill>
                <a:latin typeface="+mj-lt"/>
              </a:rPr>
              <a:t> una gran </a:t>
            </a:r>
            <a:r>
              <a:rPr lang="en-GB" altLang="es-ES" sz="2400" dirty="0" err="1">
                <a:solidFill>
                  <a:srgbClr val="000000"/>
                </a:solidFill>
                <a:latin typeface="+mj-lt"/>
              </a:rPr>
              <a:t>ansiedad</a:t>
            </a:r>
            <a:r>
              <a:rPr lang="en-GB" altLang="es-ES" sz="2400" dirty="0">
                <a:solidFill>
                  <a:srgbClr val="000000"/>
                </a:solidFill>
                <a:latin typeface="+mj-lt"/>
              </a:rPr>
              <a:t>, </a:t>
            </a:r>
            <a:r>
              <a:rPr lang="en-GB" altLang="es-ES" sz="2400" dirty="0" err="1">
                <a:solidFill>
                  <a:srgbClr val="000000"/>
                </a:solidFill>
                <a:latin typeface="+mj-lt"/>
              </a:rPr>
              <a:t>temen</a:t>
            </a:r>
            <a:r>
              <a:rPr lang="en-GB" altLang="es-ES" sz="2400" dirty="0">
                <a:solidFill>
                  <a:srgbClr val="000000"/>
                </a:solidFill>
                <a:latin typeface="+mj-lt"/>
              </a:rPr>
              <a:t> el </a:t>
            </a:r>
            <a:r>
              <a:rPr lang="en-GB" altLang="es-ES" sz="2400" dirty="0" err="1">
                <a:solidFill>
                  <a:srgbClr val="000000"/>
                </a:solidFill>
                <a:latin typeface="+mj-lt"/>
              </a:rPr>
              <a:t>fracaso</a:t>
            </a:r>
            <a:r>
              <a:rPr lang="en-GB" altLang="es-ES" sz="2400" dirty="0">
                <a:solidFill>
                  <a:srgbClr val="000000"/>
                </a:solidFill>
                <a:latin typeface="+mj-lt"/>
              </a:rPr>
              <a:t> y no </a:t>
            </a:r>
            <a:r>
              <a:rPr lang="en-GB" altLang="es-ES" sz="2400" dirty="0" err="1">
                <a:solidFill>
                  <a:srgbClr val="000000"/>
                </a:solidFill>
                <a:latin typeface="+mj-lt"/>
              </a:rPr>
              <a:t>alcanzar</a:t>
            </a:r>
            <a:r>
              <a:rPr lang="en-GB" altLang="es-ES" sz="2400" dirty="0">
                <a:solidFill>
                  <a:srgbClr val="000000"/>
                </a:solidFill>
                <a:latin typeface="+mj-lt"/>
              </a:rPr>
              <a:t> los </a:t>
            </a:r>
            <a:r>
              <a:rPr lang="en-GB" altLang="es-ES" sz="2400" dirty="0" err="1">
                <a:solidFill>
                  <a:srgbClr val="000000"/>
                </a:solidFill>
                <a:latin typeface="+mj-lt"/>
              </a:rPr>
              <a:t>resultados</a:t>
            </a:r>
            <a:r>
              <a:rPr lang="en-GB" altLang="es-ES" sz="2400" dirty="0">
                <a:solidFill>
                  <a:srgbClr val="000000"/>
                </a:solidFill>
                <a:latin typeface="+mj-lt"/>
              </a:rPr>
              <a:t> </a:t>
            </a:r>
            <a:r>
              <a:rPr lang="en-GB" altLang="es-ES" sz="2400" dirty="0" err="1">
                <a:solidFill>
                  <a:srgbClr val="000000"/>
                </a:solidFill>
                <a:latin typeface="+mj-lt"/>
              </a:rPr>
              <a:t>deseados</a:t>
            </a:r>
            <a:r>
              <a:rPr lang="en-GB" altLang="es-ES" sz="2400" dirty="0">
                <a:solidFill>
                  <a:srgbClr val="000000"/>
                </a:solidFill>
                <a:latin typeface="+mj-lt"/>
              </a:rPr>
              <a:t>.</a:t>
            </a:r>
          </a:p>
          <a:p>
            <a:pPr>
              <a:defRPr/>
            </a:pPr>
            <a:br>
              <a:rPr lang="en-GB" altLang="es-ES" sz="2400" dirty="0">
                <a:solidFill>
                  <a:srgbClr val="000000"/>
                </a:solidFill>
                <a:latin typeface="+mj-lt"/>
              </a:rPr>
            </a:br>
            <a:endParaRPr lang="en-GB" altLang="es-ES" sz="2400" b="1" dirty="0">
              <a:solidFill>
                <a:srgbClr val="000000"/>
              </a:solidFill>
              <a:latin typeface="+mj-lt"/>
            </a:endParaRPr>
          </a:p>
          <a:p>
            <a:pPr>
              <a:defRPr/>
            </a:pPr>
            <a:r>
              <a:rPr lang="en-GB" altLang="es-ES" sz="2400" dirty="0" err="1">
                <a:solidFill>
                  <a:srgbClr val="000000"/>
                </a:solidFill>
                <a:latin typeface="+mj-lt"/>
              </a:rPr>
              <a:t>Evitamos</a:t>
            </a:r>
            <a:r>
              <a:rPr lang="en-GB" altLang="es-ES" sz="2400" dirty="0">
                <a:solidFill>
                  <a:srgbClr val="000000"/>
                </a:solidFill>
                <a:latin typeface="+mj-lt"/>
              </a:rPr>
              <a:t> el </a:t>
            </a:r>
            <a:r>
              <a:rPr lang="en-GB" altLang="es-ES" sz="2400" dirty="0" err="1">
                <a:solidFill>
                  <a:srgbClr val="000000"/>
                </a:solidFill>
                <a:latin typeface="+mj-lt"/>
              </a:rPr>
              <a:t>contagio</a:t>
            </a:r>
            <a:r>
              <a:rPr lang="en-GB" altLang="es-ES" sz="2400" dirty="0">
                <a:solidFill>
                  <a:srgbClr val="000000"/>
                </a:solidFill>
                <a:latin typeface="+mj-lt"/>
              </a:rPr>
              <a:t> </a:t>
            </a:r>
            <a:r>
              <a:rPr lang="en-GB" altLang="es-ES" sz="2400" dirty="0" err="1">
                <a:solidFill>
                  <a:srgbClr val="000000"/>
                </a:solidFill>
                <a:latin typeface="+mj-lt"/>
              </a:rPr>
              <a:t>emocional</a:t>
            </a:r>
            <a:r>
              <a:rPr lang="en-GB" altLang="es-ES" sz="2400" dirty="0">
                <a:solidFill>
                  <a:srgbClr val="000000"/>
                </a:solidFill>
                <a:latin typeface="+mj-lt"/>
              </a:rPr>
              <a:t> y </a:t>
            </a:r>
            <a:r>
              <a:rPr lang="en-GB" altLang="es-ES" sz="2400" dirty="0" err="1">
                <a:solidFill>
                  <a:srgbClr val="000000"/>
                </a:solidFill>
                <a:latin typeface="+mj-lt"/>
              </a:rPr>
              <a:t>aprendemos</a:t>
            </a:r>
            <a:r>
              <a:rPr lang="en-GB" altLang="es-ES" sz="2400" dirty="0">
                <a:solidFill>
                  <a:srgbClr val="000000"/>
                </a:solidFill>
                <a:latin typeface="+mj-lt"/>
              </a:rPr>
              <a:t> a </a:t>
            </a:r>
            <a:r>
              <a:rPr lang="en-GB" altLang="es-ES" sz="2400" dirty="0" err="1">
                <a:solidFill>
                  <a:srgbClr val="000000"/>
                </a:solidFill>
                <a:latin typeface="+mj-lt"/>
              </a:rPr>
              <a:t>calmarnos</a:t>
            </a:r>
            <a:r>
              <a:rPr lang="en-GB" altLang="es-ES" sz="2400" dirty="0">
                <a:solidFill>
                  <a:srgbClr val="000000"/>
                </a:solidFill>
                <a:latin typeface="+mj-lt"/>
              </a:rPr>
              <a:t> solos. </a:t>
            </a:r>
          </a:p>
          <a:p>
            <a:pPr>
              <a:defRPr/>
            </a:pPr>
            <a:endParaRPr lang="en-GB" altLang="es-ES" sz="2400" dirty="0">
              <a:solidFill>
                <a:srgbClr val="000000"/>
              </a:solidFill>
              <a:latin typeface="+mj-lt"/>
            </a:endParaRPr>
          </a:p>
          <a:p>
            <a:pPr algn="ctr">
              <a:defRPr/>
            </a:pPr>
            <a:r>
              <a:rPr lang="en-GB" altLang="es-ES" sz="2400" b="1" dirty="0">
                <a:solidFill>
                  <a:srgbClr val="F07F09"/>
                </a:solidFill>
                <a:latin typeface="+mj-lt"/>
              </a:rPr>
              <a:t>	¿</a:t>
            </a:r>
            <a:r>
              <a:rPr lang="en-GB" altLang="es-ES" sz="2400" b="1" dirty="0" err="1">
                <a:solidFill>
                  <a:srgbClr val="F07F09"/>
                </a:solidFill>
                <a:latin typeface="+mj-lt"/>
              </a:rPr>
              <a:t>Sabemos</a:t>
            </a:r>
            <a:r>
              <a:rPr lang="en-GB" altLang="es-ES" sz="2400" b="1" dirty="0">
                <a:solidFill>
                  <a:srgbClr val="F07F09"/>
                </a:solidFill>
                <a:latin typeface="+mj-lt"/>
              </a:rPr>
              <a:t> </a:t>
            </a:r>
            <a:r>
              <a:rPr lang="en-GB" altLang="es-ES" sz="2400" b="1" dirty="0" err="1">
                <a:solidFill>
                  <a:srgbClr val="F07F09"/>
                </a:solidFill>
                <a:latin typeface="+mj-lt"/>
              </a:rPr>
              <a:t>detectar</a:t>
            </a:r>
            <a:r>
              <a:rPr lang="en-GB" altLang="es-ES" sz="2400" b="1" dirty="0">
                <a:solidFill>
                  <a:srgbClr val="F07F09"/>
                </a:solidFill>
                <a:latin typeface="+mj-lt"/>
              </a:rPr>
              <a:t> </a:t>
            </a:r>
            <a:r>
              <a:rPr lang="en-GB" altLang="es-ES" sz="2400" b="1" dirty="0" err="1">
                <a:solidFill>
                  <a:srgbClr val="F07F09"/>
                </a:solidFill>
                <a:latin typeface="+mj-lt"/>
              </a:rPr>
              <a:t>cuándo</a:t>
            </a:r>
            <a:r>
              <a:rPr lang="en-GB" altLang="es-ES" sz="2400" b="1" dirty="0">
                <a:solidFill>
                  <a:srgbClr val="F07F09"/>
                </a:solidFill>
                <a:latin typeface="+mj-lt"/>
              </a:rPr>
              <a:t> </a:t>
            </a:r>
            <a:r>
              <a:rPr lang="en-GB" altLang="es-ES" sz="2400" b="1" dirty="0" err="1">
                <a:solidFill>
                  <a:srgbClr val="F07F09"/>
                </a:solidFill>
                <a:latin typeface="+mj-lt"/>
              </a:rPr>
              <a:t>estamos</a:t>
            </a:r>
            <a:r>
              <a:rPr lang="en-GB" altLang="es-ES" sz="2400" b="1" dirty="0">
                <a:solidFill>
                  <a:srgbClr val="F07F09"/>
                </a:solidFill>
                <a:latin typeface="+mj-lt"/>
              </a:rPr>
              <a:t> </a:t>
            </a:r>
            <a:r>
              <a:rPr lang="en-GB" altLang="es-ES" sz="2400" b="1" dirty="0" err="1">
                <a:solidFill>
                  <a:srgbClr val="F07F09"/>
                </a:solidFill>
                <a:latin typeface="+mj-lt"/>
              </a:rPr>
              <a:t>ansiosos</a:t>
            </a:r>
            <a:r>
              <a:rPr lang="en-GB" altLang="es-ES" sz="2400" b="1" dirty="0">
                <a:solidFill>
                  <a:srgbClr val="F07F09"/>
                </a:solidFill>
                <a:latin typeface="+mj-lt"/>
              </a:rPr>
              <a:t>?</a:t>
            </a:r>
          </a:p>
          <a:p>
            <a:pPr algn="ctr">
              <a:defRPr/>
            </a:pPr>
            <a:r>
              <a:rPr lang="en-GB" altLang="es-ES" sz="2400" b="1" dirty="0">
                <a:solidFill>
                  <a:srgbClr val="F07F09"/>
                </a:solidFill>
                <a:latin typeface="+mj-lt"/>
              </a:rPr>
              <a:t>¿</a:t>
            </a:r>
            <a:r>
              <a:rPr lang="en-GB" altLang="es-ES" sz="2400" b="1" dirty="0" err="1">
                <a:solidFill>
                  <a:srgbClr val="F07F09"/>
                </a:solidFill>
                <a:latin typeface="+mj-lt"/>
              </a:rPr>
              <a:t>Sabemos</a:t>
            </a:r>
            <a:r>
              <a:rPr lang="en-GB" altLang="es-ES" sz="2400" b="1" dirty="0">
                <a:solidFill>
                  <a:srgbClr val="F07F09"/>
                </a:solidFill>
                <a:latin typeface="+mj-lt"/>
              </a:rPr>
              <a:t> </a:t>
            </a:r>
            <a:r>
              <a:rPr lang="en-GB" altLang="es-ES" sz="2400" b="1" dirty="0" err="1">
                <a:solidFill>
                  <a:srgbClr val="F07F09"/>
                </a:solidFill>
                <a:latin typeface="+mj-lt"/>
              </a:rPr>
              <a:t>disminuir</a:t>
            </a:r>
            <a:r>
              <a:rPr lang="en-GB" altLang="es-ES" sz="2400" b="1" dirty="0">
                <a:solidFill>
                  <a:srgbClr val="F07F09"/>
                </a:solidFill>
                <a:latin typeface="+mj-lt"/>
              </a:rPr>
              <a:t> la </a:t>
            </a:r>
            <a:r>
              <a:rPr lang="en-GB" altLang="es-ES" sz="2400" b="1" dirty="0" err="1">
                <a:solidFill>
                  <a:srgbClr val="F07F09"/>
                </a:solidFill>
                <a:latin typeface="+mj-lt"/>
              </a:rPr>
              <a:t>activación</a:t>
            </a:r>
            <a:r>
              <a:rPr lang="en-GB" altLang="es-ES" sz="2400" b="1" dirty="0">
                <a:solidFill>
                  <a:srgbClr val="F07F09"/>
                </a:solidFill>
                <a:latin typeface="+mj-lt"/>
              </a:rPr>
              <a:t>?</a:t>
            </a:r>
          </a:p>
          <a:p>
            <a:pPr>
              <a:defRPr/>
            </a:pPr>
            <a:br>
              <a:rPr lang="en-GB" altLang="es-ES" sz="2400" dirty="0">
                <a:solidFill>
                  <a:srgbClr val="000000"/>
                </a:solidFill>
                <a:latin typeface="+mj-lt"/>
              </a:rPr>
            </a:br>
            <a:endParaRPr lang="en-GB" altLang="es-ES" sz="2400" dirty="0">
              <a:solidFill>
                <a:srgbClr val="000000"/>
              </a:solidFill>
              <a:latin typeface="+mj-lt"/>
            </a:endParaRPr>
          </a:p>
        </p:txBody>
      </p:sp>
      <p:sp>
        <p:nvSpPr>
          <p:cNvPr id="6" name="Rectangle 2">
            <a:extLst>
              <a:ext uri="{FF2B5EF4-FFF2-40B4-BE49-F238E27FC236}">
                <a16:creationId xmlns:a16="http://schemas.microsoft.com/office/drawing/2014/main" id="{0049A8A6-6CF7-4FE8-9AC1-765D7C4D664E}"/>
              </a:ext>
            </a:extLst>
          </p:cNvPr>
          <p:cNvSpPr>
            <a:spLocks noChangeArrowheads="1"/>
          </p:cNvSpPr>
          <p:nvPr/>
        </p:nvSpPr>
        <p:spPr bwMode="auto">
          <a:xfrm>
            <a:off x="860425" y="476250"/>
            <a:ext cx="7416800" cy="583321"/>
          </a:xfrm>
          <a:prstGeom prst="rect">
            <a:avLst/>
          </a:prstGeom>
          <a:noFill/>
          <a:ln>
            <a:noFill/>
          </a:ln>
          <a:effec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defRPr/>
            </a:pPr>
            <a:r>
              <a:rPr lang="es-ES" altLang="es-ES" sz="3200" b="1" dirty="0">
                <a:solidFill>
                  <a:srgbClr val="FF6600"/>
                </a:solidFill>
                <a:latin typeface="+mj-lt"/>
              </a:rPr>
              <a:t>PROPUESTAS PARA LA REFLEXIÓN</a:t>
            </a:r>
          </a:p>
        </p:txBody>
      </p:sp>
      <p:pic>
        <p:nvPicPr>
          <p:cNvPr id="2" name="Imagen 1"/>
          <p:cNvPicPr>
            <a:picLocks noChangeAspect="1"/>
          </p:cNvPicPr>
          <p:nvPr/>
        </p:nvPicPr>
        <p:blipFill>
          <a:blip r:embed="rId3"/>
          <a:stretch>
            <a:fillRect/>
          </a:stretch>
        </p:blipFill>
        <p:spPr>
          <a:xfrm>
            <a:off x="6804248" y="3140968"/>
            <a:ext cx="2088232" cy="2088232"/>
          </a:xfrm>
          <a:prstGeom prst="rect">
            <a:avLst/>
          </a:prstGeom>
        </p:spPr>
      </p:pic>
    </p:spTree>
    <p:extLst>
      <p:ext uri="{BB962C8B-B14F-4D97-AF65-F5344CB8AC3E}">
        <p14:creationId xmlns:p14="http://schemas.microsoft.com/office/powerpoint/2010/main" val="36676877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049A8A6-6CF7-4FE8-9AC1-765D7C4D664E}"/>
              </a:ext>
            </a:extLst>
          </p:cNvPr>
          <p:cNvSpPr>
            <a:spLocks noChangeArrowheads="1"/>
          </p:cNvSpPr>
          <p:nvPr/>
        </p:nvSpPr>
        <p:spPr bwMode="auto">
          <a:xfrm>
            <a:off x="444712" y="692696"/>
            <a:ext cx="7416800" cy="583321"/>
          </a:xfrm>
          <a:prstGeom prst="rect">
            <a:avLst/>
          </a:prstGeom>
          <a:noFill/>
          <a:ln>
            <a:noFill/>
          </a:ln>
          <a:effectLst/>
        </p:spPr>
        <p:txBody>
          <a:bodyPr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eaLnBrk="1" hangingPunct="1">
              <a:lnSpc>
                <a:spcPct val="100000"/>
              </a:lnSpc>
              <a:defRPr/>
            </a:pPr>
            <a:r>
              <a:rPr lang="es-ES" altLang="es-ES" sz="3200" b="1" dirty="0">
                <a:solidFill>
                  <a:srgbClr val="FF6600"/>
                </a:solidFill>
                <a:latin typeface="+mj-lt"/>
              </a:rPr>
              <a:t>-Conocer nuestros patrones emocionales:</a:t>
            </a:r>
          </a:p>
        </p:txBody>
      </p:sp>
      <p:graphicFrame>
        <p:nvGraphicFramePr>
          <p:cNvPr id="6" name="Marcador de contenido 3"/>
          <p:cNvGraphicFramePr>
            <a:graphicFrameLocks/>
          </p:cNvGraphicFramePr>
          <p:nvPr>
            <p:extLst>
              <p:ext uri="{D42A27DB-BD31-4B8C-83A1-F6EECF244321}">
                <p14:modId xmlns:p14="http://schemas.microsoft.com/office/powerpoint/2010/main" val="300454842"/>
              </p:ext>
            </p:extLst>
          </p:nvPr>
        </p:nvGraphicFramePr>
        <p:xfrm>
          <a:off x="1" y="1556792"/>
          <a:ext cx="9144001" cy="3935436"/>
        </p:xfrm>
        <a:graphic>
          <a:graphicData uri="http://schemas.openxmlformats.org/drawingml/2006/table">
            <a:tbl>
              <a:tblPr firstRow="1" bandRow="1"/>
              <a:tblGrid>
                <a:gridCol w="1209370">
                  <a:extLst>
                    <a:ext uri="{9D8B030D-6E8A-4147-A177-3AD203B41FA5}">
                      <a16:colId xmlns:a16="http://schemas.microsoft.com/office/drawing/2014/main" val="20000"/>
                    </a:ext>
                  </a:extLst>
                </a:gridCol>
                <a:gridCol w="1403202">
                  <a:extLst>
                    <a:ext uri="{9D8B030D-6E8A-4147-A177-3AD203B41FA5}">
                      <a16:colId xmlns:a16="http://schemas.microsoft.com/office/drawing/2014/main" val="20001"/>
                    </a:ext>
                  </a:extLst>
                </a:gridCol>
                <a:gridCol w="941793">
                  <a:extLst>
                    <a:ext uri="{9D8B030D-6E8A-4147-A177-3AD203B41FA5}">
                      <a16:colId xmlns:a16="http://schemas.microsoft.com/office/drawing/2014/main" val="20002"/>
                    </a:ext>
                  </a:extLst>
                </a:gridCol>
                <a:gridCol w="1573482">
                  <a:extLst>
                    <a:ext uri="{9D8B030D-6E8A-4147-A177-3AD203B41FA5}">
                      <a16:colId xmlns:a16="http://schemas.microsoft.com/office/drawing/2014/main" val="20003"/>
                    </a:ext>
                  </a:extLst>
                </a:gridCol>
                <a:gridCol w="1176506">
                  <a:extLst>
                    <a:ext uri="{9D8B030D-6E8A-4147-A177-3AD203B41FA5}">
                      <a16:colId xmlns:a16="http://schemas.microsoft.com/office/drawing/2014/main" val="20004"/>
                    </a:ext>
                  </a:extLst>
                </a:gridCol>
                <a:gridCol w="1554153">
                  <a:extLst>
                    <a:ext uri="{9D8B030D-6E8A-4147-A177-3AD203B41FA5}">
                      <a16:colId xmlns:a16="http://schemas.microsoft.com/office/drawing/2014/main" val="20005"/>
                    </a:ext>
                  </a:extLst>
                </a:gridCol>
                <a:gridCol w="1285495">
                  <a:extLst>
                    <a:ext uri="{9D8B030D-6E8A-4147-A177-3AD203B41FA5}">
                      <a16:colId xmlns:a16="http://schemas.microsoft.com/office/drawing/2014/main" val="20006"/>
                    </a:ext>
                  </a:extLst>
                </a:gridCol>
              </a:tblGrid>
              <a:tr h="765516">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s-ES" sz="1400" dirty="0"/>
                        <a:t>EMOCIÓN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9B8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s-ES" sz="1400" dirty="0"/>
                        <a:t>SENSACIÓN</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9B8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s-ES" sz="1400" dirty="0"/>
                        <a:t>GRADO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9B8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s-ES" sz="1400" dirty="0"/>
                        <a:t>CONTEXTO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9B8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s-ES" sz="1400" dirty="0"/>
                        <a:t>COMPAÑÍA</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9B8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s-ES" sz="1400" dirty="0"/>
                        <a:t>INTENTO DE CONTROL</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9B82"/>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pPr algn="ctr"/>
                      <a:r>
                        <a:rPr lang="es-ES" sz="1400" dirty="0"/>
                        <a:t>¿FUNCIONÓ?</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A9B82"/>
                    </a:solidFill>
                  </a:tcPr>
                </a:tc>
                <a:extLst>
                  <a:ext uri="{0D108BD9-81ED-4DB2-BD59-A6C34878D82A}">
                    <a16:rowId xmlns:a16="http://schemas.microsoft.com/office/drawing/2014/main" val="10000"/>
                  </a:ext>
                </a:extLst>
              </a:tr>
              <a:tr h="1237673">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Ansiedad</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Tensión</a:t>
                      </a:r>
                      <a:r>
                        <a:rPr lang="es-ES" sz="1400" baseline="0" dirty="0">
                          <a:solidFill>
                            <a:schemeClr val="tx1">
                              <a:lumMod val="75000"/>
                              <a:lumOff val="25000"/>
                            </a:schemeClr>
                          </a:solidFill>
                        </a:rPr>
                        <a:t> en la mandíbula y querer interrumpirla mientras habla</a:t>
                      </a:r>
                      <a:endParaRPr lang="es-ES" sz="1400" dirty="0">
                        <a:solidFill>
                          <a:schemeClr val="tx1">
                            <a:lumMod val="75000"/>
                            <a:lumOff val="25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6</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Hablando con mi abuela por teléfono en la cocina,</a:t>
                      </a:r>
                      <a:r>
                        <a:rPr lang="es-ES" sz="1400" baseline="0" dirty="0">
                          <a:solidFill>
                            <a:schemeClr val="tx1">
                              <a:lumMod val="75000"/>
                              <a:lumOff val="25000"/>
                            </a:schemeClr>
                          </a:solidFill>
                        </a:rPr>
                        <a:t> se lamenta de la situación (COVID19)</a:t>
                      </a:r>
                      <a:endParaRPr lang="es-ES" sz="1400" dirty="0">
                        <a:solidFill>
                          <a:schemeClr val="tx1">
                            <a:lumMod val="75000"/>
                            <a:lumOff val="25000"/>
                          </a:schemeClr>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Sola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Contarle anécdotas con sentido del humor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r>
                        <a:rPr lang="es-ES" sz="1400" dirty="0">
                          <a:solidFill>
                            <a:schemeClr val="tx1">
                              <a:lumMod val="75000"/>
                              <a:lumOff val="25000"/>
                            </a:schemeClr>
                          </a:solidFill>
                        </a:rPr>
                        <a:t>       Sí </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extLst>
                  <a:ext uri="{0D108BD9-81ED-4DB2-BD59-A6C34878D82A}">
                    <a16:rowId xmlns:a16="http://schemas.microsoft.com/office/drawing/2014/main" val="10001"/>
                  </a:ext>
                </a:extLst>
              </a:tr>
              <a:tr h="443513">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Tristeza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Nudo en la garganta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7</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Viendo</a:t>
                      </a:r>
                      <a:r>
                        <a:rPr lang="es-ES" sz="1400" baseline="0" dirty="0">
                          <a:solidFill>
                            <a:schemeClr val="tx1">
                              <a:lumMod val="75000"/>
                              <a:lumOff val="25000"/>
                            </a:schemeClr>
                          </a:solidFill>
                        </a:rPr>
                        <a:t> las noticias en el salón (noticias sobre la emergencia sanitaria)</a:t>
                      </a:r>
                      <a:endParaRPr lang="es-ES" sz="1400" dirty="0">
                        <a:solidFill>
                          <a:schemeClr val="tx1">
                            <a:lumMod val="75000"/>
                            <a:lumOff val="25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Sola</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Apago</a:t>
                      </a:r>
                      <a:r>
                        <a:rPr lang="es-ES" sz="1400" baseline="0" dirty="0">
                          <a:solidFill>
                            <a:schemeClr val="tx1">
                              <a:lumMod val="75000"/>
                              <a:lumOff val="25000"/>
                            </a:schemeClr>
                          </a:solidFill>
                        </a:rPr>
                        <a:t> la tele y s</a:t>
                      </a:r>
                      <a:r>
                        <a:rPr lang="es-ES" sz="1400" dirty="0">
                          <a:solidFill>
                            <a:schemeClr val="tx1">
                              <a:lumMod val="75000"/>
                              <a:lumOff val="25000"/>
                            </a:schemeClr>
                          </a:solidFill>
                        </a:rPr>
                        <a:t>algo al balcón a tomar el aire y pienso en qué voy a hacer después</a:t>
                      </a:r>
                    </a:p>
                    <a:p>
                      <a:pPr algn="ctr"/>
                      <a:endParaRPr lang="es-ES" sz="1400" dirty="0">
                        <a:solidFill>
                          <a:schemeClr val="tx1">
                            <a:lumMod val="75000"/>
                            <a:lumOff val="25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2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pPr algn="ctr"/>
                      <a:r>
                        <a:rPr lang="es-ES" sz="1400" dirty="0">
                          <a:solidFill>
                            <a:schemeClr val="tx1">
                              <a:lumMod val="75000"/>
                              <a:lumOff val="25000"/>
                            </a:schemeClr>
                          </a:solidFill>
                        </a:rPr>
                        <a:t>Sí, pero solo después de un</a:t>
                      </a:r>
                      <a:r>
                        <a:rPr lang="es-ES" sz="1400" baseline="0" dirty="0">
                          <a:solidFill>
                            <a:schemeClr val="tx1">
                              <a:lumMod val="75000"/>
                              <a:lumOff val="25000"/>
                            </a:schemeClr>
                          </a:solidFill>
                        </a:rPr>
                        <a:t> buen rato</a:t>
                      </a:r>
                      <a:endParaRPr lang="es-ES" sz="1400" dirty="0">
                        <a:solidFill>
                          <a:schemeClr val="tx1">
                            <a:lumMod val="75000"/>
                            <a:lumOff val="25000"/>
                          </a:schemeClr>
                        </a:solidFill>
                      </a:endParaRPr>
                    </a:p>
                    <a:p>
                      <a:pPr algn="ctr"/>
                      <a:endParaRPr lang="es-ES" sz="1400" dirty="0">
                        <a:solidFill>
                          <a:schemeClr val="tx1">
                            <a:lumMod val="75000"/>
                            <a:lumOff val="25000"/>
                          </a:schemeClr>
                        </a:solidFill>
                      </a:endParaRPr>
                    </a:p>
                    <a:p>
                      <a:pPr algn="ctr"/>
                      <a:endParaRPr lang="es-ES" sz="1400" dirty="0">
                        <a:solidFill>
                          <a:schemeClr val="tx1">
                            <a:lumMod val="75000"/>
                            <a:lumOff val="25000"/>
                          </a:schemeClr>
                        </a:solidFill>
                      </a:endParaRPr>
                    </a:p>
                    <a:p>
                      <a:pPr algn="ctr"/>
                      <a:endParaRPr lang="es-ES" sz="1400" dirty="0">
                        <a:solidFill>
                          <a:schemeClr val="tx1">
                            <a:lumMod val="75000"/>
                            <a:lumOff val="25000"/>
                          </a:schemeClr>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20000"/>
                      </a:srgbClr>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439414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049A8A6-6CF7-4FE8-9AC1-765D7C4D664E}"/>
              </a:ext>
            </a:extLst>
          </p:cNvPr>
          <p:cNvSpPr>
            <a:spLocks noChangeArrowheads="1"/>
          </p:cNvSpPr>
          <p:nvPr/>
        </p:nvSpPr>
        <p:spPr bwMode="auto">
          <a:xfrm>
            <a:off x="323528" y="692696"/>
            <a:ext cx="8375760" cy="1075764"/>
          </a:xfrm>
          <a:prstGeom prst="rect">
            <a:avLst/>
          </a:prstGeom>
          <a:noFill/>
          <a:ln>
            <a:noFill/>
          </a:ln>
          <a:effectLst/>
        </p:spPr>
        <p:txBody>
          <a:bodyPr wrap="square" lIns="90000" tIns="45000" rIns="90000" bIns="4500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just" eaLnBrk="1" hangingPunct="1">
              <a:lnSpc>
                <a:spcPct val="100000"/>
              </a:lnSpc>
              <a:defRPr/>
            </a:pPr>
            <a:r>
              <a:rPr lang="es-ES" altLang="es-ES" sz="3200" b="1" dirty="0">
                <a:solidFill>
                  <a:srgbClr val="FF6600"/>
                </a:solidFill>
                <a:latin typeface="+mj-lt"/>
              </a:rPr>
              <a:t>-Saber intervenir sobre nuestra activación emocional:</a:t>
            </a:r>
          </a:p>
        </p:txBody>
      </p:sp>
      <p:graphicFrame>
        <p:nvGraphicFramePr>
          <p:cNvPr id="6" name="Diagrama 5"/>
          <p:cNvGraphicFramePr/>
          <p:nvPr>
            <p:extLst>
              <p:ext uri="{D42A27DB-BD31-4B8C-83A1-F6EECF244321}">
                <p14:modId xmlns:p14="http://schemas.microsoft.com/office/powerpoint/2010/main" val="741541230"/>
              </p:ext>
            </p:extLst>
          </p:nvPr>
        </p:nvGraphicFramePr>
        <p:xfrm>
          <a:off x="611560" y="1484784"/>
          <a:ext cx="7560840" cy="42473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757371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ítulo 1">
            <a:extLst>
              <a:ext uri="{FF2B5EF4-FFF2-40B4-BE49-F238E27FC236}">
                <a16:creationId xmlns:a16="http://schemas.microsoft.com/office/drawing/2014/main" id="{519107E0-29EE-4797-B78F-B3BB3432E83A}"/>
              </a:ext>
            </a:extLst>
          </p:cNvPr>
          <p:cNvSpPr>
            <a:spLocks noGrp="1" noChangeArrowheads="1"/>
          </p:cNvSpPr>
          <p:nvPr>
            <p:ph type="title"/>
          </p:nvPr>
        </p:nvSpPr>
        <p:spPr>
          <a:xfrm>
            <a:off x="487013" y="476672"/>
            <a:ext cx="7770813" cy="648072"/>
          </a:xfrm>
        </p:spPr>
        <p:txBody>
          <a:bodyPr/>
          <a:lstStyle/>
          <a:p>
            <a:pPr algn="ctr"/>
            <a:r>
              <a:rPr lang="es-ES" altLang="es-ES" sz="3200" b="1" dirty="0">
                <a:solidFill>
                  <a:srgbClr val="FF6600"/>
                </a:solidFill>
              </a:rPr>
              <a:t>MOTIVAR AL ALUMNO PARA QUE TRABAJE</a:t>
            </a:r>
            <a:endParaRPr lang="es-ES" altLang="es-ES" sz="2000" dirty="0">
              <a:solidFill>
                <a:srgbClr val="FF6600"/>
              </a:solidFill>
            </a:endParaRPr>
          </a:p>
        </p:txBody>
      </p:sp>
      <p:sp>
        <p:nvSpPr>
          <p:cNvPr id="3" name="Marcador de contenido 2">
            <a:extLst>
              <a:ext uri="{FF2B5EF4-FFF2-40B4-BE49-F238E27FC236}">
                <a16:creationId xmlns:a16="http://schemas.microsoft.com/office/drawing/2014/main" id="{68320EA0-6C01-4F45-A1DC-04C7AC8115DF}"/>
              </a:ext>
            </a:extLst>
          </p:cNvPr>
          <p:cNvSpPr>
            <a:spLocks noGrp="1"/>
          </p:cNvSpPr>
          <p:nvPr>
            <p:ph idx="1"/>
          </p:nvPr>
        </p:nvSpPr>
        <p:spPr>
          <a:xfrm>
            <a:off x="487013" y="1556792"/>
            <a:ext cx="8228013" cy="4524375"/>
          </a:xfrm>
        </p:spPr>
        <p:txBody>
          <a:bodyPr/>
          <a:lstStyle/>
          <a:p>
            <a:pPr marL="0" indent="11113" algn="just" eaLnBrk="1">
              <a:lnSpc>
                <a:spcPct val="100000"/>
              </a:lnSpc>
              <a:buClrTx/>
              <a:buFontTx/>
              <a:buNone/>
              <a:tabLst>
                <a:tab pos="0" algn="l"/>
              </a:tabLst>
              <a:defRPr/>
            </a:pPr>
            <a:r>
              <a:rPr lang="es-ES" altLang="es-ES" sz="2400" b="1" dirty="0">
                <a:latin typeface="Arial" panose="020B0604020202020204" pitchFamily="34" charset="0"/>
                <a:cs typeface="Arial" panose="020B0604020202020204" pitchFamily="34" charset="0"/>
              </a:rPr>
              <a:t>A través de las tareas, los/as alumnos/as buscan</a:t>
            </a:r>
            <a:r>
              <a:rPr lang="es-ES" altLang="es-ES" sz="2400" dirty="0">
                <a:latin typeface="Arial" panose="020B0604020202020204" pitchFamily="34" charset="0"/>
                <a:cs typeface="Arial" panose="020B0604020202020204" pitchFamily="34" charset="0"/>
              </a:rPr>
              <a:t> satisfacer una serie de necesidades, que hay que ayudarles a conseguir:</a:t>
            </a:r>
          </a:p>
          <a:p>
            <a:pPr algn="just" eaLnBrk="1">
              <a:lnSpc>
                <a:spcPct val="100000"/>
              </a:lnSpc>
              <a:buClrTx/>
              <a:buFont typeface="Wingdings" panose="05000000000000000000" pitchFamily="2" charset="2"/>
              <a:buChar char="§"/>
              <a:defRPr/>
            </a:pPr>
            <a:r>
              <a:rPr lang="es-ES" altLang="es-ES" sz="2400" b="1" dirty="0">
                <a:solidFill>
                  <a:srgbClr val="FF6600"/>
                </a:solidFill>
                <a:latin typeface="Arial" panose="020B0604020202020204" pitchFamily="34" charset="0"/>
                <a:cs typeface="Arial" panose="020B0604020202020204" pitchFamily="34" charset="0"/>
              </a:rPr>
              <a:t>Independencia: </a:t>
            </a:r>
            <a:r>
              <a:rPr lang="es-ES" altLang="es-ES" sz="2400" dirty="0">
                <a:latin typeface="Arial" panose="020B0604020202020204" pitchFamily="34" charset="0"/>
                <a:cs typeface="Arial" panose="020B0604020202020204" pitchFamily="34" charset="0"/>
              </a:rPr>
              <a:t>toma de sus propias decisiones.</a:t>
            </a:r>
          </a:p>
          <a:p>
            <a:pPr algn="just" eaLnBrk="1">
              <a:lnSpc>
                <a:spcPct val="100000"/>
              </a:lnSpc>
              <a:buClrTx/>
              <a:buFont typeface="Wingdings" panose="05000000000000000000" pitchFamily="2" charset="2"/>
              <a:buChar char="§"/>
              <a:defRPr/>
            </a:pPr>
            <a:r>
              <a:rPr lang="es-ES" altLang="es-ES" sz="2400" b="1" dirty="0">
                <a:solidFill>
                  <a:srgbClr val="FF6600"/>
                </a:solidFill>
                <a:latin typeface="Arial" panose="020B0604020202020204" pitchFamily="34" charset="0"/>
                <a:cs typeface="Arial" panose="020B0604020202020204" pitchFamily="34" charset="0"/>
              </a:rPr>
              <a:t>Capacidad de resolución: </a:t>
            </a:r>
            <a:r>
              <a:rPr lang="es-ES" altLang="es-ES" sz="2400" dirty="0">
                <a:latin typeface="Arial" panose="020B0604020202020204" pitchFamily="34" charset="0"/>
                <a:cs typeface="Arial" panose="020B0604020202020204" pitchFamily="34" charset="0"/>
              </a:rPr>
              <a:t>comprobar que pueden hacer las cosas por si mismos de manera satisfactoria.</a:t>
            </a:r>
          </a:p>
          <a:p>
            <a:pPr algn="just" eaLnBrk="1">
              <a:lnSpc>
                <a:spcPct val="100000"/>
              </a:lnSpc>
              <a:buClrTx/>
              <a:buFont typeface="Wingdings" panose="05000000000000000000" pitchFamily="2" charset="2"/>
              <a:buChar char="§"/>
              <a:defRPr/>
            </a:pPr>
            <a:r>
              <a:rPr lang="es-ES" altLang="es-ES" sz="2400" b="1" dirty="0">
                <a:solidFill>
                  <a:srgbClr val="FF6600"/>
                </a:solidFill>
                <a:latin typeface="Arial" panose="020B0604020202020204" pitchFamily="34" charset="0"/>
                <a:cs typeface="Arial" panose="020B0604020202020204" pitchFamily="34" charset="0"/>
              </a:rPr>
              <a:t>Sentido de pertenencia: </a:t>
            </a:r>
            <a:r>
              <a:rPr lang="es-ES" altLang="es-ES" sz="2400" dirty="0">
                <a:latin typeface="Arial" panose="020B0604020202020204" pitchFamily="34" charset="0"/>
                <a:cs typeface="Arial" panose="020B0604020202020204" pitchFamily="34" charset="0"/>
              </a:rPr>
              <a:t>formar parte de algo más grande.</a:t>
            </a:r>
          </a:p>
          <a:p>
            <a:pPr algn="just" eaLnBrk="1">
              <a:lnSpc>
                <a:spcPct val="100000"/>
              </a:lnSpc>
              <a:buClrTx/>
              <a:buFont typeface="Wingdings" panose="05000000000000000000" pitchFamily="2" charset="2"/>
              <a:buChar char="§"/>
              <a:defRPr/>
            </a:pPr>
            <a:r>
              <a:rPr lang="es-ES" altLang="es-ES" sz="2400" b="1" dirty="0">
                <a:solidFill>
                  <a:srgbClr val="FF6600"/>
                </a:solidFill>
                <a:latin typeface="Arial" panose="020B0604020202020204" pitchFamily="34" charset="0"/>
                <a:cs typeface="Arial" panose="020B0604020202020204" pitchFamily="34" charset="0"/>
              </a:rPr>
              <a:t>Estimulación: </a:t>
            </a:r>
            <a:r>
              <a:rPr lang="es-ES" altLang="es-ES" sz="2400" dirty="0">
                <a:latin typeface="Arial" panose="020B0604020202020204" pitchFamily="34" charset="0"/>
                <a:cs typeface="Arial" panose="020B0604020202020204" pitchFamily="34" charset="0"/>
              </a:rPr>
              <a:t>encontrar placer con lo que se hace.</a:t>
            </a: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03757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a:extLst>
              <a:ext uri="{FF2B5EF4-FFF2-40B4-BE49-F238E27FC236}">
                <a16:creationId xmlns:a16="http://schemas.microsoft.com/office/drawing/2014/main" id="{1EF75453-28D0-41A1-8C23-102099EFDEFA}"/>
              </a:ext>
            </a:extLst>
          </p:cNvPr>
          <p:cNvSpPr txBox="1">
            <a:spLocks noChangeArrowheads="1"/>
          </p:cNvSpPr>
          <p:nvPr/>
        </p:nvSpPr>
        <p:spPr bwMode="auto">
          <a:xfrm>
            <a:off x="368300" y="1773238"/>
            <a:ext cx="8486775" cy="535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3200">
                <a:solidFill>
                  <a:srgbClr val="000000"/>
                </a:solidFill>
                <a:latin typeface="Calibri" panose="020F0502020204030204" pitchFamily="34" charset="0"/>
                <a:cs typeface="Noto Sans CJK SC Regular" charset="0"/>
              </a:defRPr>
            </a:lvl1pPr>
            <a:lvl2pPr>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800">
                <a:solidFill>
                  <a:srgbClr val="000000"/>
                </a:solidFill>
                <a:latin typeface="Calibri" panose="020F0502020204030204" pitchFamily="34" charset="0"/>
                <a:cs typeface="Noto Sans CJK SC Regular" charset="0"/>
              </a:defRPr>
            </a:lvl2pPr>
            <a:lvl3pPr>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400">
                <a:solidFill>
                  <a:srgbClr val="000000"/>
                </a:solidFill>
                <a:latin typeface="Calibri" panose="020F0502020204030204" pitchFamily="34" charset="0"/>
                <a:cs typeface="Noto Sans CJK SC Regular" charset="0"/>
              </a:defRPr>
            </a:lvl3pPr>
            <a:lvl4pPr>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4pPr>
            <a:lvl5pPr>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sz="2000">
                <a:solidFill>
                  <a:srgbClr val="000000"/>
                </a:solidFill>
                <a:latin typeface="Calibri" panose="020F0502020204030204" pitchFamily="34" charset="0"/>
                <a:cs typeface="Noto Sans CJK SC Regular" charset="0"/>
              </a:defRPr>
            </a:lvl9pPr>
          </a:lstStyle>
          <a:p>
            <a:pPr marL="342900" indent="-342900" algn="just" eaLnBrk="1">
              <a:spcBef>
                <a:spcPct val="0"/>
              </a:spcBef>
              <a:buClr>
                <a:srgbClr val="F07F09"/>
              </a:buClr>
              <a:buFont typeface="Wingdings" panose="05000000000000000000" pitchFamily="2" charset="2"/>
              <a:buChar char="§"/>
            </a:pPr>
            <a:r>
              <a:rPr lang="es-ES" altLang="es-ES" sz="2200" b="1" dirty="0">
                <a:latin typeface="Arial" panose="020B0604020202020204" pitchFamily="34" charset="0"/>
              </a:rPr>
              <a:t>Técnicas de potenciación de la voluntad</a:t>
            </a:r>
            <a:r>
              <a:rPr lang="es-ES" altLang="es-ES" sz="2200" dirty="0">
                <a:latin typeface="Arial" panose="020B0604020202020204" pitchFamily="34" charset="0"/>
              </a:rPr>
              <a:t>: hacerlos conscientes de que pueden hacer cosas o conseguir objetivos que nunca se han propuesto        </a:t>
            </a:r>
            <a:r>
              <a:rPr lang="es-ES" altLang="es-ES" sz="2200" dirty="0">
                <a:solidFill>
                  <a:srgbClr val="F07F09"/>
                </a:solidFill>
                <a:latin typeface="Arial" panose="020B0604020202020204" pitchFamily="34" charset="0"/>
              </a:rPr>
              <a:t>evitamos las profecías negativas, cambio de signo.</a:t>
            </a:r>
          </a:p>
          <a:p>
            <a:pPr marL="342900" indent="-342900" algn="just" eaLnBrk="1">
              <a:spcBef>
                <a:spcPct val="0"/>
              </a:spcBef>
              <a:buClr>
                <a:srgbClr val="F07F09"/>
              </a:buClr>
              <a:buFont typeface="Wingdings" panose="05000000000000000000" pitchFamily="2" charset="2"/>
              <a:buChar char="§"/>
            </a:pPr>
            <a:endParaRPr lang="es-ES" altLang="es-ES" sz="2200" dirty="0">
              <a:latin typeface="Arial" panose="020B0604020202020204" pitchFamily="34" charset="0"/>
            </a:endParaRPr>
          </a:p>
          <a:p>
            <a:pPr marL="342900" indent="-342900" algn="just" eaLnBrk="1">
              <a:spcBef>
                <a:spcPct val="0"/>
              </a:spcBef>
              <a:buClr>
                <a:srgbClr val="F07F09"/>
              </a:buClr>
              <a:buFont typeface="Wingdings" panose="05000000000000000000" pitchFamily="2" charset="2"/>
              <a:buChar char="§"/>
            </a:pPr>
            <a:r>
              <a:rPr lang="es-ES" altLang="es-ES" sz="2200" dirty="0">
                <a:latin typeface="Arial" panose="020B0604020202020204" pitchFamily="34" charset="0"/>
              </a:rPr>
              <a:t>Realizaremos </a:t>
            </a:r>
            <a:r>
              <a:rPr lang="es-ES" altLang="es-ES" sz="2200" b="1" dirty="0">
                <a:latin typeface="Arial" panose="020B0604020202020204" pitchFamily="34" charset="0"/>
              </a:rPr>
              <a:t>listas individuales </a:t>
            </a:r>
            <a:r>
              <a:rPr lang="es-ES" altLang="es-ES" sz="2200" dirty="0">
                <a:latin typeface="Arial" panose="020B0604020202020204" pitchFamily="34" charset="0"/>
              </a:rPr>
              <a:t>en las que se planteen </a:t>
            </a:r>
            <a:r>
              <a:rPr lang="es-ES" altLang="es-ES" sz="2200" b="1" dirty="0">
                <a:latin typeface="Arial" panose="020B0604020202020204" pitchFamily="34" charset="0"/>
              </a:rPr>
              <a:t>objetivos a corto plazo y alcanzable              </a:t>
            </a:r>
            <a:r>
              <a:rPr lang="es-ES" altLang="es-ES" sz="2200" dirty="0">
                <a:solidFill>
                  <a:srgbClr val="F07F09"/>
                </a:solidFill>
                <a:latin typeface="Arial" panose="020B0604020202020204" pitchFamily="34" charset="0"/>
              </a:rPr>
              <a:t>concreción. </a:t>
            </a:r>
          </a:p>
          <a:p>
            <a:pPr marL="342900" indent="-342900" algn="just" eaLnBrk="1">
              <a:spcBef>
                <a:spcPct val="0"/>
              </a:spcBef>
              <a:buClr>
                <a:srgbClr val="F07F09"/>
              </a:buClr>
              <a:buFont typeface="Wingdings" panose="05000000000000000000" pitchFamily="2" charset="2"/>
              <a:buChar char="§"/>
            </a:pPr>
            <a:endParaRPr lang="es-ES" altLang="es-ES" sz="2200" b="1" dirty="0">
              <a:latin typeface="Arial" panose="020B0604020202020204" pitchFamily="34" charset="0"/>
            </a:endParaRPr>
          </a:p>
          <a:p>
            <a:pPr marL="342900" indent="-342900" algn="just" eaLnBrk="1">
              <a:spcBef>
                <a:spcPct val="0"/>
              </a:spcBef>
              <a:buClr>
                <a:srgbClr val="F07F09"/>
              </a:buClr>
              <a:buFont typeface="Wingdings" panose="05000000000000000000" pitchFamily="2" charset="2"/>
              <a:buChar char="§"/>
            </a:pPr>
            <a:r>
              <a:rPr lang="es-ES" altLang="es-ES" sz="2200" dirty="0">
                <a:latin typeface="Arial" panose="020B0604020202020204" pitchFamily="34" charset="0"/>
              </a:rPr>
              <a:t>Deben motivarse a conseguir esos pequeños objetivos, para que se den cuenta de que </a:t>
            </a:r>
            <a:r>
              <a:rPr lang="es-ES" altLang="es-ES" sz="2200" b="1" dirty="0">
                <a:latin typeface="Arial" panose="020B0604020202020204" pitchFamily="34" charset="0"/>
              </a:rPr>
              <a:t>pueden conseguirlo con esfuerzo y motivación</a:t>
            </a:r>
            <a:r>
              <a:rPr lang="es-ES" altLang="es-ES" sz="2200" dirty="0">
                <a:latin typeface="Arial" panose="020B0604020202020204" pitchFamily="34" charset="0"/>
              </a:rPr>
              <a:t>. Esto nos ayudará a que se apliquen más hacia el estudio, cuando se planteen un objetivo a alcanzar. </a:t>
            </a:r>
          </a:p>
          <a:p>
            <a:pPr marL="342900" indent="-342900" algn="just" eaLnBrk="1">
              <a:spcBef>
                <a:spcPct val="0"/>
              </a:spcBef>
              <a:buClr>
                <a:srgbClr val="F07F09"/>
              </a:buClr>
              <a:buFont typeface="Wingdings" panose="05000000000000000000" pitchFamily="2" charset="2"/>
              <a:buChar char="§"/>
            </a:pPr>
            <a:endParaRPr lang="es-ES" altLang="es-ES" sz="2200" dirty="0">
              <a:latin typeface="Arial" panose="020B0604020202020204" pitchFamily="34" charset="0"/>
            </a:endParaRPr>
          </a:p>
          <a:p>
            <a:pPr marL="342900" indent="-342900" algn="just" eaLnBrk="1">
              <a:spcBef>
                <a:spcPct val="0"/>
              </a:spcBef>
              <a:buClr>
                <a:srgbClr val="F07F09"/>
              </a:buClr>
              <a:buFont typeface="Wingdings" panose="05000000000000000000" pitchFamily="2" charset="2"/>
              <a:buChar char="§"/>
            </a:pPr>
            <a:endParaRPr lang="es-ES" altLang="es-ES" sz="2200" dirty="0">
              <a:latin typeface="Arial" panose="020B0604020202020204" pitchFamily="34" charset="0"/>
            </a:endParaRPr>
          </a:p>
          <a:p>
            <a:pPr marL="342900" indent="-342900" eaLnBrk="1">
              <a:spcBef>
                <a:spcPct val="0"/>
              </a:spcBef>
              <a:buClr>
                <a:srgbClr val="F07F09"/>
              </a:buClr>
              <a:buFont typeface="Wingdings" panose="05000000000000000000" pitchFamily="2" charset="2"/>
              <a:buChar char="§"/>
            </a:pPr>
            <a:endParaRPr lang="es-ES" altLang="es-ES" sz="2200" dirty="0">
              <a:latin typeface="Arial" panose="020B0604020202020204" pitchFamily="34" charset="0"/>
            </a:endParaRPr>
          </a:p>
          <a:p>
            <a:pPr marL="342900" indent="-342900" eaLnBrk="1">
              <a:spcBef>
                <a:spcPct val="0"/>
              </a:spcBef>
              <a:buClr>
                <a:srgbClr val="F07F09"/>
              </a:buClr>
              <a:buFont typeface="Wingdings" panose="05000000000000000000" pitchFamily="2" charset="2"/>
              <a:buChar char="§"/>
            </a:pPr>
            <a:endParaRPr lang="es-ES" altLang="es-ES" sz="2200" dirty="0">
              <a:latin typeface="Arial" panose="020B0604020202020204" pitchFamily="34" charset="0"/>
            </a:endParaRPr>
          </a:p>
        </p:txBody>
      </p:sp>
      <p:sp>
        <p:nvSpPr>
          <p:cNvPr id="65540" name="Título 1">
            <a:extLst>
              <a:ext uri="{FF2B5EF4-FFF2-40B4-BE49-F238E27FC236}">
                <a16:creationId xmlns:a16="http://schemas.microsoft.com/office/drawing/2014/main" id="{AEACCF18-8531-43A8-8ED7-4430BB1589D9}"/>
              </a:ext>
            </a:extLst>
          </p:cNvPr>
          <p:cNvSpPr txBox="1">
            <a:spLocks noChangeArrowheads="1"/>
          </p:cNvSpPr>
          <p:nvPr/>
        </p:nvSpPr>
        <p:spPr bwMode="auto">
          <a:xfrm>
            <a:off x="397852" y="630238"/>
            <a:ext cx="82280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800"/>
              </a:spcBef>
              <a:buClr>
                <a:srgbClr val="000000"/>
              </a:buClr>
              <a:buSzPct val="100000"/>
              <a:buFont typeface="Times New Roman" panose="02020603050405020304" pitchFamily="18" charset="0"/>
              <a:defRPr sz="3200">
                <a:solidFill>
                  <a:srgbClr val="000000"/>
                </a:solidFill>
                <a:latin typeface="Calibri" panose="020F0502020204030204" pitchFamily="34" charset="0"/>
                <a:cs typeface="Noto Sans CJK SC Regular" charset="0"/>
              </a:defRPr>
            </a:lvl1pPr>
            <a:lvl2pPr>
              <a:spcBef>
                <a:spcPts val="700"/>
              </a:spcBef>
              <a:buClr>
                <a:srgbClr val="000000"/>
              </a:buClr>
              <a:buSzPct val="100000"/>
              <a:buFont typeface="Times New Roman" panose="02020603050405020304" pitchFamily="18" charset="0"/>
              <a:defRPr sz="2800">
                <a:solidFill>
                  <a:srgbClr val="000000"/>
                </a:solidFill>
                <a:latin typeface="Calibri" panose="020F0502020204030204" pitchFamily="34" charset="0"/>
                <a:cs typeface="Noto Sans CJK SC Regular" charset="0"/>
              </a:defRPr>
            </a:lvl2pPr>
            <a:lvl3pPr>
              <a:spcBef>
                <a:spcPts val="600"/>
              </a:spcBef>
              <a:buClr>
                <a:srgbClr val="000000"/>
              </a:buClr>
              <a:buSzPct val="100000"/>
              <a:buFont typeface="Times New Roman" panose="02020603050405020304" pitchFamily="18" charset="0"/>
              <a:defRPr sz="2400">
                <a:solidFill>
                  <a:srgbClr val="000000"/>
                </a:solidFill>
                <a:latin typeface="Calibri" panose="020F0502020204030204" pitchFamily="34" charset="0"/>
                <a:cs typeface="Noto Sans CJK SC Regular" charset="0"/>
              </a:defRPr>
            </a:lvl3pPr>
            <a:lvl4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4pPr>
            <a:lvl5pPr>
              <a:spcBef>
                <a:spcPts val="500"/>
              </a:spcBef>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9pPr>
          </a:lstStyle>
          <a:p>
            <a:pPr algn="ctr">
              <a:spcBef>
                <a:spcPct val="0"/>
              </a:spcBef>
            </a:pPr>
            <a:r>
              <a:rPr lang="es-ES" altLang="es-ES" sz="2800" b="1" dirty="0">
                <a:solidFill>
                  <a:srgbClr val="FF6600"/>
                </a:solidFill>
                <a:latin typeface="Arial" panose="020B0604020202020204" pitchFamily="34" charset="0"/>
                <a:cs typeface="Arial" panose="020B0604020202020204" pitchFamily="34" charset="0"/>
              </a:rPr>
              <a:t>MOTIVAR AL ALUMNO PARA QUE TRABAJE</a:t>
            </a:r>
            <a:endParaRPr lang="es-ES" altLang="es-ES" sz="3600" dirty="0">
              <a:solidFill>
                <a:srgbClr val="FF6600"/>
              </a:solidFill>
              <a:latin typeface="Arial" panose="020B0604020202020204" pitchFamily="34" charset="0"/>
              <a:cs typeface="Arial" panose="020B0604020202020204" pitchFamily="34" charset="0"/>
            </a:endParaRPr>
          </a:p>
        </p:txBody>
      </p:sp>
      <p:pic>
        <p:nvPicPr>
          <p:cNvPr id="65541" name="Picture 2" descr="Verde, Hierba, Prato, Eco, EcolÃ³gico">
            <a:extLst>
              <a:ext uri="{FF2B5EF4-FFF2-40B4-BE49-F238E27FC236}">
                <a16:creationId xmlns:a16="http://schemas.microsoft.com/office/drawing/2014/main" id="{7BBB484B-6FA4-4046-8433-53B8825892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46162">
            <a:off x="6226707" y="5164623"/>
            <a:ext cx="2627989" cy="262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echa derecha 1"/>
          <p:cNvSpPr/>
          <p:nvPr/>
        </p:nvSpPr>
        <p:spPr bwMode="auto">
          <a:xfrm>
            <a:off x="4808552" y="2536530"/>
            <a:ext cx="771559" cy="186577"/>
          </a:xfrm>
          <a:prstGeom prst="rightArrow">
            <a:avLst/>
          </a:prstGeom>
          <a:solidFill>
            <a:srgbClr val="F07F09"/>
          </a:solidFill>
          <a:ln w="9525" cap="flat" cmpd="sng" algn="ctr">
            <a:solidFill>
              <a:srgbClr val="F07F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effectLst/>
              <a:latin typeface="Arial" panose="020B0604020202020204" pitchFamily="34" charset="0"/>
              <a:ea typeface="Microsoft YaHei" panose="020B0503020204020204" pitchFamily="34" charset="-122"/>
            </a:endParaRPr>
          </a:p>
        </p:txBody>
      </p:sp>
      <p:sp>
        <p:nvSpPr>
          <p:cNvPr id="6" name="Flecha derecha 5"/>
          <p:cNvSpPr/>
          <p:nvPr/>
        </p:nvSpPr>
        <p:spPr bwMode="auto">
          <a:xfrm>
            <a:off x="5611829" y="3936037"/>
            <a:ext cx="771559" cy="186577"/>
          </a:xfrm>
          <a:prstGeom prst="rightArrow">
            <a:avLst/>
          </a:prstGeom>
          <a:solidFill>
            <a:srgbClr val="F07F09"/>
          </a:solidFill>
          <a:ln w="9525" cap="flat" cmpd="sng" algn="ctr">
            <a:solidFill>
              <a:srgbClr val="F07F0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effectLst/>
              <a:latin typeface="Arial" panose="020B0604020202020204" pitchFamily="34" charset="0"/>
              <a:ea typeface="Microsoft YaHei" panose="020B0503020204020204" pitchFamily="34" charset="-122"/>
            </a:endParaRPr>
          </a:p>
        </p:txBody>
      </p:sp>
    </p:spTree>
    <p:extLst>
      <p:ext uri="{BB962C8B-B14F-4D97-AF65-F5344CB8AC3E}">
        <p14:creationId xmlns:p14="http://schemas.microsoft.com/office/powerpoint/2010/main" val="307100133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ítulo 1">
            <a:extLst>
              <a:ext uri="{FF2B5EF4-FFF2-40B4-BE49-F238E27FC236}">
                <a16:creationId xmlns:a16="http://schemas.microsoft.com/office/drawing/2014/main" id="{9C12AB14-9303-4F3A-8835-699DCCAC71BA}"/>
              </a:ext>
            </a:extLst>
          </p:cNvPr>
          <p:cNvSpPr txBox="1">
            <a:spLocks noChangeArrowheads="1"/>
          </p:cNvSpPr>
          <p:nvPr/>
        </p:nvSpPr>
        <p:spPr bwMode="auto">
          <a:xfrm>
            <a:off x="457200" y="273050"/>
            <a:ext cx="82280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02000"/>
              </a:lnSpc>
              <a:spcAft>
                <a:spcPts val="1425"/>
              </a:spcAft>
              <a:buClr>
                <a:srgbClr val="000000"/>
              </a:buClr>
              <a:buSzPct val="100000"/>
              <a:buFont typeface="Times New Roman" panose="02020603050405020304" pitchFamily="18" charset="0"/>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9pPr>
          </a:lstStyle>
          <a:p>
            <a:pPr algn="ctr">
              <a:lnSpc>
                <a:spcPct val="100000"/>
              </a:lnSpc>
              <a:spcAft>
                <a:spcPct val="0"/>
              </a:spcAft>
            </a:pPr>
            <a:r>
              <a:rPr lang="es-ES" altLang="es-ES" b="1" dirty="0">
                <a:solidFill>
                  <a:srgbClr val="FF6600"/>
                </a:solidFill>
                <a:latin typeface="Arial" panose="020B0604020202020204" pitchFamily="34" charset="0"/>
              </a:rPr>
              <a:t>MOTIVAR AL ALUMNO PARA QUE TRABAJE</a:t>
            </a:r>
            <a:endParaRPr lang="es-ES" altLang="es-ES" sz="4000" dirty="0">
              <a:solidFill>
                <a:srgbClr val="FF6600"/>
              </a:solidFill>
              <a:latin typeface="Arial" panose="020B0604020202020204" pitchFamily="34" charset="0"/>
            </a:endParaRPr>
          </a:p>
        </p:txBody>
      </p:sp>
      <p:sp>
        <p:nvSpPr>
          <p:cNvPr id="2" name="Rectángulo: esquinas redondeadas 1">
            <a:extLst>
              <a:ext uri="{FF2B5EF4-FFF2-40B4-BE49-F238E27FC236}">
                <a16:creationId xmlns:a16="http://schemas.microsoft.com/office/drawing/2014/main" id="{EEDB17B3-CEB3-4E04-B64D-067CDA447508}"/>
              </a:ext>
            </a:extLst>
          </p:cNvPr>
          <p:cNvSpPr/>
          <p:nvPr/>
        </p:nvSpPr>
        <p:spPr bwMode="auto">
          <a:xfrm>
            <a:off x="539750" y="1665288"/>
            <a:ext cx="8202613" cy="576262"/>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Mejorar técnicas de estudio</a:t>
            </a:r>
          </a:p>
        </p:txBody>
      </p:sp>
      <p:sp>
        <p:nvSpPr>
          <p:cNvPr id="14" name="Rectángulo: esquinas redondeadas 13">
            <a:extLst>
              <a:ext uri="{FF2B5EF4-FFF2-40B4-BE49-F238E27FC236}">
                <a16:creationId xmlns:a16="http://schemas.microsoft.com/office/drawing/2014/main" id="{9B723A8F-1FF1-4380-AA21-2C86F69C3098}"/>
              </a:ext>
            </a:extLst>
          </p:cNvPr>
          <p:cNvSpPr/>
          <p:nvPr/>
        </p:nvSpPr>
        <p:spPr bwMode="auto">
          <a:xfrm>
            <a:off x="528638" y="2344738"/>
            <a:ext cx="8202612" cy="576262"/>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Poco trabajo para casa </a:t>
            </a:r>
          </a:p>
        </p:txBody>
      </p:sp>
      <p:sp>
        <p:nvSpPr>
          <p:cNvPr id="15" name="Rectángulo: esquinas redondeadas 14">
            <a:extLst>
              <a:ext uri="{FF2B5EF4-FFF2-40B4-BE49-F238E27FC236}">
                <a16:creationId xmlns:a16="http://schemas.microsoft.com/office/drawing/2014/main" id="{F2B661FF-96B0-495E-BB91-C0D97F1963C2}"/>
              </a:ext>
            </a:extLst>
          </p:cNvPr>
          <p:cNvSpPr/>
          <p:nvPr/>
        </p:nvSpPr>
        <p:spPr bwMode="auto">
          <a:xfrm>
            <a:off x="531813" y="3024188"/>
            <a:ext cx="8199437" cy="574675"/>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Listados de actividades </a:t>
            </a:r>
          </a:p>
        </p:txBody>
      </p:sp>
      <p:sp>
        <p:nvSpPr>
          <p:cNvPr id="16" name="Rectángulo: esquinas redondeadas 15">
            <a:extLst>
              <a:ext uri="{FF2B5EF4-FFF2-40B4-BE49-F238E27FC236}">
                <a16:creationId xmlns:a16="http://schemas.microsoft.com/office/drawing/2014/main" id="{F3A6CED2-03F3-471B-8BB3-773ECF47C2D7}"/>
              </a:ext>
            </a:extLst>
          </p:cNvPr>
          <p:cNvSpPr/>
          <p:nvPr/>
        </p:nvSpPr>
        <p:spPr bwMode="auto">
          <a:xfrm>
            <a:off x="531813" y="3702050"/>
            <a:ext cx="8202612" cy="576263"/>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Potenciar sus talentos </a:t>
            </a:r>
          </a:p>
        </p:txBody>
      </p:sp>
      <p:sp>
        <p:nvSpPr>
          <p:cNvPr id="17" name="Rectángulo: esquinas redondeadas 16">
            <a:extLst>
              <a:ext uri="{FF2B5EF4-FFF2-40B4-BE49-F238E27FC236}">
                <a16:creationId xmlns:a16="http://schemas.microsoft.com/office/drawing/2014/main" id="{036D393E-35E4-42C6-8B32-E88A76064DCD}"/>
              </a:ext>
            </a:extLst>
          </p:cNvPr>
          <p:cNvSpPr/>
          <p:nvPr/>
        </p:nvSpPr>
        <p:spPr bwMode="auto">
          <a:xfrm>
            <a:off x="536575" y="4381500"/>
            <a:ext cx="8202613" cy="576263"/>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Fomentar rutinas </a:t>
            </a:r>
          </a:p>
        </p:txBody>
      </p:sp>
      <p:sp>
        <p:nvSpPr>
          <p:cNvPr id="19" name="Rectángulo: esquinas redondeadas 18">
            <a:extLst>
              <a:ext uri="{FF2B5EF4-FFF2-40B4-BE49-F238E27FC236}">
                <a16:creationId xmlns:a16="http://schemas.microsoft.com/office/drawing/2014/main" id="{C03ABC01-5E4A-4B80-8F30-031134BCE347}"/>
              </a:ext>
            </a:extLst>
          </p:cNvPr>
          <p:cNvSpPr/>
          <p:nvPr/>
        </p:nvSpPr>
        <p:spPr bwMode="auto">
          <a:xfrm>
            <a:off x="536575" y="5053013"/>
            <a:ext cx="8202613" cy="576262"/>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Potenciar el deporte </a:t>
            </a:r>
          </a:p>
        </p:txBody>
      </p:sp>
      <p:sp>
        <p:nvSpPr>
          <p:cNvPr id="18" name="Rectángulo: esquinas redondeadas 17">
            <a:extLst>
              <a:ext uri="{FF2B5EF4-FFF2-40B4-BE49-F238E27FC236}">
                <a16:creationId xmlns:a16="http://schemas.microsoft.com/office/drawing/2014/main" id="{47ED5311-F8CD-4893-97DB-3007F1318AD5}"/>
              </a:ext>
            </a:extLst>
          </p:cNvPr>
          <p:cNvSpPr/>
          <p:nvPr/>
        </p:nvSpPr>
        <p:spPr bwMode="auto">
          <a:xfrm>
            <a:off x="539750" y="5732463"/>
            <a:ext cx="8202613" cy="576262"/>
          </a:xfrm>
          <a:prstGeom prst="roundRect">
            <a:avLst/>
          </a:prstGeom>
          <a:solidFill>
            <a:srgbClr val="F07F09"/>
          </a:solidFill>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b="1" dirty="0">
                <a:solidFill>
                  <a:schemeClr val="bg1"/>
                </a:solidFill>
                <a:latin typeface="Arial" panose="020B0604020202020204" pitchFamily="34" charset="0"/>
                <a:ea typeface="Microsoft YaHei" panose="020B0503020204020204" pitchFamily="34" charset="-122"/>
              </a:rPr>
              <a:t>Trabajar sus relaciones sociales</a:t>
            </a:r>
          </a:p>
        </p:txBody>
      </p:sp>
    </p:spTree>
    <p:extLst>
      <p:ext uri="{BB962C8B-B14F-4D97-AF65-F5344CB8AC3E}">
        <p14:creationId xmlns:p14="http://schemas.microsoft.com/office/powerpoint/2010/main" val="57237323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42B5D8-60BC-4420-A951-6ED641C9F6FF}"/>
              </a:ext>
            </a:extLst>
          </p:cNvPr>
          <p:cNvSpPr txBox="1"/>
          <p:nvPr/>
        </p:nvSpPr>
        <p:spPr>
          <a:xfrm>
            <a:off x="341556" y="495945"/>
            <a:ext cx="8686800" cy="830997"/>
          </a:xfrm>
          <a:prstGeom prst="rect">
            <a:avLst/>
          </a:prstGeom>
          <a:noFill/>
        </p:spPr>
        <p:txBody>
          <a:bodyPr wrap="square" rtlCol="0">
            <a:spAutoFit/>
          </a:bodyPr>
          <a:lstStyle/>
          <a:p>
            <a:r>
              <a:rPr lang="es-ES" sz="2400" dirty="0"/>
              <a:t>En general, las </a:t>
            </a:r>
            <a:r>
              <a:rPr lang="es-ES" sz="2400" b="1" dirty="0">
                <a:solidFill>
                  <a:srgbClr val="F07F09"/>
                </a:solidFill>
              </a:rPr>
              <a:t>dificultades en las HHSS </a:t>
            </a:r>
            <a:r>
              <a:rPr lang="es-ES" sz="2400" dirty="0"/>
              <a:t>en los niños/as con TDAH son debidas a: </a:t>
            </a:r>
          </a:p>
        </p:txBody>
      </p:sp>
      <p:sp>
        <p:nvSpPr>
          <p:cNvPr id="7" name="Rectángulo: esquinas redondeadas 6">
            <a:extLst>
              <a:ext uri="{FF2B5EF4-FFF2-40B4-BE49-F238E27FC236}">
                <a16:creationId xmlns:a16="http://schemas.microsoft.com/office/drawing/2014/main" id="{87659CA7-822C-4B38-AEC9-9366E3128FBF}"/>
              </a:ext>
            </a:extLst>
          </p:cNvPr>
          <p:cNvSpPr/>
          <p:nvPr/>
        </p:nvSpPr>
        <p:spPr bwMode="auto">
          <a:xfrm>
            <a:off x="1402102" y="1646740"/>
            <a:ext cx="3531127" cy="713096"/>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La impulsividad</a:t>
            </a:r>
          </a:p>
        </p:txBody>
      </p:sp>
      <p:sp>
        <p:nvSpPr>
          <p:cNvPr id="8" name="Rectángulo: esquinas redondeadas 7">
            <a:extLst>
              <a:ext uri="{FF2B5EF4-FFF2-40B4-BE49-F238E27FC236}">
                <a16:creationId xmlns:a16="http://schemas.microsoft.com/office/drawing/2014/main" id="{8A5AE12E-990D-45F9-A4F9-DE19A16EA929}"/>
              </a:ext>
            </a:extLst>
          </p:cNvPr>
          <p:cNvSpPr/>
          <p:nvPr/>
        </p:nvSpPr>
        <p:spPr bwMode="auto">
          <a:xfrm>
            <a:off x="1390990" y="2470206"/>
            <a:ext cx="3531126" cy="713096"/>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El reclamo de atención social</a:t>
            </a:r>
          </a:p>
        </p:txBody>
      </p:sp>
      <p:sp>
        <p:nvSpPr>
          <p:cNvPr id="9" name="Rectángulo: esquinas redondeadas 8">
            <a:extLst>
              <a:ext uri="{FF2B5EF4-FFF2-40B4-BE49-F238E27FC236}">
                <a16:creationId xmlns:a16="http://schemas.microsoft.com/office/drawing/2014/main" id="{06142A98-8C70-4559-BECA-81879418FE90}"/>
              </a:ext>
            </a:extLst>
          </p:cNvPr>
          <p:cNvSpPr/>
          <p:nvPr/>
        </p:nvSpPr>
        <p:spPr bwMode="auto">
          <a:xfrm>
            <a:off x="1394165" y="3293672"/>
            <a:ext cx="3529759" cy="711132"/>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El escaso conocimiento de uno mismo</a:t>
            </a:r>
          </a:p>
        </p:txBody>
      </p:sp>
      <p:sp>
        <p:nvSpPr>
          <p:cNvPr id="10" name="Rectángulo: esquinas redondeadas 9">
            <a:extLst>
              <a:ext uri="{FF2B5EF4-FFF2-40B4-BE49-F238E27FC236}">
                <a16:creationId xmlns:a16="http://schemas.microsoft.com/office/drawing/2014/main" id="{03E0950B-ED1C-49EC-A1B5-86E62F517197}"/>
              </a:ext>
            </a:extLst>
          </p:cNvPr>
          <p:cNvSpPr/>
          <p:nvPr/>
        </p:nvSpPr>
        <p:spPr bwMode="auto">
          <a:xfrm>
            <a:off x="1394165" y="4115550"/>
            <a:ext cx="3531126" cy="713097"/>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La deficiente regulación emocional </a:t>
            </a:r>
          </a:p>
        </p:txBody>
      </p:sp>
      <p:sp>
        <p:nvSpPr>
          <p:cNvPr id="11" name="Rectángulo: esquinas redondeadas 10">
            <a:extLst>
              <a:ext uri="{FF2B5EF4-FFF2-40B4-BE49-F238E27FC236}">
                <a16:creationId xmlns:a16="http://schemas.microsoft.com/office/drawing/2014/main" id="{144BE872-7616-497B-9998-FDFE0E22ABB4}"/>
              </a:ext>
            </a:extLst>
          </p:cNvPr>
          <p:cNvSpPr/>
          <p:nvPr/>
        </p:nvSpPr>
        <p:spPr bwMode="auto">
          <a:xfrm>
            <a:off x="1398927" y="4939016"/>
            <a:ext cx="3531127" cy="713097"/>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Mala lectura de las señales o de las situaciones sociales </a:t>
            </a:r>
          </a:p>
        </p:txBody>
      </p:sp>
      <p:sp>
        <p:nvSpPr>
          <p:cNvPr id="12" name="Rectángulo: esquinas redondeadas 11">
            <a:extLst>
              <a:ext uri="{FF2B5EF4-FFF2-40B4-BE49-F238E27FC236}">
                <a16:creationId xmlns:a16="http://schemas.microsoft.com/office/drawing/2014/main" id="{23FEBBBB-6012-4947-9F8A-82D6C3DF3F26}"/>
              </a:ext>
            </a:extLst>
          </p:cNvPr>
          <p:cNvSpPr/>
          <p:nvPr/>
        </p:nvSpPr>
        <p:spPr bwMode="auto">
          <a:xfrm>
            <a:off x="5083634" y="2447172"/>
            <a:ext cx="3531127" cy="713096"/>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Pobre autoconcepto</a:t>
            </a:r>
          </a:p>
        </p:txBody>
      </p:sp>
      <p:sp>
        <p:nvSpPr>
          <p:cNvPr id="15" name="Rectángulo: esquinas redondeadas 14">
            <a:extLst>
              <a:ext uri="{FF2B5EF4-FFF2-40B4-BE49-F238E27FC236}">
                <a16:creationId xmlns:a16="http://schemas.microsoft.com/office/drawing/2014/main" id="{7DD3C24B-DAB9-40B7-9BB2-4600C840F395}"/>
              </a:ext>
            </a:extLst>
          </p:cNvPr>
          <p:cNvSpPr/>
          <p:nvPr/>
        </p:nvSpPr>
        <p:spPr bwMode="auto">
          <a:xfrm>
            <a:off x="5083635" y="3291707"/>
            <a:ext cx="3531127" cy="713097"/>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Dificultades para respetar promesas o secretos</a:t>
            </a:r>
          </a:p>
        </p:txBody>
      </p:sp>
      <p:sp>
        <p:nvSpPr>
          <p:cNvPr id="16" name="Rectángulo: esquinas redondeadas 15">
            <a:extLst>
              <a:ext uri="{FF2B5EF4-FFF2-40B4-BE49-F238E27FC236}">
                <a16:creationId xmlns:a16="http://schemas.microsoft.com/office/drawing/2014/main" id="{A509A864-3685-457F-BB08-7FEAA523A7EF}"/>
              </a:ext>
            </a:extLst>
          </p:cNvPr>
          <p:cNvSpPr/>
          <p:nvPr/>
        </p:nvSpPr>
        <p:spPr bwMode="auto">
          <a:xfrm>
            <a:off x="5083635" y="4152674"/>
            <a:ext cx="3531127" cy="713096"/>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buFont typeface="Times New Roman" panose="02020603050405020304" pitchFamily="18" charset="0"/>
              <a:buNone/>
              <a:defRPr/>
            </a:pPr>
            <a:r>
              <a:rPr lang="es-ES" sz="2000" dirty="0">
                <a:latin typeface="Arial" panose="020B0604020202020204" pitchFamily="34" charset="0"/>
                <a:ea typeface="Microsoft YaHei" panose="020B0503020204020204" pitchFamily="34" charset="-122"/>
              </a:rPr>
              <a:t>Dificultades para respetar las normas y los límites</a:t>
            </a:r>
          </a:p>
        </p:txBody>
      </p:sp>
      <p:pic>
        <p:nvPicPr>
          <p:cNvPr id="1026" name="Picture 2" descr="Niños con burbujas de chat Foto gratis"/>
          <p:cNvPicPr>
            <a:picLocks noChangeAspect="1" noChangeArrowheads="1"/>
          </p:cNvPicPr>
          <p:nvPr/>
        </p:nvPicPr>
        <p:blipFill rotWithShape="1">
          <a:blip r:embed="rId2">
            <a:extLst>
              <a:ext uri="{28A0092B-C50C-407E-A947-70E740481C1C}">
                <a14:useLocalDpi xmlns:a14="http://schemas.microsoft.com/office/drawing/2010/main" val="0"/>
              </a:ext>
            </a:extLst>
          </a:blip>
          <a:srcRect b="41850"/>
          <a:stretch/>
        </p:blipFill>
        <p:spPr bwMode="auto">
          <a:xfrm>
            <a:off x="5221567" y="5330158"/>
            <a:ext cx="3944291" cy="152784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6077154" y="6664555"/>
            <a:ext cx="3150096" cy="276999"/>
          </a:xfrm>
          <a:prstGeom prst="rect">
            <a:avLst/>
          </a:prstGeom>
        </p:spPr>
        <p:txBody>
          <a:bodyPr wrap="square">
            <a:spAutoFit/>
          </a:bodyPr>
          <a:lstStyle/>
          <a:p>
            <a:pPr algn="r"/>
            <a:r>
              <a:rPr lang="es-ES" sz="600" dirty="0"/>
              <a:t>&lt;a </a:t>
            </a:r>
            <a:r>
              <a:rPr lang="es-ES" sz="600" dirty="0" err="1"/>
              <a:t>href</a:t>
            </a:r>
            <a:r>
              <a:rPr lang="es-ES" sz="600" dirty="0"/>
              <a:t>="https://www.freepik.es/fotos/ninos"&gt;Foto de Niños creado por </a:t>
            </a:r>
            <a:r>
              <a:rPr lang="es-ES" sz="600" dirty="0" err="1"/>
              <a:t>freepik</a:t>
            </a:r>
            <a:r>
              <a:rPr lang="es-ES" sz="600" dirty="0"/>
              <a:t> - www.freepik.es&lt;/a&gt;</a:t>
            </a:r>
          </a:p>
        </p:txBody>
      </p:sp>
    </p:spTree>
    <p:extLst>
      <p:ext uri="{BB962C8B-B14F-4D97-AF65-F5344CB8AC3E}">
        <p14:creationId xmlns:p14="http://schemas.microsoft.com/office/powerpoint/2010/main" val="909423672"/>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42B5D8-60BC-4420-A951-6ED641C9F6FF}"/>
              </a:ext>
            </a:extLst>
          </p:cNvPr>
          <p:cNvSpPr txBox="1"/>
          <p:nvPr/>
        </p:nvSpPr>
        <p:spPr>
          <a:xfrm>
            <a:off x="323528" y="800194"/>
            <a:ext cx="8229600" cy="830997"/>
          </a:xfrm>
          <a:prstGeom prst="rect">
            <a:avLst/>
          </a:prstGeom>
          <a:noFill/>
        </p:spPr>
        <p:txBody>
          <a:bodyPr wrap="square" rtlCol="0">
            <a:spAutoFit/>
          </a:bodyPr>
          <a:lstStyle/>
          <a:p>
            <a:r>
              <a:rPr lang="es-ES" sz="2400" dirty="0"/>
              <a:t>Las dificultades para relacionase suponen que: </a:t>
            </a:r>
          </a:p>
          <a:p>
            <a:endParaRPr lang="es-ES" sz="2400" dirty="0"/>
          </a:p>
        </p:txBody>
      </p:sp>
      <p:sp>
        <p:nvSpPr>
          <p:cNvPr id="4" name="Rectángulo: esquinas redondeadas 3">
            <a:extLst>
              <a:ext uri="{FF2B5EF4-FFF2-40B4-BE49-F238E27FC236}">
                <a16:creationId xmlns:a16="http://schemas.microsoft.com/office/drawing/2014/main" id="{3B760AE9-C87F-430E-94D8-6416431B6595}"/>
              </a:ext>
            </a:extLst>
          </p:cNvPr>
          <p:cNvSpPr/>
          <p:nvPr/>
        </p:nvSpPr>
        <p:spPr bwMode="auto">
          <a:xfrm>
            <a:off x="935037" y="1773360"/>
            <a:ext cx="7273925" cy="1030546"/>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260350" algn="ctr" eaLnBrk="1">
              <a:lnSpc>
                <a:spcPct val="93000"/>
              </a:lnSpc>
              <a:buClr>
                <a:srgbClr val="000000"/>
              </a:buClr>
              <a:buSzPct val="100000"/>
              <a:buFont typeface="Times New Roman" panose="02020603050405020304" pitchFamily="18" charset="0"/>
              <a:buNone/>
              <a:defRPr/>
            </a:pPr>
            <a:r>
              <a:rPr lang="es-ES" sz="2400" dirty="0">
                <a:latin typeface="Arial "/>
              </a:rPr>
              <a:t>Son invitados en menor medida a eventos sociales (cumples, acampadas, excursiones…)</a:t>
            </a:r>
          </a:p>
        </p:txBody>
      </p:sp>
      <p:sp>
        <p:nvSpPr>
          <p:cNvPr id="7" name="Rectángulo: esquinas redondeadas 6">
            <a:extLst>
              <a:ext uri="{FF2B5EF4-FFF2-40B4-BE49-F238E27FC236}">
                <a16:creationId xmlns:a16="http://schemas.microsoft.com/office/drawing/2014/main" id="{198967FD-74D3-4318-BB74-F196AE27BAFE}"/>
              </a:ext>
            </a:extLst>
          </p:cNvPr>
          <p:cNvSpPr/>
          <p:nvPr/>
        </p:nvSpPr>
        <p:spPr bwMode="auto">
          <a:xfrm>
            <a:off x="935036" y="2931372"/>
            <a:ext cx="7273925" cy="1196996"/>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260350" algn="ctr" eaLnBrk="1">
              <a:lnSpc>
                <a:spcPct val="93000"/>
              </a:lnSpc>
              <a:buClr>
                <a:srgbClr val="000000"/>
              </a:buClr>
              <a:buSzPct val="100000"/>
              <a:buFont typeface="Times New Roman" panose="02020603050405020304" pitchFamily="18" charset="0"/>
              <a:buNone/>
              <a:defRPr/>
            </a:pPr>
            <a:r>
              <a:rPr lang="es-ES" sz="2400" dirty="0">
                <a:latin typeface="Arial "/>
              </a:rPr>
              <a:t>Participan menos en actividades extraescolares (problemas de comportamiento, falta de atención, rechazo de los iguales)</a:t>
            </a:r>
          </a:p>
        </p:txBody>
      </p:sp>
      <p:sp>
        <p:nvSpPr>
          <p:cNvPr id="8" name="Rectángulo: esquinas redondeadas 7">
            <a:extLst>
              <a:ext uri="{FF2B5EF4-FFF2-40B4-BE49-F238E27FC236}">
                <a16:creationId xmlns:a16="http://schemas.microsoft.com/office/drawing/2014/main" id="{ED156F3D-0D66-4857-9D4A-5F4352A3D795}"/>
              </a:ext>
            </a:extLst>
          </p:cNvPr>
          <p:cNvSpPr/>
          <p:nvPr/>
        </p:nvSpPr>
        <p:spPr bwMode="auto">
          <a:xfrm>
            <a:off x="948424" y="4227516"/>
            <a:ext cx="7273925" cy="1030546"/>
          </a:xfrm>
          <a:prstGeom prst="roundRect">
            <a:avLst/>
          </a:prstGeom>
          <a:ln w="38100">
            <a:solidFill>
              <a:srgbClr val="F07F09"/>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260350" algn="ctr" eaLnBrk="1">
              <a:lnSpc>
                <a:spcPct val="93000"/>
              </a:lnSpc>
              <a:buClr>
                <a:srgbClr val="000000"/>
              </a:buClr>
              <a:buSzPct val="100000"/>
              <a:buFont typeface="Times New Roman" panose="02020603050405020304" pitchFamily="18" charset="0"/>
              <a:buNone/>
              <a:defRPr/>
            </a:pPr>
            <a:r>
              <a:rPr lang="es-ES" sz="2400" dirty="0">
                <a:latin typeface="Arial "/>
              </a:rPr>
              <a:t>Existe un mayor riesgo a ser víctimas de bullying o de acoso escolar </a:t>
            </a:r>
          </a:p>
        </p:txBody>
      </p:sp>
    </p:spTree>
    <p:extLst>
      <p:ext uri="{BB962C8B-B14F-4D97-AF65-F5344CB8AC3E}">
        <p14:creationId xmlns:p14="http://schemas.microsoft.com/office/powerpoint/2010/main" val="3893522115"/>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42B5D8-60BC-4420-A951-6ED641C9F6FF}"/>
              </a:ext>
            </a:extLst>
          </p:cNvPr>
          <p:cNvSpPr txBox="1"/>
          <p:nvPr/>
        </p:nvSpPr>
        <p:spPr>
          <a:xfrm>
            <a:off x="464620" y="1908860"/>
            <a:ext cx="8075240" cy="2862322"/>
          </a:xfrm>
          <a:prstGeom prst="rect">
            <a:avLst/>
          </a:prstGeom>
          <a:noFill/>
        </p:spPr>
        <p:txBody>
          <a:bodyPr wrap="square" rtlCol="0">
            <a:spAutoFit/>
          </a:bodyPr>
          <a:lstStyle/>
          <a:p>
            <a:pPr algn="just">
              <a:lnSpc>
                <a:spcPct val="150000"/>
              </a:lnSpc>
            </a:pPr>
            <a:r>
              <a:rPr lang="es-ES" sz="2400" dirty="0"/>
              <a:t>Las niñas y niños con TDAH tienen un </a:t>
            </a:r>
            <a:r>
              <a:rPr lang="es-ES" sz="2400" b="1" dirty="0">
                <a:solidFill>
                  <a:srgbClr val="F07F09"/>
                </a:solidFill>
              </a:rPr>
              <a:t>desarrollo madurativo menor </a:t>
            </a:r>
            <a:r>
              <a:rPr lang="es-ES" sz="2400" dirty="0"/>
              <a:t>al de sus coetáneos, por lo que son más inocentes. Esto los convierte en </a:t>
            </a:r>
            <a:r>
              <a:rPr lang="es-ES" sz="2400" b="1" dirty="0">
                <a:solidFill>
                  <a:srgbClr val="F07F09"/>
                </a:solidFill>
              </a:rPr>
              <a:t>blancos fáciles </a:t>
            </a:r>
            <a:r>
              <a:rPr lang="es-ES" sz="2400" dirty="0"/>
              <a:t>para ser objeto de pillerías y de burlas debido a su impulsividad. </a:t>
            </a:r>
          </a:p>
        </p:txBody>
      </p:sp>
      <p:sp>
        <p:nvSpPr>
          <p:cNvPr id="7" name="Título 1">
            <a:extLst>
              <a:ext uri="{FF2B5EF4-FFF2-40B4-BE49-F238E27FC236}">
                <a16:creationId xmlns:a16="http://schemas.microsoft.com/office/drawing/2014/main" id="{9C12AB14-9303-4F3A-8835-699DCCAC71BA}"/>
              </a:ext>
            </a:extLst>
          </p:cNvPr>
          <p:cNvSpPr txBox="1">
            <a:spLocks noChangeArrowheads="1"/>
          </p:cNvSpPr>
          <p:nvPr/>
        </p:nvSpPr>
        <p:spPr bwMode="auto">
          <a:xfrm>
            <a:off x="380813" y="765860"/>
            <a:ext cx="822801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02000"/>
              </a:lnSpc>
              <a:spcAft>
                <a:spcPts val="1425"/>
              </a:spcAft>
              <a:buClr>
                <a:srgbClr val="000000"/>
              </a:buClr>
              <a:buSzPct val="100000"/>
              <a:buFont typeface="Times New Roman" panose="02020603050405020304" pitchFamily="18" charset="0"/>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9pPr>
          </a:lstStyle>
          <a:p>
            <a:pPr algn="ctr">
              <a:lnSpc>
                <a:spcPct val="100000"/>
              </a:lnSpc>
              <a:spcAft>
                <a:spcPct val="0"/>
              </a:spcAft>
            </a:pPr>
            <a:r>
              <a:rPr lang="es-ES" altLang="es-ES" b="1" dirty="0">
                <a:solidFill>
                  <a:srgbClr val="FF6600"/>
                </a:solidFill>
                <a:latin typeface="Arial" panose="020B0604020202020204" pitchFamily="34" charset="0"/>
              </a:rPr>
              <a:t>TDAH y DESARROLLO MADURATIVO</a:t>
            </a:r>
            <a:endParaRPr lang="es-ES" altLang="es-ES" sz="4000" dirty="0">
              <a:solidFill>
                <a:srgbClr val="FF6600"/>
              </a:solidFill>
              <a:latin typeface="Arial" panose="020B0604020202020204" pitchFamily="34" charset="0"/>
            </a:endParaRPr>
          </a:p>
        </p:txBody>
      </p:sp>
      <p:pic>
        <p:nvPicPr>
          <p:cNvPr id="2" name="Imagen 1"/>
          <p:cNvPicPr>
            <a:picLocks noChangeAspect="1"/>
          </p:cNvPicPr>
          <p:nvPr/>
        </p:nvPicPr>
        <p:blipFill rotWithShape="1">
          <a:blip r:embed="rId2"/>
          <a:srcRect l="14978" t="27320" r="16186" b="6152"/>
          <a:stretch/>
        </p:blipFill>
        <p:spPr>
          <a:xfrm>
            <a:off x="3018655" y="4365104"/>
            <a:ext cx="2952328" cy="2278990"/>
          </a:xfrm>
          <a:prstGeom prst="rect">
            <a:avLst/>
          </a:prstGeom>
          <a:ln>
            <a:noFill/>
          </a:ln>
          <a:effectLst>
            <a:softEdge rad="112500"/>
          </a:effectLst>
        </p:spPr>
      </p:pic>
      <p:sp>
        <p:nvSpPr>
          <p:cNvPr id="4" name="Rectángulo 3"/>
          <p:cNvSpPr/>
          <p:nvPr/>
        </p:nvSpPr>
        <p:spPr>
          <a:xfrm>
            <a:off x="3212297" y="6211719"/>
            <a:ext cx="2758686" cy="461665"/>
          </a:xfrm>
          <a:prstGeom prst="rect">
            <a:avLst/>
          </a:prstGeom>
        </p:spPr>
        <p:txBody>
          <a:bodyPr wrap="square">
            <a:spAutoFit/>
          </a:bodyPr>
          <a:lstStyle/>
          <a:p>
            <a:r>
              <a:rPr lang="es-ES" sz="600" dirty="0"/>
              <a:t>https://www.freepik.es/vector-premium/tres-chicos-pie-sobre-pilas-rompecabezas-diferente-altura-mirando-ventana-concepto-crecimiento-desarrollo-personal_9599250.htm#page=2&amp;query=diferentes+alturas&amp;position=16</a:t>
            </a:r>
          </a:p>
        </p:txBody>
      </p:sp>
    </p:spTree>
    <p:extLst>
      <p:ext uri="{BB962C8B-B14F-4D97-AF65-F5344CB8AC3E}">
        <p14:creationId xmlns:p14="http://schemas.microsoft.com/office/powerpoint/2010/main" val="2284786113"/>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83568" y="1700808"/>
            <a:ext cx="6202238" cy="4104456"/>
          </a:xfrm>
          <a:ln>
            <a:solidFill>
              <a:srgbClr val="FF6600"/>
            </a:solidFill>
          </a:ln>
        </p:spPr>
        <p:style>
          <a:lnRef idx="2">
            <a:schemeClr val="accent1"/>
          </a:lnRef>
          <a:fillRef idx="1">
            <a:schemeClr val="lt1"/>
          </a:fillRef>
          <a:effectRef idx="0">
            <a:schemeClr val="accent1"/>
          </a:effectRef>
          <a:fontRef idx="minor">
            <a:schemeClr val="dk1"/>
          </a:fontRef>
        </p:style>
        <p:txBody>
          <a:bodyPr/>
          <a:lstStyle/>
          <a:p>
            <a:pPr marL="457200" indent="-457200">
              <a:buClr>
                <a:srgbClr val="FF6600"/>
              </a:buClr>
              <a:buFont typeface="Wingdings" panose="05000000000000000000" pitchFamily="2" charset="2"/>
              <a:buChar char="§"/>
            </a:pPr>
            <a:r>
              <a:rPr lang="es-ES" sz="2800" dirty="0"/>
              <a:t>Objetivos.</a:t>
            </a:r>
          </a:p>
          <a:p>
            <a:pPr marL="457200" indent="-457200">
              <a:buClr>
                <a:srgbClr val="FF6600"/>
              </a:buClr>
              <a:buFont typeface="Wingdings" panose="05000000000000000000" pitchFamily="2" charset="2"/>
              <a:buChar char="§"/>
            </a:pPr>
            <a:r>
              <a:rPr lang="es-ES" sz="2800" dirty="0"/>
              <a:t>Contenidos teóricos.</a:t>
            </a:r>
          </a:p>
          <a:p>
            <a:pPr marL="457200" indent="-457200">
              <a:buClr>
                <a:srgbClr val="FF6600"/>
              </a:buClr>
              <a:buFont typeface="Wingdings" panose="05000000000000000000" pitchFamily="2" charset="2"/>
              <a:buChar char="§"/>
            </a:pPr>
            <a:r>
              <a:rPr lang="es-ES" sz="2800" dirty="0"/>
              <a:t>Casos prácticos.</a:t>
            </a:r>
          </a:p>
          <a:p>
            <a:pPr marL="457200" indent="-457200">
              <a:buClr>
                <a:srgbClr val="FF6600"/>
              </a:buClr>
              <a:buFont typeface="Wingdings" panose="05000000000000000000" pitchFamily="2" charset="2"/>
              <a:buChar char="§"/>
            </a:pPr>
            <a:r>
              <a:rPr lang="es-ES" sz="2800" dirty="0"/>
              <a:t>Recursos y material complementario.</a:t>
            </a:r>
          </a:p>
          <a:p>
            <a:pPr marL="457200" indent="-457200">
              <a:buClr>
                <a:srgbClr val="FF6600"/>
              </a:buClr>
              <a:buFont typeface="Wingdings" panose="05000000000000000000" pitchFamily="2" charset="2"/>
              <a:buChar char="§"/>
            </a:pPr>
            <a:r>
              <a:rPr lang="es-ES" sz="2800" dirty="0"/>
              <a:t>Conclusiones.</a:t>
            </a:r>
          </a:p>
          <a:p>
            <a:pPr marL="457200" indent="-457200">
              <a:buClr>
                <a:srgbClr val="FF6600"/>
              </a:buClr>
              <a:buFont typeface="Wingdings" panose="05000000000000000000" pitchFamily="2" charset="2"/>
              <a:buChar char="§"/>
            </a:pPr>
            <a:r>
              <a:rPr lang="es-ES" sz="2800" dirty="0"/>
              <a:t>Referencias bibliográficas.</a:t>
            </a:r>
          </a:p>
          <a:p>
            <a:pPr marL="457200" indent="-457200">
              <a:buClr>
                <a:srgbClr val="FF6600"/>
              </a:buClr>
              <a:buFont typeface="Wingdings" panose="05000000000000000000" pitchFamily="2" charset="2"/>
              <a:buChar char="§"/>
            </a:pPr>
            <a:r>
              <a:rPr lang="es-ES" sz="2800" dirty="0"/>
              <a:t>ANEXO. </a:t>
            </a:r>
          </a:p>
        </p:txBody>
      </p:sp>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324544" y="450985"/>
            <a:ext cx="3958208"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5400" b="1" spc="-1" dirty="0">
                <a:solidFill>
                  <a:srgbClr val="FF6600"/>
                </a:solidFill>
                <a:latin typeface="Arial" panose="020B0604020202020204" pitchFamily="34" charset="0"/>
                <a:cs typeface="Arial" panose="020B0604020202020204" pitchFamily="34" charset="0"/>
              </a:rPr>
              <a:t>Índice</a:t>
            </a:r>
          </a:p>
        </p:txBody>
      </p:sp>
    </p:spTree>
    <p:extLst>
      <p:ext uri="{BB962C8B-B14F-4D97-AF65-F5344CB8AC3E}">
        <p14:creationId xmlns:p14="http://schemas.microsoft.com/office/powerpoint/2010/main" val="568806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9C12AB14-9303-4F3A-8835-699DCCAC71BA}"/>
              </a:ext>
            </a:extLst>
          </p:cNvPr>
          <p:cNvSpPr txBox="1">
            <a:spLocks noChangeArrowheads="1"/>
          </p:cNvSpPr>
          <p:nvPr/>
        </p:nvSpPr>
        <p:spPr bwMode="auto">
          <a:xfrm>
            <a:off x="380813" y="765860"/>
            <a:ext cx="8228013" cy="646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102000"/>
              </a:lnSpc>
              <a:spcAft>
                <a:spcPts val="1425"/>
              </a:spcAft>
              <a:buClr>
                <a:srgbClr val="000000"/>
              </a:buClr>
              <a:buSzPct val="100000"/>
              <a:buFont typeface="Times New Roman" panose="02020603050405020304" pitchFamily="18" charset="0"/>
              <a:defRPr sz="3200">
                <a:solidFill>
                  <a:srgbClr val="000000"/>
                </a:solidFill>
                <a:latin typeface="Calibri" panose="020F0502020204030204" pitchFamily="34" charset="0"/>
                <a:cs typeface="Noto Sans CJK SC Regular" charset="0"/>
              </a:defRPr>
            </a:lvl1pPr>
            <a:lvl2pPr>
              <a:lnSpc>
                <a:spcPct val="102000"/>
              </a:lnSpc>
              <a:spcAft>
                <a:spcPts val="1138"/>
              </a:spcAft>
              <a:buClr>
                <a:srgbClr val="000000"/>
              </a:buClr>
              <a:buSzPct val="100000"/>
              <a:buFont typeface="Times New Roman" panose="02020603050405020304" pitchFamily="18" charset="0"/>
              <a:defRPr sz="2400">
                <a:solidFill>
                  <a:srgbClr val="000000"/>
                </a:solidFill>
                <a:latin typeface="Calibri" panose="020F0502020204030204" pitchFamily="34" charset="0"/>
                <a:cs typeface="Noto Sans CJK SC Regular" charset="0"/>
              </a:defRPr>
            </a:lvl2pPr>
            <a:lvl3pPr>
              <a:lnSpc>
                <a:spcPct val="102000"/>
              </a:lnSpc>
              <a:spcAft>
                <a:spcPts val="850"/>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3pPr>
            <a:lvl4pPr>
              <a:lnSpc>
                <a:spcPct val="102000"/>
              </a:lnSpc>
              <a:spcAft>
                <a:spcPts val="575"/>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4pPr>
            <a:lvl5pPr>
              <a:lnSpc>
                <a:spcPct val="102000"/>
              </a:lnSpc>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5pPr>
            <a:lvl6pPr marL="25146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6pPr>
            <a:lvl7pPr marL="29718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7pPr>
            <a:lvl8pPr marL="34290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8pPr>
            <a:lvl9pPr marL="3886200" indent="-228600" defTabSz="449263" eaLnBrk="0" fontAlgn="base" hangingPunct="0">
              <a:lnSpc>
                <a:spcPct val="102000"/>
              </a:lnSpc>
              <a:spcBef>
                <a:spcPct val="0"/>
              </a:spcBef>
              <a:spcAft>
                <a:spcPts val="288"/>
              </a:spcAft>
              <a:buClr>
                <a:srgbClr val="000000"/>
              </a:buClr>
              <a:buSzPct val="100000"/>
              <a:buFont typeface="Times New Roman" panose="02020603050405020304" pitchFamily="18" charset="0"/>
              <a:defRPr sz="2000">
                <a:solidFill>
                  <a:srgbClr val="000000"/>
                </a:solidFill>
                <a:latin typeface="Calibri" panose="020F0502020204030204" pitchFamily="34" charset="0"/>
                <a:cs typeface="Noto Sans CJK SC Regular" charset="0"/>
              </a:defRPr>
            </a:lvl9pPr>
          </a:lstStyle>
          <a:p>
            <a:pPr algn="ctr">
              <a:lnSpc>
                <a:spcPct val="100000"/>
              </a:lnSpc>
              <a:spcAft>
                <a:spcPct val="0"/>
              </a:spcAft>
            </a:pPr>
            <a:r>
              <a:rPr lang="es-ES" altLang="es-ES" b="1" dirty="0">
                <a:solidFill>
                  <a:srgbClr val="FF6600"/>
                </a:solidFill>
                <a:latin typeface="Arial" panose="020B0604020202020204" pitchFamily="34" charset="0"/>
              </a:rPr>
              <a:t>TDAH y DESARROLLO MADURATIVO</a:t>
            </a:r>
            <a:endParaRPr lang="es-ES" altLang="es-ES" sz="4000" dirty="0">
              <a:solidFill>
                <a:srgbClr val="FF6600"/>
              </a:solidFill>
              <a:latin typeface="Arial" panose="020B0604020202020204" pitchFamily="34" charset="0"/>
            </a:endParaRPr>
          </a:p>
        </p:txBody>
      </p:sp>
      <p:sp>
        <p:nvSpPr>
          <p:cNvPr id="5" name="Rectángulo 4"/>
          <p:cNvSpPr/>
          <p:nvPr/>
        </p:nvSpPr>
        <p:spPr>
          <a:xfrm>
            <a:off x="357862" y="2492896"/>
            <a:ext cx="5382344" cy="3323987"/>
          </a:xfrm>
          <a:prstGeom prst="rect">
            <a:avLst/>
          </a:prstGeom>
        </p:spPr>
        <p:txBody>
          <a:bodyPr wrap="square">
            <a:spAutoFit/>
          </a:bodyPr>
          <a:lstStyle/>
          <a:p>
            <a:pPr marL="285750" indent="-285750" algn="just">
              <a:lnSpc>
                <a:spcPct val="150000"/>
              </a:lnSpc>
              <a:buClr>
                <a:srgbClr val="FF6600"/>
              </a:buClr>
              <a:buFont typeface="Wingdings" panose="05000000000000000000" pitchFamily="2" charset="2"/>
              <a:buChar char="§"/>
            </a:pPr>
            <a:r>
              <a:rPr lang="es-ES" sz="2000" dirty="0"/>
              <a:t>Trabajamos siempre el triángulo completo.</a:t>
            </a:r>
          </a:p>
          <a:p>
            <a:pPr marL="285750" indent="-285750" algn="just">
              <a:lnSpc>
                <a:spcPct val="150000"/>
              </a:lnSpc>
              <a:buClr>
                <a:srgbClr val="FF6600"/>
              </a:buClr>
              <a:buFont typeface="Wingdings" panose="05000000000000000000" pitchFamily="2" charset="2"/>
              <a:buChar char="§"/>
            </a:pPr>
            <a:r>
              <a:rPr lang="es-ES" sz="2000" dirty="0"/>
              <a:t>Lo más peligroso del acoso escolar es dejar sin intervención a </a:t>
            </a:r>
            <a:r>
              <a:rPr lang="es-ES" sz="2000" b="1" dirty="0"/>
              <a:t>los observadores pasivos</a:t>
            </a:r>
            <a:r>
              <a:rPr lang="es-ES" sz="2000" dirty="0"/>
              <a:t>.</a:t>
            </a:r>
          </a:p>
          <a:p>
            <a:pPr marL="285750" indent="-285750" algn="just">
              <a:lnSpc>
                <a:spcPct val="150000"/>
              </a:lnSpc>
              <a:buClr>
                <a:srgbClr val="FF6600"/>
              </a:buClr>
              <a:buFont typeface="Wingdings" panose="05000000000000000000" pitchFamily="2" charset="2"/>
              <a:buChar char="§"/>
            </a:pPr>
            <a:r>
              <a:rPr lang="es-ES" sz="2000" dirty="0"/>
              <a:t>Es muy importante en el caso de los chavales con NEAE el haber explicado sus características al grupo.</a:t>
            </a:r>
          </a:p>
        </p:txBody>
      </p:sp>
      <p:sp>
        <p:nvSpPr>
          <p:cNvPr id="6" name="CuadroTexto 5"/>
          <p:cNvSpPr txBox="1"/>
          <p:nvPr/>
        </p:nvSpPr>
        <p:spPr>
          <a:xfrm>
            <a:off x="380813" y="1754478"/>
            <a:ext cx="6071078" cy="461665"/>
          </a:xfrm>
          <a:prstGeom prst="rect">
            <a:avLst/>
          </a:prstGeom>
          <a:noFill/>
        </p:spPr>
        <p:txBody>
          <a:bodyPr wrap="square" rtlCol="0">
            <a:spAutoFit/>
          </a:bodyPr>
          <a:lstStyle/>
          <a:p>
            <a:r>
              <a:rPr lang="es-ES" sz="2400" b="1" dirty="0">
                <a:solidFill>
                  <a:srgbClr val="FF6600"/>
                </a:solidFill>
              </a:rPr>
              <a:t>El triángulo del acoso</a:t>
            </a:r>
          </a:p>
        </p:txBody>
      </p:sp>
      <p:graphicFrame>
        <p:nvGraphicFramePr>
          <p:cNvPr id="7" name="Diagrama 6"/>
          <p:cNvGraphicFramePr/>
          <p:nvPr>
            <p:extLst>
              <p:ext uri="{D42A27DB-BD31-4B8C-83A1-F6EECF244321}">
                <p14:modId xmlns:p14="http://schemas.microsoft.com/office/powerpoint/2010/main" val="913084120"/>
              </p:ext>
            </p:extLst>
          </p:nvPr>
        </p:nvGraphicFramePr>
        <p:xfrm>
          <a:off x="4494819" y="2852936"/>
          <a:ext cx="4867835" cy="37447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91536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200" b="1" spc="-1" dirty="0">
                <a:solidFill>
                  <a:srgbClr val="FF6600"/>
                </a:solidFill>
                <a:latin typeface="Arial"/>
                <a:cs typeface="+mn-cs"/>
              </a:rPr>
              <a:t>FOMENTO DE LAS RELACIONES SOCIALES E INTEGRACIÓN</a:t>
            </a:r>
            <a:endParaRPr lang="es-ES" sz="32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241480" y="1773664"/>
            <a:ext cx="5698976" cy="2793842"/>
          </a:xfrm>
          <a:prstGeom prst="rect">
            <a:avLst/>
          </a:prstGeom>
          <a:noFill/>
        </p:spPr>
        <p:txBody>
          <a:bodyPr wrap="square" rtlCol="0">
            <a:spAutoFit/>
          </a:bodyPr>
          <a:lstStyle/>
          <a:p>
            <a:pPr algn="just">
              <a:lnSpc>
                <a:spcPct val="150000"/>
              </a:lnSpc>
            </a:pPr>
            <a:r>
              <a:rPr lang="es-ES" sz="2400" dirty="0"/>
              <a:t>De la misma forma que a los adultos nos ayuda </a:t>
            </a:r>
            <a:r>
              <a:rPr lang="es-ES" sz="2400" b="1" dirty="0"/>
              <a:t>conocer el diagnóstico de los niños </a:t>
            </a:r>
            <a:r>
              <a:rPr lang="es-ES" sz="2400" dirty="0"/>
              <a:t>y dejamos de interpretar su conducta como “mala educación” o desafío, lo mismo se sucede a la clase. </a:t>
            </a:r>
          </a:p>
        </p:txBody>
      </p:sp>
      <p:grpSp>
        <p:nvGrpSpPr>
          <p:cNvPr id="5" name="Grupo 4">
            <a:extLst>
              <a:ext uri="{FF2B5EF4-FFF2-40B4-BE49-F238E27FC236}">
                <a16:creationId xmlns:a16="http://schemas.microsoft.com/office/drawing/2014/main" id="{A9F780F2-5D19-410B-A901-E261DEA85ED3}"/>
              </a:ext>
            </a:extLst>
          </p:cNvPr>
          <p:cNvGrpSpPr/>
          <p:nvPr/>
        </p:nvGrpSpPr>
        <p:grpSpPr>
          <a:xfrm>
            <a:off x="5793155" y="1616471"/>
            <a:ext cx="3171825" cy="3238500"/>
            <a:chOff x="5972175" y="2348880"/>
            <a:chExt cx="3171825" cy="3238500"/>
          </a:xfrm>
        </p:grpSpPr>
        <p:pic>
          <p:nvPicPr>
            <p:cNvPr id="22530" name="Picture 2" descr="La EducaciÃ³n, PresentaciÃ³n, Profesor">
              <a:extLst>
                <a:ext uri="{FF2B5EF4-FFF2-40B4-BE49-F238E27FC236}">
                  <a16:creationId xmlns:a16="http://schemas.microsoft.com/office/drawing/2014/main" id="{BD674E09-F0FF-410E-9E06-F3ABBA9976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2175" y="2348880"/>
              <a:ext cx="3171825" cy="3238500"/>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6A566B78-9967-4202-86A5-2942F44D9962}"/>
                </a:ext>
              </a:extLst>
            </p:cNvPr>
            <p:cNvSpPr txBox="1"/>
            <p:nvPr/>
          </p:nvSpPr>
          <p:spPr>
            <a:xfrm>
              <a:off x="8028384" y="2708920"/>
              <a:ext cx="1115616" cy="461665"/>
            </a:xfrm>
            <a:prstGeom prst="rect">
              <a:avLst/>
            </a:prstGeom>
            <a:noFill/>
          </p:spPr>
          <p:txBody>
            <a:bodyPr wrap="square" rtlCol="0">
              <a:spAutoFit/>
            </a:bodyPr>
            <a:lstStyle/>
            <a:p>
              <a:r>
                <a:rPr lang="es-ES" sz="2400" b="1" dirty="0">
                  <a:solidFill>
                    <a:srgbClr val="FF6600"/>
                  </a:solidFill>
                  <a:latin typeface="Century Gothic" panose="020B0502020202020204" pitchFamily="34" charset="0"/>
                </a:rPr>
                <a:t>TDAH</a:t>
              </a:r>
              <a:r>
                <a:rPr lang="es-ES" dirty="0">
                  <a:solidFill>
                    <a:srgbClr val="FF6600"/>
                  </a:solidFill>
                </a:rPr>
                <a:t> </a:t>
              </a:r>
            </a:p>
          </p:txBody>
        </p:sp>
      </p:grpSp>
      <p:sp>
        <p:nvSpPr>
          <p:cNvPr id="6" name="CuadroTexto 5"/>
          <p:cNvSpPr txBox="1"/>
          <p:nvPr/>
        </p:nvSpPr>
        <p:spPr>
          <a:xfrm>
            <a:off x="1907704" y="4923532"/>
            <a:ext cx="7056784" cy="1938992"/>
          </a:xfrm>
          <a:prstGeom prst="rect">
            <a:avLst/>
          </a:prstGeom>
          <a:noFill/>
          <a:ln>
            <a:solidFill>
              <a:srgbClr val="F07F09"/>
            </a:solidFill>
          </a:ln>
        </p:spPr>
        <p:txBody>
          <a:bodyPr wrap="square" rtlCol="0">
            <a:spAutoFit/>
          </a:bodyPr>
          <a:lstStyle/>
          <a:p>
            <a:pPr algn="just">
              <a:lnSpc>
                <a:spcPct val="150000"/>
              </a:lnSpc>
            </a:pPr>
            <a:r>
              <a:rPr lang="es-ES" sz="2000" b="1" dirty="0"/>
              <a:t>Hablemos con la familia </a:t>
            </a:r>
            <a:r>
              <a:rPr lang="es-ES" sz="2000" dirty="0"/>
              <a:t>y expliquémosle a nuestro alumnado en </a:t>
            </a:r>
            <a:r>
              <a:rPr lang="es-ES" sz="2000" b="1" dirty="0"/>
              <a:t>qué consiste el TDAH </a:t>
            </a:r>
            <a:r>
              <a:rPr lang="es-ES" sz="2000" dirty="0"/>
              <a:t>y por qué este/a compañero/a es tan impulsivo/a o se despista. Aumentaremos la aceptación del alumnado/a en el grupo. </a:t>
            </a:r>
          </a:p>
        </p:txBody>
      </p:sp>
    </p:spTree>
    <p:extLst>
      <p:ext uri="{BB962C8B-B14F-4D97-AF65-F5344CB8AC3E}">
        <p14:creationId xmlns:p14="http://schemas.microsoft.com/office/powerpoint/2010/main" val="3387651298"/>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FOMENTO DE LAS RELACIONES SOCIALES E INTEGRACIÓN</a:t>
            </a:r>
            <a:endParaRPr lang="es-ES" sz="36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689512" y="1844824"/>
            <a:ext cx="6235010" cy="3323987"/>
          </a:xfrm>
          <a:prstGeom prst="rect">
            <a:avLst/>
          </a:prstGeom>
          <a:noFill/>
        </p:spPr>
        <p:txBody>
          <a:bodyPr wrap="square" rtlCol="0">
            <a:spAutoFit/>
          </a:bodyPr>
          <a:lstStyle/>
          <a:p>
            <a:pPr algn="just">
              <a:lnSpc>
                <a:spcPct val="150000"/>
              </a:lnSpc>
            </a:pPr>
            <a:r>
              <a:rPr lang="es-ES" sz="2000" dirty="0"/>
              <a:t>Podemos trabajar bajo el </a:t>
            </a:r>
            <a:r>
              <a:rPr lang="es-ES" sz="2000" b="1" dirty="0">
                <a:solidFill>
                  <a:srgbClr val="F07F09"/>
                </a:solidFill>
              </a:rPr>
              <a:t>paradigma del CAMBIO DE SIGNO: </a:t>
            </a:r>
          </a:p>
          <a:p>
            <a:pPr algn="just">
              <a:lnSpc>
                <a:spcPct val="150000"/>
              </a:lnSpc>
            </a:pPr>
            <a:r>
              <a:rPr lang="es-ES" sz="2000" dirty="0"/>
              <a:t>Si el niño/a está acostumbrado a las reprimendas, al “no” y al castigo y le damos una responsabilidad o tarea que sea capaz de llevar adelante, de forma que se sienta fuerte y capaz, cambiaremos el signo negativo a positivo.  </a:t>
            </a:r>
          </a:p>
        </p:txBody>
      </p:sp>
      <p:grpSp>
        <p:nvGrpSpPr>
          <p:cNvPr id="6" name="Grupo 5">
            <a:extLst>
              <a:ext uri="{FF2B5EF4-FFF2-40B4-BE49-F238E27FC236}">
                <a16:creationId xmlns:a16="http://schemas.microsoft.com/office/drawing/2014/main" id="{383496DD-5543-4F74-BD6B-0D7E52563F60}"/>
              </a:ext>
            </a:extLst>
          </p:cNvPr>
          <p:cNvGrpSpPr/>
          <p:nvPr/>
        </p:nvGrpSpPr>
        <p:grpSpPr>
          <a:xfrm>
            <a:off x="7079277" y="1844824"/>
            <a:ext cx="1584176" cy="1728192"/>
            <a:chOff x="5267350" y="1802544"/>
            <a:chExt cx="3695278" cy="4560321"/>
          </a:xfrm>
        </p:grpSpPr>
        <p:pic>
          <p:nvPicPr>
            <p:cNvPr id="41988" name="Picture 4" descr="Plus, MatemÃ¡ticas, Escuela, Contar">
              <a:extLst>
                <a:ext uri="{FF2B5EF4-FFF2-40B4-BE49-F238E27FC236}">
                  <a16:creationId xmlns:a16="http://schemas.microsoft.com/office/drawing/2014/main" id="{6ECEA935-A6FE-497B-8D5E-865A41168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3124365"/>
              <a:ext cx="32385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lus, MatemÃ¡ticas, Escuela, Contar">
              <a:extLst>
                <a:ext uri="{FF2B5EF4-FFF2-40B4-BE49-F238E27FC236}">
                  <a16:creationId xmlns:a16="http://schemas.microsoft.com/office/drawing/2014/main" id="{7BAA0A48-6F23-4110-9669-F0E9B9C2E494}"/>
                </a:ext>
              </a:extLst>
            </p:cNvPr>
            <p:cNvPicPr>
              <a:picLocks noChangeAspect="1" noChangeArrowheads="1"/>
            </p:cNvPicPr>
            <p:nvPr/>
          </p:nvPicPr>
          <p:blipFill>
            <a:blip r:embed="rId3" cstate="hq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7350" y="1802544"/>
              <a:ext cx="1321821" cy="13218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Plus, MatemÃ¡ticas, Escuela, Contar">
              <a:extLst>
                <a:ext uri="{FF2B5EF4-FFF2-40B4-BE49-F238E27FC236}">
                  <a16:creationId xmlns:a16="http://schemas.microsoft.com/office/drawing/2014/main" id="{46F1C817-A4B6-490C-B70D-60D4C53DC4F5}"/>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6913" t="14095" r="61296" b="58667"/>
            <a:stretch/>
          </p:blipFill>
          <p:spPr bwMode="auto">
            <a:xfrm rot="5400000">
              <a:off x="5776650" y="2401405"/>
              <a:ext cx="288033" cy="6150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lus, MatemÃ¡ticas, Escuela, Contar">
              <a:extLst>
                <a:ext uri="{FF2B5EF4-FFF2-40B4-BE49-F238E27FC236}">
                  <a16:creationId xmlns:a16="http://schemas.microsoft.com/office/drawing/2014/main" id="{E3E403D6-9F01-42D0-A670-CBF07160A6D8}"/>
                </a:ext>
              </a:extLst>
            </p:cNvPr>
            <p:cNvPicPr>
              <a:picLocks noChangeAspect="1" noChangeArrowheads="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6913" t="14095" r="61296" b="58667"/>
            <a:stretch/>
          </p:blipFill>
          <p:spPr bwMode="auto">
            <a:xfrm rot="5400000">
              <a:off x="5776650" y="1927074"/>
              <a:ext cx="288033" cy="615034"/>
            </a:xfrm>
            <a:prstGeom prst="rect">
              <a:avLst/>
            </a:prstGeom>
            <a:noFill/>
            <a:extLst>
              <a:ext uri="{909E8E84-426E-40DD-AFC4-6F175D3DCCD1}">
                <a14:hiddenFill xmlns:a14="http://schemas.microsoft.com/office/drawing/2010/main">
                  <a:solidFill>
                    <a:srgbClr val="FFFFFF"/>
                  </a:solidFill>
                </a14:hiddenFill>
              </a:ext>
            </a:extLst>
          </p:spPr>
        </p:pic>
        <p:pic>
          <p:nvPicPr>
            <p:cNvPr id="13" name="Gráfico 3">
              <a:extLst>
                <a:ext uri="{FF2B5EF4-FFF2-40B4-BE49-F238E27FC236}">
                  <a16:creationId xmlns:a16="http://schemas.microsoft.com/office/drawing/2014/main" id="{0B3211DA-92D2-42B2-9A03-AA8689DFACA4}"/>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rot="15411959" flipH="1">
              <a:off x="6491382" y="2271044"/>
              <a:ext cx="1177902" cy="58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CuadroTexto 10">
            <a:extLst>
              <a:ext uri="{FF2B5EF4-FFF2-40B4-BE49-F238E27FC236}">
                <a16:creationId xmlns:a16="http://schemas.microsoft.com/office/drawing/2014/main" id="{7D42B5D8-60BC-4420-A951-6ED641C9F6FF}"/>
              </a:ext>
            </a:extLst>
          </p:cNvPr>
          <p:cNvSpPr txBox="1"/>
          <p:nvPr/>
        </p:nvSpPr>
        <p:spPr>
          <a:xfrm>
            <a:off x="2123728" y="5239410"/>
            <a:ext cx="6563072" cy="1569660"/>
          </a:xfrm>
          <a:prstGeom prst="rect">
            <a:avLst/>
          </a:prstGeom>
          <a:noFill/>
        </p:spPr>
        <p:txBody>
          <a:bodyPr wrap="square" rtlCol="0">
            <a:spAutoFit/>
          </a:bodyPr>
          <a:lstStyle/>
          <a:p>
            <a:pPr algn="just"/>
            <a:r>
              <a:rPr lang="es-ES" sz="2400" dirty="0"/>
              <a:t>Podemos </a:t>
            </a:r>
            <a:r>
              <a:rPr lang="es-ES" sz="2400" b="1" dirty="0">
                <a:solidFill>
                  <a:srgbClr val="F07F09"/>
                </a:solidFill>
              </a:rPr>
              <a:t>permitirle mostrarse y “brillar</a:t>
            </a:r>
            <a:r>
              <a:rPr lang="es-ES" sz="2400" dirty="0">
                <a:solidFill>
                  <a:srgbClr val="F07F09"/>
                </a:solidFill>
              </a:rPr>
              <a:t>” </a:t>
            </a:r>
            <a:r>
              <a:rPr lang="es-ES" sz="2400" dirty="0"/>
              <a:t>en aquellas cosas que hace bien y no debemos perder la oportunidad de emplear la </a:t>
            </a:r>
            <a:r>
              <a:rPr lang="es-ES" sz="2400" b="1" dirty="0">
                <a:solidFill>
                  <a:srgbClr val="F07F09"/>
                </a:solidFill>
              </a:rPr>
              <a:t>atención positiva y de felicitarle </a:t>
            </a:r>
            <a:r>
              <a:rPr lang="es-ES" sz="2400" dirty="0"/>
              <a:t>públicamente.</a:t>
            </a:r>
          </a:p>
        </p:txBody>
      </p:sp>
    </p:spTree>
    <p:extLst>
      <p:ext uri="{BB962C8B-B14F-4D97-AF65-F5344CB8AC3E}">
        <p14:creationId xmlns:p14="http://schemas.microsoft.com/office/powerpoint/2010/main" val="3147384437"/>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MEJORAR LAS HABILIDADES SOCIALES: Educación Primaria</a:t>
            </a:r>
          </a:p>
        </p:txBody>
      </p:sp>
      <p:sp>
        <p:nvSpPr>
          <p:cNvPr id="3" name="CuadroTexto 2">
            <a:extLst>
              <a:ext uri="{FF2B5EF4-FFF2-40B4-BE49-F238E27FC236}">
                <a16:creationId xmlns:a16="http://schemas.microsoft.com/office/drawing/2014/main" id="{7D42B5D8-60BC-4420-A951-6ED641C9F6FF}"/>
              </a:ext>
            </a:extLst>
          </p:cNvPr>
          <p:cNvSpPr txBox="1"/>
          <p:nvPr/>
        </p:nvSpPr>
        <p:spPr>
          <a:xfrm>
            <a:off x="457200" y="1759218"/>
            <a:ext cx="8229600" cy="3785652"/>
          </a:xfrm>
          <a:prstGeom prst="rect">
            <a:avLst/>
          </a:prstGeom>
          <a:noFill/>
        </p:spPr>
        <p:txBody>
          <a:bodyPr wrap="square" rtlCol="0">
            <a:spAutoFit/>
          </a:bodyPr>
          <a:lstStyle/>
          <a:p>
            <a:pPr marL="457200" indent="-457200" algn="just">
              <a:buAutoNum type="arabicPeriod"/>
            </a:pPr>
            <a:r>
              <a:rPr lang="es-ES" sz="2400" b="1" dirty="0"/>
              <a:t>Dedicarle un tiempo </a:t>
            </a:r>
            <a:r>
              <a:rPr lang="es-ES" sz="2400" dirty="0"/>
              <a:t>en la rutina diaria a aprender sobre ellas, por ejemplo debatiendo sobre situaciones reales o imaginarias. </a:t>
            </a:r>
          </a:p>
          <a:p>
            <a:pPr marL="457200" indent="-457200" algn="just">
              <a:buAutoNum type="arabicPeriod"/>
            </a:pPr>
            <a:endParaRPr lang="es-ES" sz="2400" dirty="0"/>
          </a:p>
          <a:p>
            <a:pPr marL="457200" indent="-457200" algn="just">
              <a:buAutoNum type="arabicPeriod"/>
            </a:pPr>
            <a:r>
              <a:rPr lang="es-ES" sz="2400" b="1" dirty="0">
                <a:solidFill>
                  <a:srgbClr val="F07F09"/>
                </a:solidFill>
              </a:rPr>
              <a:t>Ayudarle a entender las señales del entorno: expresiones faciales y gestos, señales de peligro, alternativas de respuesta adecuadas. </a:t>
            </a:r>
          </a:p>
          <a:p>
            <a:pPr marL="457200" indent="-457200" algn="just">
              <a:buAutoNum type="arabicPeriod"/>
            </a:pPr>
            <a:endParaRPr lang="es-ES" sz="2400" dirty="0"/>
          </a:p>
          <a:p>
            <a:pPr marL="457200" indent="-457200" algn="just">
              <a:buAutoNum type="arabicPeriod"/>
            </a:pPr>
            <a:r>
              <a:rPr lang="es-ES" sz="2400" dirty="0"/>
              <a:t>El </a:t>
            </a:r>
            <a:r>
              <a:rPr lang="es-ES" sz="2400" b="1" dirty="0"/>
              <a:t>aula como modelo </a:t>
            </a:r>
            <a:r>
              <a:rPr lang="es-ES" sz="2400" dirty="0"/>
              <a:t>con compromiso a la norma y empleando al profesor como guía/ejemplo a seguir. </a:t>
            </a:r>
          </a:p>
        </p:txBody>
      </p:sp>
    </p:spTree>
    <p:extLst>
      <p:ext uri="{BB962C8B-B14F-4D97-AF65-F5344CB8AC3E}">
        <p14:creationId xmlns:p14="http://schemas.microsoft.com/office/powerpoint/2010/main" val="3303047189"/>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539552" y="476672"/>
            <a:ext cx="7770813" cy="720080"/>
          </a:xfrm>
        </p:spPr>
        <p:txBody>
          <a:bodyPr/>
          <a:lstStyle/>
          <a:p>
            <a:r>
              <a:rPr lang="es-ES" sz="2400" dirty="0">
                <a:solidFill>
                  <a:srgbClr val="F07F09"/>
                </a:solidFill>
                <a:latin typeface="Arial" panose="020B0604020202020204" pitchFamily="34" charset="0"/>
                <a:cs typeface="Arial" panose="020B0604020202020204" pitchFamily="34" charset="0"/>
              </a:rPr>
              <a:t>Tabú de emociones:</a:t>
            </a:r>
          </a:p>
        </p:txBody>
      </p:sp>
      <p:pic>
        <p:nvPicPr>
          <p:cNvPr id="6" name="Imagen 5"/>
          <p:cNvPicPr>
            <a:picLocks noChangeAspect="1"/>
          </p:cNvPicPr>
          <p:nvPr/>
        </p:nvPicPr>
        <p:blipFill rotWithShape="1">
          <a:blip r:embed="rId3"/>
          <a:srcRect l="25649" t="24406" r="9046" b="10625"/>
          <a:stretch/>
        </p:blipFill>
        <p:spPr>
          <a:xfrm>
            <a:off x="395536" y="1180597"/>
            <a:ext cx="6179596" cy="3456384"/>
          </a:xfrm>
          <a:prstGeom prst="rect">
            <a:avLst/>
          </a:prstGeom>
        </p:spPr>
      </p:pic>
      <p:sp>
        <p:nvSpPr>
          <p:cNvPr id="7" name="Título 2"/>
          <p:cNvSpPr txBox="1">
            <a:spLocks/>
          </p:cNvSpPr>
          <p:nvPr/>
        </p:nvSpPr>
        <p:spPr bwMode="auto">
          <a:xfrm>
            <a:off x="1763688" y="4797152"/>
            <a:ext cx="7770813" cy="7200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r>
              <a:rPr lang="es-ES" sz="2400" dirty="0">
                <a:solidFill>
                  <a:srgbClr val="F07F09"/>
                </a:solidFill>
                <a:latin typeface="Arial" panose="020B0604020202020204" pitchFamily="34" charset="0"/>
                <a:cs typeface="Arial" panose="020B0604020202020204" pitchFamily="34" charset="0"/>
              </a:rPr>
              <a:t>Identificación facial:</a:t>
            </a:r>
          </a:p>
        </p:txBody>
      </p:sp>
      <p:pic>
        <p:nvPicPr>
          <p:cNvPr id="8" name="Imagen 7"/>
          <p:cNvPicPr>
            <a:picLocks noChangeAspect="1"/>
          </p:cNvPicPr>
          <p:nvPr/>
        </p:nvPicPr>
        <p:blipFill rotWithShape="1">
          <a:blip r:embed="rId4"/>
          <a:srcRect l="32844" t="15548" r="42805" b="53938"/>
          <a:stretch/>
        </p:blipFill>
        <p:spPr>
          <a:xfrm>
            <a:off x="4835397" y="4293096"/>
            <a:ext cx="3474968" cy="2448272"/>
          </a:xfrm>
          <a:prstGeom prst="rect">
            <a:avLst/>
          </a:prstGeom>
        </p:spPr>
      </p:pic>
    </p:spTree>
    <p:extLst>
      <p:ext uri="{BB962C8B-B14F-4D97-AF65-F5344CB8AC3E}">
        <p14:creationId xmlns:p14="http://schemas.microsoft.com/office/powerpoint/2010/main" val="1567122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MEJORAR LAS HABILIDADES SOCIALES: Educación Primaria</a:t>
            </a:r>
            <a:endParaRPr lang="es-ES" sz="36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457200" y="1628800"/>
            <a:ext cx="8229600" cy="4524315"/>
          </a:xfrm>
          <a:prstGeom prst="rect">
            <a:avLst/>
          </a:prstGeom>
          <a:noFill/>
        </p:spPr>
        <p:txBody>
          <a:bodyPr wrap="square" rtlCol="0">
            <a:spAutoFit/>
          </a:bodyPr>
          <a:lstStyle/>
          <a:p>
            <a:pPr algn="just"/>
            <a:r>
              <a:rPr lang="es-ES" sz="2400" b="1" dirty="0">
                <a:solidFill>
                  <a:srgbClr val="FF6600"/>
                </a:solidFill>
              </a:rPr>
              <a:t>ENTRENAMIENTO EN ASERTIVIDAD </a:t>
            </a:r>
          </a:p>
          <a:p>
            <a:endParaRPr lang="es-ES" sz="2400" dirty="0">
              <a:solidFill>
                <a:srgbClr val="FF6600"/>
              </a:solidFill>
            </a:endParaRPr>
          </a:p>
          <a:p>
            <a:r>
              <a:rPr lang="es-ES" sz="2400" dirty="0"/>
              <a:t>Existen dos tipo de asertividad:</a:t>
            </a:r>
          </a:p>
          <a:p>
            <a:pPr marL="457200" indent="-457200" algn="just">
              <a:buAutoNum type="arabicPeriod"/>
            </a:pPr>
            <a:r>
              <a:rPr lang="es-ES" sz="2400" b="1" dirty="0">
                <a:solidFill>
                  <a:srgbClr val="F07F09"/>
                </a:solidFill>
              </a:rPr>
              <a:t>Positiva: </a:t>
            </a:r>
            <a:r>
              <a:rPr lang="es-ES" sz="2400" dirty="0"/>
              <a:t>aprender a recibir valoraciones positivas de nuestro trabajo, apariencia física, etc. </a:t>
            </a:r>
          </a:p>
          <a:p>
            <a:pPr marL="457200" indent="-457200">
              <a:buAutoNum type="arabicPeriod"/>
            </a:pPr>
            <a:endParaRPr lang="es-ES" sz="2400" dirty="0"/>
          </a:p>
          <a:p>
            <a:pPr marL="457200" indent="-457200" algn="just">
              <a:buAutoNum type="arabicPeriod"/>
            </a:pPr>
            <a:r>
              <a:rPr lang="es-ES" sz="2400" b="1" dirty="0">
                <a:solidFill>
                  <a:srgbClr val="F07F09"/>
                </a:solidFill>
              </a:rPr>
              <a:t>Negativa: </a:t>
            </a:r>
            <a:r>
              <a:rPr lang="es-ES" sz="2400" dirty="0"/>
              <a:t>Defensa de nuestros derechos y opiniones respetando los derechos de los demás, pero haciéndonos respetar a nosotros mismo, sin usar la violencia. Consiste en poner límite a los demás, frenando la aparición de abusos emocionales y de todo tipo. </a:t>
            </a:r>
          </a:p>
        </p:txBody>
      </p:sp>
    </p:spTree>
    <p:extLst>
      <p:ext uri="{BB962C8B-B14F-4D97-AF65-F5344CB8AC3E}">
        <p14:creationId xmlns:p14="http://schemas.microsoft.com/office/powerpoint/2010/main" val="3300150067"/>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42B5D8-60BC-4420-A951-6ED641C9F6FF}"/>
              </a:ext>
            </a:extLst>
          </p:cNvPr>
          <p:cNvSpPr txBox="1"/>
          <p:nvPr/>
        </p:nvSpPr>
        <p:spPr>
          <a:xfrm>
            <a:off x="457200" y="1628800"/>
            <a:ext cx="8229600" cy="3170099"/>
          </a:xfrm>
          <a:prstGeom prst="rect">
            <a:avLst/>
          </a:prstGeom>
          <a:noFill/>
        </p:spPr>
        <p:txBody>
          <a:bodyPr wrap="square" rtlCol="0">
            <a:spAutoFit/>
          </a:bodyPr>
          <a:lstStyle/>
          <a:p>
            <a:pPr algn="just"/>
            <a:r>
              <a:rPr lang="es-ES" sz="2000" b="1" dirty="0">
                <a:solidFill>
                  <a:srgbClr val="FF6600"/>
                </a:solidFill>
              </a:rPr>
              <a:t>ENTRENAMIENTO EN ASERTIVIDAD</a:t>
            </a:r>
          </a:p>
          <a:p>
            <a:pPr algn="just"/>
            <a:endParaRPr lang="es-ES" sz="2000" dirty="0"/>
          </a:p>
          <a:p>
            <a:pPr algn="just"/>
            <a:r>
              <a:rPr lang="es-ES" sz="2000" b="1" dirty="0">
                <a:solidFill>
                  <a:srgbClr val="F07F09"/>
                </a:solidFill>
              </a:rPr>
              <a:t>¿Cómo la entrenamos?</a:t>
            </a:r>
          </a:p>
          <a:p>
            <a:pPr marL="457200" indent="-457200" algn="just">
              <a:buAutoNum type="arabicPeriod"/>
            </a:pPr>
            <a:r>
              <a:rPr lang="es-ES" sz="2000" b="1" dirty="0">
                <a:solidFill>
                  <a:srgbClr val="F07F09"/>
                </a:solidFill>
              </a:rPr>
              <a:t>Definiendo qué comportamientos son tolerables </a:t>
            </a:r>
            <a:r>
              <a:rPr lang="es-ES" sz="2000" dirty="0"/>
              <a:t>y cuales no: bromas, apodos, intromisiones en la vida privada, emisión de opiniones no solicitadas…</a:t>
            </a:r>
          </a:p>
          <a:p>
            <a:pPr marL="457200" indent="-457200" algn="just">
              <a:buAutoNum type="arabicPeriod"/>
            </a:pPr>
            <a:endParaRPr lang="es-ES" sz="2000" dirty="0"/>
          </a:p>
          <a:p>
            <a:pPr marL="457200" indent="-457200" algn="just">
              <a:buAutoNum type="arabicPeriod"/>
            </a:pPr>
            <a:r>
              <a:rPr lang="es-ES" sz="2000" b="1" dirty="0">
                <a:solidFill>
                  <a:srgbClr val="F07F09"/>
                </a:solidFill>
              </a:rPr>
              <a:t>Practicar “respuestas tipo” </a:t>
            </a:r>
            <a:r>
              <a:rPr lang="es-ES" sz="2000" dirty="0"/>
              <a:t>para cada límite que queramos establecer en función de la persona y la conducta a frenar: técnicas teatrales y role-</a:t>
            </a:r>
            <a:r>
              <a:rPr lang="es-ES" sz="2000" dirty="0" err="1"/>
              <a:t>playing</a:t>
            </a:r>
            <a:r>
              <a:rPr lang="es-ES" sz="2000" dirty="0"/>
              <a:t>. </a:t>
            </a:r>
          </a:p>
        </p:txBody>
      </p:sp>
      <p:sp>
        <p:nvSpPr>
          <p:cNvPr id="6"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MEJORAR LAS HABILIDADES SOCIALES: Educación Primaria</a:t>
            </a:r>
            <a:endParaRPr lang="es-ES" sz="3600" spc="-1" dirty="0">
              <a:solidFill>
                <a:srgbClr val="FF6600"/>
              </a:solidFill>
              <a:latin typeface="Arial"/>
              <a:cs typeface="+mn-cs"/>
            </a:endParaRPr>
          </a:p>
        </p:txBody>
      </p:sp>
      <p:graphicFrame>
        <p:nvGraphicFramePr>
          <p:cNvPr id="2" name="Tabla 1"/>
          <p:cNvGraphicFramePr>
            <a:graphicFrameLocks noGrp="1"/>
          </p:cNvGraphicFramePr>
          <p:nvPr>
            <p:extLst>
              <p:ext uri="{D42A27DB-BD31-4B8C-83A1-F6EECF244321}">
                <p14:modId xmlns:p14="http://schemas.microsoft.com/office/powerpoint/2010/main" val="877054251"/>
              </p:ext>
            </p:extLst>
          </p:nvPr>
        </p:nvGraphicFramePr>
        <p:xfrm>
          <a:off x="2195736" y="5045424"/>
          <a:ext cx="6096000" cy="165100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297849509"/>
                    </a:ext>
                  </a:extLst>
                </a:gridCol>
                <a:gridCol w="3048000">
                  <a:extLst>
                    <a:ext uri="{9D8B030D-6E8A-4147-A177-3AD203B41FA5}">
                      <a16:colId xmlns:a16="http://schemas.microsoft.com/office/drawing/2014/main" val="2604531564"/>
                    </a:ext>
                  </a:extLst>
                </a:gridCol>
              </a:tblGrid>
              <a:tr h="370840">
                <a:tc>
                  <a:txBody>
                    <a:bodyPr/>
                    <a:lstStyle/>
                    <a:p>
                      <a:pPr algn="just"/>
                      <a:r>
                        <a:rPr lang="es-ES" dirty="0"/>
                        <a:t>TOLERABLE</a:t>
                      </a:r>
                    </a:p>
                  </a:txBody>
                  <a:tcPr>
                    <a:solidFill>
                      <a:srgbClr val="F07F09"/>
                    </a:solidFill>
                  </a:tcPr>
                </a:tc>
                <a:tc>
                  <a:txBody>
                    <a:bodyPr/>
                    <a:lstStyle/>
                    <a:p>
                      <a:pPr algn="just"/>
                      <a:r>
                        <a:rPr lang="es-ES" dirty="0"/>
                        <a:t>INTOLERABLE</a:t>
                      </a:r>
                    </a:p>
                  </a:txBody>
                  <a:tcPr>
                    <a:solidFill>
                      <a:srgbClr val="F07F09"/>
                    </a:solidFill>
                  </a:tcPr>
                </a:tc>
                <a:extLst>
                  <a:ext uri="{0D108BD9-81ED-4DB2-BD59-A6C34878D82A}">
                    <a16:rowId xmlns:a16="http://schemas.microsoft.com/office/drawing/2014/main" val="1533350595"/>
                  </a:ext>
                </a:extLst>
              </a:tr>
              <a:tr h="370840">
                <a:tc>
                  <a:txBody>
                    <a:bodyPr/>
                    <a:lstStyle/>
                    <a:p>
                      <a:pPr algn="just"/>
                      <a:r>
                        <a:rPr lang="es-ES" dirty="0"/>
                        <a:t>Alguien me coja algo sin permiso una vez</a:t>
                      </a:r>
                    </a:p>
                  </a:txBody>
                  <a:tcPr/>
                </a:tc>
                <a:tc>
                  <a:txBody>
                    <a:bodyPr/>
                    <a:lstStyle/>
                    <a:p>
                      <a:pPr algn="just"/>
                      <a:r>
                        <a:rPr lang="es-ES" dirty="0"/>
                        <a:t>Alguien</a:t>
                      </a:r>
                      <a:r>
                        <a:rPr lang="es-ES" baseline="0" dirty="0"/>
                        <a:t> opine sobre la profesión de mis padres</a:t>
                      </a:r>
                      <a:endParaRPr lang="es-ES" dirty="0"/>
                    </a:p>
                  </a:txBody>
                  <a:tcPr/>
                </a:tc>
                <a:extLst>
                  <a:ext uri="{0D108BD9-81ED-4DB2-BD59-A6C34878D82A}">
                    <a16:rowId xmlns:a16="http://schemas.microsoft.com/office/drawing/2014/main" val="2591965005"/>
                  </a:ext>
                </a:extLst>
              </a:tr>
              <a:tr h="370840">
                <a:tc>
                  <a:txBody>
                    <a:bodyPr/>
                    <a:lstStyle/>
                    <a:p>
                      <a:pPr algn="just"/>
                      <a:r>
                        <a:rPr lang="es-ES" dirty="0"/>
                        <a:t>Alguien</a:t>
                      </a:r>
                      <a:r>
                        <a:rPr lang="es-ES" baseline="0" dirty="0"/>
                        <a:t> me pregunte por qué he faltado a clase</a:t>
                      </a:r>
                      <a:endParaRPr lang="es-ES" dirty="0"/>
                    </a:p>
                  </a:txBody>
                  <a:tcPr/>
                </a:tc>
                <a:tc>
                  <a:txBody>
                    <a:bodyPr/>
                    <a:lstStyle/>
                    <a:p>
                      <a:pPr algn="just"/>
                      <a:r>
                        <a:rPr lang="es-ES" dirty="0"/>
                        <a:t>Alguien se</a:t>
                      </a:r>
                      <a:r>
                        <a:rPr lang="es-ES" baseline="0" dirty="0"/>
                        <a:t> dirija a mí con un apodo ofensivo</a:t>
                      </a:r>
                      <a:endParaRPr lang="es-ES" dirty="0"/>
                    </a:p>
                  </a:txBody>
                  <a:tcPr/>
                </a:tc>
                <a:extLst>
                  <a:ext uri="{0D108BD9-81ED-4DB2-BD59-A6C34878D82A}">
                    <a16:rowId xmlns:a16="http://schemas.microsoft.com/office/drawing/2014/main" val="1804126911"/>
                  </a:ext>
                </a:extLst>
              </a:tr>
            </a:tbl>
          </a:graphicData>
        </a:graphic>
      </p:graphicFrame>
    </p:spTree>
    <p:extLst>
      <p:ext uri="{BB962C8B-B14F-4D97-AF65-F5344CB8AC3E}">
        <p14:creationId xmlns:p14="http://schemas.microsoft.com/office/powerpoint/2010/main" val="2694230456"/>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7D42B5D8-60BC-4420-A951-6ED641C9F6FF}"/>
              </a:ext>
            </a:extLst>
          </p:cNvPr>
          <p:cNvSpPr txBox="1"/>
          <p:nvPr/>
        </p:nvSpPr>
        <p:spPr>
          <a:xfrm>
            <a:off x="457200" y="1628800"/>
            <a:ext cx="8507288" cy="3416320"/>
          </a:xfrm>
          <a:prstGeom prst="rect">
            <a:avLst/>
          </a:prstGeom>
          <a:noFill/>
        </p:spPr>
        <p:txBody>
          <a:bodyPr wrap="square" rtlCol="0">
            <a:spAutoFit/>
          </a:bodyPr>
          <a:lstStyle/>
          <a:p>
            <a:r>
              <a:rPr lang="es-ES" sz="2400" b="1" dirty="0">
                <a:solidFill>
                  <a:srgbClr val="FF6600"/>
                </a:solidFill>
              </a:rPr>
              <a:t>ENTRENAMIENTO EN ASERTIVIDAD</a:t>
            </a:r>
          </a:p>
          <a:p>
            <a:endParaRPr lang="es-ES" sz="2400" dirty="0"/>
          </a:p>
          <a:p>
            <a:r>
              <a:rPr lang="es-ES" sz="2400" b="1" dirty="0">
                <a:solidFill>
                  <a:srgbClr val="F07F09"/>
                </a:solidFill>
              </a:rPr>
              <a:t>¿Cómo la entrenamos?</a:t>
            </a:r>
          </a:p>
          <a:p>
            <a:endParaRPr lang="es-ES" sz="2400" b="1" dirty="0"/>
          </a:p>
          <a:p>
            <a:pPr algn="just"/>
            <a:r>
              <a:rPr lang="es-ES" sz="2400" dirty="0"/>
              <a:t>3. Mantener la </a:t>
            </a:r>
            <a:r>
              <a:rPr lang="es-ES" sz="2400" b="1" dirty="0">
                <a:solidFill>
                  <a:srgbClr val="F07F09"/>
                </a:solidFill>
              </a:rPr>
              <a:t>coherencia</a:t>
            </a:r>
            <a:r>
              <a:rPr lang="es-ES" sz="2400" dirty="0"/>
              <a:t> entre lo que expresamos verbal, emocional y físicamente. </a:t>
            </a:r>
          </a:p>
          <a:p>
            <a:endParaRPr lang="es-ES" sz="2400" dirty="0"/>
          </a:p>
          <a:p>
            <a:pPr algn="just"/>
            <a:r>
              <a:rPr lang="es-ES" sz="2400" dirty="0"/>
              <a:t>4. Ponerlo en </a:t>
            </a:r>
            <a:r>
              <a:rPr lang="es-ES" sz="2400" b="1" dirty="0">
                <a:solidFill>
                  <a:srgbClr val="F07F09"/>
                </a:solidFill>
              </a:rPr>
              <a:t>práctica</a:t>
            </a:r>
            <a:r>
              <a:rPr lang="es-ES" sz="2400" dirty="0"/>
              <a:t> en situaciones reales y practicar mucho. </a:t>
            </a:r>
          </a:p>
        </p:txBody>
      </p:sp>
      <p:sp>
        <p:nvSpPr>
          <p:cNvPr id="6"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MEJORAR LAS HABILIDADES SOCIALES: Educación Primaria</a:t>
            </a:r>
            <a:endParaRPr lang="es-ES" sz="3600" spc="-1" dirty="0">
              <a:solidFill>
                <a:srgbClr val="FF6600"/>
              </a:solidFill>
              <a:latin typeface="Arial"/>
              <a:cs typeface="+mn-cs"/>
            </a:endParaRPr>
          </a:p>
        </p:txBody>
      </p:sp>
      <p:sp>
        <p:nvSpPr>
          <p:cNvPr id="2" name="CuadroTexto 1"/>
          <p:cNvSpPr txBox="1"/>
          <p:nvPr/>
        </p:nvSpPr>
        <p:spPr>
          <a:xfrm>
            <a:off x="2483768" y="5045120"/>
            <a:ext cx="5544616" cy="1631216"/>
          </a:xfrm>
          <a:prstGeom prst="rect">
            <a:avLst/>
          </a:prstGeom>
          <a:noFill/>
        </p:spPr>
        <p:txBody>
          <a:bodyPr wrap="square" rtlCol="0">
            <a:spAutoFit/>
          </a:bodyPr>
          <a:lstStyle/>
          <a:p>
            <a:pPr marL="342900" indent="-342900" algn="just">
              <a:buClr>
                <a:srgbClr val="F07F09"/>
              </a:buClr>
              <a:buFont typeface="Wingdings" panose="05000000000000000000" pitchFamily="2" charset="2"/>
              <a:buChar char="§"/>
            </a:pPr>
            <a:r>
              <a:rPr lang="es-ES" sz="2000" dirty="0"/>
              <a:t>Explicación práctica de asertividad: </a:t>
            </a:r>
            <a:r>
              <a:rPr lang="es-ES" sz="2000" u="sng" dirty="0">
                <a:solidFill>
                  <a:schemeClr val="accent6">
                    <a:lumMod val="75000"/>
                  </a:schemeClr>
                </a:solidFill>
              </a:rPr>
              <a:t>https://www.youtube.com/watch?v=_IbHEztcDyI&amp;t=31s&amp;ab_channel=Psicolog%C3%ADayComunicaci%C3%B3n</a:t>
            </a:r>
          </a:p>
          <a:p>
            <a:pPr algn="just"/>
            <a:endParaRPr lang="es-ES" sz="2000" dirty="0"/>
          </a:p>
        </p:txBody>
      </p:sp>
    </p:spTree>
    <p:extLst>
      <p:ext uri="{BB962C8B-B14F-4D97-AF65-F5344CB8AC3E}">
        <p14:creationId xmlns:p14="http://schemas.microsoft.com/office/powerpoint/2010/main" val="1638926522"/>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1">
            <a:extLst>
              <a:ext uri="{FF2B5EF4-FFF2-40B4-BE49-F238E27FC236}">
                <a16:creationId xmlns:a16="http://schemas.microsoft.com/office/drawing/2014/main" id="{41F15EE3-E085-496A-993C-D5FB53E11CD0}"/>
              </a:ext>
            </a:extLst>
          </p:cNvPr>
          <p:cNvSpPr txBox="1"/>
          <p:nvPr/>
        </p:nvSpPr>
        <p:spPr>
          <a:xfrm>
            <a:off x="278722" y="254377"/>
            <a:ext cx="8229600" cy="1143000"/>
          </a:xfrm>
          <a:prstGeom prst="rect">
            <a:avLst/>
          </a:prstGeom>
          <a:noFill/>
          <a:ln w="9360">
            <a:noFill/>
          </a:ln>
        </p:spPr>
        <p:txBody>
          <a:bodyPr anchor="ctr"/>
          <a:lstStyle/>
          <a:p>
            <a:pPr algn="just" eaLnBrk="1" fontAlgn="auto" hangingPunct="1">
              <a:spcBef>
                <a:spcPts val="0"/>
              </a:spcBef>
              <a:spcAft>
                <a:spcPts val="0"/>
              </a:spcAft>
              <a:defRPr/>
            </a:pPr>
            <a:r>
              <a:rPr lang="es-ES" sz="3200" b="1" spc="-1" dirty="0">
                <a:solidFill>
                  <a:srgbClr val="FF6600"/>
                </a:solidFill>
                <a:latin typeface="Arial"/>
                <a:cs typeface="+mn-cs"/>
              </a:rPr>
              <a:t>-Asertividad concretada para situaciones cotidianas:</a:t>
            </a:r>
            <a:endParaRPr lang="es-ES" sz="3200" spc="-1" dirty="0">
              <a:solidFill>
                <a:srgbClr val="FF6600"/>
              </a:solidFill>
              <a:latin typeface="Arial"/>
              <a:cs typeface="+mn-cs"/>
            </a:endParaRPr>
          </a:p>
        </p:txBody>
      </p:sp>
      <p:sp>
        <p:nvSpPr>
          <p:cNvPr id="4" name="Título 1">
            <a:extLst>
              <a:ext uri="{FF2B5EF4-FFF2-40B4-BE49-F238E27FC236}">
                <a16:creationId xmlns:a16="http://schemas.microsoft.com/office/drawing/2014/main" id="{15790A44-B516-4F54-9B5E-C75875995A07}"/>
              </a:ext>
            </a:extLst>
          </p:cNvPr>
          <p:cNvSpPr txBox="1">
            <a:spLocks/>
          </p:cNvSpPr>
          <p:nvPr/>
        </p:nvSpPr>
        <p:spPr>
          <a:xfrm>
            <a:off x="280166" y="1397377"/>
            <a:ext cx="8417576" cy="1247980"/>
          </a:xfrm>
          <a:prstGeom prst="rect">
            <a:avLst/>
          </a:prstGeom>
          <a:ln>
            <a:solidFill>
              <a:srgbClr val="F07F09"/>
            </a:solidFill>
          </a:ln>
        </p:spPr>
        <p:txBody>
          <a:bodyPr>
            <a:noAutofit/>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a:lnSpc>
                <a:spcPct val="100000"/>
              </a:lnSpc>
              <a:spcAft>
                <a:spcPts val="800"/>
              </a:spcAft>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1. Si le pides a un compañero que te repita la fecha de un examen que acaba de dar un profesor, para anotarla en tu agenda y no quiere responderte, ¿qué haces?</a:t>
            </a:r>
            <a:endParaRPr lang="es-ES" sz="2200" dirty="0">
              <a:solidFill>
                <a:schemeClr val="tx1"/>
              </a:solidFill>
              <a:latin typeface="Arial" panose="020B0604020202020204" pitchFamily="34" charset="0"/>
              <a:cs typeface="Arial" panose="020B0604020202020204" pitchFamily="34" charset="0"/>
            </a:endParaRPr>
          </a:p>
        </p:txBody>
      </p:sp>
      <p:sp>
        <p:nvSpPr>
          <p:cNvPr id="5" name="Marcador de contenido 2">
            <a:extLst>
              <a:ext uri="{FF2B5EF4-FFF2-40B4-BE49-F238E27FC236}">
                <a16:creationId xmlns:a16="http://schemas.microsoft.com/office/drawing/2014/main" id="{C53DD96E-3E74-4972-A960-3879BF597411}"/>
              </a:ext>
            </a:extLst>
          </p:cNvPr>
          <p:cNvSpPr txBox="1">
            <a:spLocks/>
          </p:cNvSpPr>
          <p:nvPr/>
        </p:nvSpPr>
        <p:spPr>
          <a:xfrm>
            <a:off x="187077" y="2761340"/>
            <a:ext cx="8603754" cy="4096660"/>
          </a:xfrm>
          <a:prstGeom prst="rect">
            <a:avLst/>
          </a:prstGeom>
        </p:spPr>
        <p:txBody>
          <a:bodyPr>
            <a:normAutofit/>
          </a:bodyPr>
          <a:lstStyle>
            <a:lvl1pPr marL="342900" indent="-342900" algn="l" defTabSz="449263"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gn="just">
              <a:lnSpc>
                <a:spcPct val="110000"/>
              </a:lnSpc>
              <a:spcBef>
                <a:spcPts val="600"/>
              </a:spcBef>
              <a:spcAft>
                <a:spcPts val="1200"/>
              </a:spcAft>
              <a:buFont typeface="+mj-lt"/>
              <a:buAutoNum type="alphaLcParenR"/>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Soltarle un bofetón.</a:t>
            </a:r>
          </a:p>
          <a:p>
            <a:pPr marL="800100" lvl="1" indent="-342900" algn="just">
              <a:lnSpc>
                <a:spcPct val="110000"/>
              </a:lnSpc>
              <a:spcBef>
                <a:spcPts val="600"/>
              </a:spcBef>
              <a:spcAft>
                <a:spcPts val="1200"/>
              </a:spcAft>
              <a:buFont typeface="+mj-lt"/>
              <a:buAutoNum type="alphaLcParenR"/>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Decirle amablemente hasta tres veces que por favor te lo repita.</a:t>
            </a:r>
          </a:p>
          <a:p>
            <a:pPr marL="800100" lvl="1" indent="-342900" algn="just">
              <a:lnSpc>
                <a:spcPct val="110000"/>
              </a:lnSpc>
              <a:spcBef>
                <a:spcPts val="600"/>
              </a:spcBef>
              <a:spcAft>
                <a:spcPts val="1200"/>
              </a:spcAft>
              <a:buFont typeface="+mj-lt"/>
              <a:buAutoNum type="alphaLcParenR"/>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Darte la vuelta, preguntarle a otro compañero y prometerte a ti mismo que no le vas a ayudar a él en la vida y que cuando te pida ayuda le vas a recordar este momento</a:t>
            </a:r>
          </a:p>
          <a:p>
            <a:pPr marL="800100" lvl="1" indent="-342900" algn="just">
              <a:lnSpc>
                <a:spcPct val="110000"/>
              </a:lnSpc>
              <a:spcBef>
                <a:spcPts val="600"/>
              </a:spcBef>
              <a:spcAft>
                <a:spcPts val="1200"/>
              </a:spcAft>
              <a:buFont typeface="+mj-lt"/>
              <a:buAutoNum type="alphaLcParenR"/>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Chivarte al profesor.</a:t>
            </a:r>
          </a:p>
        </p:txBody>
      </p:sp>
    </p:spTree>
    <p:extLst>
      <p:ext uri="{BB962C8B-B14F-4D97-AF65-F5344CB8AC3E}">
        <p14:creationId xmlns:p14="http://schemas.microsoft.com/office/powerpoint/2010/main" val="39000989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5790A44-B516-4F54-9B5E-C75875995A07}"/>
              </a:ext>
            </a:extLst>
          </p:cNvPr>
          <p:cNvSpPr txBox="1">
            <a:spLocks/>
          </p:cNvSpPr>
          <p:nvPr/>
        </p:nvSpPr>
        <p:spPr>
          <a:xfrm>
            <a:off x="210295" y="620688"/>
            <a:ext cx="8903200" cy="1029566"/>
          </a:xfrm>
          <a:prstGeom prst="rect">
            <a:avLst/>
          </a:prstGeom>
        </p:spPr>
        <p:txBody>
          <a:bodyPr>
            <a:noAutofit/>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a:lnSpc>
                <a:spcPct val="100000"/>
              </a:lnSpc>
              <a:spcAft>
                <a:spcPts val="800"/>
              </a:spcAft>
            </a:pPr>
            <a:r>
              <a:rPr lang="es-ES" sz="2800" dirty="0">
                <a:solidFill>
                  <a:schemeClr val="tx1"/>
                </a:solidFill>
                <a:latin typeface="Arial" panose="020B0604020202020204" pitchFamily="34" charset="0"/>
                <a:cs typeface="Arial" panose="020B0604020202020204" pitchFamily="34" charset="0"/>
              </a:rPr>
              <a:t>Opción correcta:</a:t>
            </a:r>
          </a:p>
        </p:txBody>
      </p:sp>
      <p:sp>
        <p:nvSpPr>
          <p:cNvPr id="4" name="Marcador de contenido 2">
            <a:extLst>
              <a:ext uri="{FF2B5EF4-FFF2-40B4-BE49-F238E27FC236}">
                <a16:creationId xmlns:a16="http://schemas.microsoft.com/office/drawing/2014/main" id="{C53DD96E-3E74-4972-A960-3879BF597411}"/>
              </a:ext>
            </a:extLst>
          </p:cNvPr>
          <p:cNvSpPr txBox="1">
            <a:spLocks/>
          </p:cNvSpPr>
          <p:nvPr/>
        </p:nvSpPr>
        <p:spPr>
          <a:xfrm>
            <a:off x="0" y="1340768"/>
            <a:ext cx="8784976" cy="4351338"/>
          </a:xfrm>
          <a:prstGeom prst="rect">
            <a:avLst/>
          </a:prstGeom>
        </p:spPr>
        <p:txBody>
          <a:bodyPr>
            <a:normAutofit lnSpcReduction="10000"/>
          </a:bodyPr>
          <a:lstStyle>
            <a:lvl1pPr marL="342900" indent="-342900" algn="l" defTabSz="449263"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50000"/>
              </a:lnSpc>
              <a:spcBef>
                <a:spcPts val="600"/>
              </a:spcBef>
              <a:spcAft>
                <a:spcPts val="600"/>
              </a:spcAft>
            </a:pPr>
            <a:r>
              <a:rPr lang="es-ES" dirty="0">
                <a:solidFill>
                  <a:srgbClr val="F07F09"/>
                </a:solidFill>
                <a:latin typeface="Arial" panose="020B0604020202020204" pitchFamily="34" charset="0"/>
                <a:ea typeface="Calibri" panose="020F0502020204030204" pitchFamily="34" charset="0"/>
                <a:cs typeface="Arial" panose="020B0604020202020204" pitchFamily="34" charset="0"/>
              </a:rPr>
              <a:t>c) Darte la vuelta, preguntarle a otro compañero y prometerte a ti mismo que no le vas a ayudar a él en la vida y que cuando te pida ayuda le vas a recordar este momento. </a:t>
            </a:r>
          </a:p>
          <a:p>
            <a:pPr marL="457200" lvl="1" indent="0" algn="just">
              <a:lnSpc>
                <a:spcPct val="150000"/>
              </a:lnSpc>
              <a:spcBef>
                <a:spcPts val="600"/>
              </a:spcBef>
              <a:spcAft>
                <a:spcPts val="1200"/>
              </a:spcAft>
            </a:pPr>
            <a:r>
              <a:rPr lang="es-ES" dirty="0">
                <a:solidFill>
                  <a:schemeClr val="tx1"/>
                </a:solidFill>
                <a:latin typeface="Arial" panose="020B0604020202020204" pitchFamily="34" charset="0"/>
                <a:ea typeface="A little sunshine" panose="02000603000000000000" pitchFamily="2" charset="0"/>
                <a:cs typeface="Arial" panose="020B0604020202020204" pitchFamily="34" charset="0"/>
              </a:rPr>
              <a:t>La asertividad no solo consiste en responder de inmediato, sino también en actuar consecuentemente pasado el tiempo, con personas insolidarias o poco generosas con nosotros/as.</a:t>
            </a:r>
          </a:p>
        </p:txBody>
      </p:sp>
    </p:spTree>
    <p:extLst>
      <p:ext uri="{BB962C8B-B14F-4D97-AF65-F5344CB8AC3E}">
        <p14:creationId xmlns:p14="http://schemas.microsoft.com/office/powerpoint/2010/main" val="4182729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AE1D0DB-7AFC-4E55-95F4-EF6B1F2FB5F0}"/>
              </a:ext>
            </a:extLst>
          </p:cNvPr>
          <p:cNvSpPr>
            <a:spLocks noGrp="1" noChangeArrowheads="1"/>
          </p:cNvSpPr>
          <p:nvPr>
            <p:ph type="title"/>
          </p:nvPr>
        </p:nvSpPr>
        <p:spPr>
          <a:xfrm>
            <a:off x="323528" y="260648"/>
            <a:ext cx="6912768" cy="792088"/>
          </a:xfrm>
          <a:solidFill>
            <a:srgbClr val="F07F09"/>
          </a:solidFill>
          <a:ln>
            <a:solidFill>
              <a:srgbClr val="F07F09"/>
            </a:solidFill>
          </a:ln>
        </p:spPr>
        <p:style>
          <a:lnRef idx="1">
            <a:schemeClr val="accent1"/>
          </a:lnRef>
          <a:fillRef idx="3">
            <a:schemeClr val="accent1"/>
          </a:fillRef>
          <a:effectRef idx="2">
            <a:schemeClr val="accent1"/>
          </a:effectRef>
          <a:fontRef idx="minor">
            <a:schemeClr val="lt1"/>
          </a:fontRef>
        </p:style>
        <p:txBody>
          <a:bodyPr lIns="90000" tIns="45000" rIns="90000" bIns="45000"/>
          <a:lstStyle/>
          <a:p>
            <a:pPr marL="0" indent="0"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400" b="1" spc="-1" dirty="0">
                <a:solidFill>
                  <a:schemeClr val="bg1"/>
                </a:solidFill>
                <a:latin typeface="Arial" panose="020B0604020202020204" pitchFamily="34" charset="0"/>
                <a:cs typeface="Arial" panose="020B0604020202020204" pitchFamily="34" charset="0"/>
              </a:rPr>
              <a:t>Motivación en el TDAH</a:t>
            </a:r>
            <a:endParaRPr lang="es-ES" altLang="es-ES" sz="2800" b="1" spc="-1" dirty="0">
              <a:solidFill>
                <a:schemeClr val="bg1"/>
              </a:solidFill>
              <a:latin typeface="Arial" panose="020B0604020202020204" pitchFamily="34" charset="0"/>
              <a:cs typeface="Arial" panose="020B0604020202020204" pitchFamily="34" charset="0"/>
            </a:endParaRPr>
          </a:p>
        </p:txBody>
      </p:sp>
      <p:pic>
        <p:nvPicPr>
          <p:cNvPr id="1028" name="Picture 4" descr="Niño feliz con alas de cartón y frase inspiradora Foto gra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646" y="1628800"/>
            <a:ext cx="5962650" cy="3971925"/>
          </a:xfrm>
          <a:prstGeom prst="rect">
            <a:avLst/>
          </a:prstGeom>
          <a:noFill/>
          <a:ln w="28575">
            <a:solidFill>
              <a:srgbClr val="F07F0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4535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5790A44-B516-4F54-9B5E-C75875995A07}"/>
              </a:ext>
            </a:extLst>
          </p:cNvPr>
          <p:cNvSpPr txBox="1">
            <a:spLocks/>
          </p:cNvSpPr>
          <p:nvPr/>
        </p:nvSpPr>
        <p:spPr>
          <a:xfrm>
            <a:off x="608076" y="476672"/>
            <a:ext cx="7924364" cy="1566722"/>
          </a:xfrm>
          <a:prstGeom prst="rect">
            <a:avLst/>
          </a:prstGeom>
          <a:ln>
            <a:solidFill>
              <a:srgbClr val="F07F09"/>
            </a:solidFill>
          </a:ln>
        </p:spPr>
        <p:txBody>
          <a:bodyPr>
            <a:noAutofit/>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a:lnSpc>
                <a:spcPct val="100000"/>
              </a:lnSpc>
              <a:spcAft>
                <a:spcPts val="800"/>
              </a:spcAft>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2. Un profesor tiene la costumbre de decir las notas de los exámenes en voz alta, mientras los reparte corregidos para que veáis los errores. Cuando te da el tuyo exclama ¡Vaya porquería de examen, te has lucido! Tú… </a:t>
            </a:r>
            <a:endParaRPr lang="es-ES" sz="2200" dirty="0">
              <a:solidFill>
                <a:schemeClr val="tx1"/>
              </a:solidFill>
              <a:latin typeface="Arial" panose="020B0604020202020204" pitchFamily="34" charset="0"/>
              <a:cs typeface="Arial" panose="020B0604020202020204" pitchFamily="34" charset="0"/>
            </a:endParaRPr>
          </a:p>
        </p:txBody>
      </p:sp>
      <p:sp>
        <p:nvSpPr>
          <p:cNvPr id="4" name="Marcador de contenido 2">
            <a:extLst>
              <a:ext uri="{FF2B5EF4-FFF2-40B4-BE49-F238E27FC236}">
                <a16:creationId xmlns:a16="http://schemas.microsoft.com/office/drawing/2014/main" id="{C53DD96E-3E74-4972-A960-3879BF597411}"/>
              </a:ext>
            </a:extLst>
          </p:cNvPr>
          <p:cNvSpPr txBox="1">
            <a:spLocks/>
          </p:cNvSpPr>
          <p:nvPr/>
        </p:nvSpPr>
        <p:spPr>
          <a:xfrm>
            <a:off x="713302" y="2043394"/>
            <a:ext cx="7819138" cy="4351338"/>
          </a:xfrm>
          <a:prstGeom prst="rect">
            <a:avLst/>
          </a:prstGeom>
        </p:spPr>
        <p:txBody>
          <a:bodyPr>
            <a:normAutofit/>
          </a:bodyPr>
          <a:lstStyle>
            <a:lvl1pPr marL="342900" indent="-342900" algn="l" defTabSz="449263"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lvl="1" indent="-342900" algn="just">
              <a:lnSpc>
                <a:spcPct val="130000"/>
              </a:lnSpc>
              <a:spcBef>
                <a:spcPts val="600"/>
              </a:spcBef>
              <a:spcAft>
                <a:spcPts val="1200"/>
              </a:spcAft>
              <a:buFont typeface="+mj-lt"/>
              <a:buAutoNum type="alphaLcParenR"/>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Te indignas y le sueltas: “¡tú sí que te acabas de lucir!”</a:t>
            </a:r>
          </a:p>
          <a:p>
            <a:pPr marL="800100" lvl="1" indent="-342900" algn="just">
              <a:lnSpc>
                <a:spcPct val="130000"/>
              </a:lnSpc>
              <a:spcBef>
                <a:spcPts val="600"/>
              </a:spcBef>
              <a:spcAft>
                <a:spcPts val="1200"/>
              </a:spcAft>
              <a:buFont typeface="+mj-lt"/>
              <a:buAutoNum type="alphaLcParenR"/>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Saltas la mesa, le arrebatas el examen y le das un sopapo.</a:t>
            </a:r>
          </a:p>
          <a:p>
            <a:pPr marL="800100" lvl="1" indent="-342900" algn="just">
              <a:lnSpc>
                <a:spcPct val="130000"/>
              </a:lnSpc>
              <a:spcBef>
                <a:spcPts val="600"/>
              </a:spcBef>
              <a:spcAft>
                <a:spcPts val="1200"/>
              </a:spcAft>
              <a:buFont typeface="+mj-lt"/>
              <a:buAutoNum type="alphaLcParenR"/>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Aunque te enfada mucho que te hable así, esperas a llegar a casa y lo hablas con tus padres para que vayan a verle; no puede hablarle así a un alumno.</a:t>
            </a:r>
          </a:p>
          <a:p>
            <a:pPr marL="800100" lvl="1" indent="-342900" algn="just">
              <a:lnSpc>
                <a:spcPct val="130000"/>
              </a:lnSpc>
              <a:spcBef>
                <a:spcPts val="600"/>
              </a:spcBef>
              <a:spcAft>
                <a:spcPts val="1200"/>
              </a:spcAft>
              <a:buFont typeface="+mj-lt"/>
              <a:buAutoNum type="alphaLcParenR"/>
            </a:pPr>
            <a:r>
              <a:rPr lang="es-ES" sz="2200" dirty="0">
                <a:solidFill>
                  <a:schemeClr val="tx1"/>
                </a:solidFill>
                <a:latin typeface="Arial" panose="020B0604020202020204" pitchFamily="34" charset="0"/>
                <a:ea typeface="Calibri" panose="020F0502020204030204" pitchFamily="34" charset="0"/>
                <a:cs typeface="Arial" panose="020B0604020202020204" pitchFamily="34" charset="0"/>
              </a:rPr>
              <a:t>Le contestas: “así no me animas a hacerlo mejor, profe” con una sonrisa.</a:t>
            </a:r>
          </a:p>
        </p:txBody>
      </p:sp>
    </p:spTree>
    <p:extLst>
      <p:ext uri="{BB962C8B-B14F-4D97-AF65-F5344CB8AC3E}">
        <p14:creationId xmlns:p14="http://schemas.microsoft.com/office/powerpoint/2010/main" val="1132310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15790A44-B516-4F54-9B5E-C75875995A07}"/>
              </a:ext>
            </a:extLst>
          </p:cNvPr>
          <p:cNvSpPr txBox="1">
            <a:spLocks/>
          </p:cNvSpPr>
          <p:nvPr/>
        </p:nvSpPr>
        <p:spPr>
          <a:xfrm>
            <a:off x="493240" y="476672"/>
            <a:ext cx="7651831" cy="978651"/>
          </a:xfrm>
          <a:prstGeom prst="rect">
            <a:avLst/>
          </a:prstGeom>
        </p:spPr>
        <p:txBody>
          <a:bodyPr>
            <a:noAutofit/>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a:lnSpc>
                <a:spcPct val="100000"/>
              </a:lnSpc>
              <a:spcAft>
                <a:spcPts val="800"/>
              </a:spcAft>
            </a:pPr>
            <a:r>
              <a:rPr lang="es-ES" sz="3200" dirty="0">
                <a:solidFill>
                  <a:schemeClr val="tx1"/>
                </a:solidFill>
                <a:latin typeface="Arial" panose="020B0604020202020204" pitchFamily="34" charset="0"/>
                <a:ea typeface="Calibri" panose="020F0502020204030204" pitchFamily="34" charset="0"/>
                <a:cs typeface="Arial" panose="020B0604020202020204" pitchFamily="34" charset="0"/>
              </a:rPr>
              <a:t>Opciones correctas: </a:t>
            </a:r>
            <a:endParaRPr lang="es-ES" sz="3200" dirty="0">
              <a:solidFill>
                <a:schemeClr val="tx1"/>
              </a:solidFill>
              <a:latin typeface="Arial" panose="020B0604020202020204" pitchFamily="34" charset="0"/>
              <a:cs typeface="Arial" panose="020B0604020202020204" pitchFamily="34" charset="0"/>
            </a:endParaRPr>
          </a:p>
        </p:txBody>
      </p:sp>
      <p:sp>
        <p:nvSpPr>
          <p:cNvPr id="4" name="Marcador de contenido 2">
            <a:extLst>
              <a:ext uri="{FF2B5EF4-FFF2-40B4-BE49-F238E27FC236}">
                <a16:creationId xmlns:a16="http://schemas.microsoft.com/office/drawing/2014/main" id="{C53DD96E-3E74-4972-A960-3879BF597411}"/>
              </a:ext>
            </a:extLst>
          </p:cNvPr>
          <p:cNvSpPr txBox="1">
            <a:spLocks/>
          </p:cNvSpPr>
          <p:nvPr/>
        </p:nvSpPr>
        <p:spPr>
          <a:xfrm>
            <a:off x="611560" y="1124744"/>
            <a:ext cx="7550224" cy="5330116"/>
          </a:xfrm>
          <a:prstGeom prst="rect">
            <a:avLst/>
          </a:prstGeom>
        </p:spPr>
        <p:txBody>
          <a:bodyPr>
            <a:normAutofit fontScale="92500"/>
          </a:bodyPr>
          <a:lstStyle>
            <a:lvl1pPr marL="342900" indent="-342900" algn="l" defTabSz="449263" rtl="0" eaLnBrk="0" fontAlgn="base" hangingPunct="0">
              <a:lnSpc>
                <a:spcPct val="102000"/>
              </a:lnSpc>
              <a:spcBef>
                <a:spcPct val="0"/>
              </a:spcBef>
              <a:spcAft>
                <a:spcPts val="1425"/>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defTabSz="449263" rtl="0" eaLnBrk="0" fontAlgn="base" hangingPunct="0">
              <a:lnSpc>
                <a:spcPct val="102000"/>
              </a:lnSpc>
              <a:spcBef>
                <a:spcPct val="0"/>
              </a:spcBef>
              <a:spcAft>
                <a:spcPts val="1138"/>
              </a:spcAft>
              <a:buClr>
                <a:srgbClr val="000000"/>
              </a:buClr>
              <a:buSzPct val="100000"/>
              <a:buFont typeface="Times New Roman" panose="02020603050405020304" pitchFamily="18" charset="0"/>
              <a:defRPr sz="2400" kern="1200">
                <a:solidFill>
                  <a:srgbClr val="000000"/>
                </a:solidFill>
                <a:latin typeface="+mn-lt"/>
                <a:ea typeface="+mn-ea"/>
                <a:cs typeface="+mn-cs"/>
              </a:defRPr>
            </a:lvl2pPr>
            <a:lvl3pPr marL="1143000" indent="-228600" algn="l" defTabSz="449263" rtl="0" eaLnBrk="0" fontAlgn="base" hangingPunct="0">
              <a:lnSpc>
                <a:spcPct val="102000"/>
              </a:lnSpc>
              <a:spcBef>
                <a:spcPct val="0"/>
              </a:spcBef>
              <a:spcAft>
                <a:spcPts val="850"/>
              </a:spcAft>
              <a:buClr>
                <a:srgbClr val="000000"/>
              </a:buClr>
              <a:buSzPct val="100000"/>
              <a:buFont typeface="Times New Roman" panose="02020603050405020304" pitchFamily="18" charset="0"/>
              <a:defRPr sz="2000" kern="1200">
                <a:solidFill>
                  <a:srgbClr val="000000"/>
                </a:solidFill>
                <a:latin typeface="+mn-lt"/>
                <a:ea typeface="+mn-ea"/>
                <a:cs typeface="+mn-cs"/>
              </a:defRPr>
            </a:lvl3pPr>
            <a:lvl4pPr marL="1600200" indent="-228600" algn="l" defTabSz="449263" rtl="0" eaLnBrk="0" fontAlgn="base" hangingPunct="0">
              <a:lnSpc>
                <a:spcPct val="102000"/>
              </a:lnSpc>
              <a:spcBef>
                <a:spcPct val="0"/>
              </a:spcBef>
              <a:spcAft>
                <a:spcPts val="575"/>
              </a:spcAft>
              <a:buClr>
                <a:srgbClr val="000000"/>
              </a:buClr>
              <a:buSzPct val="100000"/>
              <a:buFont typeface="Times New Roman" panose="02020603050405020304" pitchFamily="18" charset="0"/>
              <a:defRPr sz="2000" kern="1200">
                <a:solidFill>
                  <a:srgbClr val="000000"/>
                </a:solidFill>
                <a:latin typeface="+mn-lt"/>
                <a:ea typeface="+mn-ea"/>
                <a:cs typeface="+mn-cs"/>
              </a:defRPr>
            </a:lvl4pPr>
            <a:lvl5pPr marL="2057400" indent="-228600" algn="l" defTabSz="449263" rtl="0" eaLnBrk="0" fontAlgn="base" hangingPunct="0">
              <a:lnSpc>
                <a:spcPct val="102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just">
              <a:lnSpc>
                <a:spcPct val="130000"/>
              </a:lnSpc>
              <a:spcBef>
                <a:spcPts val="600"/>
              </a:spcBef>
              <a:spcAft>
                <a:spcPts val="1000"/>
              </a:spcAft>
            </a:pPr>
            <a:r>
              <a:rPr lang="es-ES" sz="2100" dirty="0">
                <a:solidFill>
                  <a:srgbClr val="F07F09"/>
                </a:solidFill>
                <a:latin typeface="Arial" panose="020B0604020202020204" pitchFamily="34" charset="0"/>
                <a:ea typeface="Calibri" panose="020F0502020204030204" pitchFamily="34" charset="0"/>
                <a:cs typeface="Arial" panose="020B0604020202020204" pitchFamily="34" charset="0"/>
              </a:rPr>
              <a:t>c) Aunque te enfada mucho que te hable así, esperas a llegar a casa y lo hablas con tus padres para que vayan a verle; no es adecuado hablarle así a un alumno.</a:t>
            </a:r>
          </a:p>
          <a:p>
            <a:pPr marL="457200" lvl="1" indent="0" algn="just">
              <a:lnSpc>
                <a:spcPct val="130000"/>
              </a:lnSpc>
              <a:spcBef>
                <a:spcPts val="600"/>
              </a:spcBef>
              <a:spcAft>
                <a:spcPts val="1200"/>
              </a:spcAft>
            </a:pPr>
            <a:r>
              <a:rPr lang="es-ES" sz="2100" dirty="0">
                <a:solidFill>
                  <a:srgbClr val="F07F09"/>
                </a:solidFill>
                <a:latin typeface="Arial" panose="020B0604020202020204" pitchFamily="34" charset="0"/>
                <a:ea typeface="Calibri" panose="020F0502020204030204" pitchFamily="34" charset="0"/>
                <a:cs typeface="Arial" panose="020B0604020202020204" pitchFamily="34" charset="0"/>
              </a:rPr>
              <a:t>d) Le contestas: “así no me animas a hacerlo mejor, profe” con una sonrisa.</a:t>
            </a:r>
          </a:p>
          <a:p>
            <a:pPr marL="457200" lvl="1" indent="0" algn="just">
              <a:lnSpc>
                <a:spcPct val="130000"/>
              </a:lnSpc>
              <a:spcBef>
                <a:spcPts val="600"/>
              </a:spcBef>
              <a:spcAft>
                <a:spcPts val="1200"/>
              </a:spcAft>
            </a:pPr>
            <a:r>
              <a:rPr lang="es-ES" sz="2100" dirty="0">
                <a:solidFill>
                  <a:schemeClr val="tx1"/>
                </a:solidFill>
                <a:latin typeface="Arial" panose="020B0604020202020204" pitchFamily="34" charset="0"/>
                <a:ea typeface="A little sunshine" panose="02000603000000000000" pitchFamily="2" charset="0"/>
                <a:cs typeface="Arial" panose="020B0604020202020204" pitchFamily="34" charset="0"/>
              </a:rPr>
              <a:t>En el caso de que aún estés en E. Primaria o primeros cursos de Ed. Secundaria, quizás sea una buena opción hablar con tus padres para que establezcan los límites con el profesor. </a:t>
            </a:r>
          </a:p>
          <a:p>
            <a:pPr marL="457200" lvl="1" indent="0" algn="just">
              <a:lnSpc>
                <a:spcPct val="130000"/>
              </a:lnSpc>
              <a:spcBef>
                <a:spcPts val="600"/>
              </a:spcBef>
              <a:spcAft>
                <a:spcPts val="1200"/>
              </a:spcAft>
            </a:pPr>
            <a:r>
              <a:rPr lang="es-ES" sz="2100" dirty="0">
                <a:solidFill>
                  <a:schemeClr val="tx1"/>
                </a:solidFill>
                <a:latin typeface="Arial" panose="020B0604020202020204" pitchFamily="34" charset="0"/>
                <a:ea typeface="A little sunshine" panose="02000603000000000000" pitchFamily="2" charset="0"/>
                <a:cs typeface="Arial" panose="020B0604020202020204" pitchFamily="34" charset="0"/>
              </a:rPr>
              <a:t>Una opción también asertiva es recurrir al sentido del humor para decirle al profesor que no ha actuado bien. En este caso, conviene hacerlo en público y siempre con amabilidad.</a:t>
            </a:r>
          </a:p>
        </p:txBody>
      </p:sp>
    </p:spTree>
    <p:extLst>
      <p:ext uri="{BB962C8B-B14F-4D97-AF65-F5344CB8AC3E}">
        <p14:creationId xmlns:p14="http://schemas.microsoft.com/office/powerpoint/2010/main" val="6211685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200" b="1" spc="-1" dirty="0">
                <a:solidFill>
                  <a:srgbClr val="FF6600"/>
                </a:solidFill>
                <a:latin typeface="Arial"/>
                <a:cs typeface="+mn-cs"/>
              </a:rPr>
              <a:t>MEJORAR LAS HABILIDADES SOCIALES: Educación Secundaria</a:t>
            </a:r>
            <a:endParaRPr lang="es-ES" sz="32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428481" y="1757248"/>
            <a:ext cx="8229600" cy="3785652"/>
          </a:xfrm>
          <a:prstGeom prst="rect">
            <a:avLst/>
          </a:prstGeom>
          <a:noFill/>
        </p:spPr>
        <p:txBody>
          <a:bodyPr wrap="square" rtlCol="0">
            <a:spAutoFit/>
          </a:bodyPr>
          <a:lstStyle/>
          <a:p>
            <a:pPr marL="342900" indent="-342900" algn="just">
              <a:lnSpc>
                <a:spcPct val="150000"/>
              </a:lnSpc>
              <a:buClr>
                <a:srgbClr val="FF6600"/>
              </a:buClr>
              <a:buFont typeface="Wingdings" panose="05000000000000000000" pitchFamily="2" charset="2"/>
              <a:buChar char="§"/>
            </a:pPr>
            <a:r>
              <a:rPr lang="es-ES" sz="2000" dirty="0"/>
              <a:t>Incidir en la realización de </a:t>
            </a:r>
            <a:r>
              <a:rPr lang="es-ES" sz="2000" b="1" dirty="0"/>
              <a:t>trabajos en grupo y de carácter cooperativo, </a:t>
            </a:r>
            <a:r>
              <a:rPr lang="es-ES" sz="2000" dirty="0"/>
              <a:t>donde el niño o niña con TDAH pueda desenvolver algunos de sus puntos fuertes. </a:t>
            </a:r>
          </a:p>
          <a:p>
            <a:pPr marL="342900" indent="-342900" algn="just">
              <a:lnSpc>
                <a:spcPct val="150000"/>
              </a:lnSpc>
              <a:buClr>
                <a:srgbClr val="FF6600"/>
              </a:buClr>
              <a:buFont typeface="Wingdings" panose="05000000000000000000" pitchFamily="2" charset="2"/>
              <a:buChar char="§"/>
            </a:pPr>
            <a:r>
              <a:rPr lang="es-ES" sz="2000" dirty="0"/>
              <a:t>Realizar </a:t>
            </a:r>
            <a:r>
              <a:rPr lang="es-ES" sz="2000" b="1" dirty="0"/>
              <a:t>proyectos</a:t>
            </a:r>
            <a:r>
              <a:rPr lang="es-ES" sz="2000" dirty="0"/>
              <a:t> que impliquen al centro y en los que se puedan desenvolver más actividades que las académicas: grupos de teatro, meditación, investigación, proyectos multidisciplinares, etc.… </a:t>
            </a:r>
          </a:p>
          <a:p>
            <a:pPr marL="342900" indent="-342900" algn="just">
              <a:lnSpc>
                <a:spcPct val="150000"/>
              </a:lnSpc>
              <a:buClr>
                <a:srgbClr val="FF6600"/>
              </a:buClr>
              <a:buFont typeface="Wingdings" panose="05000000000000000000" pitchFamily="2" charset="2"/>
              <a:buChar char="§"/>
            </a:pPr>
            <a:endParaRPr lang="es-ES" sz="2000" dirty="0"/>
          </a:p>
          <a:p>
            <a:pPr marL="342900" indent="-342900" algn="just">
              <a:lnSpc>
                <a:spcPct val="150000"/>
              </a:lnSpc>
              <a:buClr>
                <a:srgbClr val="FF6600"/>
              </a:buClr>
              <a:buFont typeface="Wingdings" panose="05000000000000000000" pitchFamily="2" charset="2"/>
              <a:buChar char="§"/>
            </a:pPr>
            <a:endParaRPr lang="es-ES" sz="2000" dirty="0"/>
          </a:p>
        </p:txBody>
      </p:sp>
      <p:pic>
        <p:nvPicPr>
          <p:cNvPr id="7170" name="Picture 2" descr="Mano, Unidos, Juntos, Personas, Unidad">
            <a:extLst>
              <a:ext uri="{FF2B5EF4-FFF2-40B4-BE49-F238E27FC236}">
                <a16:creationId xmlns:a16="http://schemas.microsoft.com/office/drawing/2014/main" id="{733E43CA-8496-4665-8DDA-292BF2E7C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1315" y="4427984"/>
            <a:ext cx="1942685" cy="145808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1D0AE0E6-9D9A-4D7E-A8C5-83F483EA53D6}"/>
              </a:ext>
            </a:extLst>
          </p:cNvPr>
          <p:cNvSpPr txBox="1"/>
          <p:nvPr/>
        </p:nvSpPr>
        <p:spPr>
          <a:xfrm>
            <a:off x="827585" y="4931292"/>
            <a:ext cx="5760640" cy="783193"/>
          </a:xfrm>
          <a:prstGeom prst="roundRect">
            <a:avLst/>
          </a:prstGeom>
          <a:noFill/>
          <a:ln w="38100">
            <a:solidFill>
              <a:srgbClr val="F07F09"/>
            </a:solidFill>
          </a:ln>
        </p:spPr>
        <p:txBody>
          <a:bodyPr wrap="square" rtlCol="0">
            <a:spAutoFit/>
          </a:bodyPr>
          <a:lstStyle/>
          <a:p>
            <a:pPr algn="just"/>
            <a:r>
              <a:rPr lang="es-ES" sz="2000" dirty="0"/>
              <a:t>Ej.: </a:t>
            </a:r>
            <a:r>
              <a:rPr lang="es-ES" sz="2000" b="1" dirty="0" err="1"/>
              <a:t>Cinesón</a:t>
            </a:r>
            <a:r>
              <a:rPr lang="es-ES" sz="2000" dirty="0"/>
              <a:t>, IES Antón Alonso Ríos</a:t>
            </a:r>
          </a:p>
          <a:p>
            <a:pPr algn="just"/>
            <a:r>
              <a:rPr lang="es-ES" sz="2000" dirty="0"/>
              <a:t>https://www.youtube.com/watch?v=Yelrsq1BanU</a:t>
            </a:r>
          </a:p>
        </p:txBody>
      </p:sp>
    </p:spTree>
    <p:extLst>
      <p:ext uri="{BB962C8B-B14F-4D97-AF65-F5344CB8AC3E}">
        <p14:creationId xmlns:p14="http://schemas.microsoft.com/office/powerpoint/2010/main" val="2953057416"/>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200" b="1" spc="-1" dirty="0">
                <a:solidFill>
                  <a:srgbClr val="FF6600"/>
                </a:solidFill>
                <a:latin typeface="Arial"/>
                <a:cs typeface="+mn-cs"/>
              </a:rPr>
              <a:t>MEJORAR LAS HABILIDADES SOCIALES: Educación Secundaria</a:t>
            </a:r>
            <a:endParaRPr lang="es-ES" sz="32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842296" y="1628800"/>
            <a:ext cx="7164288" cy="1015663"/>
          </a:xfrm>
          <a:prstGeom prst="rect">
            <a:avLst/>
          </a:prstGeom>
          <a:noFill/>
        </p:spPr>
        <p:txBody>
          <a:bodyPr wrap="square" rtlCol="0">
            <a:spAutoFit/>
          </a:bodyPr>
          <a:lstStyle/>
          <a:p>
            <a:pPr marL="342900" indent="-342900" algn="just">
              <a:buClr>
                <a:srgbClr val="FF6600"/>
              </a:buClr>
              <a:buFont typeface="Wingdings" panose="05000000000000000000" pitchFamily="2" charset="2"/>
              <a:buChar char="§"/>
            </a:pPr>
            <a:r>
              <a:rPr lang="es-ES" sz="2000" dirty="0"/>
              <a:t>Fomentar el </a:t>
            </a:r>
            <a:r>
              <a:rPr lang="es-ES" sz="2000" b="1" dirty="0">
                <a:solidFill>
                  <a:srgbClr val="F07F09"/>
                </a:solidFill>
              </a:rPr>
              <a:t>pensamiento crítico</a:t>
            </a:r>
            <a:r>
              <a:rPr lang="es-ES" sz="2000" dirty="0"/>
              <a:t>, para resistir a la presión grupal hacia comportamientos de riesgo, junto con la asertividad. </a:t>
            </a:r>
          </a:p>
        </p:txBody>
      </p:sp>
      <p:sp>
        <p:nvSpPr>
          <p:cNvPr id="2" name="CuadroTexto 1">
            <a:extLst>
              <a:ext uri="{FF2B5EF4-FFF2-40B4-BE49-F238E27FC236}">
                <a16:creationId xmlns:a16="http://schemas.microsoft.com/office/drawing/2014/main" id="{83790C9F-3CFD-46D3-B3F5-0B6F1B0F85FD}"/>
              </a:ext>
            </a:extLst>
          </p:cNvPr>
          <p:cNvSpPr txBox="1"/>
          <p:nvPr/>
        </p:nvSpPr>
        <p:spPr>
          <a:xfrm>
            <a:off x="2987824" y="2442307"/>
            <a:ext cx="5941168" cy="4247317"/>
          </a:xfrm>
          <a:prstGeom prst="rect">
            <a:avLst/>
          </a:prstGeom>
          <a:noFill/>
          <a:ln>
            <a:solidFill>
              <a:srgbClr val="F07F09"/>
            </a:solidFill>
          </a:ln>
        </p:spPr>
        <p:txBody>
          <a:bodyPr wrap="square" rtlCol="0">
            <a:spAutoFit/>
          </a:bodyPr>
          <a:lstStyle/>
          <a:p>
            <a:pPr algn="ctr">
              <a:lnSpc>
                <a:spcPct val="150000"/>
              </a:lnSpc>
            </a:pPr>
            <a:r>
              <a:rPr lang="es-ES" b="1" dirty="0"/>
              <a:t>	</a:t>
            </a:r>
            <a:r>
              <a:rPr lang="es-ES" b="1" dirty="0">
                <a:solidFill>
                  <a:srgbClr val="F07F09"/>
                </a:solidFill>
              </a:rPr>
              <a:t>¿Cómo lo hacemos?</a:t>
            </a:r>
            <a:endParaRPr lang="es-ES" dirty="0">
              <a:solidFill>
                <a:srgbClr val="F07F09"/>
              </a:solidFill>
            </a:endParaRPr>
          </a:p>
          <a:p>
            <a:pPr marL="457200" indent="-457200" algn="just">
              <a:lnSpc>
                <a:spcPct val="150000"/>
              </a:lnSpc>
              <a:buFont typeface="+mj-lt"/>
              <a:buAutoNum type="arabicPeriod"/>
            </a:pPr>
            <a:r>
              <a:rPr lang="es-ES" dirty="0"/>
              <a:t>Entrenando a nuestros/as estudiantes e hijos en la pregunta, no tanto en la respuesta. </a:t>
            </a:r>
          </a:p>
          <a:p>
            <a:pPr marL="457200" indent="-457200" algn="just">
              <a:lnSpc>
                <a:spcPct val="150000"/>
              </a:lnSpc>
              <a:buFont typeface="+mj-lt"/>
              <a:buAutoNum type="arabicPeriod"/>
            </a:pPr>
            <a:r>
              <a:rPr lang="es-ES" dirty="0"/>
              <a:t>Planteando debates en el aula y en casa y moderándolos adecuadamente. </a:t>
            </a:r>
          </a:p>
          <a:p>
            <a:pPr marL="457200" indent="-457200" algn="just">
              <a:lnSpc>
                <a:spcPct val="150000"/>
              </a:lnSpc>
              <a:buFont typeface="+mj-lt"/>
              <a:buAutoNum type="arabicPeriod"/>
            </a:pPr>
            <a:r>
              <a:rPr lang="es-ES" dirty="0"/>
              <a:t>Para eso nuestros/as estudiantes e hijos deben disponer de toda la información posible y debéis de preocuparos de que disponga de ella. </a:t>
            </a:r>
          </a:p>
          <a:p>
            <a:pPr marL="457200" indent="-457200" algn="just">
              <a:lnSpc>
                <a:spcPct val="150000"/>
              </a:lnSpc>
              <a:buFont typeface="+mj-lt"/>
              <a:buAutoNum type="arabicPeriod"/>
            </a:pPr>
            <a:r>
              <a:rPr lang="es-ES" dirty="0"/>
              <a:t>Se trata de que construyan un criterio propio; no copien el de su grupo de iguales o sus progenitores. </a:t>
            </a:r>
          </a:p>
        </p:txBody>
      </p:sp>
      <p:pic>
        <p:nvPicPr>
          <p:cNvPr id="3074" name="Picture 2" descr="Pensar fuera de la caja cita concepto de negocio Foto gratis"/>
          <p:cNvPicPr>
            <a:picLocks noChangeAspect="1" noChangeArrowheads="1"/>
          </p:cNvPicPr>
          <p:nvPr/>
        </p:nvPicPr>
        <p:blipFill rotWithShape="1">
          <a:blip r:embed="rId2">
            <a:extLst>
              <a:ext uri="{28A0092B-C50C-407E-A947-70E740481C1C}">
                <a14:useLocalDpi xmlns:a14="http://schemas.microsoft.com/office/drawing/2010/main" val="0"/>
              </a:ext>
            </a:extLst>
          </a:blip>
          <a:srcRect l="16200" t="13852" r="12055" b="13420"/>
          <a:stretch/>
        </p:blipFill>
        <p:spPr bwMode="auto">
          <a:xfrm>
            <a:off x="319245" y="2996952"/>
            <a:ext cx="2640899" cy="17889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ángulo 4"/>
          <p:cNvSpPr/>
          <p:nvPr/>
        </p:nvSpPr>
        <p:spPr>
          <a:xfrm>
            <a:off x="518439" y="4528544"/>
            <a:ext cx="2430016" cy="276999"/>
          </a:xfrm>
          <a:prstGeom prst="rect">
            <a:avLst/>
          </a:prstGeom>
        </p:spPr>
        <p:txBody>
          <a:bodyPr wrap="square">
            <a:spAutoFit/>
          </a:bodyPr>
          <a:lstStyle/>
          <a:p>
            <a:r>
              <a:rPr lang="es-ES" sz="600" dirty="0"/>
              <a:t>&lt;a </a:t>
            </a:r>
            <a:r>
              <a:rPr lang="es-ES" sz="600" dirty="0" err="1"/>
              <a:t>href</a:t>
            </a:r>
            <a:r>
              <a:rPr lang="es-ES" sz="600" dirty="0"/>
              <a:t>="https://www.freepik.es/fotos/marco"&gt;Foto de Marco creado por </a:t>
            </a:r>
            <a:r>
              <a:rPr lang="es-ES" sz="600" dirty="0" err="1"/>
              <a:t>Waewkidja</a:t>
            </a:r>
            <a:r>
              <a:rPr lang="es-ES" sz="600" dirty="0"/>
              <a:t> - www.freepik.es&lt;/a&gt;</a:t>
            </a:r>
          </a:p>
        </p:txBody>
      </p:sp>
    </p:spTree>
    <p:extLst>
      <p:ext uri="{BB962C8B-B14F-4D97-AF65-F5344CB8AC3E}">
        <p14:creationId xmlns:p14="http://schemas.microsoft.com/office/powerpoint/2010/main" val="1182461116"/>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1">
            <a:extLst>
              <a:ext uri="{FF2B5EF4-FFF2-40B4-BE49-F238E27FC236}">
                <a16:creationId xmlns:a16="http://schemas.microsoft.com/office/drawing/2014/main" id="{41F15EE3-E085-496A-993C-D5FB53E11CD0}"/>
              </a:ext>
            </a:extLst>
          </p:cNvPr>
          <p:cNvSpPr txBox="1"/>
          <p:nvPr/>
        </p:nvSpPr>
        <p:spPr>
          <a:xfrm>
            <a:off x="323528" y="548680"/>
            <a:ext cx="8229600" cy="1143000"/>
          </a:xfrm>
          <a:prstGeom prst="rect">
            <a:avLst/>
          </a:prstGeom>
          <a:noFill/>
          <a:ln w="9360">
            <a:noFill/>
          </a:ln>
        </p:spPr>
        <p:txBody>
          <a:bodyPr anchor="ctr"/>
          <a:lstStyle/>
          <a:p>
            <a:pPr eaLnBrk="1" fontAlgn="auto" hangingPunct="1">
              <a:spcBef>
                <a:spcPts val="0"/>
              </a:spcBef>
              <a:spcAft>
                <a:spcPts val="0"/>
              </a:spcAft>
              <a:defRPr/>
            </a:pPr>
            <a:r>
              <a:rPr lang="es-ES" sz="3200" b="1" spc="-1" dirty="0">
                <a:solidFill>
                  <a:srgbClr val="FF6600"/>
                </a:solidFill>
                <a:latin typeface="Arial"/>
                <a:cs typeface="+mn-cs"/>
              </a:rPr>
              <a:t>-Pensamiento crítico concretado en dilemas morales: </a:t>
            </a:r>
            <a:endParaRPr lang="es-ES" sz="2400" spc="-1" dirty="0">
              <a:solidFill>
                <a:srgbClr val="FF6600"/>
              </a:solidFill>
              <a:latin typeface="Arial"/>
            </a:endParaRPr>
          </a:p>
        </p:txBody>
      </p:sp>
      <p:sp>
        <p:nvSpPr>
          <p:cNvPr id="6" name="CuadroTexto 5"/>
          <p:cNvSpPr txBox="1"/>
          <p:nvPr/>
        </p:nvSpPr>
        <p:spPr>
          <a:xfrm>
            <a:off x="3289910" y="5934670"/>
            <a:ext cx="5832648" cy="923330"/>
          </a:xfrm>
          <a:prstGeom prst="rect">
            <a:avLst/>
          </a:prstGeom>
          <a:noFill/>
          <a:ln w="28575">
            <a:solidFill>
              <a:srgbClr val="F07F09"/>
            </a:solidFill>
          </a:ln>
        </p:spPr>
        <p:txBody>
          <a:bodyPr wrap="square" rtlCol="0">
            <a:spAutoFit/>
          </a:bodyPr>
          <a:lstStyle/>
          <a:p>
            <a:r>
              <a:rPr lang="es-ES" dirty="0"/>
              <a:t>Influencia social: El ascensor</a:t>
            </a:r>
          </a:p>
          <a:p>
            <a:r>
              <a:rPr lang="es-ES" dirty="0"/>
              <a:t>https://www.youtube.com/watch?v=aaAqNXsW9A4</a:t>
            </a:r>
          </a:p>
          <a:p>
            <a:endParaRPr lang="es-ES" dirty="0"/>
          </a:p>
        </p:txBody>
      </p:sp>
      <p:sp>
        <p:nvSpPr>
          <p:cNvPr id="7" name="CuadroTexto 6"/>
          <p:cNvSpPr txBox="1"/>
          <p:nvPr/>
        </p:nvSpPr>
        <p:spPr>
          <a:xfrm>
            <a:off x="648762" y="1916832"/>
            <a:ext cx="7560840" cy="3831818"/>
          </a:xfrm>
          <a:prstGeom prst="rect">
            <a:avLst/>
          </a:prstGeom>
          <a:ln>
            <a:solidFill>
              <a:srgbClr val="F07F09"/>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285750" indent="-285750">
              <a:lnSpc>
                <a:spcPct val="150000"/>
              </a:lnSpc>
              <a:buClr>
                <a:srgbClr val="FF6600"/>
              </a:buClr>
              <a:buFont typeface="Wingdings" panose="05000000000000000000" pitchFamily="2" charset="2"/>
              <a:buChar char="§"/>
            </a:pPr>
            <a:r>
              <a:rPr lang="es-ES" dirty="0" err="1">
                <a:latin typeface="Arial" panose="020B0604020202020204" pitchFamily="34" charset="0"/>
                <a:cs typeface="Arial" panose="020B0604020202020204" pitchFamily="34" charset="0"/>
              </a:rPr>
              <a:t>Stranger</a:t>
            </a:r>
            <a:r>
              <a:rPr lang="es-ES" dirty="0">
                <a:latin typeface="Arial" panose="020B0604020202020204" pitchFamily="34" charset="0"/>
                <a:cs typeface="Arial" panose="020B0604020202020204" pitchFamily="34" charset="0"/>
              </a:rPr>
              <a:t> </a:t>
            </a:r>
            <a:r>
              <a:rPr lang="es-ES" dirty="0" err="1">
                <a:latin typeface="Arial" panose="020B0604020202020204" pitchFamily="34" charset="0"/>
                <a:cs typeface="Arial" panose="020B0604020202020204" pitchFamily="34" charset="0"/>
              </a:rPr>
              <a:t>Pigs</a:t>
            </a:r>
            <a:r>
              <a:rPr lang="es-ES" dirty="0">
                <a:latin typeface="Arial" panose="020B0604020202020204" pitchFamily="34" charset="0"/>
                <a:cs typeface="Arial" panose="020B0604020202020204" pitchFamily="34" charset="0"/>
              </a:rPr>
              <a:t>, Salvados:</a:t>
            </a:r>
          </a:p>
          <a:p>
            <a:pPr>
              <a:lnSpc>
                <a:spcPct val="150000"/>
              </a:lnSpc>
            </a:pPr>
            <a:r>
              <a:rPr lang="es-ES" u="sng" dirty="0">
                <a:latin typeface="Arial" panose="020B0604020202020204" pitchFamily="34" charset="0"/>
                <a:cs typeface="Arial" panose="020B0604020202020204" pitchFamily="34" charset="0"/>
              </a:rPr>
              <a:t>https://www.dailymotion.com/video/x6eispw</a:t>
            </a:r>
          </a:p>
          <a:p>
            <a:pPr algn="ctr">
              <a:lnSpc>
                <a:spcPct val="150000"/>
              </a:lnSpc>
            </a:pPr>
            <a:r>
              <a:rPr lang="es-ES" b="1" dirty="0">
                <a:solidFill>
                  <a:srgbClr val="F07F09"/>
                </a:solidFill>
                <a:latin typeface="Arial" panose="020B0604020202020204" pitchFamily="34" charset="0"/>
                <a:cs typeface="Arial" panose="020B0604020202020204" pitchFamily="34" charset="0"/>
              </a:rPr>
              <a:t>¿Esto es información o intoxicación?</a:t>
            </a:r>
          </a:p>
          <a:p>
            <a:pPr>
              <a:lnSpc>
                <a:spcPct val="150000"/>
              </a:lnSpc>
            </a:pPr>
            <a:endParaRPr lang="es-ES" b="1" dirty="0">
              <a:solidFill>
                <a:srgbClr val="F07F09"/>
              </a:solidFill>
              <a:latin typeface="Arial" panose="020B0604020202020204" pitchFamily="34" charset="0"/>
              <a:cs typeface="Arial" panose="020B0604020202020204" pitchFamily="34" charset="0"/>
            </a:endParaRPr>
          </a:p>
          <a:p>
            <a:pPr marL="285750" indent="-285750">
              <a:lnSpc>
                <a:spcPct val="150000"/>
              </a:lnSpc>
              <a:buClr>
                <a:srgbClr val="FF6600"/>
              </a:buClr>
              <a:buFont typeface="Wingdings" panose="05000000000000000000" pitchFamily="2" charset="2"/>
              <a:buChar char="§"/>
            </a:pPr>
            <a:r>
              <a:rPr lang="es-ES" dirty="0">
                <a:solidFill>
                  <a:schemeClr val="tx1"/>
                </a:solidFill>
                <a:latin typeface="Arial" panose="020B0604020202020204" pitchFamily="34" charset="0"/>
                <a:cs typeface="Arial" panose="020B0604020202020204" pitchFamily="34" charset="0"/>
              </a:rPr>
              <a:t>Expulsión en la </a:t>
            </a:r>
            <a:r>
              <a:rPr lang="es-ES" dirty="0" err="1">
                <a:solidFill>
                  <a:schemeClr val="tx1"/>
                </a:solidFill>
                <a:latin typeface="Arial" panose="020B0604020202020204" pitchFamily="34" charset="0"/>
                <a:cs typeface="Arial" panose="020B0604020202020204" pitchFamily="34" charset="0"/>
              </a:rPr>
              <a:t>UVigo</a:t>
            </a:r>
            <a:r>
              <a:rPr lang="es-ES" dirty="0">
                <a:solidFill>
                  <a:schemeClr val="tx1"/>
                </a:solidFill>
                <a:latin typeface="Arial" panose="020B0604020202020204" pitchFamily="34" charset="0"/>
                <a:cs typeface="Arial" panose="020B0604020202020204" pitchFamily="34" charset="0"/>
              </a:rPr>
              <a:t> por copiar en un examen:</a:t>
            </a:r>
          </a:p>
          <a:p>
            <a:pPr>
              <a:lnSpc>
                <a:spcPct val="150000"/>
              </a:lnSpc>
            </a:pPr>
            <a:r>
              <a:rPr lang="es-ES" u="sng" dirty="0">
                <a:latin typeface="Arial" panose="020B0604020202020204" pitchFamily="34" charset="0"/>
                <a:cs typeface="Arial" panose="020B0604020202020204" pitchFamily="34" charset="0"/>
              </a:rPr>
              <a:t>https://www.farodevigo.es/multimedia/videos/gran-vigo/2018-10-23-155458-justo-expulsar-universitario-copiar-examen.html</a:t>
            </a:r>
          </a:p>
          <a:p>
            <a:pPr algn="ctr">
              <a:lnSpc>
                <a:spcPct val="150000"/>
              </a:lnSpc>
            </a:pPr>
            <a:r>
              <a:rPr lang="es-ES" b="1" dirty="0">
                <a:solidFill>
                  <a:srgbClr val="FF6600"/>
                </a:solidFill>
                <a:latin typeface="Arial" panose="020B0604020202020204" pitchFamily="34" charset="0"/>
                <a:cs typeface="Arial" panose="020B0604020202020204" pitchFamily="34" charset="0"/>
              </a:rPr>
              <a:t>¿Aplicación legítima del reglamento o desproporción de la norma?</a:t>
            </a:r>
          </a:p>
          <a:p>
            <a:pPr>
              <a:lnSpc>
                <a:spcPct val="150000"/>
              </a:lnSpc>
            </a:pP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51618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60648"/>
            <a:ext cx="8229600" cy="1431032"/>
          </a:xfrm>
          <a:prstGeom prst="rect">
            <a:avLst/>
          </a:prstGeom>
          <a:noFill/>
          <a:ln w="9360">
            <a:noFill/>
          </a:ln>
        </p:spPr>
        <p:txBody>
          <a:bodyPr anchor="ctr"/>
          <a:lstStyle/>
          <a:p>
            <a:pPr eaLnBrk="1" fontAlgn="auto" hangingPunct="1">
              <a:spcBef>
                <a:spcPts val="0"/>
              </a:spcBef>
              <a:spcAft>
                <a:spcPts val="0"/>
              </a:spcAft>
              <a:defRPr/>
            </a:pPr>
            <a:r>
              <a:rPr lang="es-ES" sz="3600" b="1" spc="-1" dirty="0">
                <a:solidFill>
                  <a:srgbClr val="FF6600"/>
                </a:solidFill>
                <a:latin typeface="Arial"/>
                <a:cs typeface="+mn-cs"/>
              </a:rPr>
              <a:t>MEJORAR LAS HABILIDADES SOCIALES: </a:t>
            </a:r>
          </a:p>
          <a:p>
            <a:pPr algn="ctr" eaLnBrk="1" fontAlgn="auto" hangingPunct="1">
              <a:spcBef>
                <a:spcPts val="0"/>
              </a:spcBef>
              <a:spcAft>
                <a:spcPts val="0"/>
              </a:spcAft>
              <a:defRPr/>
            </a:pPr>
            <a:r>
              <a:rPr lang="es-ES" sz="2800" b="1" spc="-1" dirty="0">
                <a:solidFill>
                  <a:srgbClr val="FF6600"/>
                </a:solidFill>
                <a:latin typeface="Arial"/>
              </a:rPr>
              <a:t>¡RECORDATORIO!</a:t>
            </a:r>
            <a:endParaRPr lang="es-ES" sz="2800" spc="-1" dirty="0">
              <a:solidFill>
                <a:srgbClr val="FF6600"/>
              </a:solidFill>
              <a:latin typeface="Arial"/>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457200" y="1628800"/>
            <a:ext cx="8229600" cy="3046988"/>
          </a:xfrm>
          <a:prstGeom prst="rect">
            <a:avLst/>
          </a:prstGeom>
          <a:noFill/>
        </p:spPr>
        <p:txBody>
          <a:bodyPr wrap="square" rtlCol="0">
            <a:spAutoFit/>
          </a:bodyPr>
          <a:lstStyle/>
          <a:p>
            <a:pPr algn="ctr"/>
            <a:endParaRPr lang="es-ES" sz="2400" b="1" dirty="0">
              <a:solidFill>
                <a:srgbClr val="F07F09"/>
              </a:solidFill>
            </a:endParaRPr>
          </a:p>
          <a:p>
            <a:pPr algn="just"/>
            <a:r>
              <a:rPr lang="es-ES" sz="2400" dirty="0"/>
              <a:t>Los adultos somos el </a:t>
            </a:r>
            <a:r>
              <a:rPr lang="es-ES" sz="2400" b="1" dirty="0"/>
              <a:t>mejor ejemplo </a:t>
            </a:r>
            <a:r>
              <a:rPr lang="es-ES" sz="2400" dirty="0"/>
              <a:t>a seguir por estos niños, tanto en las habilidades sociales básicas, como complejas. </a:t>
            </a:r>
          </a:p>
          <a:p>
            <a:endParaRPr lang="es-ES" sz="2400" dirty="0"/>
          </a:p>
          <a:p>
            <a:pPr algn="just"/>
            <a:r>
              <a:rPr lang="es-ES" sz="2400" dirty="0"/>
              <a:t>Por ello, trataremos de ponerlas en práctica diariamente e incitaremos a que ellos/as también lo pongan en práctica. </a:t>
            </a:r>
          </a:p>
          <a:p>
            <a:endParaRPr lang="es-ES" sz="2400" dirty="0"/>
          </a:p>
        </p:txBody>
      </p:sp>
      <p:sp>
        <p:nvSpPr>
          <p:cNvPr id="2" name="CuadroTexto 1">
            <a:extLst>
              <a:ext uri="{FF2B5EF4-FFF2-40B4-BE49-F238E27FC236}">
                <a16:creationId xmlns:a16="http://schemas.microsoft.com/office/drawing/2014/main" id="{64FB3778-7C79-410C-8E88-38BC839D6400}"/>
              </a:ext>
            </a:extLst>
          </p:cNvPr>
          <p:cNvSpPr txBox="1"/>
          <p:nvPr/>
        </p:nvSpPr>
        <p:spPr>
          <a:xfrm>
            <a:off x="2267744" y="4882503"/>
            <a:ext cx="6624736" cy="1736646"/>
          </a:xfrm>
          <a:prstGeom prst="roundRect">
            <a:avLst/>
          </a:prstGeom>
          <a:noFill/>
          <a:ln w="38100">
            <a:solidFill>
              <a:srgbClr val="F07F09"/>
            </a:solidFill>
          </a:ln>
        </p:spPr>
        <p:txBody>
          <a:bodyPr wrap="square" rtlCol="0">
            <a:spAutoFit/>
          </a:bodyPr>
          <a:lstStyle/>
          <a:p>
            <a:pPr algn="just"/>
            <a:r>
              <a:rPr lang="es-ES" sz="2400" b="1" dirty="0"/>
              <a:t>NOTA</a:t>
            </a:r>
            <a:r>
              <a:rPr lang="es-ES" sz="2400" dirty="0"/>
              <a:t>: recordad que sus dificultades a nivel social no son conductas intencionadas, por ello, cuando se corrijan, debe hacerse con cariño y tranquilidad. </a:t>
            </a:r>
          </a:p>
        </p:txBody>
      </p:sp>
      <p:pic>
        <p:nvPicPr>
          <p:cNvPr id="6" name="Imagen 5">
            <a:extLst>
              <a:ext uri="{FF2B5EF4-FFF2-40B4-BE49-F238E27FC236}">
                <a16:creationId xmlns:a16="http://schemas.microsoft.com/office/drawing/2014/main" id="{124D5BDE-2C5F-41A3-BA7F-AF9640207FC1}"/>
              </a:ext>
            </a:extLst>
          </p:cNvPr>
          <p:cNvPicPr>
            <a:picLocks noChangeAspect="1"/>
          </p:cNvPicPr>
          <p:nvPr/>
        </p:nvPicPr>
        <p:blipFill>
          <a:blip r:embed="rId2" cstate="hqprint">
            <a:clrChange>
              <a:clrFrom>
                <a:srgbClr val="FEFEFE"/>
              </a:clrFrom>
              <a:clrTo>
                <a:srgbClr val="FEFEFE">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1810482">
            <a:off x="5220072" y="6031934"/>
            <a:ext cx="720080" cy="691979"/>
          </a:xfrm>
          <a:prstGeom prst="rect">
            <a:avLst/>
          </a:prstGeom>
        </p:spPr>
      </p:pic>
    </p:spTree>
    <p:extLst>
      <p:ext uri="{BB962C8B-B14F-4D97-AF65-F5344CB8AC3E}">
        <p14:creationId xmlns:p14="http://schemas.microsoft.com/office/powerpoint/2010/main" val="255512285"/>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323528" y="279315"/>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EL AUTOCONCEPTO EN EL TDAH</a:t>
            </a:r>
            <a:endParaRPr lang="es-ES" sz="3600" spc="-1" dirty="0">
              <a:solidFill>
                <a:srgbClr val="FF6600"/>
              </a:solidFill>
              <a:latin typeface="Arial"/>
              <a:cs typeface="+mn-cs"/>
            </a:endParaRPr>
          </a:p>
        </p:txBody>
      </p:sp>
      <p:sp>
        <p:nvSpPr>
          <p:cNvPr id="3" name="CuadroTexto 2">
            <a:extLst>
              <a:ext uri="{FF2B5EF4-FFF2-40B4-BE49-F238E27FC236}">
                <a16:creationId xmlns:a16="http://schemas.microsoft.com/office/drawing/2014/main" id="{7D42B5D8-60BC-4420-A951-6ED641C9F6FF}"/>
              </a:ext>
            </a:extLst>
          </p:cNvPr>
          <p:cNvSpPr txBox="1"/>
          <p:nvPr/>
        </p:nvSpPr>
        <p:spPr>
          <a:xfrm>
            <a:off x="510952" y="1336672"/>
            <a:ext cx="8229600" cy="1554272"/>
          </a:xfrm>
          <a:prstGeom prst="rect">
            <a:avLst/>
          </a:prstGeom>
          <a:noFill/>
        </p:spPr>
        <p:txBody>
          <a:bodyPr wrap="square" rtlCol="0">
            <a:spAutoFit/>
          </a:bodyPr>
          <a:lstStyle/>
          <a:p>
            <a:pPr algn="just"/>
            <a:r>
              <a:rPr lang="es-ES" sz="1900" dirty="0"/>
              <a:t>Los niños y adolescentes con TDAH suelen tener el </a:t>
            </a:r>
            <a:r>
              <a:rPr lang="es-ES" sz="1900" b="1" dirty="0"/>
              <a:t>autoconcepto y la autoestima </a:t>
            </a:r>
            <a:r>
              <a:rPr lang="es-ES" sz="1900" dirty="0"/>
              <a:t>muy deteriorados, porque lo construyen comparándose con sus compañeros y amigos (con nota una numérica mayor que ellos tras menor esfuerzo en el estudio, mayor popularidad…). </a:t>
            </a:r>
          </a:p>
          <a:p>
            <a:endParaRPr lang="es-ES" sz="1900" dirty="0"/>
          </a:p>
        </p:txBody>
      </p:sp>
      <p:graphicFrame>
        <p:nvGraphicFramePr>
          <p:cNvPr id="2" name="Diagrama 1"/>
          <p:cNvGraphicFramePr/>
          <p:nvPr>
            <p:extLst>
              <p:ext uri="{D42A27DB-BD31-4B8C-83A1-F6EECF244321}">
                <p14:modId xmlns:p14="http://schemas.microsoft.com/office/powerpoint/2010/main" val="1307990240"/>
              </p:ext>
            </p:extLst>
          </p:nvPr>
        </p:nvGraphicFramePr>
        <p:xfrm>
          <a:off x="323528" y="2420888"/>
          <a:ext cx="8604448" cy="41360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6542200"/>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esquinas redondeadas 4">
            <a:extLst>
              <a:ext uri="{FF2B5EF4-FFF2-40B4-BE49-F238E27FC236}">
                <a16:creationId xmlns:a16="http://schemas.microsoft.com/office/drawing/2014/main" id="{B1E313D3-D4B1-4BF1-A28E-CBDB31424211}"/>
              </a:ext>
            </a:extLst>
          </p:cNvPr>
          <p:cNvSpPr/>
          <p:nvPr/>
        </p:nvSpPr>
        <p:spPr bwMode="auto">
          <a:xfrm>
            <a:off x="764215" y="1945612"/>
            <a:ext cx="3743463" cy="1204333"/>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endParaRPr lang="es-ES" b="1" dirty="0">
              <a:latin typeface="Arial" panose="020B0604020202020204" pitchFamily="34" charset="0"/>
              <a:cs typeface="Arial" panose="020B0604020202020204" pitchFamily="34" charset="0"/>
            </a:endParaRPr>
          </a:p>
          <a:p>
            <a:pPr algn="ctr"/>
            <a:r>
              <a:rPr lang="es-ES" b="1" dirty="0">
                <a:latin typeface="Arial" panose="020B0604020202020204" pitchFamily="34" charset="0"/>
                <a:cs typeface="Arial" panose="020B0604020202020204" pitchFamily="34" charset="0"/>
              </a:rPr>
              <a:t>Baja autoestima </a:t>
            </a:r>
            <a:r>
              <a:rPr lang="es-ES" dirty="0">
                <a:latin typeface="Arial" panose="020B0604020202020204" pitchFamily="34" charset="0"/>
                <a:cs typeface="Arial" panose="020B0604020202020204" pitchFamily="34" charset="0"/>
              </a:rPr>
              <a:t>(etiquetaje negativo) </a:t>
            </a:r>
            <a:r>
              <a:rPr lang="es-ES" b="1" dirty="0">
                <a:latin typeface="Arial" panose="020B0604020202020204" pitchFamily="34" charset="0"/>
                <a:cs typeface="Arial" panose="020B0604020202020204" pitchFamily="34" charset="0"/>
              </a:rPr>
              <a:t>y pobre autoconcepto </a:t>
            </a:r>
            <a:r>
              <a:rPr lang="es-ES" dirty="0">
                <a:latin typeface="Arial" panose="020B0604020202020204" pitchFamily="34" charset="0"/>
                <a:cs typeface="Arial" panose="020B0604020202020204" pitchFamily="34" charset="0"/>
              </a:rPr>
              <a:t>(visión desvalorizada de uno mismo)</a:t>
            </a:r>
          </a:p>
          <a:p>
            <a:pPr algn="ctr"/>
            <a:endParaRPr lang="es-ES" dirty="0">
              <a:latin typeface="Arial" panose="020B0604020202020204" pitchFamily="34" charset="0"/>
              <a:cs typeface="Arial" panose="020B0604020202020204" pitchFamily="34" charset="0"/>
            </a:endParaRPr>
          </a:p>
        </p:txBody>
      </p:sp>
      <p:sp>
        <p:nvSpPr>
          <p:cNvPr id="6" name="Rectángulo: esquinas redondeadas 5">
            <a:extLst>
              <a:ext uri="{FF2B5EF4-FFF2-40B4-BE49-F238E27FC236}">
                <a16:creationId xmlns:a16="http://schemas.microsoft.com/office/drawing/2014/main" id="{6E910E69-EC19-47CE-8161-9247E52CEA24}"/>
              </a:ext>
            </a:extLst>
          </p:cNvPr>
          <p:cNvSpPr/>
          <p:nvPr/>
        </p:nvSpPr>
        <p:spPr bwMode="auto">
          <a:xfrm>
            <a:off x="742423" y="3353500"/>
            <a:ext cx="3743462" cy="1267364"/>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eaLnBrk="1">
              <a:lnSpc>
                <a:spcPct val="93000"/>
              </a:lnSpc>
              <a:buClr>
                <a:srgbClr val="000000"/>
              </a:buClr>
              <a:buSzPct val="100000"/>
              <a:defRPr/>
            </a:pPr>
            <a:r>
              <a:rPr lang="es-ES" b="1" dirty="0">
                <a:latin typeface="Arial" panose="020B0604020202020204" pitchFamily="34" charset="0"/>
                <a:cs typeface="Arial" panose="020B0604020202020204" pitchFamily="34" charset="0"/>
              </a:rPr>
              <a:t>Descontrol y sensibilidad emocional, y autorregulación emocional deficiente </a:t>
            </a:r>
            <a:r>
              <a:rPr lang="es-ES" dirty="0">
                <a:latin typeface="Arial" panose="020B0604020202020204" pitchFamily="34" charset="0"/>
                <a:cs typeface="Arial" panose="020B0604020202020204" pitchFamily="34" charset="0"/>
              </a:rPr>
              <a:t>(apatía vs. descontrol)</a:t>
            </a:r>
          </a:p>
        </p:txBody>
      </p:sp>
      <p:sp>
        <p:nvSpPr>
          <p:cNvPr id="7" name="Rectángulo: esquinas redondeadas 6">
            <a:extLst>
              <a:ext uri="{FF2B5EF4-FFF2-40B4-BE49-F238E27FC236}">
                <a16:creationId xmlns:a16="http://schemas.microsoft.com/office/drawing/2014/main" id="{5929BA58-1BD6-46A7-8A75-E3DA09BCAAC1}"/>
              </a:ext>
            </a:extLst>
          </p:cNvPr>
          <p:cNvSpPr/>
          <p:nvPr/>
        </p:nvSpPr>
        <p:spPr bwMode="auto">
          <a:xfrm>
            <a:off x="765666" y="4824419"/>
            <a:ext cx="3742012" cy="1270856"/>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r>
              <a:rPr lang="es-ES" b="1" dirty="0">
                <a:latin typeface="Arial" panose="020B0604020202020204" pitchFamily="34" charset="0"/>
                <a:cs typeface="Arial" panose="020B0604020202020204" pitchFamily="34" charset="0"/>
              </a:rPr>
              <a:t>Trastornos ansiosos, depresivos y comportamiento disruptivo</a:t>
            </a:r>
            <a:r>
              <a:rPr lang="es-ES" dirty="0">
                <a:latin typeface="Arial" panose="020B0604020202020204" pitchFamily="34" charset="0"/>
                <a:cs typeface="Arial" panose="020B0604020202020204" pitchFamily="34" charset="0"/>
              </a:rPr>
              <a:t>. </a:t>
            </a:r>
          </a:p>
        </p:txBody>
      </p:sp>
      <p:sp>
        <p:nvSpPr>
          <p:cNvPr id="12" name="TextShape 1">
            <a:extLst>
              <a:ext uri="{FF2B5EF4-FFF2-40B4-BE49-F238E27FC236}">
                <a16:creationId xmlns:a16="http://schemas.microsoft.com/office/drawing/2014/main" id="{41F15EE3-E085-496A-993C-D5FB53E11CD0}"/>
              </a:ext>
            </a:extLst>
          </p:cNvPr>
          <p:cNvSpPr txBox="1"/>
          <p:nvPr/>
        </p:nvSpPr>
        <p:spPr>
          <a:xfrm>
            <a:off x="179512" y="445232"/>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600" b="1" spc="-1" dirty="0">
                <a:solidFill>
                  <a:srgbClr val="FF6600"/>
                </a:solidFill>
                <a:latin typeface="Arial"/>
                <a:cs typeface="+mn-cs"/>
              </a:rPr>
              <a:t>EL AUTOCONCEPTO EN EL TDAH</a:t>
            </a:r>
            <a:endParaRPr lang="es-ES" sz="3600" spc="-1" dirty="0">
              <a:solidFill>
                <a:srgbClr val="FF6600"/>
              </a:solidFill>
              <a:latin typeface="Arial"/>
              <a:cs typeface="+mn-cs"/>
            </a:endParaRPr>
          </a:p>
        </p:txBody>
      </p:sp>
      <p:sp>
        <p:nvSpPr>
          <p:cNvPr id="14" name="Rectángulo: esquinas redondeadas 4">
            <a:extLst>
              <a:ext uri="{FF2B5EF4-FFF2-40B4-BE49-F238E27FC236}">
                <a16:creationId xmlns:a16="http://schemas.microsoft.com/office/drawing/2014/main" id="{B1E313D3-D4B1-4BF1-A28E-CBDB31424211}"/>
              </a:ext>
            </a:extLst>
          </p:cNvPr>
          <p:cNvSpPr/>
          <p:nvPr/>
        </p:nvSpPr>
        <p:spPr bwMode="auto">
          <a:xfrm>
            <a:off x="4879781" y="4824419"/>
            <a:ext cx="3743463" cy="1204333"/>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r>
              <a:rPr lang="es-ES" b="1" dirty="0">
                <a:latin typeface="Arial" panose="020B0604020202020204" pitchFamily="34" charset="0"/>
                <a:cs typeface="Arial" panose="020B0604020202020204" pitchFamily="34" charset="0"/>
              </a:rPr>
              <a:t>Frustración y falta de confianza</a:t>
            </a:r>
            <a:endParaRPr lang="es-ES" dirty="0">
              <a:latin typeface="Arial" panose="020B0604020202020204" pitchFamily="34" charset="0"/>
              <a:cs typeface="Arial" panose="020B0604020202020204" pitchFamily="34" charset="0"/>
            </a:endParaRPr>
          </a:p>
        </p:txBody>
      </p:sp>
      <p:sp>
        <p:nvSpPr>
          <p:cNvPr id="17" name="Rectángulo: esquinas redondeadas 8">
            <a:extLst>
              <a:ext uri="{FF2B5EF4-FFF2-40B4-BE49-F238E27FC236}">
                <a16:creationId xmlns:a16="http://schemas.microsoft.com/office/drawing/2014/main" id="{D564C3B7-665A-4964-87F6-153B5EE04232}"/>
              </a:ext>
            </a:extLst>
          </p:cNvPr>
          <p:cNvSpPr/>
          <p:nvPr/>
        </p:nvSpPr>
        <p:spPr bwMode="auto">
          <a:xfrm>
            <a:off x="4879782" y="3312972"/>
            <a:ext cx="3743463" cy="1207825"/>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r>
              <a:rPr lang="es-ES" b="1" dirty="0">
                <a:latin typeface="Arial" panose="020B0604020202020204" pitchFamily="34" charset="0"/>
                <a:cs typeface="Arial" panose="020B0604020202020204" pitchFamily="34" charset="0"/>
              </a:rPr>
              <a:t>Conflictos familiares y escolares: </a:t>
            </a:r>
            <a:r>
              <a:rPr lang="es-ES" dirty="0">
                <a:latin typeface="Arial" panose="020B0604020202020204" pitchFamily="34" charset="0"/>
                <a:cs typeface="Arial" panose="020B0604020202020204" pitchFamily="34" charset="0"/>
              </a:rPr>
              <a:t>sensación de estar “quemados”.</a:t>
            </a:r>
          </a:p>
        </p:txBody>
      </p:sp>
      <p:sp>
        <p:nvSpPr>
          <p:cNvPr id="18" name="Rectángulo: esquinas redondeadas 9">
            <a:extLst>
              <a:ext uri="{FF2B5EF4-FFF2-40B4-BE49-F238E27FC236}">
                <a16:creationId xmlns:a16="http://schemas.microsoft.com/office/drawing/2014/main" id="{0EBE4091-758B-4CE2-B564-205AB7AC914A}"/>
              </a:ext>
            </a:extLst>
          </p:cNvPr>
          <p:cNvSpPr/>
          <p:nvPr/>
        </p:nvSpPr>
        <p:spPr bwMode="auto">
          <a:xfrm>
            <a:off x="4943336" y="1914096"/>
            <a:ext cx="3743463" cy="1267364"/>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algn="ctr"/>
            <a:r>
              <a:rPr lang="es-ES" b="1" dirty="0">
                <a:latin typeface="Arial" panose="020B0604020202020204" pitchFamily="34" charset="0"/>
                <a:cs typeface="Arial" panose="020B0604020202020204" pitchFamily="34" charset="0"/>
              </a:rPr>
              <a:t>Empatía deficitaria: </a:t>
            </a:r>
            <a:r>
              <a:rPr lang="es-ES" dirty="0">
                <a:latin typeface="Arial" panose="020B0604020202020204" pitchFamily="34" charset="0"/>
                <a:cs typeface="Arial" panose="020B0604020202020204" pitchFamily="34" charset="0"/>
              </a:rPr>
              <a:t>no ser capaz de entender el efecto que tiene su conducta en los demás. </a:t>
            </a:r>
          </a:p>
        </p:txBody>
      </p:sp>
      <p:pic>
        <p:nvPicPr>
          <p:cNvPr id="13" name="Picture 4" descr="Dibujos Animados, Personajes De CÃ³mic">
            <a:extLst>
              <a:ext uri="{FF2B5EF4-FFF2-40B4-BE49-F238E27FC236}">
                <a16:creationId xmlns:a16="http://schemas.microsoft.com/office/drawing/2014/main" id="{DD30420A-517B-408F-8E99-84BE1946E6D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15588" y="5632444"/>
            <a:ext cx="742423" cy="115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771159"/>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ext uri="{D42A27DB-BD31-4B8C-83A1-F6EECF244321}">
                <p14:modId xmlns:p14="http://schemas.microsoft.com/office/powerpoint/2010/main" val="2149699364"/>
              </p:ext>
            </p:extLst>
          </p:nvPr>
        </p:nvGraphicFramePr>
        <p:xfrm>
          <a:off x="827584" y="1124744"/>
          <a:ext cx="7758658" cy="5530945"/>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2700946898"/>
                    </a:ext>
                  </a:extLst>
                </a:gridCol>
                <a:gridCol w="4806330">
                  <a:extLst>
                    <a:ext uri="{9D8B030D-6E8A-4147-A177-3AD203B41FA5}">
                      <a16:colId xmlns:a16="http://schemas.microsoft.com/office/drawing/2014/main" val="3865877389"/>
                    </a:ext>
                  </a:extLst>
                </a:gridCol>
              </a:tblGrid>
              <a:tr h="1215045">
                <a:tc>
                  <a:txBody>
                    <a:bodyPr/>
                    <a:lstStyle/>
                    <a:p>
                      <a:endParaRPr lang="es-ES" sz="2000" dirty="0">
                        <a:latin typeface="Arial" panose="020B0604020202020204" pitchFamily="34" charset="0"/>
                        <a:cs typeface="Arial" panose="020B0604020202020204" pitchFamily="34" charset="0"/>
                      </a:endParaRPr>
                    </a:p>
                    <a:p>
                      <a:r>
                        <a:rPr lang="es-ES" sz="2000" dirty="0">
                          <a:latin typeface="Arial" panose="020B0604020202020204" pitchFamily="34" charset="0"/>
                          <a:cs typeface="Arial" panose="020B0604020202020204" pitchFamily="34" charset="0"/>
                        </a:rPr>
                        <a:t>¿QUIÉN SOY?</a:t>
                      </a:r>
                    </a:p>
                  </a:txBody>
                  <a:tcPr>
                    <a:solidFill>
                      <a:srgbClr val="F07F09"/>
                    </a:solidFill>
                  </a:tcPr>
                </a:tc>
                <a:tc>
                  <a:txBody>
                    <a:bodyPr/>
                    <a:lstStyle/>
                    <a:p>
                      <a:endParaRPr lang="es-ES" sz="2000" b="0" dirty="0">
                        <a:latin typeface="Arial" panose="020B0604020202020204" pitchFamily="34" charset="0"/>
                        <a:cs typeface="Arial" panose="020B0604020202020204" pitchFamily="34" charset="0"/>
                      </a:endParaRPr>
                    </a:p>
                    <a:p>
                      <a:r>
                        <a:rPr lang="es-ES" sz="2000" b="0" dirty="0">
                          <a:latin typeface="Arial" panose="020B0604020202020204" pitchFamily="34" charset="0"/>
                          <a:cs typeface="Arial" panose="020B0604020202020204" pitchFamily="34" charset="0"/>
                        </a:rPr>
                        <a:t>Soy…</a:t>
                      </a:r>
                    </a:p>
                  </a:txBody>
                  <a:tcPr>
                    <a:solidFill>
                      <a:srgbClr val="F07F09"/>
                    </a:solidFill>
                  </a:tcPr>
                </a:tc>
                <a:extLst>
                  <a:ext uri="{0D108BD9-81ED-4DB2-BD59-A6C34878D82A}">
                    <a16:rowId xmlns:a16="http://schemas.microsoft.com/office/drawing/2014/main" val="2832306172"/>
                  </a:ext>
                </a:extLst>
              </a:tr>
              <a:tr h="1885810">
                <a:tc>
                  <a:txBody>
                    <a:bodyPr/>
                    <a:lstStyle/>
                    <a:p>
                      <a:endParaRPr lang="es-ES" sz="2000" b="1" dirty="0">
                        <a:solidFill>
                          <a:srgbClr val="FF6600"/>
                        </a:solidFill>
                        <a:latin typeface="Arial" panose="020B0604020202020204" pitchFamily="34" charset="0"/>
                        <a:cs typeface="Arial" panose="020B0604020202020204" pitchFamily="34" charset="0"/>
                      </a:endParaRPr>
                    </a:p>
                    <a:p>
                      <a:r>
                        <a:rPr lang="es-ES" sz="2000" b="1" dirty="0">
                          <a:solidFill>
                            <a:srgbClr val="FF6600"/>
                          </a:solidFill>
                          <a:latin typeface="Arial" panose="020B0604020202020204" pitchFamily="34" charset="0"/>
                          <a:cs typeface="Arial" panose="020B0604020202020204" pitchFamily="34" charset="0"/>
                        </a:rPr>
                        <a:t>¿QUÉ</a:t>
                      </a:r>
                      <a:r>
                        <a:rPr lang="es-ES" sz="2000" b="1" baseline="0" dirty="0">
                          <a:solidFill>
                            <a:srgbClr val="FF6600"/>
                          </a:solidFill>
                          <a:latin typeface="Arial" panose="020B0604020202020204" pitchFamily="34" charset="0"/>
                          <a:cs typeface="Arial" panose="020B0604020202020204" pitchFamily="34" charset="0"/>
                        </a:rPr>
                        <a:t> ME GUSTA?</a:t>
                      </a:r>
                      <a:endParaRPr lang="es-ES" sz="2000" b="1" dirty="0">
                        <a:solidFill>
                          <a:srgbClr val="FF6600"/>
                        </a:solidFill>
                        <a:latin typeface="Arial" panose="020B0604020202020204" pitchFamily="34" charset="0"/>
                        <a:cs typeface="Arial" panose="020B0604020202020204" pitchFamily="34" charset="0"/>
                      </a:endParaRPr>
                    </a:p>
                  </a:txBody>
                  <a:tcPr>
                    <a:solidFill>
                      <a:srgbClr val="FFFFCC"/>
                    </a:solidFill>
                  </a:tcPr>
                </a:tc>
                <a:tc>
                  <a:txBody>
                    <a:bodyPr/>
                    <a:lstStyle/>
                    <a:p>
                      <a:pPr algn="just"/>
                      <a:r>
                        <a:rPr lang="es-ES" sz="1800" b="0" dirty="0">
                          <a:solidFill>
                            <a:schemeClr val="tx1">
                              <a:lumMod val="75000"/>
                              <a:lumOff val="25000"/>
                            </a:schemeClr>
                          </a:solidFill>
                          <a:latin typeface="Arial" panose="020B0604020202020204" pitchFamily="34" charset="0"/>
                          <a:cs typeface="Arial" panose="020B0604020202020204" pitchFamily="34" charset="0"/>
                        </a:rPr>
                        <a:t>Películas de animación.</a:t>
                      </a:r>
                    </a:p>
                    <a:p>
                      <a:pPr algn="just"/>
                      <a:r>
                        <a:rPr lang="es-ES" sz="1800" b="0" dirty="0">
                          <a:solidFill>
                            <a:schemeClr val="tx1">
                              <a:lumMod val="75000"/>
                              <a:lumOff val="25000"/>
                            </a:schemeClr>
                          </a:solidFill>
                          <a:latin typeface="Arial" panose="020B0604020202020204" pitchFamily="34" charset="0"/>
                          <a:cs typeface="Arial" panose="020B0604020202020204" pitchFamily="34" charset="0"/>
                        </a:rPr>
                        <a:t>Chocolate, helados, crepes y dulces en todas sus modalidades.</a:t>
                      </a:r>
                    </a:p>
                    <a:p>
                      <a:pPr algn="just"/>
                      <a:r>
                        <a:rPr lang="es-ES" sz="1800" b="0" dirty="0">
                          <a:solidFill>
                            <a:schemeClr val="tx1">
                              <a:lumMod val="75000"/>
                              <a:lumOff val="25000"/>
                            </a:schemeClr>
                          </a:solidFill>
                          <a:latin typeface="Arial" panose="020B0604020202020204" pitchFamily="34" charset="0"/>
                          <a:cs typeface="Arial" panose="020B0604020202020204" pitchFamily="34" charset="0"/>
                        </a:rPr>
                        <a:t>Visitar a mi familia.</a:t>
                      </a:r>
                    </a:p>
                    <a:p>
                      <a:pPr algn="just"/>
                      <a:r>
                        <a:rPr lang="es-ES" sz="1800" b="0" dirty="0">
                          <a:solidFill>
                            <a:schemeClr val="tx1">
                              <a:lumMod val="75000"/>
                              <a:lumOff val="25000"/>
                            </a:schemeClr>
                          </a:solidFill>
                          <a:latin typeface="Arial" panose="020B0604020202020204" pitchFamily="34" charset="0"/>
                          <a:cs typeface="Arial" panose="020B0604020202020204" pitchFamily="34" charset="0"/>
                        </a:rPr>
                        <a:t>El teatro. </a:t>
                      </a:r>
                    </a:p>
                    <a:p>
                      <a:pPr algn="just"/>
                      <a:r>
                        <a:rPr lang="es-ES" sz="1800" b="0" dirty="0">
                          <a:solidFill>
                            <a:schemeClr val="tx1">
                              <a:lumMod val="75000"/>
                              <a:lumOff val="25000"/>
                            </a:schemeClr>
                          </a:solidFill>
                          <a:latin typeface="Arial" panose="020B0604020202020204" pitchFamily="34" charset="0"/>
                          <a:cs typeface="Arial" panose="020B0604020202020204" pitchFamily="34" charset="0"/>
                        </a:rPr>
                        <a:t>Que me hagan </a:t>
                      </a:r>
                      <a:r>
                        <a:rPr lang="es-ES" sz="1800" b="0" dirty="0" err="1">
                          <a:solidFill>
                            <a:schemeClr val="tx1">
                              <a:lumMod val="75000"/>
                              <a:lumOff val="25000"/>
                            </a:schemeClr>
                          </a:solidFill>
                          <a:latin typeface="Arial" panose="020B0604020202020204" pitchFamily="34" charset="0"/>
                          <a:cs typeface="Arial" panose="020B0604020202020204" pitchFamily="34" charset="0"/>
                        </a:rPr>
                        <a:t>colacaos</a:t>
                      </a:r>
                      <a:r>
                        <a:rPr lang="es-ES" sz="1800" b="0" dirty="0">
                          <a:solidFill>
                            <a:schemeClr val="tx1">
                              <a:lumMod val="75000"/>
                              <a:lumOff val="25000"/>
                            </a:schemeClr>
                          </a:solidFill>
                          <a:latin typeface="Arial" panose="020B0604020202020204" pitchFamily="34" charset="0"/>
                          <a:cs typeface="Arial" panose="020B0604020202020204" pitchFamily="34" charset="0"/>
                        </a:rPr>
                        <a:t>.</a:t>
                      </a:r>
                    </a:p>
                  </a:txBody>
                  <a:tcPr>
                    <a:solidFill>
                      <a:srgbClr val="FFFFCC"/>
                    </a:solidFill>
                  </a:tcPr>
                </a:tc>
                <a:extLst>
                  <a:ext uri="{0D108BD9-81ED-4DB2-BD59-A6C34878D82A}">
                    <a16:rowId xmlns:a16="http://schemas.microsoft.com/office/drawing/2014/main" val="105206211"/>
                  </a:ext>
                </a:extLst>
              </a:tr>
              <a:tr h="1215045">
                <a:tc>
                  <a:txBody>
                    <a:bodyPr/>
                    <a:lstStyle/>
                    <a:p>
                      <a:endParaRPr lang="es-ES" sz="2000" b="1" dirty="0">
                        <a:solidFill>
                          <a:srgbClr val="FF6600"/>
                        </a:solidFill>
                        <a:latin typeface="Arial" panose="020B0604020202020204" pitchFamily="34" charset="0"/>
                        <a:cs typeface="Arial" panose="020B0604020202020204" pitchFamily="34" charset="0"/>
                      </a:endParaRPr>
                    </a:p>
                    <a:p>
                      <a:r>
                        <a:rPr lang="es-ES" sz="2000" b="1" dirty="0">
                          <a:solidFill>
                            <a:srgbClr val="FF6600"/>
                          </a:solidFill>
                          <a:latin typeface="Arial" panose="020B0604020202020204" pitchFamily="34" charset="0"/>
                          <a:cs typeface="Arial" panose="020B0604020202020204" pitchFamily="34" charset="0"/>
                        </a:rPr>
                        <a:t>¿QUÉ</a:t>
                      </a:r>
                      <a:r>
                        <a:rPr lang="es-ES" sz="2000" b="1" baseline="0" dirty="0">
                          <a:solidFill>
                            <a:srgbClr val="FF6600"/>
                          </a:solidFill>
                          <a:latin typeface="Arial" panose="020B0604020202020204" pitchFamily="34" charset="0"/>
                          <a:cs typeface="Arial" panose="020B0604020202020204" pitchFamily="34" charset="0"/>
                        </a:rPr>
                        <a:t> NO SOPORTO?</a:t>
                      </a:r>
                      <a:endParaRPr lang="es-ES" sz="2000" b="1" dirty="0">
                        <a:solidFill>
                          <a:srgbClr val="FF6600"/>
                        </a:solidFill>
                        <a:latin typeface="Arial" panose="020B0604020202020204" pitchFamily="34" charset="0"/>
                        <a:cs typeface="Arial" panose="020B0604020202020204" pitchFamily="34" charset="0"/>
                      </a:endParaRPr>
                    </a:p>
                  </a:txBody>
                  <a:tcPr>
                    <a:solidFill>
                      <a:srgbClr val="FFFFCC"/>
                    </a:solidFill>
                  </a:tcPr>
                </a:tc>
                <a:tc>
                  <a:txBody>
                    <a:bodyPr/>
                    <a:lstStyle/>
                    <a:p>
                      <a:pPr algn="just"/>
                      <a:r>
                        <a:rPr lang="es-ES" sz="1800" b="0" dirty="0">
                          <a:solidFill>
                            <a:schemeClr val="tx1">
                              <a:lumMod val="75000"/>
                              <a:lumOff val="25000"/>
                            </a:schemeClr>
                          </a:solidFill>
                          <a:latin typeface="Arial" panose="020B0604020202020204" pitchFamily="34" charset="0"/>
                          <a:cs typeface="Arial" panose="020B0604020202020204" pitchFamily="34" charset="0"/>
                        </a:rPr>
                        <a:t>Las personas que gritan.</a:t>
                      </a:r>
                    </a:p>
                    <a:p>
                      <a:pPr algn="just"/>
                      <a:r>
                        <a:rPr lang="es-ES" sz="1800" b="0" dirty="0">
                          <a:solidFill>
                            <a:schemeClr val="tx1">
                              <a:lumMod val="75000"/>
                              <a:lumOff val="25000"/>
                            </a:schemeClr>
                          </a:solidFill>
                          <a:latin typeface="Arial" panose="020B0604020202020204" pitchFamily="34" charset="0"/>
                          <a:cs typeface="Arial" panose="020B0604020202020204" pitchFamily="34" charset="0"/>
                        </a:rPr>
                        <a:t>Las judías. </a:t>
                      </a:r>
                    </a:p>
                    <a:p>
                      <a:pPr algn="just"/>
                      <a:r>
                        <a:rPr lang="es-ES" sz="1800" b="0" dirty="0">
                          <a:solidFill>
                            <a:schemeClr val="tx1">
                              <a:lumMod val="75000"/>
                              <a:lumOff val="25000"/>
                            </a:schemeClr>
                          </a:solidFill>
                          <a:latin typeface="Arial" panose="020B0604020202020204" pitchFamily="34" charset="0"/>
                          <a:cs typeface="Arial" panose="020B0604020202020204" pitchFamily="34" charset="0"/>
                        </a:rPr>
                        <a:t>Dejar las cosas para el último momento.</a:t>
                      </a:r>
                    </a:p>
                    <a:p>
                      <a:pPr algn="just"/>
                      <a:r>
                        <a:rPr lang="es-ES" sz="1800" b="0" dirty="0">
                          <a:solidFill>
                            <a:schemeClr val="tx1">
                              <a:lumMod val="75000"/>
                              <a:lumOff val="25000"/>
                            </a:schemeClr>
                          </a:solidFill>
                          <a:latin typeface="Arial" panose="020B0604020202020204" pitchFamily="34" charset="0"/>
                          <a:cs typeface="Arial" panose="020B0604020202020204" pitchFamily="34" charset="0"/>
                        </a:rPr>
                        <a:t>La tecnología</a:t>
                      </a:r>
                      <a:r>
                        <a:rPr lang="es-ES" sz="1800" b="0" baseline="0" dirty="0">
                          <a:solidFill>
                            <a:schemeClr val="tx1">
                              <a:lumMod val="75000"/>
                              <a:lumOff val="25000"/>
                            </a:schemeClr>
                          </a:solidFill>
                          <a:latin typeface="Arial" panose="020B0604020202020204" pitchFamily="34" charset="0"/>
                          <a:cs typeface="Arial" panose="020B0604020202020204" pitchFamily="34" charset="0"/>
                        </a:rPr>
                        <a:t> que falla.</a:t>
                      </a:r>
                      <a:endParaRPr lang="es-ES" sz="1800" b="0" dirty="0">
                        <a:solidFill>
                          <a:schemeClr val="tx1">
                            <a:lumMod val="75000"/>
                            <a:lumOff val="25000"/>
                          </a:schemeClr>
                        </a:solidFill>
                        <a:latin typeface="Arial" panose="020B0604020202020204" pitchFamily="34" charset="0"/>
                        <a:cs typeface="Arial" panose="020B0604020202020204" pitchFamily="34" charset="0"/>
                      </a:endParaRPr>
                    </a:p>
                  </a:txBody>
                  <a:tcPr>
                    <a:solidFill>
                      <a:srgbClr val="FFFFCC"/>
                    </a:solidFill>
                  </a:tcPr>
                </a:tc>
                <a:extLst>
                  <a:ext uri="{0D108BD9-81ED-4DB2-BD59-A6C34878D82A}">
                    <a16:rowId xmlns:a16="http://schemas.microsoft.com/office/drawing/2014/main" val="1184413079"/>
                  </a:ext>
                </a:extLst>
              </a:tr>
              <a:tr h="1215045">
                <a:tc>
                  <a:txBody>
                    <a:bodyPr/>
                    <a:lstStyle/>
                    <a:p>
                      <a:endParaRPr lang="es-ES" sz="2000" b="1" dirty="0">
                        <a:solidFill>
                          <a:srgbClr val="FF6600"/>
                        </a:solidFill>
                        <a:latin typeface="Arial" panose="020B0604020202020204" pitchFamily="34" charset="0"/>
                        <a:cs typeface="Arial" panose="020B0604020202020204" pitchFamily="34" charset="0"/>
                      </a:endParaRPr>
                    </a:p>
                    <a:p>
                      <a:r>
                        <a:rPr lang="es-ES" sz="2000" b="1" dirty="0">
                          <a:solidFill>
                            <a:srgbClr val="FF6600"/>
                          </a:solidFill>
                          <a:latin typeface="Arial" panose="020B0604020202020204" pitchFamily="34" charset="0"/>
                          <a:cs typeface="Arial" panose="020B0604020202020204" pitchFamily="34" charset="0"/>
                        </a:rPr>
                        <a:t>¿QUÉ</a:t>
                      </a:r>
                      <a:r>
                        <a:rPr lang="es-ES" sz="2000" b="1" baseline="0" dirty="0">
                          <a:solidFill>
                            <a:srgbClr val="FF6600"/>
                          </a:solidFill>
                          <a:latin typeface="Arial" panose="020B0604020202020204" pitchFamily="34" charset="0"/>
                          <a:cs typeface="Arial" panose="020B0604020202020204" pitchFamily="34" charset="0"/>
                        </a:rPr>
                        <a:t> ME EMOCIONA?</a:t>
                      </a:r>
                      <a:endParaRPr lang="es-ES" sz="2000" b="1" dirty="0">
                        <a:solidFill>
                          <a:srgbClr val="FF6600"/>
                        </a:solidFill>
                        <a:latin typeface="Arial" panose="020B0604020202020204" pitchFamily="34" charset="0"/>
                        <a:cs typeface="Arial" panose="020B0604020202020204" pitchFamily="34" charset="0"/>
                      </a:endParaRPr>
                    </a:p>
                  </a:txBody>
                  <a:tcPr>
                    <a:solidFill>
                      <a:srgbClr val="FFFFCC"/>
                    </a:solidFill>
                  </a:tcPr>
                </a:tc>
                <a:tc>
                  <a:txBody>
                    <a:bodyPr/>
                    <a:lstStyle/>
                    <a:p>
                      <a:r>
                        <a:rPr lang="es-ES" sz="1800" b="0" dirty="0">
                          <a:solidFill>
                            <a:schemeClr val="tx1">
                              <a:lumMod val="75000"/>
                              <a:lumOff val="25000"/>
                            </a:schemeClr>
                          </a:solidFill>
                          <a:latin typeface="Arial" panose="020B0604020202020204" pitchFamily="34" charset="0"/>
                          <a:cs typeface="Arial" panose="020B0604020202020204" pitchFamily="34" charset="0"/>
                        </a:rPr>
                        <a:t>Los festivos.</a:t>
                      </a:r>
                    </a:p>
                    <a:p>
                      <a:r>
                        <a:rPr lang="es-ES" sz="1800" b="0" dirty="0">
                          <a:solidFill>
                            <a:schemeClr val="tx1">
                              <a:lumMod val="75000"/>
                              <a:lumOff val="25000"/>
                            </a:schemeClr>
                          </a:solidFill>
                          <a:latin typeface="Arial" panose="020B0604020202020204" pitchFamily="34" charset="0"/>
                          <a:cs typeface="Arial" panose="020B0604020202020204" pitchFamily="34" charset="0"/>
                        </a:rPr>
                        <a:t>Los detalles inesperados.</a:t>
                      </a:r>
                    </a:p>
                    <a:p>
                      <a:r>
                        <a:rPr lang="es-ES" sz="1800" b="0" dirty="0">
                          <a:solidFill>
                            <a:schemeClr val="tx1">
                              <a:lumMod val="75000"/>
                              <a:lumOff val="25000"/>
                            </a:schemeClr>
                          </a:solidFill>
                          <a:latin typeface="Arial" panose="020B0604020202020204" pitchFamily="34" charset="0"/>
                          <a:cs typeface="Arial" panose="020B0604020202020204" pitchFamily="34" charset="0"/>
                        </a:rPr>
                        <a:t>Los proyectos nuevos.</a:t>
                      </a:r>
                    </a:p>
                    <a:p>
                      <a:r>
                        <a:rPr lang="es-ES" sz="1800" b="0" dirty="0">
                          <a:solidFill>
                            <a:schemeClr val="tx1">
                              <a:lumMod val="75000"/>
                              <a:lumOff val="25000"/>
                            </a:schemeClr>
                          </a:solidFill>
                          <a:latin typeface="Arial" panose="020B0604020202020204" pitchFamily="34" charset="0"/>
                          <a:cs typeface="Arial" panose="020B0604020202020204" pitchFamily="34" charset="0"/>
                        </a:rPr>
                        <a:t>Viajar y conocer otros lugares.</a:t>
                      </a:r>
                    </a:p>
                  </a:txBody>
                  <a:tcPr>
                    <a:solidFill>
                      <a:srgbClr val="FFFFCC"/>
                    </a:solidFill>
                  </a:tcPr>
                </a:tc>
                <a:extLst>
                  <a:ext uri="{0D108BD9-81ED-4DB2-BD59-A6C34878D82A}">
                    <a16:rowId xmlns:a16="http://schemas.microsoft.com/office/drawing/2014/main" val="480824020"/>
                  </a:ext>
                </a:extLst>
              </a:tr>
            </a:tbl>
          </a:graphicData>
        </a:graphic>
      </p:graphicFrame>
      <p:sp>
        <p:nvSpPr>
          <p:cNvPr id="8" name="TextShape 1">
            <a:extLst>
              <a:ext uri="{FF2B5EF4-FFF2-40B4-BE49-F238E27FC236}">
                <a16:creationId xmlns:a16="http://schemas.microsoft.com/office/drawing/2014/main" id="{41F15EE3-E085-496A-993C-D5FB53E11CD0}"/>
              </a:ext>
            </a:extLst>
          </p:cNvPr>
          <p:cNvSpPr txBox="1"/>
          <p:nvPr/>
        </p:nvSpPr>
        <p:spPr>
          <a:xfrm>
            <a:off x="179512" y="188640"/>
            <a:ext cx="8229600" cy="1143000"/>
          </a:xfrm>
          <a:prstGeom prst="rect">
            <a:avLst/>
          </a:prstGeom>
          <a:noFill/>
          <a:ln w="9360">
            <a:noFill/>
          </a:ln>
        </p:spPr>
        <p:txBody>
          <a:bodyPr anchor="ctr"/>
          <a:lstStyle/>
          <a:p>
            <a:pPr eaLnBrk="1" fontAlgn="auto" hangingPunct="1">
              <a:spcBef>
                <a:spcPts val="0"/>
              </a:spcBef>
              <a:spcAft>
                <a:spcPts val="0"/>
              </a:spcAft>
              <a:defRPr/>
            </a:pPr>
            <a:r>
              <a:rPr lang="es-ES" sz="3200" b="1" spc="-1" dirty="0">
                <a:solidFill>
                  <a:srgbClr val="FF6600"/>
                </a:solidFill>
                <a:latin typeface="Arial"/>
                <a:cs typeface="+mn-cs"/>
              </a:rPr>
              <a:t>-Trabajo práctico sobre el autoconcepto:</a:t>
            </a:r>
            <a:endParaRPr lang="es-ES" sz="3200" spc="-1" dirty="0">
              <a:solidFill>
                <a:srgbClr val="FF6600"/>
              </a:solidFill>
              <a:latin typeface="Arial"/>
              <a:cs typeface="+mn-cs"/>
            </a:endParaRPr>
          </a:p>
        </p:txBody>
      </p:sp>
    </p:spTree>
    <p:extLst>
      <p:ext uri="{BB962C8B-B14F-4D97-AF65-F5344CB8AC3E}">
        <p14:creationId xmlns:p14="http://schemas.microsoft.com/office/powerpoint/2010/main" val="21774209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TextShape 1">
            <a:extLst>
              <a:ext uri="{FF2B5EF4-FFF2-40B4-BE49-F238E27FC236}">
                <a16:creationId xmlns:a16="http://schemas.microsoft.com/office/drawing/2014/main" id="{41F15EE3-E085-496A-993C-D5FB53E11CD0}"/>
              </a:ext>
            </a:extLst>
          </p:cNvPr>
          <p:cNvSpPr txBox="1"/>
          <p:nvPr/>
        </p:nvSpPr>
        <p:spPr>
          <a:xfrm>
            <a:off x="457200" y="274638"/>
            <a:ext cx="8229600" cy="1143000"/>
          </a:xfrm>
          <a:prstGeom prst="rect">
            <a:avLst/>
          </a:prstGeom>
          <a:noFill/>
          <a:ln w="9360">
            <a:noFill/>
          </a:ln>
        </p:spPr>
        <p:txBody>
          <a:bodyPr anchor="ctr"/>
          <a:lstStyle/>
          <a:p>
            <a:pPr algn="ctr" eaLnBrk="1" fontAlgn="auto" hangingPunct="1">
              <a:spcBef>
                <a:spcPts val="0"/>
              </a:spcBef>
              <a:spcAft>
                <a:spcPts val="0"/>
              </a:spcAft>
              <a:defRPr/>
            </a:pPr>
            <a:r>
              <a:rPr lang="es-ES" sz="3200" b="1" spc="-1" dirty="0">
                <a:solidFill>
                  <a:srgbClr val="FF6600"/>
                </a:solidFill>
                <a:latin typeface="Arial"/>
              </a:rPr>
              <a:t>ORIENTACIÓN ACADÉMICA Y TDAH:</a:t>
            </a:r>
          </a:p>
          <a:p>
            <a:pPr algn="ctr" eaLnBrk="1" fontAlgn="auto" hangingPunct="1">
              <a:spcBef>
                <a:spcPts val="0"/>
              </a:spcBef>
              <a:spcAft>
                <a:spcPts val="0"/>
              </a:spcAft>
              <a:defRPr/>
            </a:pPr>
            <a:r>
              <a:rPr lang="es-ES" sz="3200" b="1" spc="-1" dirty="0">
                <a:solidFill>
                  <a:srgbClr val="FF6600"/>
                </a:solidFill>
                <a:latin typeface="Arial"/>
              </a:rPr>
              <a:t>GESTIÓN DEL TALENTO</a:t>
            </a:r>
          </a:p>
          <a:p>
            <a:pPr eaLnBrk="1" fontAlgn="auto" hangingPunct="1">
              <a:spcBef>
                <a:spcPts val="0"/>
              </a:spcBef>
              <a:spcAft>
                <a:spcPts val="0"/>
              </a:spcAft>
              <a:defRPr/>
            </a:pPr>
            <a:r>
              <a:rPr lang="es-ES" sz="3200" b="1" spc="-1" dirty="0">
                <a:solidFill>
                  <a:srgbClr val="FF6600"/>
                </a:solidFill>
                <a:latin typeface="Arial"/>
              </a:rPr>
              <a:t>Análisis vocacional</a:t>
            </a:r>
            <a:endParaRPr lang="es-ES" sz="3200" spc="-1" dirty="0">
              <a:solidFill>
                <a:srgbClr val="FF6600"/>
              </a:solidFill>
              <a:latin typeface="Arial"/>
            </a:endParaRPr>
          </a:p>
        </p:txBody>
      </p:sp>
      <p:graphicFrame>
        <p:nvGraphicFramePr>
          <p:cNvPr id="6" name="Tabla 4">
            <a:extLst>
              <a:ext uri="{FF2B5EF4-FFF2-40B4-BE49-F238E27FC236}">
                <a16:creationId xmlns:a16="http://schemas.microsoft.com/office/drawing/2014/main" id="{B6948B6D-11F3-4D45-8682-FF3126A6DB50}"/>
              </a:ext>
            </a:extLst>
          </p:cNvPr>
          <p:cNvGraphicFramePr>
            <a:graphicFrameLocks/>
          </p:cNvGraphicFramePr>
          <p:nvPr>
            <p:extLst>
              <p:ext uri="{D42A27DB-BD31-4B8C-83A1-F6EECF244321}">
                <p14:modId xmlns:p14="http://schemas.microsoft.com/office/powerpoint/2010/main" val="165127207"/>
              </p:ext>
            </p:extLst>
          </p:nvPr>
        </p:nvGraphicFramePr>
        <p:xfrm>
          <a:off x="183809" y="1772816"/>
          <a:ext cx="8776382" cy="4427178"/>
        </p:xfrm>
        <a:graphic>
          <a:graphicData uri="http://schemas.openxmlformats.org/drawingml/2006/table">
            <a:tbl>
              <a:tblPr firstRow="1" bandRow="1"/>
              <a:tblGrid>
                <a:gridCol w="1540087">
                  <a:extLst>
                    <a:ext uri="{9D8B030D-6E8A-4147-A177-3AD203B41FA5}">
                      <a16:colId xmlns:a16="http://schemas.microsoft.com/office/drawing/2014/main" val="3941897538"/>
                    </a:ext>
                  </a:extLst>
                </a:gridCol>
                <a:gridCol w="1335936">
                  <a:extLst>
                    <a:ext uri="{9D8B030D-6E8A-4147-A177-3AD203B41FA5}">
                      <a16:colId xmlns:a16="http://schemas.microsoft.com/office/drawing/2014/main" val="799568143"/>
                    </a:ext>
                  </a:extLst>
                </a:gridCol>
                <a:gridCol w="1395061">
                  <a:extLst>
                    <a:ext uri="{9D8B030D-6E8A-4147-A177-3AD203B41FA5}">
                      <a16:colId xmlns:a16="http://schemas.microsoft.com/office/drawing/2014/main" val="3826432329"/>
                    </a:ext>
                  </a:extLst>
                </a:gridCol>
                <a:gridCol w="1269235">
                  <a:extLst>
                    <a:ext uri="{9D8B030D-6E8A-4147-A177-3AD203B41FA5}">
                      <a16:colId xmlns:a16="http://schemas.microsoft.com/office/drawing/2014/main" val="2831080959"/>
                    </a:ext>
                  </a:extLst>
                </a:gridCol>
                <a:gridCol w="1440160">
                  <a:extLst>
                    <a:ext uri="{9D8B030D-6E8A-4147-A177-3AD203B41FA5}">
                      <a16:colId xmlns:a16="http://schemas.microsoft.com/office/drawing/2014/main" val="2790110683"/>
                    </a:ext>
                  </a:extLst>
                </a:gridCol>
                <a:gridCol w="1795903">
                  <a:extLst>
                    <a:ext uri="{9D8B030D-6E8A-4147-A177-3AD203B41FA5}">
                      <a16:colId xmlns:a16="http://schemas.microsoft.com/office/drawing/2014/main" val="1209650599"/>
                    </a:ext>
                  </a:extLst>
                </a:gridCol>
              </a:tblGrid>
              <a:tr h="1866858">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s-ES" sz="1600" b="1" dirty="0">
                          <a:latin typeface="Arial" panose="020B0604020202020204" pitchFamily="34" charset="0"/>
                          <a:cs typeface="Arial" panose="020B0604020202020204" pitchFamily="34" charset="0"/>
                        </a:rPr>
                        <a:t>Interés por itinerarios académicos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s-ES" sz="1600" b="1" dirty="0">
                          <a:latin typeface="Arial" panose="020B0604020202020204" pitchFamily="34" charset="0"/>
                          <a:cs typeface="Arial" panose="020B0604020202020204" pitchFamily="34" charset="0"/>
                        </a:rPr>
                        <a:t>Interés por profesiones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s-ES" sz="1600" b="1" dirty="0">
                          <a:latin typeface="Arial" panose="020B0604020202020204" pitchFamily="34" charset="0"/>
                          <a:cs typeface="Arial" panose="020B0604020202020204" pitchFamily="34" charset="0"/>
                        </a:rPr>
                        <a:t>Habilidades y potencialidades (no necesaria relación con el trabajo)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s-ES" sz="1600" b="1" dirty="0">
                          <a:latin typeface="Arial" panose="020B0604020202020204" pitchFamily="34" charset="0"/>
                          <a:cs typeface="Arial" panose="020B0604020202020204" pitchFamily="34" charset="0"/>
                        </a:rPr>
                        <a:t>Intereses, gustos y aficiones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s-ES" sz="1600" b="1" dirty="0">
                          <a:latin typeface="Arial" panose="020B0604020202020204" pitchFamily="34" charset="0"/>
                          <a:cs typeface="Arial" panose="020B0604020202020204" pitchFamily="34" charset="0"/>
                        </a:rPr>
                        <a:t>Posibles carencias o puntos débiles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Trebuchet MS" panose="020B0603020202020204"/>
                        </a:defRPr>
                      </a:lvl1pPr>
                      <a:lvl2pPr marL="457200" algn="l" defTabSz="914400" rtl="0" eaLnBrk="1" latinLnBrk="0" hangingPunct="1">
                        <a:defRPr sz="1800" b="1" kern="1200">
                          <a:solidFill>
                            <a:schemeClr val="lt1"/>
                          </a:solidFill>
                          <a:latin typeface="Trebuchet MS" panose="020B0603020202020204"/>
                        </a:defRPr>
                      </a:lvl2pPr>
                      <a:lvl3pPr marL="914400" algn="l" defTabSz="914400" rtl="0" eaLnBrk="1" latinLnBrk="0" hangingPunct="1">
                        <a:defRPr sz="1800" b="1" kern="1200">
                          <a:solidFill>
                            <a:schemeClr val="lt1"/>
                          </a:solidFill>
                          <a:latin typeface="Trebuchet MS" panose="020B0603020202020204"/>
                        </a:defRPr>
                      </a:lvl3pPr>
                      <a:lvl4pPr marL="1371600" algn="l" defTabSz="914400" rtl="0" eaLnBrk="1" latinLnBrk="0" hangingPunct="1">
                        <a:defRPr sz="1800" b="1" kern="1200">
                          <a:solidFill>
                            <a:schemeClr val="lt1"/>
                          </a:solidFill>
                          <a:latin typeface="Trebuchet MS" panose="020B0603020202020204"/>
                        </a:defRPr>
                      </a:lvl4pPr>
                      <a:lvl5pPr marL="1828800" algn="l" defTabSz="914400" rtl="0" eaLnBrk="1" latinLnBrk="0" hangingPunct="1">
                        <a:defRPr sz="1800" b="1" kern="1200">
                          <a:solidFill>
                            <a:schemeClr val="lt1"/>
                          </a:solidFill>
                          <a:latin typeface="Trebuchet MS" panose="020B0603020202020204"/>
                        </a:defRPr>
                      </a:lvl5pPr>
                      <a:lvl6pPr marL="2286000" algn="l" defTabSz="914400" rtl="0" eaLnBrk="1" latinLnBrk="0" hangingPunct="1">
                        <a:defRPr sz="1800" b="1" kern="1200">
                          <a:solidFill>
                            <a:schemeClr val="lt1"/>
                          </a:solidFill>
                          <a:latin typeface="Trebuchet MS" panose="020B0603020202020204"/>
                        </a:defRPr>
                      </a:lvl6pPr>
                      <a:lvl7pPr marL="2743200" algn="l" defTabSz="914400" rtl="0" eaLnBrk="1" latinLnBrk="0" hangingPunct="1">
                        <a:defRPr sz="1800" b="1" kern="1200">
                          <a:solidFill>
                            <a:schemeClr val="lt1"/>
                          </a:solidFill>
                          <a:latin typeface="Trebuchet MS" panose="020B0603020202020204"/>
                        </a:defRPr>
                      </a:lvl7pPr>
                      <a:lvl8pPr marL="3200400" algn="l" defTabSz="914400" rtl="0" eaLnBrk="1" latinLnBrk="0" hangingPunct="1">
                        <a:defRPr sz="1800" b="1" kern="1200">
                          <a:solidFill>
                            <a:schemeClr val="lt1"/>
                          </a:solidFill>
                          <a:latin typeface="Trebuchet MS" panose="020B0603020202020204"/>
                        </a:defRPr>
                      </a:lvl8pPr>
                      <a:lvl9pPr marL="3657600" algn="l" defTabSz="914400" rtl="0" eaLnBrk="1" latinLnBrk="0" hangingPunct="1">
                        <a:defRPr sz="1800" b="1" kern="1200">
                          <a:solidFill>
                            <a:schemeClr val="lt1"/>
                          </a:solidFill>
                          <a:latin typeface="Trebuchet MS" panose="020B0603020202020204"/>
                        </a:defRPr>
                      </a:lvl9pPr>
                    </a:lstStyle>
                    <a:p>
                      <a:r>
                        <a:rPr lang="es-ES" sz="1600" b="1" dirty="0">
                          <a:latin typeface="Arial" panose="020B0604020202020204" pitchFamily="34" charset="0"/>
                          <a:cs typeface="Arial" panose="020B0604020202020204" pitchFamily="34" charset="0"/>
                        </a:rPr>
                        <a:t>Influjos vocacionales (quién, cuándo)</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07F09"/>
                    </a:solidFill>
                  </a:tcPr>
                </a:tc>
                <a:extLst>
                  <a:ext uri="{0D108BD9-81ED-4DB2-BD59-A6C34878D82A}">
                    <a16:rowId xmlns:a16="http://schemas.microsoft.com/office/drawing/2014/main" val="3148608709"/>
                  </a:ext>
                </a:extLst>
              </a:tr>
              <a:tr h="395549">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r>
                        <a:rPr lang="es-ES" sz="1800" dirty="0"/>
                        <a:t>Sociales</a:t>
                      </a:r>
                    </a:p>
                    <a:p>
                      <a:endParaRPr lang="es-E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r>
                        <a:rPr lang="es-ES" sz="1800" dirty="0"/>
                        <a:t>Psicología, Fuerzas</a:t>
                      </a:r>
                      <a:r>
                        <a:rPr lang="es-ES" sz="1800" baseline="0" dirty="0"/>
                        <a:t> Armadas</a:t>
                      </a:r>
                      <a:endParaRPr lang="es-E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r>
                        <a:rPr lang="es-ES" sz="1800" dirty="0"/>
                        <a:t>Organización, curiosidad, empatía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r>
                        <a:rPr lang="es-ES" sz="1800" dirty="0"/>
                        <a:t>Deportes, cine de animación, libros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r>
                        <a:rPr lang="es-ES" sz="1800" dirty="0"/>
                        <a:t>Localización del</a:t>
                      </a:r>
                      <a:r>
                        <a:rPr lang="es-ES" sz="1800" baseline="0" dirty="0"/>
                        <a:t> centro de estudios, sensibilidad emocional</a:t>
                      </a:r>
                      <a:endParaRPr lang="es-ES" sz="1800" dirty="0"/>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tc>
                  <a:txBody>
                    <a:bodyPr/>
                    <a:lstStyle>
                      <a:lvl1pPr marL="0" algn="l" defTabSz="914400" rtl="0" eaLnBrk="1" latinLnBrk="0" hangingPunct="1">
                        <a:defRPr sz="1800" kern="1200">
                          <a:solidFill>
                            <a:schemeClr val="dk1"/>
                          </a:solidFill>
                          <a:latin typeface="Trebuchet MS" panose="020B0603020202020204"/>
                        </a:defRPr>
                      </a:lvl1pPr>
                      <a:lvl2pPr marL="457200" algn="l" defTabSz="914400" rtl="0" eaLnBrk="1" latinLnBrk="0" hangingPunct="1">
                        <a:defRPr sz="1800" kern="1200">
                          <a:solidFill>
                            <a:schemeClr val="dk1"/>
                          </a:solidFill>
                          <a:latin typeface="Trebuchet MS" panose="020B0603020202020204"/>
                        </a:defRPr>
                      </a:lvl2pPr>
                      <a:lvl3pPr marL="914400" algn="l" defTabSz="914400" rtl="0" eaLnBrk="1" latinLnBrk="0" hangingPunct="1">
                        <a:defRPr sz="1800" kern="1200">
                          <a:solidFill>
                            <a:schemeClr val="dk1"/>
                          </a:solidFill>
                          <a:latin typeface="Trebuchet MS" panose="020B0603020202020204"/>
                        </a:defRPr>
                      </a:lvl3pPr>
                      <a:lvl4pPr marL="1371600" algn="l" defTabSz="914400" rtl="0" eaLnBrk="1" latinLnBrk="0" hangingPunct="1">
                        <a:defRPr sz="1800" kern="1200">
                          <a:solidFill>
                            <a:schemeClr val="dk1"/>
                          </a:solidFill>
                          <a:latin typeface="Trebuchet MS" panose="020B0603020202020204"/>
                        </a:defRPr>
                      </a:lvl4pPr>
                      <a:lvl5pPr marL="1828800" algn="l" defTabSz="914400" rtl="0" eaLnBrk="1" latinLnBrk="0" hangingPunct="1">
                        <a:defRPr sz="1800" kern="1200">
                          <a:solidFill>
                            <a:schemeClr val="dk1"/>
                          </a:solidFill>
                          <a:latin typeface="Trebuchet MS" panose="020B0603020202020204"/>
                        </a:defRPr>
                      </a:lvl5pPr>
                      <a:lvl6pPr marL="2286000" algn="l" defTabSz="914400" rtl="0" eaLnBrk="1" latinLnBrk="0" hangingPunct="1">
                        <a:defRPr sz="1800" kern="1200">
                          <a:solidFill>
                            <a:schemeClr val="dk1"/>
                          </a:solidFill>
                          <a:latin typeface="Trebuchet MS" panose="020B0603020202020204"/>
                        </a:defRPr>
                      </a:lvl6pPr>
                      <a:lvl7pPr marL="2743200" algn="l" defTabSz="914400" rtl="0" eaLnBrk="1" latinLnBrk="0" hangingPunct="1">
                        <a:defRPr sz="1800" kern="1200">
                          <a:solidFill>
                            <a:schemeClr val="dk1"/>
                          </a:solidFill>
                          <a:latin typeface="Trebuchet MS" panose="020B0603020202020204"/>
                        </a:defRPr>
                      </a:lvl7pPr>
                      <a:lvl8pPr marL="3200400" algn="l" defTabSz="914400" rtl="0" eaLnBrk="1" latinLnBrk="0" hangingPunct="1">
                        <a:defRPr sz="1800" kern="1200">
                          <a:solidFill>
                            <a:schemeClr val="dk1"/>
                          </a:solidFill>
                          <a:latin typeface="Trebuchet MS" panose="020B0603020202020204"/>
                        </a:defRPr>
                      </a:lvl8pPr>
                      <a:lvl9pPr marL="3657600" algn="l" defTabSz="914400" rtl="0" eaLnBrk="1" latinLnBrk="0" hangingPunct="1">
                        <a:defRPr sz="1800" kern="1200">
                          <a:solidFill>
                            <a:schemeClr val="dk1"/>
                          </a:solidFill>
                          <a:latin typeface="Trebuchet MS" panose="020B0603020202020204"/>
                        </a:defRPr>
                      </a:lvl9pPr>
                    </a:lstStyle>
                    <a:p>
                      <a:r>
                        <a:rPr lang="es-ES" sz="1800" dirty="0"/>
                        <a:t>Al </a:t>
                      </a:r>
                      <a:r>
                        <a:rPr lang="es-ES" sz="1800" baseline="0" dirty="0"/>
                        <a:t>finalizar bachillerato -  </a:t>
                      </a:r>
                      <a:r>
                        <a:rPr lang="es-ES" sz="1800" dirty="0"/>
                        <a:t>Hermana: </a:t>
                      </a:r>
                      <a:r>
                        <a:rPr lang="es-ES" sz="1800" baseline="0" dirty="0"/>
                        <a:t>“estudia una carrera”</a:t>
                      </a:r>
                    </a:p>
                    <a:p>
                      <a:r>
                        <a:rPr lang="es-ES" sz="1800" baseline="0" dirty="0"/>
                        <a:t>Familiares: “lo vas a pasar mal como psicólogo/a”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A9B82">
                        <a:tint val="40000"/>
                      </a:srgbClr>
                    </a:solidFill>
                  </a:tcPr>
                </a:tc>
                <a:extLst>
                  <a:ext uri="{0D108BD9-81ED-4DB2-BD59-A6C34878D82A}">
                    <a16:rowId xmlns:a16="http://schemas.microsoft.com/office/drawing/2014/main" val="3451975866"/>
                  </a:ext>
                </a:extLst>
              </a:tr>
            </a:tbl>
          </a:graphicData>
        </a:graphic>
      </p:graphicFrame>
    </p:spTree>
    <p:extLst>
      <p:ext uri="{BB962C8B-B14F-4D97-AF65-F5344CB8AC3E}">
        <p14:creationId xmlns:p14="http://schemas.microsoft.com/office/powerpoint/2010/main" val="2238152988"/>
      </p:ext>
    </p:extLst>
  </p:cSld>
  <p:clrMapOvr>
    <a:masterClrMapping/>
  </p:clrMapOvr>
  <p:transition spd="slow"/>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0" y="1269182"/>
            <a:ext cx="8228013" cy="5040138"/>
          </a:xfrm>
        </p:spPr>
        <p:txBody>
          <a:bodyPr/>
          <a:lstStyle/>
          <a:p>
            <a:pPr marL="457200" indent="-457200" algn="just">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Comprender el funcionamiento de la motivación en el alumnado con TDAH: incentivación práctica de la motivación.</a:t>
            </a:r>
          </a:p>
          <a:p>
            <a:pPr marL="457200" indent="-457200" algn="just">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Profundizar en la educación y gestión emocional concretada para alumnado con TDAH: patrones emocionales e intervención sobre la activación emocional. </a:t>
            </a:r>
          </a:p>
          <a:p>
            <a:pPr marL="457200" indent="-457200" algn="just">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Fomentar las relaciones sociales y la integración en el aula desde la práctica y adaptado a cada etapa educativa: HHSS, asertividad y pensamiento crítico. </a:t>
            </a:r>
          </a:p>
          <a:p>
            <a:pPr marL="457200" indent="-457200" algn="just">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Trabajar en el aula la autoestima y el autoconcepto en el alumnado con TDAH y su profesorado.</a:t>
            </a:r>
          </a:p>
          <a:p>
            <a:pPr marL="457200" indent="-457200" algn="just">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Enfocar la orientación académica en el TDAH desde la gestión efectiva del talento. </a:t>
            </a:r>
          </a:p>
          <a:p>
            <a:pPr marL="457200" indent="-457200" algn="just">
              <a:buClr>
                <a:srgbClr val="FF6600"/>
              </a:buClr>
              <a:buFont typeface="Wingdings" panose="05000000000000000000" pitchFamily="2" charset="2"/>
              <a:buChar char="§"/>
            </a:pPr>
            <a:endParaRPr lang="es-ES" sz="2000"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11689" y="188640"/>
            <a:ext cx="3958208"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400" b="1" spc="-1" dirty="0">
                <a:solidFill>
                  <a:srgbClr val="FF6600"/>
                </a:solidFill>
                <a:latin typeface="Arial" panose="020B0604020202020204" pitchFamily="34" charset="0"/>
                <a:cs typeface="Arial" panose="020B0604020202020204" pitchFamily="34" charset="0"/>
              </a:rPr>
              <a:t>Objetivos</a:t>
            </a:r>
          </a:p>
        </p:txBody>
      </p:sp>
    </p:spTree>
    <p:extLst>
      <p:ext uri="{BB962C8B-B14F-4D97-AF65-F5344CB8AC3E}">
        <p14:creationId xmlns:p14="http://schemas.microsoft.com/office/powerpoint/2010/main" val="29078533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825394" y="476672"/>
            <a:ext cx="7493212" cy="642833"/>
          </a:xfrm>
          <a:solidFill>
            <a:srgbClr val="F07F09"/>
          </a:solidFill>
          <a:ln>
            <a:solidFill>
              <a:srgbClr val="F07F09"/>
            </a:solidFill>
          </a:ln>
        </p:spPr>
        <p:style>
          <a:lnRef idx="3">
            <a:schemeClr val="lt1"/>
          </a:lnRef>
          <a:fillRef idx="1">
            <a:schemeClr val="accent1"/>
          </a:fillRef>
          <a:effectRef idx="1">
            <a:schemeClr val="accent1"/>
          </a:effectRef>
          <a:fontRef idx="minor">
            <a:schemeClr val="lt1"/>
          </a:fontRef>
        </p:style>
        <p:txBody>
          <a:bodyPr>
            <a:normAutofit/>
          </a:bodyPr>
          <a:lstStyle/>
          <a:p>
            <a:pPr algn="ctr"/>
            <a:r>
              <a:rPr lang="es-ES" sz="2400" b="1" dirty="0">
                <a:solidFill>
                  <a:schemeClr val="bg1"/>
                </a:solidFill>
              </a:rPr>
              <a:t>PERFILES HABITUALES EN ALUMNADO CON TDAH</a:t>
            </a:r>
          </a:p>
        </p:txBody>
      </p:sp>
      <p:sp>
        <p:nvSpPr>
          <p:cNvPr id="8" name="Marcador de contenido 7"/>
          <p:cNvSpPr>
            <a:spLocks noGrp="1"/>
          </p:cNvSpPr>
          <p:nvPr>
            <p:ph idx="1"/>
          </p:nvPr>
        </p:nvSpPr>
        <p:spPr>
          <a:xfrm>
            <a:off x="539552" y="1700808"/>
            <a:ext cx="7779054" cy="4275584"/>
          </a:xfrm>
        </p:spPr>
        <p:txBody>
          <a:bodyPr>
            <a:normAutofit/>
          </a:bodyPr>
          <a:lstStyle/>
          <a:p>
            <a:pPr algn="just">
              <a:spcAft>
                <a:spcPts val="1200"/>
              </a:spcAft>
              <a:buClr>
                <a:srgbClr val="F07F09"/>
              </a:buClr>
              <a:buFont typeface="Wingdings" panose="05000000000000000000" pitchFamily="2" charset="2"/>
              <a:buChar char="§"/>
            </a:pPr>
            <a:r>
              <a:rPr lang="es-ES" sz="2400" dirty="0">
                <a:latin typeface="Arial" panose="020B0604020202020204" pitchFamily="34" charset="0"/>
                <a:cs typeface="Arial" panose="020B0604020202020204" pitchFamily="34" charset="0"/>
              </a:rPr>
              <a:t>Muy perdidos.</a:t>
            </a:r>
          </a:p>
          <a:p>
            <a:pPr algn="just">
              <a:spcAft>
                <a:spcPts val="1200"/>
              </a:spcAft>
              <a:buClr>
                <a:srgbClr val="F07F09"/>
              </a:buClr>
              <a:buFont typeface="Wingdings" panose="05000000000000000000" pitchFamily="2" charset="2"/>
              <a:buChar char="§"/>
            </a:pPr>
            <a:r>
              <a:rPr lang="es-ES" sz="2400" dirty="0">
                <a:latin typeface="Arial" panose="020B0604020202020204" pitchFamily="34" charset="0"/>
                <a:cs typeface="Arial" panose="020B0604020202020204" pitchFamily="34" charset="0"/>
              </a:rPr>
              <a:t>Se dejan llevar por su </a:t>
            </a:r>
            <a:r>
              <a:rPr lang="es-ES" sz="2400" b="1" dirty="0">
                <a:solidFill>
                  <a:srgbClr val="FF6600"/>
                </a:solidFill>
                <a:latin typeface="Arial" panose="020B0604020202020204" pitchFamily="34" charset="0"/>
                <a:cs typeface="Arial" panose="020B0604020202020204" pitchFamily="34" charset="0"/>
              </a:rPr>
              <a:t>resistencia al esfuerzo mental </a:t>
            </a:r>
            <a:r>
              <a:rPr lang="es-ES" sz="2400" dirty="0">
                <a:latin typeface="Arial" panose="020B0604020202020204" pitchFamily="34" charset="0"/>
                <a:cs typeface="Arial" panose="020B0604020202020204" pitchFamily="34" charset="0"/>
              </a:rPr>
              <a:t>sostenido (abandono de estudios, elección de itinerarios “fáciles”).</a:t>
            </a:r>
          </a:p>
          <a:p>
            <a:pPr algn="just">
              <a:spcAft>
                <a:spcPts val="1200"/>
              </a:spcAft>
              <a:buClr>
                <a:srgbClr val="F07F09"/>
              </a:buClr>
              <a:buFont typeface="Wingdings" panose="05000000000000000000" pitchFamily="2" charset="2"/>
              <a:buChar char="§"/>
            </a:pPr>
            <a:r>
              <a:rPr lang="es-ES" sz="2400" b="1" dirty="0">
                <a:solidFill>
                  <a:srgbClr val="FF6600"/>
                </a:solidFill>
                <a:latin typeface="Arial" panose="020B0604020202020204" pitchFamily="34" charset="0"/>
                <a:cs typeface="Arial" panose="020B0604020202020204" pitchFamily="34" charset="0"/>
              </a:rPr>
              <a:t>Confunden</a:t>
            </a:r>
            <a:r>
              <a:rPr lang="es-ES" sz="2400" dirty="0">
                <a:latin typeface="Arial" panose="020B0604020202020204" pitchFamily="34" charset="0"/>
                <a:cs typeface="Arial" panose="020B0604020202020204" pitchFamily="34" charset="0"/>
              </a:rPr>
              <a:t> con frecuencia los </a:t>
            </a:r>
            <a:r>
              <a:rPr lang="es-ES" sz="2400" b="1" dirty="0">
                <a:solidFill>
                  <a:srgbClr val="FF6600"/>
                </a:solidFill>
                <a:latin typeface="Arial" panose="020B0604020202020204" pitchFamily="34" charset="0"/>
                <a:cs typeface="Arial" panose="020B0604020202020204" pitchFamily="34" charset="0"/>
              </a:rPr>
              <a:t>hobbies</a:t>
            </a:r>
            <a:r>
              <a:rPr lang="es-ES" sz="2400" dirty="0">
                <a:latin typeface="Arial" panose="020B0604020202020204" pitchFamily="34" charset="0"/>
                <a:cs typeface="Arial" panose="020B0604020202020204" pitchFamily="34" charset="0"/>
              </a:rPr>
              <a:t> con las futuras profesiones (futbolistas profesionales, </a:t>
            </a:r>
            <a:r>
              <a:rPr lang="es-ES" sz="2400" i="1" dirty="0" err="1">
                <a:latin typeface="Arial" panose="020B0604020202020204" pitchFamily="34" charset="0"/>
                <a:cs typeface="Arial" panose="020B0604020202020204" pitchFamily="34" charset="0"/>
              </a:rPr>
              <a:t>youtubers</a:t>
            </a:r>
            <a:r>
              <a:rPr lang="es-ES" sz="2400" dirty="0">
                <a:latin typeface="Arial" panose="020B0604020202020204" pitchFamily="34" charset="0"/>
                <a:cs typeface="Arial" panose="020B0604020202020204" pitchFamily="34" charset="0"/>
              </a:rPr>
              <a:t>…).</a:t>
            </a:r>
          </a:p>
          <a:p>
            <a:pPr algn="just">
              <a:spcAft>
                <a:spcPts val="1200"/>
              </a:spcAft>
              <a:buClr>
                <a:srgbClr val="F07F09"/>
              </a:buClr>
              <a:buFont typeface="Wingdings" panose="05000000000000000000" pitchFamily="2" charset="2"/>
              <a:buChar char="§"/>
            </a:pPr>
            <a:r>
              <a:rPr lang="es-ES" sz="2400" b="1" dirty="0">
                <a:solidFill>
                  <a:srgbClr val="FF6600"/>
                </a:solidFill>
                <a:latin typeface="Arial" panose="020B0604020202020204" pitchFamily="34" charset="0"/>
                <a:cs typeface="Arial" panose="020B0604020202020204" pitchFamily="34" charset="0"/>
              </a:rPr>
              <a:t>Influencias vocacionales de las familias</a:t>
            </a:r>
            <a:r>
              <a:rPr lang="es-ES" sz="2400" dirty="0">
                <a:latin typeface="Arial" panose="020B0604020202020204" pitchFamily="34" charset="0"/>
                <a:cs typeface="Arial" panose="020B0604020202020204" pitchFamily="34" charset="0"/>
              </a:rPr>
              <a:t>, tendencia a confundir el título de Bachillerato con un título profesionalizante.</a:t>
            </a:r>
          </a:p>
        </p:txBody>
      </p:sp>
    </p:spTree>
    <p:extLst>
      <p:ext uri="{BB962C8B-B14F-4D97-AF65-F5344CB8AC3E}">
        <p14:creationId xmlns:p14="http://schemas.microsoft.com/office/powerpoint/2010/main" val="31459707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B8381F3-CF50-4DE1-8009-647412B21CA2}"/>
              </a:ext>
            </a:extLst>
          </p:cNvPr>
          <p:cNvPicPr>
            <a:picLocks noChangeAspect="1"/>
          </p:cNvPicPr>
          <p:nvPr/>
        </p:nvPicPr>
        <p:blipFill rotWithShape="1">
          <a:blip r:embed="rId2"/>
          <a:srcRect l="7745" t="23387" r="29774" b="16384"/>
          <a:stretch/>
        </p:blipFill>
        <p:spPr>
          <a:xfrm>
            <a:off x="333991" y="1112090"/>
            <a:ext cx="8550242" cy="4633820"/>
          </a:xfrm>
          <a:prstGeom prst="rect">
            <a:avLst/>
          </a:prstGeom>
        </p:spPr>
      </p:pic>
      <p:sp>
        <p:nvSpPr>
          <p:cNvPr id="5" name="CuadroTexto 4">
            <a:extLst>
              <a:ext uri="{FF2B5EF4-FFF2-40B4-BE49-F238E27FC236}">
                <a16:creationId xmlns:a16="http://schemas.microsoft.com/office/drawing/2014/main" id="{8C43F110-A83D-4421-A918-F94B1266F6BB}"/>
              </a:ext>
            </a:extLst>
          </p:cNvPr>
          <p:cNvSpPr txBox="1"/>
          <p:nvPr/>
        </p:nvSpPr>
        <p:spPr>
          <a:xfrm>
            <a:off x="323528" y="332656"/>
            <a:ext cx="6840760" cy="400110"/>
          </a:xfrm>
          <a:prstGeom prst="rect">
            <a:avLst/>
          </a:prstGeom>
          <a:solidFill>
            <a:srgbClr val="F07F09"/>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s-ES" sz="2000" b="1" dirty="0">
                <a:latin typeface="Arial" panose="020B0604020202020204" pitchFamily="34" charset="0"/>
                <a:cs typeface="Arial" panose="020B0604020202020204" pitchFamily="34" charset="0"/>
              </a:rPr>
              <a:t>EL INTERÉS POR EL ÁMBITO SOCIAL-ASISTENCIAL:</a:t>
            </a:r>
          </a:p>
        </p:txBody>
      </p:sp>
    </p:spTree>
    <p:extLst>
      <p:ext uri="{BB962C8B-B14F-4D97-AF65-F5344CB8AC3E}">
        <p14:creationId xmlns:p14="http://schemas.microsoft.com/office/powerpoint/2010/main" val="38965316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ED3BF04-A957-43C5-9584-783EB9A2642D}"/>
              </a:ext>
            </a:extLst>
          </p:cNvPr>
          <p:cNvPicPr>
            <a:picLocks noChangeAspect="1"/>
          </p:cNvPicPr>
          <p:nvPr/>
        </p:nvPicPr>
        <p:blipFill rotWithShape="1">
          <a:blip r:embed="rId2"/>
          <a:srcRect l="20863" t="39816" r="21650" b="6579"/>
          <a:stretch/>
        </p:blipFill>
        <p:spPr>
          <a:xfrm>
            <a:off x="251520" y="1340768"/>
            <a:ext cx="8423642" cy="4416162"/>
          </a:xfrm>
          <a:prstGeom prst="rect">
            <a:avLst/>
          </a:prstGeom>
        </p:spPr>
      </p:pic>
      <p:sp>
        <p:nvSpPr>
          <p:cNvPr id="5" name="CuadroTexto 4">
            <a:extLst>
              <a:ext uri="{FF2B5EF4-FFF2-40B4-BE49-F238E27FC236}">
                <a16:creationId xmlns:a16="http://schemas.microsoft.com/office/drawing/2014/main" id="{31A9B589-D7E1-40EE-900F-8D26271D2339}"/>
              </a:ext>
            </a:extLst>
          </p:cNvPr>
          <p:cNvSpPr txBox="1"/>
          <p:nvPr/>
        </p:nvSpPr>
        <p:spPr>
          <a:xfrm>
            <a:off x="683568" y="233417"/>
            <a:ext cx="6552728" cy="598589"/>
          </a:xfrm>
          <a:prstGeom prst="rect">
            <a:avLst/>
          </a:prstGeom>
          <a:solidFill>
            <a:srgbClr val="F07F09"/>
          </a:solidFill>
        </p:spPr>
        <p:style>
          <a:lnRef idx="3">
            <a:schemeClr val="lt1"/>
          </a:lnRef>
          <a:fillRef idx="1">
            <a:schemeClr val="accent1"/>
          </a:fillRef>
          <a:effectRef idx="1">
            <a:schemeClr val="accent1"/>
          </a:effectRef>
          <a:fontRef idx="minor">
            <a:schemeClr val="lt1"/>
          </a:fontRef>
        </p:style>
        <p:txBody>
          <a:bodyPr wrap="square" tIns="144000" bIns="144000" rtlCol="0" anchor="ctr">
            <a:spAutoFit/>
          </a:bodyPr>
          <a:lstStyle/>
          <a:p>
            <a:r>
              <a:rPr lang="es-ES" sz="2000" b="1" dirty="0">
                <a:latin typeface="Arial" panose="020B0604020202020204" pitchFamily="34" charset="0"/>
                <a:cs typeface="Arial" panose="020B0604020202020204" pitchFamily="34" charset="0"/>
              </a:rPr>
              <a:t>FOMENTAR LA CURIOSIDAD Y LA INVESTIGACIÓN:</a:t>
            </a:r>
          </a:p>
        </p:txBody>
      </p:sp>
    </p:spTree>
    <p:extLst>
      <p:ext uri="{BB962C8B-B14F-4D97-AF65-F5344CB8AC3E}">
        <p14:creationId xmlns:p14="http://schemas.microsoft.com/office/powerpoint/2010/main" val="3924149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557214"/>
            <a:ext cx="8228013" cy="4320058"/>
          </a:xfrm>
        </p:spPr>
        <p:txBody>
          <a:bodyPr/>
          <a:lstStyle/>
          <a:p>
            <a:pPr marL="457200" indent="-457200" algn="just">
              <a:lnSpc>
                <a:spcPct val="150000"/>
              </a:lnSpc>
              <a:buClr>
                <a:srgbClr val="FF6600"/>
              </a:buClr>
              <a:buFont typeface="Wingdings" panose="05000000000000000000" pitchFamily="2" charset="2"/>
              <a:buChar char="§"/>
            </a:pPr>
            <a:r>
              <a:rPr lang="es-ES" sz="2400" dirty="0">
                <a:latin typeface="Arial" panose="020B0604020202020204" pitchFamily="34" charset="0"/>
                <a:cs typeface="Arial" panose="020B0604020202020204" pitchFamily="34" charset="0"/>
              </a:rPr>
              <a:t>Jorge es el mediano de 3 hermanos. Sus padres están divorciados y el contacto con su padre es inconstante y suele desestabilizarlo emocionalmente. Además de con su madre, Jorge cuenta con sus abuelos y tías maternas.</a:t>
            </a:r>
          </a:p>
          <a:p>
            <a:pPr marL="457200" indent="-457200" algn="just">
              <a:lnSpc>
                <a:spcPct val="150000"/>
              </a:lnSpc>
              <a:buClr>
                <a:srgbClr val="FF6600"/>
              </a:buClr>
              <a:buFont typeface="Wingdings" panose="05000000000000000000" pitchFamily="2" charset="2"/>
              <a:buChar char="§"/>
            </a:pPr>
            <a:r>
              <a:rPr lang="es-ES" sz="2400" dirty="0">
                <a:latin typeface="Arial" panose="020B0604020202020204" pitchFamily="34" charset="0"/>
                <a:cs typeface="Arial" panose="020B0604020202020204" pitchFamily="34" charset="0"/>
              </a:rPr>
              <a:t>Jorge recibe apoyo psicopedagógico y psicoterapia desde los 8 años tras haber recibido el diagnóstico de Altas Capacidades Intelectuales y TDAH de subtipo combinado.</a:t>
            </a:r>
          </a:p>
          <a:p>
            <a:pPr marL="457200" indent="-457200" algn="just">
              <a:lnSpc>
                <a:spcPct val="150000"/>
              </a:lnSpc>
              <a:buClr>
                <a:srgbClr val="FF6600"/>
              </a:buClr>
              <a:buFont typeface="Wingdings" panose="05000000000000000000" pitchFamily="2" charset="2"/>
              <a:buChar char="§"/>
            </a:pPr>
            <a:endParaRPr lang="es-ES" sz="2400" dirty="0">
              <a:latin typeface="Arial" panose="020B0604020202020204" pitchFamily="34" charset="0"/>
              <a:cs typeface="Arial" panose="020B0604020202020204" pitchFamily="34" charset="0"/>
            </a:endParaRPr>
          </a:p>
          <a:p>
            <a:pPr marL="457200" indent="-457200" algn="just">
              <a:lnSpc>
                <a:spcPct val="150000"/>
              </a:lnSpc>
              <a:buClr>
                <a:srgbClr val="FF6600"/>
              </a:buClr>
              <a:buFont typeface="Wingdings" panose="05000000000000000000" pitchFamily="2" charset="2"/>
              <a:buChar char="§"/>
            </a:pPr>
            <a:endParaRPr lang="es-ES" sz="2400"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457200" y="476672"/>
            <a:ext cx="8675500"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3600" b="1" spc="-1" dirty="0">
                <a:solidFill>
                  <a:srgbClr val="FF6600"/>
                </a:solidFill>
                <a:latin typeface="Arial" panose="020B0604020202020204" pitchFamily="34" charset="0"/>
                <a:cs typeface="Arial" panose="020B0604020202020204" pitchFamily="34" charset="0"/>
              </a:rPr>
              <a:t>CASO PRÁCTICO: Jorge, 10 años. </a:t>
            </a:r>
          </a:p>
        </p:txBody>
      </p:sp>
    </p:spTree>
    <p:extLst>
      <p:ext uri="{BB962C8B-B14F-4D97-AF65-F5344CB8AC3E}">
        <p14:creationId xmlns:p14="http://schemas.microsoft.com/office/powerpoint/2010/main" val="719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67544" y="692696"/>
            <a:ext cx="8228013" cy="4524375"/>
          </a:xfrm>
        </p:spPr>
        <p:txBody>
          <a:bodyPr/>
          <a:lstStyle/>
          <a:p>
            <a:pPr marL="457200" lvl="0" indent="-457200" algn="just">
              <a:lnSpc>
                <a:spcPct val="150000"/>
              </a:lnSpc>
              <a:buClr>
                <a:srgbClr val="FF6600"/>
              </a:buClr>
              <a:buFont typeface="Wingdings" panose="05000000000000000000" pitchFamily="2" charset="2"/>
              <a:buChar char="§"/>
            </a:pPr>
            <a:r>
              <a:rPr lang="es-ES" sz="2200" dirty="0">
                <a:latin typeface="Arial" panose="020B0604020202020204" pitchFamily="34" charset="0"/>
                <a:cs typeface="Arial" panose="020B0604020202020204" pitchFamily="34" charset="0"/>
              </a:rPr>
              <a:t>Jorge presenta mucha desatención y algo de hiperactividad motora, que se concretan en dificultades con la </a:t>
            </a:r>
            <a:r>
              <a:rPr lang="es-ES" sz="2200" dirty="0" err="1">
                <a:latin typeface="Arial" panose="020B0604020202020204" pitchFamily="34" charset="0"/>
                <a:cs typeface="Arial" panose="020B0604020202020204" pitchFamily="34" charset="0"/>
              </a:rPr>
              <a:t>lecto</a:t>
            </a:r>
            <a:r>
              <a:rPr lang="es-ES" sz="2200" dirty="0">
                <a:latin typeface="Arial" panose="020B0604020202020204" pitchFamily="34" charset="0"/>
                <a:cs typeface="Arial" panose="020B0604020202020204" pitchFamily="34" charset="0"/>
              </a:rPr>
              <a:t>-escritura, que se vienen trabajando con él desde los 8 años. No está medicado, ya que hasta el momento presente no ha sido necesario.</a:t>
            </a:r>
          </a:p>
          <a:p>
            <a:pPr marL="457200" lvl="0" indent="-457200" algn="just">
              <a:lnSpc>
                <a:spcPct val="150000"/>
              </a:lnSpc>
              <a:buClr>
                <a:srgbClr val="FF6600"/>
              </a:buClr>
              <a:buFont typeface="Wingdings" panose="05000000000000000000" pitchFamily="2" charset="2"/>
              <a:buChar char="§"/>
            </a:pPr>
            <a:r>
              <a:rPr lang="es-ES" sz="2200" dirty="0">
                <a:latin typeface="Arial" panose="020B0604020202020204" pitchFamily="34" charset="0"/>
                <a:cs typeface="Arial" panose="020B0604020202020204" pitchFamily="34" charset="0"/>
              </a:rPr>
              <a:t>Ha mejorado en el ritmo, pronunciación y comprensión lectora (que antes era vacilante y reduplicativa, de forma que la sílaba duplicada era un distractor para él). Sin embargo, a pesar de la mejora, su caligrafía todavía deja mucho que desear y la tutora le ha dicho a su madre que si no mejora la letra, es posible que no pase de curso.</a:t>
            </a:r>
          </a:p>
          <a:p>
            <a:pPr>
              <a:lnSpc>
                <a:spcPct val="150000"/>
              </a:lnSpc>
            </a:pPr>
            <a:endParaRPr lang="es-ES"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4134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95536" y="548680"/>
            <a:ext cx="8228013" cy="4320058"/>
          </a:xfrm>
        </p:spPr>
        <p:txBody>
          <a:bodyPr/>
          <a:lstStyle/>
          <a:p>
            <a:pPr marL="457200" indent="-457200" algn="just">
              <a:lnSpc>
                <a:spcPct val="150000"/>
              </a:lnSpc>
              <a:buClr>
                <a:srgbClr val="FF6600"/>
              </a:buClr>
              <a:buFont typeface="Wingdings" panose="05000000000000000000" pitchFamily="2" charset="2"/>
              <a:buChar char="§"/>
            </a:pPr>
            <a:r>
              <a:rPr lang="es-ES" sz="2400" dirty="0">
                <a:latin typeface="Arial" panose="020B0604020202020204" pitchFamily="34" charset="0"/>
                <a:cs typeface="Arial" panose="020B0604020202020204" pitchFamily="34" charset="0"/>
              </a:rPr>
              <a:t>Jorge está </a:t>
            </a:r>
            <a:r>
              <a:rPr lang="es-ES" sz="2400" dirty="0" err="1">
                <a:latin typeface="Arial" panose="020B0604020202020204" pitchFamily="34" charset="0"/>
                <a:cs typeface="Arial" panose="020B0604020202020204" pitchFamily="34" charset="0"/>
              </a:rPr>
              <a:t>estresadísimo</a:t>
            </a:r>
            <a:r>
              <a:rPr lang="es-ES" sz="2400" dirty="0">
                <a:latin typeface="Arial" panose="020B0604020202020204" pitchFamily="34" charset="0"/>
                <a:cs typeface="Arial" panose="020B0604020202020204" pitchFamily="34" charset="0"/>
              </a:rPr>
              <a:t> con el tema de la caligrafía, usando unas cantidades ingentes de </a:t>
            </a:r>
            <a:r>
              <a:rPr lang="es-ES" sz="2400" dirty="0" err="1">
                <a:latin typeface="Arial" panose="020B0604020202020204" pitchFamily="34" charset="0"/>
                <a:cs typeface="Arial" panose="020B0604020202020204" pitchFamily="34" charset="0"/>
              </a:rPr>
              <a:t>Tippex</a:t>
            </a:r>
            <a:r>
              <a:rPr lang="es-ES" sz="2400" dirty="0">
                <a:latin typeface="Arial" panose="020B0604020202020204" pitchFamily="34" charset="0"/>
                <a:cs typeface="Arial" panose="020B0604020202020204" pitchFamily="34" charset="0"/>
              </a:rPr>
              <a:t>  para que no se vean sus tachones y presenta un alto nivel de ansiedad. No da una con los márgenes.</a:t>
            </a:r>
          </a:p>
          <a:p>
            <a:pPr marL="457200" indent="-457200" algn="just">
              <a:lnSpc>
                <a:spcPct val="150000"/>
              </a:lnSpc>
              <a:buClr>
                <a:srgbClr val="FF6600"/>
              </a:buClr>
              <a:buFont typeface="Wingdings" panose="05000000000000000000" pitchFamily="2" charset="2"/>
              <a:buChar char="§"/>
            </a:pPr>
            <a:r>
              <a:rPr lang="es-ES" sz="2400" dirty="0">
                <a:latin typeface="Arial" panose="020B0604020202020204" pitchFamily="34" charset="0"/>
                <a:cs typeface="Arial" panose="020B0604020202020204" pitchFamily="34" charset="0"/>
              </a:rPr>
              <a:t>Verbaliza su frustración de forma constante, ya que se ha esforzado muchísimo por estudiar todos los días y practicar su </a:t>
            </a:r>
            <a:r>
              <a:rPr lang="es-ES" sz="2400" dirty="0" err="1">
                <a:latin typeface="Arial" panose="020B0604020202020204" pitchFamily="34" charset="0"/>
                <a:cs typeface="Arial" panose="020B0604020202020204" pitchFamily="34" charset="0"/>
              </a:rPr>
              <a:t>lecto</a:t>
            </a:r>
            <a:r>
              <a:rPr lang="es-ES" sz="2400" dirty="0">
                <a:latin typeface="Arial" panose="020B0604020202020204" pitchFamily="34" charset="0"/>
                <a:cs typeface="Arial" panose="020B0604020202020204" pitchFamily="34" charset="0"/>
              </a:rPr>
              <a:t>-escritura (1 vez a la semana en un gabinete especializado y dos veces por semana clases particulares), el resto de tardes estudia guiado por su abuela. </a:t>
            </a:r>
          </a:p>
          <a:p>
            <a:pPr marL="457200" indent="-457200" algn="just">
              <a:lnSpc>
                <a:spcPct val="150000"/>
              </a:lnSpc>
              <a:buClr>
                <a:srgbClr val="FF6600"/>
              </a:buClr>
              <a:buFont typeface="Wingdings" panose="05000000000000000000" pitchFamily="2" charset="2"/>
              <a:buChar char="§"/>
            </a:pPr>
            <a:endParaRPr lang="es-E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11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620688"/>
            <a:ext cx="8228013" cy="5922888"/>
          </a:xfrm>
        </p:spPr>
        <p:txBody>
          <a:bodyPr/>
          <a:lstStyle/>
          <a:p>
            <a:pPr marL="457200" lvl="0" indent="-457200" algn="just">
              <a:lnSpc>
                <a:spcPct val="150000"/>
              </a:lnSpc>
              <a:buClr>
                <a:srgbClr val="FF6600"/>
              </a:buClr>
              <a:buFont typeface="Wingdings" panose="05000000000000000000" pitchFamily="2" charset="2"/>
              <a:buChar char="§"/>
            </a:pPr>
            <a:r>
              <a:rPr lang="es-ES" sz="2400" dirty="0">
                <a:latin typeface="Arial" panose="020B0604020202020204" pitchFamily="34" charset="0"/>
                <a:cs typeface="Arial" panose="020B0604020202020204" pitchFamily="34" charset="0"/>
              </a:rPr>
              <a:t>Además, ha comenzado a observar que sus notas no se modifican, aunque él se esfuerce mucho y presente constancia en estudiar y trabajar los contenidos escolares, y a compararse con sus compañeros/as. También ha comenzado a tartamudear en situaciones de ansiedad.</a:t>
            </a:r>
          </a:p>
          <a:p>
            <a:pPr marL="457200" lvl="0" indent="-457200" algn="just">
              <a:lnSpc>
                <a:spcPct val="150000"/>
              </a:lnSpc>
              <a:buClr>
                <a:srgbClr val="FF6600"/>
              </a:buClr>
              <a:buFont typeface="Wingdings" panose="05000000000000000000" pitchFamily="2" charset="2"/>
              <a:buChar char="§"/>
            </a:pPr>
            <a:r>
              <a:rPr lang="es-ES" sz="2400" dirty="0">
                <a:latin typeface="Arial" panose="020B0604020202020204" pitchFamily="34" charset="0"/>
                <a:cs typeface="Arial" panose="020B0604020202020204" pitchFamily="34" charset="0"/>
              </a:rPr>
              <a:t>Se encuentra cognitivamente muy cansado, manifestando dolor de cabeza con frecuencia cuando termina las sesiones de trabajo psicopedagógico o psicoterapéutico. </a:t>
            </a:r>
          </a:p>
          <a:p>
            <a:endParaRPr lang="es-ES" sz="4000" dirty="0"/>
          </a:p>
        </p:txBody>
      </p:sp>
    </p:spTree>
    <p:extLst>
      <p:ext uri="{BB962C8B-B14F-4D97-AF65-F5344CB8AC3E}">
        <p14:creationId xmlns:p14="http://schemas.microsoft.com/office/powerpoint/2010/main" val="5156714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p:cNvSpPr>
            <a:spLocks noGrp="1"/>
          </p:cNvSpPr>
          <p:nvPr>
            <p:ph type="subTitle"/>
          </p:nvPr>
        </p:nvSpPr>
        <p:spPr>
          <a:xfrm>
            <a:off x="467544" y="332656"/>
            <a:ext cx="8229240" cy="6525344"/>
          </a:xfrm>
        </p:spPr>
        <p:txBody>
          <a:bodyPr anchor="t"/>
          <a:lstStyle/>
          <a:p>
            <a:pPr lvl="0" algn="ctr">
              <a:lnSpc>
                <a:spcPct val="150000"/>
              </a:lnSpc>
              <a:spcBef>
                <a:spcPct val="20000"/>
              </a:spcBef>
              <a:buClr>
                <a:srgbClr val="F07F09"/>
              </a:buClr>
            </a:pPr>
            <a:r>
              <a:rPr lang="es-ES" sz="2400" b="1" dirty="0">
                <a:solidFill>
                  <a:srgbClr val="FF6600"/>
                </a:solidFill>
                <a:latin typeface="Arial" panose="020B0604020202020204" pitchFamily="34" charset="0"/>
                <a:cs typeface="Arial" panose="020B0604020202020204" pitchFamily="34" charset="0"/>
              </a:rPr>
              <a:t>PROPUESTA DE ABORDAJE</a:t>
            </a:r>
            <a:endParaRPr lang="es-ES" dirty="0">
              <a:solidFill>
                <a:schemeClr val="accent1"/>
              </a:solidFill>
              <a:latin typeface="Arial" panose="020B0604020202020204" pitchFamily="34" charset="0"/>
              <a:cs typeface="Arial" panose="020B0604020202020204" pitchFamily="34" charset="0"/>
            </a:endParaRPr>
          </a:p>
          <a:p>
            <a:pPr marL="342900" indent="-342900" algn="just">
              <a:lnSpc>
                <a:spcPct val="150000"/>
              </a:lnSpc>
              <a:spcBef>
                <a:spcPct val="20000"/>
              </a:spcBef>
              <a:buClr>
                <a:srgbClr val="F07F09"/>
              </a:buClr>
              <a:buFont typeface="Wingdings" panose="05000000000000000000" pitchFamily="2" charset="2"/>
              <a:buChar char="ü"/>
            </a:pPr>
            <a:r>
              <a:rPr lang="es-ES" sz="2000" dirty="0">
                <a:solidFill>
                  <a:schemeClr val="tx1"/>
                </a:solidFill>
                <a:latin typeface="Arial" panose="020B0604020202020204" pitchFamily="34" charset="0"/>
                <a:cs typeface="Arial" panose="020B0604020202020204" pitchFamily="34" charset="0"/>
              </a:rPr>
              <a:t>Psicoterapia y recomendación de tratamiento farmacológico.</a:t>
            </a:r>
            <a:endParaRPr lang="es-ES" sz="2000" b="1" dirty="0">
              <a:solidFill>
                <a:srgbClr val="FF6600"/>
              </a:solidFill>
              <a:latin typeface="Arial" panose="020B0604020202020204" pitchFamily="34" charset="0"/>
              <a:cs typeface="Arial" panose="020B0604020202020204" pitchFamily="34" charset="0"/>
            </a:endParaRPr>
          </a:p>
          <a:p>
            <a:pPr marL="342900" lvl="0" indent="-342900" algn="just">
              <a:lnSpc>
                <a:spcPct val="150000"/>
              </a:lnSpc>
              <a:spcBef>
                <a:spcPct val="20000"/>
              </a:spcBef>
              <a:buClr>
                <a:srgbClr val="F07F09"/>
              </a:buClr>
              <a:buFont typeface="Wingdings" panose="05000000000000000000" pitchFamily="2" charset="2"/>
              <a:buChar char="ü"/>
            </a:pPr>
            <a:r>
              <a:rPr lang="es-ES" sz="2000" dirty="0">
                <a:solidFill>
                  <a:schemeClr val="tx1"/>
                </a:solidFill>
                <a:latin typeface="Arial" panose="020B0604020202020204" pitchFamily="34" charset="0"/>
                <a:cs typeface="Arial" panose="020B0604020202020204" pitchFamily="34" charset="0"/>
              </a:rPr>
              <a:t>Mantenimiento de las medidas de atención a la diversidad como refuerzos en materias instrumentales, refuerzo en lectoescritura y comprensión lectora. </a:t>
            </a:r>
          </a:p>
          <a:p>
            <a:pPr marL="342900" lvl="0" indent="-342900" algn="just">
              <a:lnSpc>
                <a:spcPct val="150000"/>
              </a:lnSpc>
              <a:spcBef>
                <a:spcPct val="20000"/>
              </a:spcBef>
              <a:buClr>
                <a:srgbClr val="F07F09"/>
              </a:buClr>
              <a:buFont typeface="Wingdings" panose="05000000000000000000" pitchFamily="2" charset="2"/>
              <a:buChar char="ü"/>
            </a:pPr>
            <a:r>
              <a:rPr lang="es-ES" sz="2000" dirty="0">
                <a:solidFill>
                  <a:schemeClr val="tx1"/>
                </a:solidFill>
                <a:latin typeface="Arial" panose="020B0604020202020204" pitchFamily="34" charset="0"/>
                <a:cs typeface="Arial" panose="020B0604020202020204" pitchFamily="34" charset="0"/>
              </a:rPr>
              <a:t>Aplicación de criterios de evaluación adaptados a la NEAE: libretas, exámenes, entregas de trabajos, desarrollo de actividades…</a:t>
            </a:r>
            <a:endParaRPr lang="es-ES" sz="2000" b="1" dirty="0">
              <a:solidFill>
                <a:srgbClr val="FF6600"/>
              </a:solidFill>
              <a:latin typeface="Arial" panose="020B0604020202020204" pitchFamily="34" charset="0"/>
              <a:cs typeface="Arial" panose="020B0604020202020204" pitchFamily="34" charset="0"/>
            </a:endParaRPr>
          </a:p>
          <a:p>
            <a:pPr marL="342900" lvl="0" indent="-342900" algn="just">
              <a:lnSpc>
                <a:spcPct val="150000"/>
              </a:lnSpc>
              <a:spcBef>
                <a:spcPct val="20000"/>
              </a:spcBef>
              <a:buClr>
                <a:srgbClr val="F07F09"/>
              </a:buClr>
              <a:buFont typeface="Wingdings" panose="05000000000000000000" pitchFamily="2" charset="2"/>
              <a:buChar char="ü"/>
            </a:pPr>
            <a:r>
              <a:rPr lang="es-ES" sz="2000" dirty="0">
                <a:solidFill>
                  <a:schemeClr val="tx1"/>
                </a:solidFill>
                <a:latin typeface="Arial" panose="020B0604020202020204" pitchFamily="34" charset="0"/>
                <a:cs typeface="Arial" panose="020B0604020202020204" pitchFamily="34" charset="0"/>
              </a:rPr>
              <a:t>Corrección de la disartria que ha presentado en los últimos meses, empeorando ante situaciones de estrés</a:t>
            </a:r>
            <a:r>
              <a:rPr lang="es-ES" sz="2000" dirty="0">
                <a:solidFill>
                  <a:schemeClr val="tx1">
                    <a:lumMod val="75000"/>
                    <a:lumOff val="25000"/>
                  </a:schemeClr>
                </a:solidFill>
                <a:latin typeface="Arial" panose="020B0604020202020204" pitchFamily="34" charset="0"/>
                <a:cs typeface="Arial" panose="020B0604020202020204" pitchFamily="34" charset="0"/>
              </a:rPr>
              <a:t>.</a:t>
            </a:r>
            <a:endParaRPr lang="es-ES" sz="2000" dirty="0">
              <a:solidFill>
                <a:schemeClr val="tx1"/>
              </a:solidFill>
              <a:latin typeface="Arial" panose="020B0604020202020204" pitchFamily="34" charset="0"/>
              <a:cs typeface="Arial" panose="020B0604020202020204" pitchFamily="34" charset="0"/>
            </a:endParaRPr>
          </a:p>
          <a:p>
            <a:pPr marL="342900" indent="-342900" algn="just">
              <a:lnSpc>
                <a:spcPct val="150000"/>
              </a:lnSpc>
              <a:buClr>
                <a:srgbClr val="F07F09"/>
              </a:buClr>
              <a:buFont typeface="Wingdings" panose="05000000000000000000" pitchFamily="2" charset="2"/>
              <a:buChar char="ü"/>
            </a:pPr>
            <a:r>
              <a:rPr lang="es-ES" sz="2000" dirty="0">
                <a:solidFill>
                  <a:schemeClr val="tx1"/>
                </a:solidFill>
                <a:latin typeface="Arial" panose="020B0604020202020204" pitchFamily="34" charset="0"/>
                <a:cs typeface="Arial" panose="020B0604020202020204" pitchFamily="34" charset="0"/>
              </a:rPr>
              <a:t>Trabajo en autoestima, autoconcepto, sintomatología ansiosa e integración en el aula</a:t>
            </a:r>
            <a:r>
              <a:rPr lang="es-ES" sz="2000" dirty="0">
                <a:solidFill>
                  <a:schemeClr val="tx1">
                    <a:lumMod val="75000"/>
                    <a:lumOff val="25000"/>
                  </a:schemeClr>
                </a:solidFill>
                <a:latin typeface="Arial" panose="020B0604020202020204" pitchFamily="34" charset="0"/>
                <a:cs typeface="Arial" panose="020B0604020202020204" pitchFamily="34" charset="0"/>
              </a:rPr>
              <a:t>.</a:t>
            </a:r>
            <a:endParaRPr lang="es-ES" sz="2000" dirty="0">
              <a:solidFill>
                <a:schemeClr val="tx1"/>
              </a:solidFill>
              <a:latin typeface="Arial" panose="020B0604020202020204" pitchFamily="34" charset="0"/>
              <a:cs typeface="Arial" panose="020B0604020202020204" pitchFamily="34" charset="0"/>
            </a:endParaRPr>
          </a:p>
          <a:p>
            <a:pPr marL="342900" indent="-342900" algn="just">
              <a:lnSpc>
                <a:spcPct val="150000"/>
              </a:lnSpc>
              <a:buClr>
                <a:srgbClr val="F07F09"/>
              </a:buClr>
              <a:buFont typeface="Wingdings" panose="05000000000000000000" pitchFamily="2" charset="2"/>
              <a:buChar char="ü"/>
            </a:pPr>
            <a:r>
              <a:rPr lang="es-ES" sz="2000" dirty="0">
                <a:solidFill>
                  <a:schemeClr val="tx1"/>
                </a:solidFill>
                <a:latin typeface="Arial" panose="020B0604020202020204" pitchFamily="34" charset="0"/>
                <a:cs typeface="Arial" panose="020B0604020202020204" pitchFamily="34" charset="0"/>
              </a:rPr>
              <a:t>Programa de reforzamiento</a:t>
            </a:r>
            <a:r>
              <a:rPr lang="es-ES" sz="2000" dirty="0">
                <a:solidFill>
                  <a:schemeClr val="tx1">
                    <a:lumMod val="75000"/>
                    <a:lumOff val="25000"/>
                  </a:schemeClr>
                </a:solidFill>
                <a:latin typeface="Arial" panose="020B0604020202020204" pitchFamily="34" charset="0"/>
                <a:cs typeface="Arial" panose="020B0604020202020204" pitchFamily="34" charset="0"/>
              </a:rPr>
              <a:t>: </a:t>
            </a:r>
            <a:r>
              <a:rPr lang="es-ES" sz="2000" dirty="0">
                <a:solidFill>
                  <a:schemeClr val="tx1"/>
                </a:solidFill>
                <a:latin typeface="Arial" panose="020B0604020202020204" pitchFamily="34" charset="0"/>
                <a:cs typeface="Arial" panose="020B0604020202020204" pitchFamily="34" charset="0"/>
              </a:rPr>
              <a:t>premiar el esfuerzo y sus talentos</a:t>
            </a:r>
            <a:r>
              <a:rPr lang="es-ES" sz="2000" dirty="0">
                <a:solidFill>
                  <a:schemeClr val="tx1">
                    <a:lumMod val="75000"/>
                    <a:lumOff val="25000"/>
                  </a:schemeClr>
                </a:solidFill>
                <a:latin typeface="Arial" panose="020B0604020202020204" pitchFamily="34" charset="0"/>
                <a:cs typeface="Arial" panose="020B0604020202020204" pitchFamily="34" charset="0"/>
              </a:rPr>
              <a:t>.</a:t>
            </a:r>
          </a:p>
          <a:p>
            <a:pPr marL="342900" indent="-342900" algn="just">
              <a:lnSpc>
                <a:spcPct val="150000"/>
              </a:lnSpc>
              <a:buClr>
                <a:srgbClr val="F07F09"/>
              </a:buClr>
              <a:buFont typeface="Wingdings" panose="05000000000000000000" pitchFamily="2" charset="2"/>
              <a:buChar char="ü"/>
            </a:pPr>
            <a:endParaRPr lang="es-ES" sz="24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37863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556792"/>
            <a:ext cx="7931224" cy="4248472"/>
          </a:xfrm>
          <a:ln>
            <a:solidFill>
              <a:srgbClr val="F07F09"/>
            </a:solidFill>
          </a:ln>
        </p:spPr>
        <p:txBody>
          <a:bodyPr/>
          <a:lstStyle/>
          <a:p>
            <a:pPr marL="457200" indent="-457200">
              <a:lnSpc>
                <a:spcPct val="150000"/>
              </a:lnSpc>
              <a:buClr>
                <a:srgbClr val="FF6600"/>
              </a:buClr>
              <a:buFont typeface="Wingdings" panose="05000000000000000000" pitchFamily="2" charset="2"/>
              <a:buChar char="§"/>
            </a:pPr>
            <a:r>
              <a:rPr lang="es-ES" sz="1800" dirty="0" err="1">
                <a:latin typeface="Arial" panose="020B0604020202020204" pitchFamily="34" charset="0"/>
                <a:cs typeface="Arial" panose="020B0604020202020204" pitchFamily="34" charset="0"/>
              </a:rPr>
              <a:t>Maeyer</a:t>
            </a:r>
            <a:r>
              <a:rPr lang="es-ES" sz="1800" dirty="0">
                <a:latin typeface="Arial" panose="020B0604020202020204" pitchFamily="34" charset="0"/>
                <a:cs typeface="Arial" panose="020B0604020202020204" pitchFamily="34" charset="0"/>
              </a:rPr>
              <a:t>, G. (2005). </a:t>
            </a:r>
            <a:r>
              <a:rPr lang="es-ES" sz="1800" dirty="0" err="1">
                <a:latin typeface="Arial" panose="020B0604020202020204" pitchFamily="34" charset="0"/>
                <a:cs typeface="Arial" panose="020B0604020202020204" pitchFamily="34" charset="0"/>
              </a:rPr>
              <a:t>Juul</a:t>
            </a:r>
            <a:r>
              <a:rPr lang="es-ES" sz="1800" dirty="0">
                <a:latin typeface="Arial" panose="020B0604020202020204" pitchFamily="34" charset="0"/>
                <a:cs typeface="Arial" panose="020B0604020202020204" pitchFamily="34" charset="0"/>
              </a:rPr>
              <a:t>. Ed.: </a:t>
            </a:r>
            <a:r>
              <a:rPr lang="es-ES" sz="1800" dirty="0" err="1">
                <a:latin typeface="Arial" panose="020B0604020202020204" pitchFamily="34" charset="0"/>
                <a:cs typeface="Arial" panose="020B0604020202020204" pitchFamily="34" charset="0"/>
              </a:rPr>
              <a:t>lóguez</a:t>
            </a:r>
            <a:r>
              <a:rPr lang="es-ES" sz="1800" dirty="0">
                <a:latin typeface="Arial" panose="020B0604020202020204" pitchFamily="34" charset="0"/>
                <a:cs typeface="Arial" panose="020B0604020202020204" pitchFamily="34" charset="0"/>
              </a:rPr>
              <a:t>.</a:t>
            </a:r>
          </a:p>
          <a:p>
            <a:pPr marL="457200" indent="-457200">
              <a:lnSpc>
                <a:spcPct val="150000"/>
              </a:lnSpc>
              <a:buClr>
                <a:srgbClr val="FF6600"/>
              </a:buClr>
              <a:buFont typeface="Wingdings" panose="05000000000000000000" pitchFamily="2" charset="2"/>
              <a:buChar char="§"/>
            </a:pPr>
            <a:r>
              <a:rPr lang="pt-BR" sz="1800" dirty="0" err="1">
                <a:latin typeface="Arial" panose="020B0604020202020204" pitchFamily="34" charset="0"/>
                <a:cs typeface="Arial" panose="020B0604020202020204" pitchFamily="34" charset="0"/>
              </a:rPr>
              <a:t>Furman</a:t>
            </a:r>
            <a:r>
              <a:rPr lang="pt-BR" sz="1800" dirty="0">
                <a:latin typeface="Arial" panose="020B0604020202020204" pitchFamily="34" charset="0"/>
                <a:cs typeface="Arial" panose="020B0604020202020204" pitchFamily="34" charset="0"/>
              </a:rPr>
              <a:t>, M. 2015. Preguntas para pensar, </a:t>
            </a:r>
            <a:r>
              <a:rPr lang="pt-BR" sz="1800" dirty="0" err="1">
                <a:latin typeface="Arial" panose="020B0604020202020204" pitchFamily="34" charset="0"/>
                <a:cs typeface="Arial" panose="020B0604020202020204" pitchFamily="34" charset="0"/>
              </a:rPr>
              <a:t>TEDxRiodelaPlataED</a:t>
            </a:r>
            <a:r>
              <a:rPr lang="pt-BR" sz="1800" dirty="0">
                <a:latin typeface="Arial" panose="020B0604020202020204" pitchFamily="34" charset="0"/>
                <a:cs typeface="Arial" panose="020B0604020202020204" pitchFamily="34" charset="0"/>
              </a:rPr>
              <a:t>. </a:t>
            </a:r>
          </a:p>
          <a:p>
            <a:pPr marL="0" indent="0" algn="ctr">
              <a:lnSpc>
                <a:spcPct val="150000"/>
              </a:lnSpc>
              <a:buClr>
                <a:srgbClr val="FF6600"/>
              </a:buClr>
            </a:pPr>
            <a:r>
              <a:rPr lang="pt-BR" sz="1800" u="sng" dirty="0">
                <a:latin typeface="Arial" panose="020B0604020202020204" pitchFamily="34" charset="0"/>
                <a:cs typeface="Arial" panose="020B0604020202020204" pitchFamily="34" charset="0"/>
              </a:rPr>
              <a:t>https://www.youtube.com/watch?v=LFB9WJeBCdA</a:t>
            </a:r>
          </a:p>
          <a:p>
            <a:pPr marL="457200" indent="-457200">
              <a:lnSpc>
                <a:spcPct val="150000"/>
              </a:lnSpc>
              <a:buClr>
                <a:srgbClr val="FF6600"/>
              </a:buClr>
              <a:buFont typeface="Wingdings" panose="05000000000000000000" pitchFamily="2" charset="2"/>
              <a:buChar char="§"/>
            </a:pPr>
            <a:r>
              <a:rPr lang="pt-BR" sz="1800" dirty="0" err="1">
                <a:latin typeface="Arial" panose="020B0604020202020204" pitchFamily="34" charset="0"/>
                <a:cs typeface="Arial" panose="020B0604020202020204" pitchFamily="34" charset="0"/>
              </a:rPr>
              <a:t>Pierson</a:t>
            </a:r>
            <a:r>
              <a:rPr lang="pt-BR" sz="1800" dirty="0">
                <a:latin typeface="Arial" panose="020B0604020202020204" pitchFamily="34" charset="0"/>
                <a:cs typeface="Arial" panose="020B0604020202020204" pitchFamily="34" charset="0"/>
              </a:rPr>
              <a:t>, R. Todo </a:t>
            </a:r>
            <a:r>
              <a:rPr lang="pt-BR" sz="1800" dirty="0" err="1">
                <a:latin typeface="Arial" panose="020B0604020202020204" pitchFamily="34" charset="0"/>
                <a:cs typeface="Arial" panose="020B0604020202020204" pitchFamily="34" charset="0"/>
              </a:rPr>
              <a:t>niño</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necesita</a:t>
            </a:r>
            <a:r>
              <a:rPr lang="pt-BR" sz="1800" dirty="0">
                <a:latin typeface="Arial" panose="020B0604020202020204" pitchFamily="34" charset="0"/>
                <a:cs typeface="Arial" panose="020B0604020202020204" pitchFamily="34" charset="0"/>
              </a:rPr>
              <a:t> um </a:t>
            </a:r>
            <a:r>
              <a:rPr lang="pt-BR" sz="1800" dirty="0" err="1">
                <a:latin typeface="Arial" panose="020B0604020202020204" pitchFamily="34" charset="0"/>
                <a:cs typeface="Arial" panose="020B0604020202020204" pitchFamily="34" charset="0"/>
              </a:rPr>
              <a:t>campeón</a:t>
            </a:r>
            <a:r>
              <a:rPr lang="pt-BR" sz="1800" dirty="0">
                <a:latin typeface="Arial" panose="020B0604020202020204" pitchFamily="34" charset="0"/>
                <a:cs typeface="Arial" panose="020B0604020202020204" pitchFamily="34" charset="0"/>
              </a:rPr>
              <a:t>, TED </a:t>
            </a:r>
            <a:r>
              <a:rPr lang="pt-BR" sz="1800" dirty="0" err="1">
                <a:latin typeface="Arial" panose="020B0604020202020204" pitchFamily="34" charset="0"/>
                <a:cs typeface="Arial" panose="020B0604020202020204" pitchFamily="34" charset="0"/>
              </a:rPr>
              <a:t>Talks</a:t>
            </a:r>
            <a:r>
              <a:rPr lang="pt-BR" sz="1800" dirty="0">
                <a:latin typeface="Arial" panose="020B0604020202020204" pitchFamily="34" charset="0"/>
                <a:cs typeface="Arial" panose="020B0604020202020204" pitchFamily="34" charset="0"/>
              </a:rPr>
              <a:t> </a:t>
            </a:r>
            <a:r>
              <a:rPr lang="pt-BR" sz="1800" dirty="0" err="1">
                <a:latin typeface="Arial" panose="020B0604020202020204" pitchFamily="34" charset="0"/>
                <a:cs typeface="Arial" panose="020B0604020202020204" pitchFamily="34" charset="0"/>
              </a:rPr>
              <a:t>Education</a:t>
            </a:r>
            <a:r>
              <a:rPr lang="pt-BR" sz="1800" dirty="0">
                <a:latin typeface="Arial" panose="020B0604020202020204" pitchFamily="34" charset="0"/>
                <a:cs typeface="Arial" panose="020B0604020202020204" pitchFamily="34" charset="0"/>
              </a:rPr>
              <a:t>.</a:t>
            </a:r>
          </a:p>
          <a:p>
            <a:pPr marL="0" indent="0" algn="ctr">
              <a:lnSpc>
                <a:spcPct val="150000"/>
              </a:lnSpc>
              <a:buClr>
                <a:srgbClr val="FF6600"/>
              </a:buClr>
            </a:pPr>
            <a:r>
              <a:rPr lang="pt-BR" sz="1800" u="sng" dirty="0">
                <a:latin typeface="Arial" panose="020B0604020202020204" pitchFamily="34" charset="0"/>
                <a:cs typeface="Arial" panose="020B0604020202020204" pitchFamily="34" charset="0"/>
              </a:rPr>
              <a:t>https://www.ted.com/talks/rita_pierson_every_kid_needs_a_champion?language=es</a:t>
            </a:r>
          </a:p>
          <a:p>
            <a:pPr marL="457200" indent="-457200">
              <a:lnSpc>
                <a:spcPct val="150000"/>
              </a:lnSpc>
              <a:buClr>
                <a:srgbClr val="FF6600"/>
              </a:buClr>
              <a:buFont typeface="Wingdings" panose="05000000000000000000" pitchFamily="2" charset="2"/>
              <a:buChar char="§"/>
            </a:pPr>
            <a:r>
              <a:rPr lang="pt-BR" sz="1800" dirty="0" err="1">
                <a:latin typeface="Arial" panose="020B0604020202020204" pitchFamily="34" charset="0"/>
                <a:cs typeface="Arial" panose="020B0604020202020204" pitchFamily="34" charset="0"/>
              </a:rPr>
              <a:t>Romera</a:t>
            </a:r>
            <a:r>
              <a:rPr lang="pt-BR" sz="1800" dirty="0">
                <a:latin typeface="Arial" panose="020B0604020202020204" pitchFamily="34" charset="0"/>
                <a:cs typeface="Arial" panose="020B0604020202020204" pitchFamily="34" charset="0"/>
              </a:rPr>
              <a:t>, M. (2019). </a:t>
            </a:r>
            <a:r>
              <a:rPr lang="pt-BR" sz="1800" i="1" dirty="0">
                <a:latin typeface="Arial" panose="020B0604020202020204" pitchFamily="34" charset="0"/>
                <a:cs typeface="Arial" panose="020B0604020202020204" pitchFamily="34" charset="0"/>
              </a:rPr>
              <a:t>La </a:t>
            </a:r>
            <a:r>
              <a:rPr lang="pt-BR" sz="1800" i="1" dirty="0" err="1">
                <a:latin typeface="Arial" panose="020B0604020202020204" pitchFamily="34" charset="0"/>
                <a:cs typeface="Arial" panose="020B0604020202020204" pitchFamily="34" charset="0"/>
              </a:rPr>
              <a:t>escuela</a:t>
            </a:r>
            <a:r>
              <a:rPr lang="pt-BR" sz="1800" i="1" dirty="0">
                <a:latin typeface="Arial" panose="020B0604020202020204" pitchFamily="34" charset="0"/>
                <a:cs typeface="Arial" panose="020B0604020202020204" pitchFamily="34" charset="0"/>
              </a:rPr>
              <a:t> que </a:t>
            </a:r>
            <a:r>
              <a:rPr lang="pt-BR" sz="1800" i="1" dirty="0" err="1">
                <a:latin typeface="Arial" panose="020B0604020202020204" pitchFamily="34" charset="0"/>
                <a:cs typeface="Arial" panose="020B0604020202020204" pitchFamily="34" charset="0"/>
              </a:rPr>
              <a:t>quiero</a:t>
            </a:r>
            <a:r>
              <a:rPr lang="pt-BR" sz="1800" i="1" dirty="0">
                <a:latin typeface="Arial" panose="020B0604020202020204" pitchFamily="34" charset="0"/>
                <a:cs typeface="Arial" panose="020B0604020202020204" pitchFamily="34" charset="0"/>
              </a:rPr>
              <a:t>. </a:t>
            </a:r>
            <a:r>
              <a:rPr lang="pt-BR" sz="1800" i="1" dirty="0" err="1">
                <a:latin typeface="Arial" panose="020B0604020202020204" pitchFamily="34" charset="0"/>
                <a:cs typeface="Arial" panose="020B0604020202020204" pitchFamily="34" charset="0"/>
              </a:rPr>
              <a:t>En</a:t>
            </a:r>
            <a:r>
              <a:rPr lang="pt-BR" sz="1800" i="1" dirty="0">
                <a:latin typeface="Arial" panose="020B0604020202020204" pitchFamily="34" charset="0"/>
                <a:cs typeface="Arial" panose="020B0604020202020204" pitchFamily="34" charset="0"/>
              </a:rPr>
              <a:t> busca </a:t>
            </a:r>
            <a:r>
              <a:rPr lang="pt-BR" sz="1800" i="1" dirty="0" err="1">
                <a:latin typeface="Arial" panose="020B0604020202020204" pitchFamily="34" charset="0"/>
                <a:cs typeface="Arial" panose="020B0604020202020204" pitchFamily="34" charset="0"/>
              </a:rPr>
              <a:t>del</a:t>
            </a:r>
            <a:r>
              <a:rPr lang="pt-BR" sz="1800" i="1" dirty="0">
                <a:latin typeface="Arial" panose="020B0604020202020204" pitchFamily="34" charset="0"/>
                <a:cs typeface="Arial" panose="020B0604020202020204" pitchFamily="34" charset="0"/>
              </a:rPr>
              <a:t> sentido </a:t>
            </a:r>
            <a:r>
              <a:rPr lang="pt-BR" sz="1800" i="1" dirty="0" err="1">
                <a:latin typeface="Arial" panose="020B0604020202020204" pitchFamily="34" charset="0"/>
                <a:cs typeface="Arial" panose="020B0604020202020204" pitchFamily="34" charset="0"/>
              </a:rPr>
              <a:t>común</a:t>
            </a:r>
            <a:r>
              <a:rPr lang="pt-BR" sz="1800" i="1" dirty="0">
                <a:latin typeface="Arial" panose="020B0604020202020204" pitchFamily="34" charset="0"/>
                <a:cs typeface="Arial" panose="020B0604020202020204" pitchFamily="34" charset="0"/>
              </a:rPr>
              <a:t>: </a:t>
            </a:r>
            <a:r>
              <a:rPr lang="pt-BR" sz="1800" i="1" dirty="0" err="1">
                <a:latin typeface="Arial" panose="020B0604020202020204" pitchFamily="34" charset="0"/>
                <a:cs typeface="Arial" panose="020B0604020202020204" pitchFamily="34" charset="0"/>
              </a:rPr>
              <a:t>pedagogía</a:t>
            </a:r>
            <a:r>
              <a:rPr lang="pt-BR" sz="1800" i="1" dirty="0">
                <a:latin typeface="Arial" panose="020B0604020202020204" pitchFamily="34" charset="0"/>
                <a:cs typeface="Arial" panose="020B0604020202020204" pitchFamily="34" charset="0"/>
              </a:rPr>
              <a:t> de altura contada desde </a:t>
            </a:r>
            <a:r>
              <a:rPr lang="pt-BR" sz="1800" i="1" dirty="0" err="1">
                <a:latin typeface="Arial" panose="020B0604020202020204" pitchFamily="34" charset="0"/>
                <a:cs typeface="Arial" panose="020B0604020202020204" pitchFamily="34" charset="0"/>
              </a:rPr>
              <a:t>el</a:t>
            </a:r>
            <a:r>
              <a:rPr lang="pt-BR" sz="1800" i="1" dirty="0">
                <a:latin typeface="Arial" panose="020B0604020202020204" pitchFamily="34" charset="0"/>
                <a:cs typeface="Arial" panose="020B0604020202020204" pitchFamily="34" charset="0"/>
              </a:rPr>
              <a:t> </a:t>
            </a:r>
            <a:r>
              <a:rPr lang="pt-BR" sz="1800" i="1" dirty="0" err="1">
                <a:latin typeface="Arial" panose="020B0604020202020204" pitchFamily="34" charset="0"/>
                <a:cs typeface="Arial" panose="020B0604020202020204" pitchFamily="34" charset="0"/>
              </a:rPr>
              <a:t>suelo</a:t>
            </a:r>
            <a:r>
              <a:rPr lang="pt-BR" sz="1800" dirty="0">
                <a:latin typeface="Arial" panose="020B0604020202020204" pitchFamily="34" charset="0"/>
                <a:cs typeface="Arial" panose="020B0604020202020204" pitchFamily="34" charset="0"/>
              </a:rPr>
              <a:t>.  Ed.: destino.</a:t>
            </a:r>
          </a:p>
          <a:p>
            <a:pPr marL="457200" indent="-457200">
              <a:lnSpc>
                <a:spcPct val="150000"/>
              </a:lnSpc>
              <a:buClr>
                <a:srgbClr val="FF6600"/>
              </a:buClr>
              <a:buFont typeface="Wingdings" panose="05000000000000000000" pitchFamily="2" charset="2"/>
              <a:buChar char="§"/>
            </a:pPr>
            <a:endParaRPr lang="es-ES" sz="1800" dirty="0">
              <a:latin typeface="Arial" panose="020B0604020202020204" pitchFamily="34" charset="0"/>
              <a:cs typeface="Arial" panose="020B0604020202020204" pitchFamily="34" charset="0"/>
            </a:endParaRPr>
          </a:p>
          <a:p>
            <a:pPr marL="457200" indent="-457200">
              <a:lnSpc>
                <a:spcPct val="150000"/>
              </a:lnSpc>
              <a:buClr>
                <a:srgbClr val="FF6600"/>
              </a:buClr>
              <a:buFont typeface="Wingdings" panose="05000000000000000000" pitchFamily="2" charset="2"/>
              <a:buChar char="§"/>
            </a:pPr>
            <a:endParaRPr lang="es-ES" sz="1800" dirty="0">
              <a:latin typeface="Arial" panose="020B0604020202020204" pitchFamily="34" charset="0"/>
              <a:cs typeface="Arial" panose="020B0604020202020204" pitchFamily="34" charset="0"/>
            </a:endParaRPr>
          </a:p>
          <a:p>
            <a:pPr marL="457200" indent="-457200">
              <a:lnSpc>
                <a:spcPct val="150000"/>
              </a:lnSpc>
              <a:buClr>
                <a:srgbClr val="FF6600"/>
              </a:buClr>
              <a:buFont typeface="Wingdings" panose="05000000000000000000" pitchFamily="2" charset="2"/>
              <a:buChar char="§"/>
            </a:pPr>
            <a:endParaRPr lang="es-ES" sz="1800" dirty="0">
              <a:latin typeface="Arial" panose="020B0604020202020204" pitchFamily="34" charset="0"/>
              <a:cs typeface="Arial" panose="020B0604020202020204" pitchFamily="34" charset="0"/>
            </a:endParaRPr>
          </a:p>
          <a:p>
            <a:pPr marL="457200" indent="-457200">
              <a:lnSpc>
                <a:spcPct val="150000"/>
              </a:lnSpc>
              <a:buClr>
                <a:srgbClr val="FF6600"/>
              </a:buClr>
              <a:buFont typeface="Wingdings" panose="05000000000000000000" pitchFamily="2" charset="2"/>
              <a:buChar char="§"/>
            </a:pPr>
            <a:endParaRPr lang="es-ES" sz="1800"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457200" y="548680"/>
            <a:ext cx="8675500"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2800" b="1" spc="-1" dirty="0">
                <a:solidFill>
                  <a:srgbClr val="FF6600"/>
                </a:solidFill>
                <a:latin typeface="Arial" panose="020B0604020202020204" pitchFamily="34" charset="0"/>
                <a:cs typeface="Arial" panose="020B0604020202020204" pitchFamily="34" charset="0"/>
              </a:rPr>
              <a:t>RECURSOS Y MATERIAL COMPLEMENTARIO</a:t>
            </a:r>
          </a:p>
        </p:txBody>
      </p:sp>
    </p:spTree>
    <p:extLst>
      <p:ext uri="{BB962C8B-B14F-4D97-AF65-F5344CB8AC3E}">
        <p14:creationId xmlns:p14="http://schemas.microsoft.com/office/powerpoint/2010/main" val="14591844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3064537119"/>
              </p:ext>
            </p:extLst>
          </p:nvPr>
        </p:nvGraphicFramePr>
        <p:xfrm>
          <a:off x="457200" y="1700808"/>
          <a:ext cx="8228013"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457200" y="627458"/>
            <a:ext cx="8675500"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3600" b="1" spc="-1" dirty="0">
                <a:solidFill>
                  <a:srgbClr val="FF6600"/>
                </a:solidFill>
                <a:latin typeface="Arial" panose="020B0604020202020204" pitchFamily="34" charset="0"/>
                <a:cs typeface="Arial" panose="020B0604020202020204" pitchFamily="34" charset="0"/>
              </a:rPr>
              <a:t>CONCLUSIONES</a:t>
            </a:r>
          </a:p>
        </p:txBody>
      </p:sp>
    </p:spTree>
    <p:extLst>
      <p:ext uri="{BB962C8B-B14F-4D97-AF65-F5344CB8AC3E}">
        <p14:creationId xmlns:p14="http://schemas.microsoft.com/office/powerpoint/2010/main" val="3750943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7810CEE9-8466-4B54-ACE5-357234947F9C}"/>
              </a:ext>
            </a:extLst>
          </p:cNvPr>
          <p:cNvSpPr>
            <a:spLocks noGrp="1" noChangeArrowheads="1"/>
          </p:cNvSpPr>
          <p:nvPr>
            <p:ph type="title" idx="4294967295"/>
          </p:nvPr>
        </p:nvSpPr>
        <p:spPr>
          <a:xfrm>
            <a:off x="457200" y="274638"/>
            <a:ext cx="8223250" cy="1136650"/>
          </a:xfrm>
        </p:spPr>
        <p:txBody>
          <a:bodyPr anchor="ct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s-ES" sz="3600" b="1" dirty="0">
                <a:solidFill>
                  <a:srgbClr val="FF6600"/>
                </a:solidFill>
              </a:rPr>
              <a:t>¿QUÉ ES LA MOTIVACIÓN?</a:t>
            </a:r>
          </a:p>
        </p:txBody>
      </p:sp>
      <p:sp>
        <p:nvSpPr>
          <p:cNvPr id="6" name="Text Box 2">
            <a:extLst>
              <a:ext uri="{FF2B5EF4-FFF2-40B4-BE49-F238E27FC236}">
                <a16:creationId xmlns:a16="http://schemas.microsoft.com/office/drawing/2014/main" id="{E4B6A35E-F8D9-43AB-80A0-C9D9F27EC920}"/>
              </a:ext>
            </a:extLst>
          </p:cNvPr>
          <p:cNvSpPr txBox="1">
            <a:spLocks noChangeArrowheads="1"/>
          </p:cNvSpPr>
          <p:nvPr/>
        </p:nvSpPr>
        <p:spPr bwMode="auto">
          <a:xfrm>
            <a:off x="755576" y="2276872"/>
            <a:ext cx="5046021" cy="2017713"/>
          </a:xfrm>
          <a:prstGeom prst="rect">
            <a:avLst/>
          </a:prstGeom>
          <a:noFill/>
          <a:ln>
            <a:noFill/>
          </a:ln>
          <a:effec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indent="22225" algn="just" eaLnBrk="1">
              <a:spcBef>
                <a:spcPts val="800"/>
              </a:spcBef>
              <a:buClr>
                <a:srgbClr val="000000"/>
              </a:buClr>
              <a:buSzPct val="100000"/>
              <a:buFont typeface="Times New Roman" panose="02020603050405020304" pitchFamily="18" charset="0"/>
              <a:buNone/>
              <a:defRPr/>
            </a:pPr>
            <a:r>
              <a:rPr lang="en-GB" altLang="es-ES" sz="2800" dirty="0">
                <a:cs typeface="Arial" panose="020B0604020202020204" pitchFamily="34" charset="0"/>
              </a:rPr>
              <a:t>La </a:t>
            </a:r>
            <a:r>
              <a:rPr lang="en-GB" altLang="es-ES" sz="2800" b="1" dirty="0" err="1">
                <a:solidFill>
                  <a:srgbClr val="FF6600"/>
                </a:solidFill>
                <a:cs typeface="Arial" panose="020B0604020202020204" pitchFamily="34" charset="0"/>
              </a:rPr>
              <a:t>motivación</a:t>
            </a:r>
            <a:r>
              <a:rPr lang="en-GB" altLang="es-ES" sz="2800" dirty="0">
                <a:cs typeface="Arial" panose="020B0604020202020204" pitchFamily="34" charset="0"/>
              </a:rPr>
              <a:t> es por </a:t>
            </a:r>
            <a:r>
              <a:rPr lang="en-GB" altLang="es-ES" sz="2800" dirty="0" err="1">
                <a:cs typeface="Arial" panose="020B0604020202020204" pitchFamily="34" charset="0"/>
              </a:rPr>
              <a:t>sí</a:t>
            </a:r>
            <a:r>
              <a:rPr lang="en-GB" altLang="es-ES" sz="2800" dirty="0">
                <a:cs typeface="Arial" panose="020B0604020202020204" pitchFamily="34" charset="0"/>
              </a:rPr>
              <a:t> sola un </a:t>
            </a:r>
            <a:r>
              <a:rPr lang="en-GB" altLang="es-ES" sz="2800" dirty="0" err="1">
                <a:cs typeface="Arial" panose="020B0604020202020204" pitchFamily="34" charset="0"/>
              </a:rPr>
              <a:t>sentimiento</a:t>
            </a:r>
            <a:r>
              <a:rPr lang="en-GB" altLang="es-ES" sz="2800" dirty="0">
                <a:cs typeface="Arial" panose="020B0604020202020204" pitchFamily="34" charset="0"/>
              </a:rPr>
              <a:t> que </a:t>
            </a:r>
            <a:r>
              <a:rPr lang="en-GB" altLang="es-ES" sz="2800" dirty="0" err="1">
                <a:cs typeface="Arial" panose="020B0604020202020204" pitchFamily="34" charset="0"/>
              </a:rPr>
              <a:t>nos</a:t>
            </a:r>
            <a:r>
              <a:rPr lang="en-GB" altLang="es-ES" sz="2800" dirty="0">
                <a:cs typeface="Arial" panose="020B0604020202020204" pitchFamily="34" charset="0"/>
              </a:rPr>
              <a:t> </a:t>
            </a:r>
            <a:r>
              <a:rPr lang="en-GB" altLang="es-ES" sz="2800" dirty="0" err="1">
                <a:cs typeface="Arial" panose="020B0604020202020204" pitchFamily="34" charset="0"/>
              </a:rPr>
              <a:t>impulsa</a:t>
            </a:r>
            <a:r>
              <a:rPr lang="en-GB" altLang="es-ES" sz="2800" dirty="0">
                <a:cs typeface="Arial" panose="020B0604020202020204" pitchFamily="34" charset="0"/>
              </a:rPr>
              <a:t> para </a:t>
            </a:r>
            <a:r>
              <a:rPr lang="en-GB" altLang="es-ES" sz="2800" dirty="0" err="1">
                <a:cs typeface="Arial" panose="020B0604020202020204" pitchFamily="34" charset="0"/>
              </a:rPr>
              <a:t>tener</a:t>
            </a:r>
            <a:r>
              <a:rPr lang="en-GB" altLang="es-ES" sz="2800" dirty="0">
                <a:cs typeface="Arial" panose="020B0604020202020204" pitchFamily="34" charset="0"/>
              </a:rPr>
              <a:t> </a:t>
            </a:r>
            <a:r>
              <a:rPr lang="en-GB" altLang="es-ES" sz="2800" dirty="0" err="1">
                <a:cs typeface="Arial" panose="020B0604020202020204" pitchFamily="34" charset="0"/>
              </a:rPr>
              <a:t>presentes</a:t>
            </a:r>
            <a:r>
              <a:rPr lang="en-GB" altLang="es-ES" sz="2800" dirty="0">
                <a:cs typeface="Arial" panose="020B0604020202020204" pitchFamily="34" charset="0"/>
              </a:rPr>
              <a:t> los </a:t>
            </a:r>
            <a:r>
              <a:rPr lang="en-GB" altLang="es-ES" sz="2800" dirty="0" err="1">
                <a:cs typeface="Arial" panose="020B0604020202020204" pitchFamily="34" charset="0"/>
              </a:rPr>
              <a:t>objetivos</a:t>
            </a:r>
            <a:r>
              <a:rPr lang="en-GB" altLang="es-ES" sz="2800" dirty="0">
                <a:cs typeface="Arial" panose="020B0604020202020204" pitchFamily="34" charset="0"/>
              </a:rPr>
              <a:t> que </a:t>
            </a:r>
            <a:r>
              <a:rPr lang="en-GB" altLang="es-ES" sz="2800" dirty="0" err="1">
                <a:cs typeface="Arial" panose="020B0604020202020204" pitchFamily="34" charset="0"/>
              </a:rPr>
              <a:t>queremos</a:t>
            </a:r>
            <a:r>
              <a:rPr lang="en-GB" altLang="es-ES" sz="2800" dirty="0">
                <a:cs typeface="Arial" panose="020B0604020202020204" pitchFamily="34" charset="0"/>
              </a:rPr>
              <a:t> </a:t>
            </a:r>
            <a:r>
              <a:rPr lang="en-GB" altLang="es-ES" sz="2800" dirty="0" err="1">
                <a:cs typeface="Arial" panose="020B0604020202020204" pitchFamily="34" charset="0"/>
              </a:rPr>
              <a:t>conseguir</a:t>
            </a:r>
            <a:r>
              <a:rPr lang="en-GB" altLang="es-ES" sz="2800" dirty="0">
                <a:cs typeface="Arial" panose="020B0604020202020204" pitchFamily="34" charset="0"/>
              </a:rPr>
              <a:t> y </a:t>
            </a:r>
            <a:r>
              <a:rPr lang="en-GB" altLang="es-ES" sz="2800" dirty="0" err="1">
                <a:cs typeface="Arial" panose="020B0604020202020204" pitchFamily="34" charset="0"/>
              </a:rPr>
              <a:t>teniendo</a:t>
            </a:r>
            <a:r>
              <a:rPr lang="en-GB" altLang="es-ES" sz="2800" dirty="0">
                <a:cs typeface="Arial" panose="020B0604020202020204" pitchFamily="34" charset="0"/>
              </a:rPr>
              <a:t> </a:t>
            </a:r>
            <a:r>
              <a:rPr lang="en-GB" altLang="es-ES" sz="2800" dirty="0" err="1">
                <a:cs typeface="Arial" panose="020B0604020202020204" pitchFamily="34" charset="0"/>
              </a:rPr>
              <a:t>unas</a:t>
            </a:r>
            <a:r>
              <a:rPr lang="en-GB" altLang="es-ES" sz="2800" dirty="0">
                <a:cs typeface="Arial" panose="020B0604020202020204" pitchFamily="34" charset="0"/>
              </a:rPr>
              <a:t> </a:t>
            </a:r>
            <a:r>
              <a:rPr lang="en-GB" altLang="es-ES" sz="2800" dirty="0" err="1">
                <a:cs typeface="Arial" panose="020B0604020202020204" pitchFamily="34" charset="0"/>
              </a:rPr>
              <a:t>expectativas</a:t>
            </a:r>
            <a:r>
              <a:rPr lang="en-GB" altLang="es-ES" sz="2800" dirty="0">
                <a:cs typeface="Arial" panose="020B0604020202020204" pitchFamily="34" charset="0"/>
              </a:rPr>
              <a:t> de </a:t>
            </a:r>
            <a:r>
              <a:rPr lang="en-GB" altLang="es-ES" sz="2800" dirty="0" err="1">
                <a:cs typeface="Arial" panose="020B0604020202020204" pitchFamily="34" charset="0"/>
              </a:rPr>
              <a:t>éxito</a:t>
            </a:r>
            <a:r>
              <a:rPr lang="en-GB" altLang="es-ES" sz="2800" dirty="0">
                <a:cs typeface="Arial" panose="020B0604020202020204" pitchFamily="34" charset="0"/>
              </a:rPr>
              <a:t>.</a:t>
            </a:r>
          </a:p>
          <a:p>
            <a:pPr marL="342900" indent="-341313" eaLnBrk="1">
              <a:spcBef>
                <a:spcPts val="800"/>
              </a:spcBef>
              <a:buClr>
                <a:srgbClr val="000000"/>
              </a:buClr>
              <a:buSzPct val="100000"/>
              <a:buFont typeface="Times New Roman" panose="02020603050405020304" pitchFamily="18" charset="0"/>
              <a:buNone/>
              <a:defRPr/>
            </a:pPr>
            <a:endParaRPr lang="en-GB" altLang="es-ES" sz="2800" dirty="0">
              <a:cs typeface="Arial" panose="020B0604020202020204" pitchFamily="34" charset="0"/>
            </a:endParaRPr>
          </a:p>
        </p:txBody>
      </p:sp>
      <p:pic>
        <p:nvPicPr>
          <p:cNvPr id="7" name="Picture 6">
            <a:extLst>
              <a:ext uri="{FF2B5EF4-FFF2-40B4-BE49-F238E27FC236}">
                <a16:creationId xmlns:a16="http://schemas.microsoft.com/office/drawing/2014/main" id="{1CE970D9-D739-4A8E-89AF-94265A681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9988" y="2293888"/>
            <a:ext cx="2430462" cy="2430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553373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253918" y="528890"/>
            <a:ext cx="8675500"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800" b="1" spc="-1" dirty="0">
                <a:solidFill>
                  <a:srgbClr val="FF6600"/>
                </a:solidFill>
                <a:latin typeface="Arial" panose="020B0604020202020204" pitchFamily="34" charset="0"/>
                <a:cs typeface="Arial" panose="020B0604020202020204" pitchFamily="34" charset="0"/>
              </a:rPr>
              <a:t>DESCANSIÑO</a:t>
            </a:r>
            <a:endParaRPr lang="es-ES" altLang="es-ES" sz="3600" b="1" spc="-1" dirty="0">
              <a:solidFill>
                <a:srgbClr val="FF6600"/>
              </a:solidFill>
              <a:latin typeface="Arial" panose="020B0604020202020204" pitchFamily="34" charset="0"/>
              <a:cs typeface="Arial" panose="020B0604020202020204" pitchFamily="34" charset="0"/>
            </a:endParaRPr>
          </a:p>
        </p:txBody>
      </p:sp>
      <p:pic>
        <p:nvPicPr>
          <p:cNvPr id="6" name="Imagen 5"/>
          <p:cNvPicPr>
            <a:picLocks noChangeAspect="1"/>
          </p:cNvPicPr>
          <p:nvPr/>
        </p:nvPicPr>
        <p:blipFill rotWithShape="1">
          <a:blip r:embed="rId2"/>
          <a:srcRect t="20747"/>
          <a:stretch/>
        </p:blipFill>
        <p:spPr>
          <a:xfrm>
            <a:off x="1818963" y="1618705"/>
            <a:ext cx="5545410" cy="4394941"/>
          </a:xfrm>
          <a:prstGeom prst="rect">
            <a:avLst/>
          </a:prstGeom>
          <a:ln>
            <a:noFill/>
          </a:ln>
          <a:effectLst>
            <a:softEdge rad="112500"/>
          </a:effectLst>
        </p:spPr>
      </p:pic>
      <p:sp>
        <p:nvSpPr>
          <p:cNvPr id="7" name="Rectángulo 6"/>
          <p:cNvSpPr/>
          <p:nvPr/>
        </p:nvSpPr>
        <p:spPr>
          <a:xfrm>
            <a:off x="2050957" y="5858089"/>
            <a:ext cx="4572000" cy="184666"/>
          </a:xfrm>
          <a:prstGeom prst="rect">
            <a:avLst/>
          </a:prstGeom>
        </p:spPr>
        <p:txBody>
          <a:bodyPr>
            <a:spAutoFit/>
          </a:bodyPr>
          <a:lstStyle/>
          <a:p>
            <a:r>
              <a:rPr lang="es-ES" sz="600" dirty="0"/>
              <a:t>&lt;a </a:t>
            </a:r>
            <a:r>
              <a:rPr lang="es-ES" sz="600" dirty="0" err="1"/>
              <a:t>href</a:t>
            </a:r>
            <a:r>
              <a:rPr lang="es-ES" sz="600" dirty="0"/>
              <a:t>="https://www.freepik.es/fotos/negocios"&gt;Foto de Negocios creado por rawpixel.com - www.freepik.es&lt;/a&gt;</a:t>
            </a:r>
          </a:p>
        </p:txBody>
      </p:sp>
      <p:pic>
        <p:nvPicPr>
          <p:cNvPr id="8" name="Imagen 7"/>
          <p:cNvPicPr>
            <a:picLocks noChangeAspect="1"/>
          </p:cNvPicPr>
          <p:nvPr/>
        </p:nvPicPr>
        <p:blipFill rotWithShape="1">
          <a:blip r:embed="rId3"/>
          <a:srcRect t="28261" r="65699" b="35509"/>
          <a:stretch/>
        </p:blipFill>
        <p:spPr>
          <a:xfrm rot="20973009">
            <a:off x="876391" y="405887"/>
            <a:ext cx="1158958" cy="1224136"/>
          </a:xfrm>
          <a:prstGeom prst="rect">
            <a:avLst/>
          </a:prstGeom>
          <a:ln>
            <a:noFill/>
          </a:ln>
          <a:effectLst>
            <a:softEdge rad="112500"/>
          </a:effectLst>
        </p:spPr>
      </p:pic>
      <p:pic>
        <p:nvPicPr>
          <p:cNvPr id="9" name="Imagen 8"/>
          <p:cNvPicPr>
            <a:picLocks noChangeAspect="1"/>
          </p:cNvPicPr>
          <p:nvPr/>
        </p:nvPicPr>
        <p:blipFill rotWithShape="1">
          <a:blip r:embed="rId3"/>
          <a:srcRect t="28261" r="65699" b="35509"/>
          <a:stretch/>
        </p:blipFill>
        <p:spPr>
          <a:xfrm rot="981065" flipH="1">
            <a:off x="7096020" y="457093"/>
            <a:ext cx="1214199" cy="1224136"/>
          </a:xfrm>
          <a:prstGeom prst="rect">
            <a:avLst/>
          </a:prstGeom>
          <a:ln>
            <a:noFill/>
          </a:ln>
          <a:effectLst>
            <a:softEdge rad="112500"/>
          </a:effectLst>
        </p:spPr>
      </p:pic>
    </p:spTree>
    <p:extLst>
      <p:ext uri="{BB962C8B-B14F-4D97-AF65-F5344CB8AC3E}">
        <p14:creationId xmlns:p14="http://schemas.microsoft.com/office/powerpoint/2010/main" val="31338972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AE1D0DB-7AFC-4E55-95F4-EF6B1F2FB5F0}"/>
              </a:ext>
            </a:extLst>
          </p:cNvPr>
          <p:cNvSpPr>
            <a:spLocks noGrp="1" noChangeArrowheads="1"/>
          </p:cNvSpPr>
          <p:nvPr>
            <p:ph type="title"/>
          </p:nvPr>
        </p:nvSpPr>
        <p:spPr>
          <a:xfrm>
            <a:off x="323528" y="260648"/>
            <a:ext cx="6912768" cy="792088"/>
          </a:xfrm>
          <a:solidFill>
            <a:srgbClr val="F07F09"/>
          </a:solidFill>
          <a:ln>
            <a:solidFill>
              <a:srgbClr val="F07F09"/>
            </a:solidFill>
          </a:ln>
        </p:spPr>
        <p:style>
          <a:lnRef idx="1">
            <a:schemeClr val="accent1"/>
          </a:lnRef>
          <a:fillRef idx="3">
            <a:schemeClr val="accent1"/>
          </a:fillRef>
          <a:effectRef idx="2">
            <a:schemeClr val="accent1"/>
          </a:effectRef>
          <a:fontRef idx="minor">
            <a:schemeClr val="lt1"/>
          </a:fontRef>
        </p:style>
        <p:txBody>
          <a:bodyPr lIns="90000" tIns="45000" rIns="90000" bIns="45000"/>
          <a:lstStyle/>
          <a:p>
            <a:pPr marL="0" indent="0"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400" b="1" spc="-1" dirty="0">
                <a:solidFill>
                  <a:schemeClr val="bg1"/>
                </a:solidFill>
                <a:latin typeface="Arial" panose="020B0604020202020204" pitchFamily="34" charset="0"/>
                <a:cs typeface="Arial" panose="020B0604020202020204" pitchFamily="34" charset="0"/>
              </a:rPr>
              <a:t>Manejo Conductual</a:t>
            </a:r>
            <a:endParaRPr lang="es-ES" altLang="es-ES" sz="2800" b="1" spc="-1" dirty="0">
              <a:solidFill>
                <a:schemeClr val="bg1"/>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02244" y="1647850"/>
            <a:ext cx="5905454" cy="3933825"/>
          </a:xfrm>
          <a:prstGeom prst="rect">
            <a:avLst/>
          </a:prstGeom>
          <a:noFill/>
          <a:ln w="28575">
            <a:solidFill>
              <a:srgbClr val="F07F0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9864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51520" y="1484784"/>
            <a:ext cx="8228013" cy="5040138"/>
          </a:xfrm>
        </p:spPr>
        <p:txBody>
          <a:bodyPr/>
          <a:lstStyle/>
          <a:p>
            <a:pPr marL="457200" indent="-457200" algn="just">
              <a:lnSpc>
                <a:spcPct val="150000"/>
              </a:lnSpc>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Establecer normas y límites congruentes y concretos. </a:t>
            </a:r>
          </a:p>
          <a:p>
            <a:pPr marL="457200" indent="-457200" algn="just">
              <a:lnSpc>
                <a:spcPct val="150000"/>
              </a:lnSpc>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Aprender herramientas básicas para la gestión del comportamiento. </a:t>
            </a:r>
          </a:p>
          <a:p>
            <a:pPr marL="457200" indent="-457200" algn="just">
              <a:lnSpc>
                <a:spcPct val="150000"/>
              </a:lnSpc>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Corregir la conducta inadecuada en el aula de forma eficaz</a:t>
            </a:r>
          </a:p>
          <a:p>
            <a:pPr marL="457200" indent="-457200" algn="just">
              <a:lnSpc>
                <a:spcPct val="150000"/>
              </a:lnSpc>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Afrontar las conductas desafiantes de manera constructiva. </a:t>
            </a:r>
          </a:p>
          <a:p>
            <a:pPr marL="457200" indent="-457200" algn="just">
              <a:lnSpc>
                <a:spcPct val="150000"/>
              </a:lnSpc>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Gestionar los conflictos desde el ámbito educativo: intervenciones de mejora de la convivencia escolar. </a:t>
            </a:r>
          </a:p>
          <a:p>
            <a:pPr marL="457200" indent="-457200" algn="just">
              <a:lnSpc>
                <a:spcPct val="150000"/>
              </a:lnSpc>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Gestionar los descontroles emocionales desde la práctica. </a:t>
            </a:r>
          </a:p>
          <a:p>
            <a:pPr marL="457200" indent="-457200" algn="just">
              <a:lnSpc>
                <a:spcPct val="150000"/>
              </a:lnSpc>
              <a:buClr>
                <a:srgbClr val="FF6600"/>
              </a:buClr>
              <a:buFont typeface="Wingdings" panose="05000000000000000000" pitchFamily="2" charset="2"/>
              <a:buChar char="§"/>
            </a:pPr>
            <a:endParaRPr lang="es-ES" sz="2000" dirty="0">
              <a:latin typeface="Arial" panose="020B0604020202020204" pitchFamily="34" charset="0"/>
              <a:cs typeface="Arial" panose="020B0604020202020204" pitchFamily="34" charset="0"/>
            </a:endParaRPr>
          </a:p>
          <a:p>
            <a:pPr marL="457200" indent="-457200" algn="just">
              <a:lnSpc>
                <a:spcPct val="150000"/>
              </a:lnSpc>
              <a:buClr>
                <a:srgbClr val="FF6600"/>
              </a:buClr>
              <a:buFont typeface="Wingdings" panose="05000000000000000000" pitchFamily="2" charset="2"/>
              <a:buChar char="§"/>
            </a:pPr>
            <a:endParaRPr lang="es-ES" sz="2000"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11689" y="188640"/>
            <a:ext cx="3958208"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400" b="1" spc="-1" dirty="0">
                <a:solidFill>
                  <a:srgbClr val="FF6600"/>
                </a:solidFill>
                <a:latin typeface="Arial" panose="020B0604020202020204" pitchFamily="34" charset="0"/>
                <a:cs typeface="Arial" panose="020B0604020202020204" pitchFamily="34" charset="0"/>
              </a:rPr>
              <a:t>Objetivos</a:t>
            </a:r>
          </a:p>
        </p:txBody>
      </p:sp>
    </p:spTree>
    <p:extLst>
      <p:ext uri="{BB962C8B-B14F-4D97-AF65-F5344CB8AC3E}">
        <p14:creationId xmlns:p14="http://schemas.microsoft.com/office/powerpoint/2010/main" val="2098906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BDA9A7-D203-4F71-9E2F-C9489D224D71}"/>
              </a:ext>
            </a:extLst>
          </p:cNvPr>
          <p:cNvSpPr>
            <a:spLocks noGrp="1"/>
          </p:cNvSpPr>
          <p:nvPr>
            <p:ph type="title"/>
          </p:nvPr>
        </p:nvSpPr>
        <p:spPr>
          <a:xfrm>
            <a:off x="685798" y="332656"/>
            <a:ext cx="7770813" cy="1468438"/>
          </a:xfrm>
        </p:spPr>
        <p:txBody>
          <a:bodyPr/>
          <a:lstStyle/>
          <a:p>
            <a:pPr algn="ctr" fontAlgn="auto">
              <a:lnSpc>
                <a:spcPct val="102000"/>
              </a:lnSpc>
              <a:spcBef>
                <a:spcPts val="0"/>
              </a:spcBef>
              <a:spcAft>
                <a:spcPts val="0"/>
              </a:spcAft>
              <a:defRPr/>
            </a:pPr>
            <a:r>
              <a:rPr lang="es-ES" sz="3200" b="1" spc="-1" dirty="0">
                <a:solidFill>
                  <a:srgbClr val="FF6600"/>
                </a:solidFill>
                <a:latin typeface="Arial "/>
                <a:ea typeface="+mn-ea"/>
                <a:cs typeface="+mn-cs"/>
              </a:rPr>
              <a:t>APOYO A LA FIJACIÓN DE PAUTAS Y NORMAS</a:t>
            </a:r>
          </a:p>
        </p:txBody>
      </p:sp>
      <p:sp>
        <p:nvSpPr>
          <p:cNvPr id="3" name="Marcador de contenido 2">
            <a:extLst>
              <a:ext uri="{FF2B5EF4-FFF2-40B4-BE49-F238E27FC236}">
                <a16:creationId xmlns:a16="http://schemas.microsoft.com/office/drawing/2014/main" id="{70B38BC2-41D0-4ED2-9C75-24E14B6370C5}"/>
              </a:ext>
            </a:extLst>
          </p:cNvPr>
          <p:cNvSpPr>
            <a:spLocks noGrp="1"/>
          </p:cNvSpPr>
          <p:nvPr>
            <p:ph idx="1"/>
          </p:nvPr>
        </p:nvSpPr>
        <p:spPr>
          <a:xfrm>
            <a:off x="457197" y="1769441"/>
            <a:ext cx="8228013" cy="2952750"/>
          </a:xfrm>
        </p:spPr>
        <p:txBody>
          <a:bodyPr/>
          <a:lstStyle/>
          <a:p>
            <a:pPr marL="11113" indent="0" algn="just">
              <a:defRPr/>
            </a:pPr>
            <a:r>
              <a:rPr lang="es-ES" sz="1800" spc="-1" dirty="0">
                <a:solidFill>
                  <a:prstClr val="black">
                    <a:hueOff val="0"/>
                    <a:satOff val="0"/>
                    <a:lumOff val="0"/>
                    <a:alphaOff val="0"/>
                  </a:prstClr>
                </a:solidFill>
                <a:latin typeface="Arial"/>
              </a:rPr>
              <a:t>Vosotros sois </a:t>
            </a:r>
            <a:r>
              <a:rPr lang="es-ES" sz="1800" b="1" spc="-1" dirty="0">
                <a:solidFill>
                  <a:prstClr val="black">
                    <a:hueOff val="0"/>
                    <a:satOff val="0"/>
                    <a:lumOff val="0"/>
                    <a:alphaOff val="0"/>
                  </a:prstClr>
                </a:solidFill>
                <a:latin typeface="Arial"/>
              </a:rPr>
              <a:t>expertos</a:t>
            </a:r>
            <a:r>
              <a:rPr lang="es-ES" sz="1800" spc="-1" dirty="0">
                <a:solidFill>
                  <a:prstClr val="black">
                    <a:hueOff val="0"/>
                    <a:satOff val="0"/>
                    <a:lumOff val="0"/>
                    <a:alphaOff val="0"/>
                  </a:prstClr>
                </a:solidFill>
                <a:latin typeface="Arial"/>
              </a:rPr>
              <a:t> en comportamiento y aprendizaje. Conocéis cuales son las capacidades de los niños y niñas en las diversas atapas y sabéis por tanto qué esperar de ellos y cómo demandárselo. </a:t>
            </a:r>
          </a:p>
          <a:p>
            <a:pPr marL="11113" indent="0" algn="just">
              <a:defRPr/>
            </a:pPr>
            <a:endParaRPr lang="es-ES" sz="1800" spc="-1" dirty="0">
              <a:solidFill>
                <a:prstClr val="black">
                  <a:hueOff val="0"/>
                  <a:satOff val="0"/>
                  <a:lumOff val="0"/>
                  <a:alphaOff val="0"/>
                </a:prstClr>
              </a:solidFill>
              <a:latin typeface="Arial"/>
            </a:endParaRPr>
          </a:p>
          <a:p>
            <a:pPr marL="11113" indent="0" algn="just">
              <a:defRPr/>
            </a:pPr>
            <a:r>
              <a:rPr lang="es-ES" sz="1800" spc="-1" dirty="0">
                <a:solidFill>
                  <a:prstClr val="black">
                    <a:hueOff val="0"/>
                    <a:satOff val="0"/>
                    <a:lumOff val="0"/>
                    <a:alphaOff val="0"/>
                  </a:prstClr>
                </a:solidFill>
                <a:latin typeface="Arial"/>
              </a:rPr>
              <a:t>Tenemos que comprender que </a:t>
            </a:r>
            <a:r>
              <a:rPr lang="es-ES" sz="1800" b="1" spc="-1" dirty="0">
                <a:solidFill>
                  <a:prstClr val="black">
                    <a:hueOff val="0"/>
                    <a:satOff val="0"/>
                    <a:lumOff val="0"/>
                    <a:alphaOff val="0"/>
                  </a:prstClr>
                </a:solidFill>
                <a:latin typeface="Arial"/>
              </a:rPr>
              <a:t>no podemos esperar lo mismo de las familias, </a:t>
            </a:r>
            <a:r>
              <a:rPr lang="es-ES" sz="1800" spc="-1" dirty="0">
                <a:solidFill>
                  <a:prstClr val="black">
                    <a:hueOff val="0"/>
                    <a:satOff val="0"/>
                    <a:lumOff val="0"/>
                    <a:alphaOff val="0"/>
                  </a:prstClr>
                </a:solidFill>
                <a:latin typeface="Arial"/>
              </a:rPr>
              <a:t>cuyo conocimiento acerca de sus hijos, sus capacidades y conocimientos no son expertos sino </a:t>
            </a:r>
            <a:r>
              <a:rPr lang="es-ES" sz="1800" b="1" spc="-1" dirty="0">
                <a:solidFill>
                  <a:prstClr val="black">
                    <a:hueOff val="0"/>
                    <a:satOff val="0"/>
                    <a:lumOff val="0"/>
                    <a:alphaOff val="0"/>
                  </a:prstClr>
                </a:solidFill>
                <a:latin typeface="Arial"/>
              </a:rPr>
              <a:t>intuitivos</a:t>
            </a:r>
            <a:r>
              <a:rPr lang="es-ES" sz="1800" spc="-1" dirty="0">
                <a:solidFill>
                  <a:prstClr val="black">
                    <a:hueOff val="0"/>
                    <a:satOff val="0"/>
                    <a:lumOff val="0"/>
                    <a:alphaOff val="0"/>
                  </a:prstClr>
                </a:solidFill>
                <a:latin typeface="Arial"/>
              </a:rPr>
              <a:t> y basados en la experiencia.</a:t>
            </a:r>
          </a:p>
          <a:p>
            <a:pPr marL="11113" indent="0" algn="just">
              <a:defRPr/>
            </a:pPr>
            <a:r>
              <a:rPr lang="es-ES" sz="1800" b="1" spc="-1" dirty="0">
                <a:solidFill>
                  <a:srgbClr val="F07F09"/>
                </a:solidFill>
                <a:latin typeface="Arial"/>
              </a:rPr>
              <a:t>Las familias aplican frecuentemente las mismas pautas comunicativas y disciplinarias con todos sus hijos. En caso de que exista un TDAH, esto se convierte en un grave error, lo mismo que las comparaciones entre ellos.  </a:t>
            </a:r>
          </a:p>
        </p:txBody>
      </p:sp>
      <p:pic>
        <p:nvPicPr>
          <p:cNvPr id="11268" name="Picture 5" descr="Pixelchen, Pixel, Aprender, Lernszenario">
            <a:extLst>
              <a:ext uri="{FF2B5EF4-FFF2-40B4-BE49-F238E27FC236}">
                <a16:creationId xmlns:a16="http://schemas.microsoft.com/office/drawing/2014/main" id="{FF4E56E4-0614-41AC-9A21-8707587E49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5540375"/>
            <a:ext cx="188277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864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16DEE4EF-0957-469E-A1DC-90D4A4032FBB}"/>
              </a:ext>
            </a:extLst>
          </p:cNvPr>
          <p:cNvSpPr/>
          <p:nvPr/>
        </p:nvSpPr>
        <p:spPr bwMode="auto">
          <a:xfrm>
            <a:off x="457200" y="5589240"/>
            <a:ext cx="8315325" cy="693737"/>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3. Fijarse cuando cumple las normas y </a:t>
            </a:r>
            <a:r>
              <a:rPr kumimoji="0" lang="es-ES" sz="2000" b="1" i="0" u="none" strike="noStrike" kern="1200" cap="none" spc="0" normalizeH="0" baseline="0" noProof="0" dirty="0">
                <a:ln>
                  <a:noFill/>
                </a:ln>
                <a:solidFill>
                  <a:srgbClr val="FF6600"/>
                </a:solidFill>
                <a:effectLst/>
                <a:uLnTx/>
                <a:uFillTx/>
                <a:latin typeface="Arial (cuerpo)"/>
                <a:ea typeface="Microsoft YaHei"/>
                <a:cs typeface="+mn-cs"/>
              </a:rPr>
              <a:t>premiarle</a:t>
            </a:r>
            <a:r>
              <a:rPr kumimoji="0" lang="es-ES" sz="2000" b="1" i="0" u="none" strike="noStrike" kern="1200" cap="none" spc="0" normalizeH="0" baseline="0" noProof="0" dirty="0">
                <a:ln>
                  <a:noFill/>
                </a:ln>
                <a:solidFill>
                  <a:srgbClr val="000000"/>
                </a:solidFill>
                <a:effectLst/>
                <a:uLnTx/>
                <a:uFillTx/>
                <a:latin typeface="Arial (cuerpo)"/>
                <a:ea typeface="Microsoft YaHei"/>
                <a:cs typeface="+mn-cs"/>
              </a:rPr>
              <a:t>. </a:t>
            </a:r>
          </a:p>
        </p:txBody>
      </p:sp>
      <p:sp>
        <p:nvSpPr>
          <p:cNvPr id="9" name="Rectángulo: esquinas redondeadas 8">
            <a:extLst>
              <a:ext uri="{FF2B5EF4-FFF2-40B4-BE49-F238E27FC236}">
                <a16:creationId xmlns:a16="http://schemas.microsoft.com/office/drawing/2014/main" id="{04C80775-94B0-49B9-83CF-6AD565AE39F6}"/>
              </a:ext>
            </a:extLst>
          </p:cNvPr>
          <p:cNvSpPr/>
          <p:nvPr/>
        </p:nvSpPr>
        <p:spPr bwMode="auto">
          <a:xfrm>
            <a:off x="457199" y="3489586"/>
            <a:ext cx="8315325" cy="1892300"/>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0" marR="0" lvl="0" indent="0" algn="just"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2. Dar las órdenes de manera adecuada: asegurándonos de que </a:t>
            </a:r>
            <a:r>
              <a:rPr kumimoji="0" lang="es-ES" sz="2000" b="1" i="0" u="none" strike="noStrike" kern="1200" cap="none" spc="0" normalizeH="0" baseline="0" noProof="0" dirty="0">
                <a:ln>
                  <a:noFill/>
                </a:ln>
                <a:solidFill>
                  <a:srgbClr val="FF6600"/>
                </a:solidFill>
                <a:effectLst/>
                <a:uLnTx/>
                <a:uFillTx/>
                <a:latin typeface="Arial (cuerpo)"/>
                <a:ea typeface="Microsoft YaHei"/>
                <a:cs typeface="+mn-cs"/>
              </a:rPr>
              <a:t>nos están escuchando y atendiendo </a:t>
            </a: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(no darlo por supuesto). </a:t>
            </a:r>
          </a:p>
          <a:p>
            <a:pPr marL="0" marR="0" lvl="0" indent="0" algn="just"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lang="es-ES" sz="2000" dirty="0">
                <a:solidFill>
                  <a:srgbClr val="000000"/>
                </a:solidFill>
                <a:latin typeface="Arial (cuerpo)"/>
                <a:ea typeface="Microsoft YaHei"/>
              </a:rPr>
              <a:t>-</a:t>
            </a: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Mirarle a los ojos y pedirle que repita lo que acabamos de decir. </a:t>
            </a:r>
          </a:p>
          <a:p>
            <a:pPr marL="0" marR="0" lvl="0" indent="0" algn="just"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lang="es-ES" sz="2000" noProof="0" dirty="0">
                <a:solidFill>
                  <a:srgbClr val="000000"/>
                </a:solidFill>
                <a:latin typeface="Arial (cuerpo)"/>
                <a:ea typeface="Microsoft YaHei"/>
              </a:rPr>
              <a:t>-</a:t>
            </a: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Después debemos darle un tiempo prudencial para que cumpla la orden. </a:t>
            </a:r>
          </a:p>
        </p:txBody>
      </p:sp>
      <p:sp>
        <p:nvSpPr>
          <p:cNvPr id="10" name="Rectángulo: esquinas redondeadas 9">
            <a:extLst>
              <a:ext uri="{FF2B5EF4-FFF2-40B4-BE49-F238E27FC236}">
                <a16:creationId xmlns:a16="http://schemas.microsoft.com/office/drawing/2014/main" id="{C96231AE-B1A4-40D0-BAD5-F8454F94EF5A}"/>
              </a:ext>
            </a:extLst>
          </p:cNvPr>
          <p:cNvSpPr/>
          <p:nvPr/>
        </p:nvSpPr>
        <p:spPr bwMode="auto">
          <a:xfrm>
            <a:off x="458788" y="1268760"/>
            <a:ext cx="8315325" cy="2013471"/>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457200" lvl="0" indent="-457200" algn="just" eaLnBrk="1">
              <a:lnSpc>
                <a:spcPct val="93000"/>
              </a:lnSpc>
              <a:buClr>
                <a:srgbClr val="000000"/>
              </a:buClr>
              <a:buSzPct val="100000"/>
              <a:buAutoNum type="arabicPeriod"/>
              <a:defRPr/>
            </a:pPr>
            <a:r>
              <a:rPr lang="es-ES" sz="2000" dirty="0">
                <a:solidFill>
                  <a:srgbClr val="000000"/>
                </a:solidFill>
                <a:latin typeface="Arial (cuerpo)"/>
                <a:ea typeface="Microsoft YaHei"/>
              </a:rPr>
              <a:t>L</a:t>
            </a: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as normas tienen que ser </a:t>
            </a:r>
            <a:r>
              <a:rPr kumimoji="0" lang="es-ES" sz="2000" b="1" i="0" u="none" strike="noStrike" kern="1200" cap="none" spc="0" normalizeH="0" baseline="0" noProof="0" dirty="0">
                <a:ln>
                  <a:noFill/>
                </a:ln>
                <a:solidFill>
                  <a:srgbClr val="FF6600"/>
                </a:solidFill>
                <a:effectLst/>
                <a:uLnTx/>
                <a:uFillTx/>
                <a:latin typeface="Arial (cuerpo)"/>
                <a:ea typeface="Microsoft YaHei"/>
                <a:cs typeface="+mn-cs"/>
              </a:rPr>
              <a:t>claras y concretas</a:t>
            </a:r>
            <a:r>
              <a:rPr kumimoji="0" lang="es-ES" sz="2000" b="1" i="0" u="none" strike="noStrike" kern="1200" cap="none" spc="0" normalizeH="0" baseline="0" noProof="0" dirty="0">
                <a:ln>
                  <a:noFill/>
                </a:ln>
                <a:solidFill>
                  <a:srgbClr val="000000"/>
                </a:solidFill>
                <a:effectLst/>
                <a:uLnTx/>
                <a:uFillTx/>
                <a:latin typeface="Arial (cuerpo)"/>
                <a:ea typeface="Microsoft YaHei"/>
                <a:cs typeface="+mn-cs"/>
              </a:rPr>
              <a:t>.</a:t>
            </a: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 </a:t>
            </a:r>
          </a:p>
          <a:p>
            <a:pPr lvl="0" algn="just" eaLnBrk="1">
              <a:lnSpc>
                <a:spcPct val="93000"/>
              </a:lnSpc>
              <a:buClr>
                <a:srgbClr val="000000"/>
              </a:buClr>
              <a:buSzPct val="100000"/>
              <a:defRPr/>
            </a:pPr>
            <a:r>
              <a:rPr lang="es-ES" sz="2000" dirty="0">
                <a:solidFill>
                  <a:srgbClr val="000000"/>
                </a:solidFill>
                <a:latin typeface="Arial (cuerpo)"/>
                <a:ea typeface="Microsoft YaHei"/>
              </a:rPr>
              <a:t>	</a:t>
            </a: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Tienen que estar referidas a momentos determinados, espacios y 	personas concretas. </a:t>
            </a:r>
          </a:p>
          <a:p>
            <a:pPr lvl="0" algn="just" eaLnBrk="1">
              <a:lnSpc>
                <a:spcPct val="93000"/>
              </a:lnSpc>
              <a:buClr>
                <a:srgbClr val="000000"/>
              </a:buClr>
              <a:buSzPct val="100000"/>
              <a:defRPr/>
            </a:pPr>
            <a:r>
              <a:rPr lang="es-ES" sz="2000" dirty="0">
                <a:solidFill>
                  <a:srgbClr val="000000"/>
                </a:solidFill>
                <a:latin typeface="Arial (cuerpo)"/>
                <a:ea typeface="Microsoft YaHei"/>
              </a:rPr>
              <a:t> -</a:t>
            </a:r>
            <a:r>
              <a:rPr kumimoji="0" lang="es-ES" sz="2000" b="0" i="1" u="none" strike="noStrike" kern="1200" cap="none" spc="0" normalizeH="0" baseline="0" noProof="0" dirty="0">
                <a:ln>
                  <a:noFill/>
                </a:ln>
                <a:solidFill>
                  <a:srgbClr val="000000"/>
                </a:solidFill>
                <a:effectLst/>
                <a:uLnTx/>
                <a:uFillTx/>
                <a:latin typeface="Arial (cuerpo)"/>
                <a:ea typeface="Microsoft YaHei"/>
                <a:cs typeface="+mn-cs"/>
              </a:rPr>
              <a:t>Deben adaptarse a su </a:t>
            </a:r>
            <a:r>
              <a:rPr kumimoji="0" lang="es-ES" sz="2000" b="1" i="1" u="none" strike="noStrike" kern="1200" cap="none" spc="0" normalizeH="0" baseline="0" noProof="0" dirty="0">
                <a:ln>
                  <a:noFill/>
                </a:ln>
                <a:solidFill>
                  <a:srgbClr val="FF6600"/>
                </a:solidFill>
                <a:effectLst/>
                <a:uLnTx/>
                <a:uFillTx/>
                <a:latin typeface="Arial (cuerpo)"/>
                <a:ea typeface="Microsoft YaHei"/>
                <a:cs typeface="+mn-cs"/>
              </a:rPr>
              <a:t>edad y madurez</a:t>
            </a:r>
            <a:r>
              <a:rPr kumimoji="0" lang="es-ES" sz="2000" b="0" i="1" u="none" strike="noStrike" kern="1200" cap="none" spc="0" normalizeH="0" baseline="0" noProof="0" dirty="0">
                <a:ln>
                  <a:noFill/>
                </a:ln>
                <a:solidFill>
                  <a:srgbClr val="000000"/>
                </a:solidFill>
                <a:effectLst/>
                <a:uLnTx/>
                <a:uFillTx/>
                <a:latin typeface="Arial (cuerpo)"/>
                <a:ea typeface="Microsoft YaHei"/>
                <a:cs typeface="+mn-cs"/>
              </a:rPr>
              <a:t>.</a:t>
            </a:r>
            <a:r>
              <a:rPr kumimoji="0" lang="es-ES" sz="2000" b="0" i="1" u="none" strike="noStrike" kern="1200" cap="none" spc="0" normalizeH="0" noProof="0" dirty="0">
                <a:ln>
                  <a:noFill/>
                </a:ln>
                <a:solidFill>
                  <a:srgbClr val="000000"/>
                </a:solidFill>
                <a:effectLst/>
                <a:uLnTx/>
                <a:uFillTx/>
                <a:latin typeface="Arial (cuerpo)"/>
                <a:ea typeface="Microsoft YaHei"/>
                <a:cs typeface="+mn-cs"/>
              </a:rPr>
              <a:t> </a:t>
            </a:r>
          </a:p>
          <a:p>
            <a:pPr lvl="0" algn="just" eaLnBrk="1">
              <a:lnSpc>
                <a:spcPct val="93000"/>
              </a:lnSpc>
              <a:buClr>
                <a:srgbClr val="000000"/>
              </a:buClr>
              <a:buSzPct val="100000"/>
              <a:defRPr/>
            </a:pPr>
            <a:r>
              <a:rPr lang="es-ES" sz="2000" i="1" dirty="0">
                <a:solidFill>
                  <a:srgbClr val="000000"/>
                </a:solidFill>
                <a:latin typeface="Arial (cuerpo)"/>
              </a:rPr>
              <a:t>-Establecemos las </a:t>
            </a:r>
            <a:r>
              <a:rPr lang="es-ES" sz="2000" b="1" i="1" dirty="0">
                <a:solidFill>
                  <a:srgbClr val="FF6600"/>
                </a:solidFill>
                <a:latin typeface="Arial (cuerpo)"/>
              </a:rPr>
              <a:t>consecuencias</a:t>
            </a:r>
            <a:r>
              <a:rPr lang="es-ES" sz="2000" i="1" dirty="0">
                <a:solidFill>
                  <a:srgbClr val="000000"/>
                </a:solidFill>
                <a:latin typeface="Arial (cuerpo)"/>
              </a:rPr>
              <a:t> de la conducta desajustada en momentos en que </a:t>
            </a:r>
            <a:r>
              <a:rPr lang="es-ES" sz="2000" b="1" i="1" dirty="0">
                <a:solidFill>
                  <a:srgbClr val="FF6600"/>
                </a:solidFill>
                <a:latin typeface="Arial (cuerpo)"/>
              </a:rPr>
              <a:t>no haya conflicto</a:t>
            </a:r>
            <a:r>
              <a:rPr lang="es-ES" sz="2000" i="1" dirty="0">
                <a:solidFill>
                  <a:srgbClr val="000000"/>
                </a:solidFill>
                <a:latin typeface="Arial (cuerpo)"/>
              </a:rPr>
              <a:t>. </a:t>
            </a:r>
          </a:p>
          <a:p>
            <a:pPr marL="0" marR="0" lvl="0" indent="0" algn="just"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sz="2000" b="0" i="0" u="none" strike="noStrike" kern="1200" cap="none" spc="0" normalizeH="0" baseline="0" noProof="0" dirty="0">
              <a:ln>
                <a:noFill/>
              </a:ln>
              <a:solidFill>
                <a:srgbClr val="000000"/>
              </a:solidFill>
              <a:effectLst/>
              <a:uLnTx/>
              <a:uFillTx/>
              <a:latin typeface="Arial (cuerpo)"/>
              <a:ea typeface="Microsoft YaHei"/>
              <a:cs typeface="+mn-cs"/>
            </a:endParaRPr>
          </a:p>
        </p:txBody>
      </p:sp>
      <p:sp>
        <p:nvSpPr>
          <p:cNvPr id="5" name="Título 1">
            <a:extLst>
              <a:ext uri="{FF2B5EF4-FFF2-40B4-BE49-F238E27FC236}">
                <a16:creationId xmlns:a16="http://schemas.microsoft.com/office/drawing/2014/main" id="{F888443D-DFB7-473F-9C2E-9DD70E91AB7F}"/>
              </a:ext>
            </a:extLst>
          </p:cNvPr>
          <p:cNvSpPr>
            <a:spLocks noGrp="1"/>
          </p:cNvSpPr>
          <p:nvPr>
            <p:ph type="title"/>
          </p:nvPr>
        </p:nvSpPr>
        <p:spPr>
          <a:xfrm>
            <a:off x="457199" y="133425"/>
            <a:ext cx="7770813" cy="1468438"/>
          </a:xfrm>
        </p:spPr>
        <p:txBody>
          <a:bodyPr/>
          <a:lstStyle/>
          <a:p>
            <a:pPr algn="ctr" fontAlgn="auto">
              <a:lnSpc>
                <a:spcPct val="102000"/>
              </a:lnSpc>
              <a:spcBef>
                <a:spcPts val="0"/>
              </a:spcBef>
              <a:spcAft>
                <a:spcPts val="0"/>
              </a:spcAft>
              <a:defRPr/>
            </a:pPr>
            <a:r>
              <a:rPr lang="es-ES" sz="3200" b="1" spc="-1" dirty="0">
                <a:solidFill>
                  <a:srgbClr val="FF6600"/>
                </a:solidFill>
                <a:latin typeface="Arial "/>
                <a:ea typeface="+mn-ea"/>
                <a:cs typeface="+mn-cs"/>
              </a:rPr>
              <a:t>APOYO A LA FIJACIÓN DE PAUTAS Y NORMAS</a:t>
            </a:r>
          </a:p>
        </p:txBody>
      </p:sp>
    </p:spTree>
    <p:extLst>
      <p:ext uri="{BB962C8B-B14F-4D97-AF65-F5344CB8AC3E}">
        <p14:creationId xmlns:p14="http://schemas.microsoft.com/office/powerpoint/2010/main" val="17785417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Pizarra texturizada con tizas y borrador Foto gratis"/>
          <p:cNvPicPr>
            <a:picLocks noChangeAspect="1" noChangeArrowheads="1"/>
          </p:cNvPicPr>
          <p:nvPr/>
        </p:nvPicPr>
        <p:blipFill rotWithShape="1">
          <a:blip r:embed="rId3">
            <a:extLst>
              <a:ext uri="{28A0092B-C50C-407E-A947-70E740481C1C}">
                <a14:useLocalDpi xmlns:a14="http://schemas.microsoft.com/office/drawing/2010/main" val="0"/>
              </a:ext>
            </a:extLst>
          </a:blip>
          <a:srcRect l="4945" t="6537" r="4362" b="6578"/>
          <a:stretch/>
        </p:blipFill>
        <p:spPr bwMode="auto">
          <a:xfrm>
            <a:off x="506727" y="1268760"/>
            <a:ext cx="8241737" cy="5040560"/>
          </a:xfrm>
          <a:prstGeom prst="rect">
            <a:avLst/>
          </a:prstGeom>
          <a:noFill/>
          <a:extLst>
            <a:ext uri="{909E8E84-426E-40DD-AFC4-6F175D3DCCD1}">
              <a14:hiddenFill xmlns:a14="http://schemas.microsoft.com/office/drawing/2010/main">
                <a:solidFill>
                  <a:srgbClr val="FFFFFF"/>
                </a:solidFill>
              </a14:hiddenFill>
            </a:ext>
          </a:extLst>
        </p:spPr>
      </p:pic>
      <p:sp>
        <p:nvSpPr>
          <p:cNvPr id="11" name="Título 1">
            <a:extLst>
              <a:ext uri="{FF2B5EF4-FFF2-40B4-BE49-F238E27FC236}">
                <a16:creationId xmlns:a16="http://schemas.microsoft.com/office/drawing/2014/main" id="{5761D5EE-8654-45D5-A6D7-6FCEDE566AA0}"/>
              </a:ext>
            </a:extLst>
          </p:cNvPr>
          <p:cNvSpPr>
            <a:spLocks noGrp="1"/>
          </p:cNvSpPr>
          <p:nvPr>
            <p:ph type="title"/>
          </p:nvPr>
        </p:nvSpPr>
        <p:spPr>
          <a:xfrm>
            <a:off x="465138" y="116632"/>
            <a:ext cx="7770813" cy="1468438"/>
          </a:xfrm>
        </p:spPr>
        <p:txBody>
          <a:bodyPr/>
          <a:lstStyle/>
          <a:p>
            <a:pPr algn="ctr" fontAlgn="auto">
              <a:lnSpc>
                <a:spcPct val="102000"/>
              </a:lnSpc>
              <a:spcBef>
                <a:spcPts val="0"/>
              </a:spcBef>
              <a:spcAft>
                <a:spcPts val="0"/>
              </a:spcAft>
              <a:defRPr/>
            </a:pPr>
            <a:r>
              <a:rPr lang="es-ES" sz="3200" b="1" spc="-1" dirty="0">
                <a:solidFill>
                  <a:srgbClr val="FF6600"/>
                </a:solidFill>
                <a:latin typeface="Arial "/>
                <a:ea typeface="+mn-ea"/>
                <a:cs typeface="+mn-cs"/>
              </a:rPr>
              <a:t>APOYO A LA FIJACIÓN DE PAUTAS Y NORMAS</a:t>
            </a:r>
          </a:p>
        </p:txBody>
      </p:sp>
      <p:sp>
        <p:nvSpPr>
          <p:cNvPr id="8" name="Rectángulo: esquinas redondeadas 7">
            <a:extLst>
              <a:ext uri="{FF2B5EF4-FFF2-40B4-BE49-F238E27FC236}">
                <a16:creationId xmlns:a16="http://schemas.microsoft.com/office/drawing/2014/main" id="{0A56470D-E583-4B3F-ABCE-9336C795BC20}"/>
              </a:ext>
            </a:extLst>
          </p:cNvPr>
          <p:cNvSpPr/>
          <p:nvPr/>
        </p:nvSpPr>
        <p:spPr bwMode="auto">
          <a:xfrm>
            <a:off x="897185" y="4893592"/>
            <a:ext cx="7347223" cy="801911"/>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lvl="0" algn="just" eaLnBrk="1">
              <a:lnSpc>
                <a:spcPct val="93000"/>
              </a:lnSpc>
              <a:buClr>
                <a:srgbClr val="000000"/>
              </a:buClr>
              <a:buSzPct val="100000"/>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7. </a:t>
            </a:r>
            <a:r>
              <a:rPr lang="es-ES" sz="2000" dirty="0">
                <a:solidFill>
                  <a:srgbClr val="000000"/>
                </a:solidFill>
                <a:latin typeface="Arial (cuerpo)"/>
              </a:rPr>
              <a:t>Ignorar comportamientos desajustados leves.</a:t>
            </a:r>
            <a:endParaRPr kumimoji="0" lang="es-ES" sz="2000" b="1" i="0" u="sng" strike="noStrike" kern="1200" cap="none" spc="0" normalizeH="0" baseline="0" noProof="0" dirty="0">
              <a:ln>
                <a:noFill/>
              </a:ln>
              <a:solidFill>
                <a:srgbClr val="000000"/>
              </a:solidFill>
              <a:effectLst/>
              <a:uLnTx/>
              <a:uFillTx/>
              <a:latin typeface="Arial (cuerpo)"/>
              <a:ea typeface="Microsoft YaHei"/>
              <a:cs typeface="+mn-cs"/>
            </a:endParaRPr>
          </a:p>
        </p:txBody>
      </p:sp>
      <p:sp>
        <p:nvSpPr>
          <p:cNvPr id="9" name="Rectángulo: esquinas redondeadas 8">
            <a:extLst>
              <a:ext uri="{FF2B5EF4-FFF2-40B4-BE49-F238E27FC236}">
                <a16:creationId xmlns:a16="http://schemas.microsoft.com/office/drawing/2014/main" id="{D2C75F97-047B-48F4-B02A-2BC0C9E0BCFD}"/>
              </a:ext>
            </a:extLst>
          </p:cNvPr>
          <p:cNvSpPr/>
          <p:nvPr/>
        </p:nvSpPr>
        <p:spPr bwMode="auto">
          <a:xfrm>
            <a:off x="899591" y="3746550"/>
            <a:ext cx="7344817" cy="931018"/>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lvl="0" algn="just" eaLnBrk="1">
              <a:lnSpc>
                <a:spcPct val="93000"/>
              </a:lnSpc>
              <a:buClr>
                <a:srgbClr val="000000"/>
              </a:buClr>
              <a:buSzPct val="100000"/>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6. </a:t>
            </a:r>
            <a:r>
              <a:rPr lang="es-ES" sz="2000" dirty="0">
                <a:solidFill>
                  <a:srgbClr val="000000"/>
                </a:solidFill>
                <a:latin typeface="Arial (cuerpo)"/>
              </a:rPr>
              <a:t>Analizar y reflexionar sobre nuestras acciones, planteando comportamientos alternativos. </a:t>
            </a:r>
          </a:p>
          <a:p>
            <a:pPr marL="0" marR="0" lvl="0" indent="0" algn="just"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s-ES" sz="2000" b="0" i="0" u="none" strike="noStrike" kern="1200" cap="none" spc="0" normalizeH="0" baseline="0" noProof="0" dirty="0">
              <a:ln>
                <a:noFill/>
              </a:ln>
              <a:solidFill>
                <a:srgbClr val="000000"/>
              </a:solidFill>
              <a:effectLst/>
              <a:uLnTx/>
              <a:uFillTx/>
              <a:latin typeface="Arial (cuerpo)"/>
              <a:ea typeface="Microsoft YaHei"/>
              <a:cs typeface="+mn-cs"/>
            </a:endParaRPr>
          </a:p>
        </p:txBody>
      </p:sp>
      <p:sp>
        <p:nvSpPr>
          <p:cNvPr id="10" name="Rectángulo: esquinas redondeadas 9">
            <a:extLst>
              <a:ext uri="{FF2B5EF4-FFF2-40B4-BE49-F238E27FC236}">
                <a16:creationId xmlns:a16="http://schemas.microsoft.com/office/drawing/2014/main" id="{A1CF5E7B-D651-42BF-870E-0E295A9114F0}"/>
              </a:ext>
            </a:extLst>
          </p:cNvPr>
          <p:cNvSpPr/>
          <p:nvPr/>
        </p:nvSpPr>
        <p:spPr bwMode="auto">
          <a:xfrm>
            <a:off x="897185" y="2628900"/>
            <a:ext cx="7347223" cy="800100"/>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0" marR="0" lvl="0" indent="0" algn="just"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5. </a:t>
            </a:r>
            <a:r>
              <a:rPr kumimoji="0" lang="es-ES" sz="2000" b="1" i="0" u="none" strike="noStrike" kern="1200" cap="none" spc="0" normalizeH="0" baseline="0" noProof="0" dirty="0">
                <a:ln>
                  <a:noFill/>
                </a:ln>
                <a:solidFill>
                  <a:srgbClr val="FF6600"/>
                </a:solidFill>
                <a:effectLst/>
                <a:uLnTx/>
                <a:uFillTx/>
                <a:latin typeface="Arial (cuerpo)"/>
                <a:ea typeface="Microsoft YaHei"/>
                <a:cs typeface="+mn-cs"/>
              </a:rPr>
              <a:t>Apoyarnos en el sí</a:t>
            </a: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 y no decir tanto “no”,</a:t>
            </a:r>
            <a:r>
              <a:rPr kumimoji="0" lang="es-ES" sz="2000" b="0" i="0" u="none" strike="noStrike" kern="1200" cap="none" spc="0" normalizeH="0" noProof="0" dirty="0">
                <a:ln>
                  <a:noFill/>
                </a:ln>
                <a:solidFill>
                  <a:srgbClr val="000000"/>
                </a:solidFill>
                <a:effectLst/>
                <a:uLnTx/>
                <a:uFillTx/>
                <a:latin typeface="Arial (cuerpo)"/>
                <a:ea typeface="Microsoft YaHei"/>
                <a:cs typeface="+mn-cs"/>
              </a:rPr>
              <a:t> formular en positivo.</a:t>
            </a:r>
            <a:endParaRPr kumimoji="0" lang="es-ES" sz="2000" b="0" i="0" u="none" strike="noStrike" kern="1200" cap="none" spc="0" normalizeH="0" baseline="0" noProof="0" dirty="0">
              <a:ln>
                <a:noFill/>
              </a:ln>
              <a:solidFill>
                <a:srgbClr val="000000"/>
              </a:solidFill>
              <a:effectLst/>
              <a:uLnTx/>
              <a:uFillTx/>
              <a:latin typeface="Arial (cuerpo)"/>
              <a:ea typeface="Microsoft YaHei"/>
              <a:cs typeface="+mn-cs"/>
            </a:endParaRPr>
          </a:p>
        </p:txBody>
      </p:sp>
      <p:sp>
        <p:nvSpPr>
          <p:cNvPr id="6" name="Rectángulo: esquinas redondeadas 5">
            <a:extLst>
              <a:ext uri="{FF2B5EF4-FFF2-40B4-BE49-F238E27FC236}">
                <a16:creationId xmlns:a16="http://schemas.microsoft.com/office/drawing/2014/main" id="{86457D16-CB74-406F-A003-0E607EE51F96}"/>
              </a:ext>
            </a:extLst>
          </p:cNvPr>
          <p:cNvSpPr/>
          <p:nvPr/>
        </p:nvSpPr>
        <p:spPr bwMode="auto">
          <a:xfrm>
            <a:off x="897186" y="1520825"/>
            <a:ext cx="7347222" cy="781050"/>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0" marR="0" lvl="0" indent="0" algn="just"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4. Tener </a:t>
            </a:r>
            <a:r>
              <a:rPr kumimoji="0" lang="es-ES" sz="2000" b="1" i="0" u="none" strike="noStrike" kern="1200" cap="none" spc="0" normalizeH="0" baseline="0" noProof="0" dirty="0">
                <a:ln>
                  <a:noFill/>
                </a:ln>
                <a:solidFill>
                  <a:srgbClr val="FF6600"/>
                </a:solidFill>
                <a:effectLst/>
                <a:uLnTx/>
                <a:uFillTx/>
                <a:latin typeface="Arial (cuerpo)"/>
                <a:ea typeface="Microsoft YaHei"/>
                <a:cs typeface="+mn-cs"/>
              </a:rPr>
              <a:t>paciencia</a:t>
            </a: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 y tratar de no perder el tono tranquilo (les afectan mucho los gritos y nuestros enfados). </a:t>
            </a:r>
          </a:p>
        </p:txBody>
      </p:sp>
    </p:spTree>
    <p:extLst>
      <p:ext uri="{BB962C8B-B14F-4D97-AF65-F5344CB8AC3E}">
        <p14:creationId xmlns:p14="http://schemas.microsoft.com/office/powerpoint/2010/main" val="2312122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zarra texturizada con tizas y borrador Foto gratis"/>
          <p:cNvPicPr>
            <a:picLocks noChangeAspect="1" noChangeArrowheads="1"/>
          </p:cNvPicPr>
          <p:nvPr/>
        </p:nvPicPr>
        <p:blipFill rotWithShape="1">
          <a:blip r:embed="rId3">
            <a:extLst>
              <a:ext uri="{28A0092B-C50C-407E-A947-70E740481C1C}">
                <a14:useLocalDpi xmlns:a14="http://schemas.microsoft.com/office/drawing/2010/main" val="0"/>
              </a:ext>
            </a:extLst>
          </a:blip>
          <a:srcRect l="4945" t="6537" r="4362" b="6578"/>
          <a:stretch/>
        </p:blipFill>
        <p:spPr bwMode="auto">
          <a:xfrm>
            <a:off x="457200" y="1412776"/>
            <a:ext cx="8221260" cy="4752528"/>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a:extLst>
              <a:ext uri="{FF2B5EF4-FFF2-40B4-BE49-F238E27FC236}">
                <a16:creationId xmlns:a16="http://schemas.microsoft.com/office/drawing/2014/main" id="{B530990F-6ED4-44BF-A0CF-E8B6AA603CE5}"/>
              </a:ext>
            </a:extLst>
          </p:cNvPr>
          <p:cNvSpPr>
            <a:spLocks noGrp="1" noChangeArrowheads="1"/>
          </p:cNvSpPr>
          <p:nvPr>
            <p:ph idx="1"/>
          </p:nvPr>
        </p:nvSpPr>
        <p:spPr>
          <a:xfrm>
            <a:off x="457200" y="333375"/>
            <a:ext cx="8229600" cy="4525963"/>
          </a:xfrm>
        </p:spPr>
        <p:txBody>
          <a:bodyPr/>
          <a:lstStyle/>
          <a:p>
            <a:pPr marL="0" indent="0" algn="ctr" eaLnBrk="1" fontAlgn="auto" hangingPunct="1">
              <a:spcBef>
                <a:spcPts val="0"/>
              </a:spcBef>
              <a:spcAft>
                <a:spcPts val="0"/>
              </a:spcAft>
              <a:defRPr/>
            </a:pPr>
            <a:r>
              <a:rPr lang="es-ES" sz="2800" b="1" spc="-1" dirty="0">
                <a:solidFill>
                  <a:srgbClr val="FF6600"/>
                </a:solidFill>
                <a:latin typeface="Arial "/>
              </a:rPr>
              <a:t>HERRAMIENTAS BÁSICAS PARA EL CONTROL DEL COMPORTAMIENTO</a:t>
            </a:r>
          </a:p>
          <a:p>
            <a:pPr eaLnBrk="1" hangingPunct="1">
              <a:defRPr/>
            </a:pPr>
            <a:endParaRPr lang="es-ES" sz="2800" dirty="0">
              <a:solidFill>
                <a:srgbClr val="FF6600"/>
              </a:solidFill>
              <a:latin typeface="Arial "/>
            </a:endParaRPr>
          </a:p>
        </p:txBody>
      </p:sp>
      <p:sp>
        <p:nvSpPr>
          <p:cNvPr id="2" name="Rectángulo: esquinas redondeadas 1">
            <a:extLst>
              <a:ext uri="{FF2B5EF4-FFF2-40B4-BE49-F238E27FC236}">
                <a16:creationId xmlns:a16="http://schemas.microsoft.com/office/drawing/2014/main" id="{16C4BA69-BE5E-4A52-B437-7667E7ED3192}"/>
              </a:ext>
            </a:extLst>
          </p:cNvPr>
          <p:cNvSpPr/>
          <p:nvPr/>
        </p:nvSpPr>
        <p:spPr bwMode="auto">
          <a:xfrm>
            <a:off x="827085" y="3284910"/>
            <a:ext cx="7273925" cy="792162"/>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260350" marR="0" lvl="0" indent="0"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sz="2000" b="0" i="0" u="none" strike="noStrike" kern="1200" cap="none" spc="0" normalizeH="0" baseline="0" noProof="0" dirty="0">
                <a:ln>
                  <a:noFill/>
                </a:ln>
                <a:solidFill>
                  <a:srgbClr val="000000"/>
                </a:solidFill>
                <a:effectLst/>
                <a:uLnTx/>
                <a:uFillTx/>
                <a:latin typeface="Arial (cuerpo)"/>
                <a:ea typeface="Microsoft YaHei"/>
              </a:rPr>
              <a:t>9. Realizar tutorías individualizadas.</a:t>
            </a:r>
          </a:p>
        </p:txBody>
      </p:sp>
      <p:sp>
        <p:nvSpPr>
          <p:cNvPr id="7" name="Rectángulo: esquinas redondeadas 7">
            <a:extLst>
              <a:ext uri="{FF2B5EF4-FFF2-40B4-BE49-F238E27FC236}">
                <a16:creationId xmlns:a16="http://schemas.microsoft.com/office/drawing/2014/main" id="{0F01300C-ECD4-4214-B329-F8438C7C7DC4}"/>
              </a:ext>
            </a:extLst>
          </p:cNvPr>
          <p:cNvSpPr/>
          <p:nvPr/>
        </p:nvSpPr>
        <p:spPr bwMode="auto">
          <a:xfrm>
            <a:off x="827085" y="4463256"/>
            <a:ext cx="7273925" cy="1125983"/>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lvl="0" algn="just" eaLnBrk="1">
              <a:lnSpc>
                <a:spcPct val="93000"/>
              </a:lnSpc>
              <a:buClr>
                <a:srgbClr val="000000"/>
              </a:buClr>
              <a:buSzPct val="100000"/>
              <a:defRPr/>
            </a:pPr>
            <a:r>
              <a:rPr kumimoji="0" lang="es-ES" sz="2000" b="0" i="0" u="none" strike="noStrike" kern="1200" cap="none" spc="0" normalizeH="0" baseline="0" noProof="0" dirty="0">
                <a:ln>
                  <a:noFill/>
                </a:ln>
                <a:solidFill>
                  <a:srgbClr val="000000"/>
                </a:solidFill>
                <a:effectLst/>
                <a:uLnTx/>
                <a:uFillTx/>
                <a:latin typeface="Arial (cuerpo)"/>
                <a:ea typeface="Microsoft YaHei"/>
              </a:rPr>
              <a:t>10. </a:t>
            </a:r>
            <a:r>
              <a:rPr lang="es-ES" sz="2000" dirty="0">
                <a:solidFill>
                  <a:srgbClr val="000000"/>
                </a:solidFill>
                <a:latin typeface="Arial (cuerpo)"/>
              </a:rPr>
              <a:t>Hacer un frente común y llegar a un </a:t>
            </a:r>
            <a:r>
              <a:rPr lang="es-ES" sz="2000" b="1" dirty="0">
                <a:solidFill>
                  <a:srgbClr val="FF6600"/>
                </a:solidFill>
                <a:latin typeface="Arial (cuerpo)"/>
              </a:rPr>
              <a:t>acuerdo de mínimos </a:t>
            </a:r>
            <a:r>
              <a:rPr lang="es-ES" sz="2000" dirty="0">
                <a:solidFill>
                  <a:srgbClr val="000000"/>
                </a:solidFill>
                <a:latin typeface="Arial (cuerpo)"/>
              </a:rPr>
              <a:t>entre todos los adultos para que no haya discrepancias en las normas. </a:t>
            </a:r>
            <a:endParaRPr lang="es-ES" sz="2000" b="1" u="sng" dirty="0">
              <a:solidFill>
                <a:srgbClr val="000000"/>
              </a:solidFill>
              <a:latin typeface="Arial (cuerpo)"/>
            </a:endParaRPr>
          </a:p>
        </p:txBody>
      </p:sp>
      <p:sp>
        <p:nvSpPr>
          <p:cNvPr id="10" name="Rectángulo: esquinas redondeadas 6">
            <a:extLst>
              <a:ext uri="{FF2B5EF4-FFF2-40B4-BE49-F238E27FC236}">
                <a16:creationId xmlns:a16="http://schemas.microsoft.com/office/drawing/2014/main" id="{9D3F8EB4-E819-428E-9FD1-7A69284D5E7C}"/>
              </a:ext>
            </a:extLst>
          </p:cNvPr>
          <p:cNvSpPr/>
          <p:nvPr/>
        </p:nvSpPr>
        <p:spPr bwMode="auto">
          <a:xfrm>
            <a:off x="827088" y="1735338"/>
            <a:ext cx="7273921" cy="1045590"/>
          </a:xfrm>
          <a:prstGeom prst="roundRect">
            <a:avLst/>
          </a:prstGeom>
          <a:ln w="38100">
            <a:solidFill>
              <a:schemeClr val="accent5">
                <a:lumMod val="60000"/>
                <a:lumOff val="40000"/>
              </a:schemeClr>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anchor="ctr"/>
          <a:lstStyle/>
          <a:p>
            <a:pPr marL="0" marR="0" lvl="0" indent="0" algn="just"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8. Una vez llegados a la adolescencia, </a:t>
            </a:r>
            <a:r>
              <a:rPr kumimoji="0" lang="es-ES" sz="2000" b="1" i="0" u="none" strike="noStrike" kern="1200" cap="none" spc="0" normalizeH="0" baseline="0" noProof="0" dirty="0">
                <a:ln>
                  <a:noFill/>
                </a:ln>
                <a:solidFill>
                  <a:srgbClr val="FF6600"/>
                </a:solidFill>
                <a:effectLst/>
                <a:uLnTx/>
                <a:uFillTx/>
                <a:latin typeface="Arial (cuerpo)"/>
                <a:ea typeface="Microsoft YaHei"/>
                <a:cs typeface="+mn-cs"/>
              </a:rPr>
              <a:t>negociar, (ej.</a:t>
            </a:r>
            <a:r>
              <a:rPr kumimoji="0" lang="es-ES" sz="2000" b="1" i="0" u="none" strike="noStrike" kern="1200" cap="none" spc="0" normalizeH="0" noProof="0" dirty="0">
                <a:ln>
                  <a:noFill/>
                </a:ln>
                <a:solidFill>
                  <a:srgbClr val="FF6600"/>
                </a:solidFill>
                <a:effectLst/>
                <a:uLnTx/>
                <a:uFillTx/>
                <a:latin typeface="Arial (cuerpo)"/>
                <a:ea typeface="Microsoft YaHei"/>
                <a:cs typeface="+mn-cs"/>
              </a:rPr>
              <a:t> </a:t>
            </a:r>
            <a:r>
              <a:rPr lang="es-ES" sz="2000" b="1" dirty="0">
                <a:solidFill>
                  <a:srgbClr val="FF6600"/>
                </a:solidFill>
                <a:latin typeface="Arial (cuerpo)"/>
                <a:ea typeface="Microsoft YaHei"/>
              </a:rPr>
              <a:t>c</a:t>
            </a:r>
            <a:r>
              <a:rPr kumimoji="0" lang="es-ES" sz="2000" b="1" i="0" u="none" strike="noStrike" kern="1200" cap="none" spc="0" normalizeH="0" noProof="0" dirty="0" err="1">
                <a:ln>
                  <a:noFill/>
                </a:ln>
                <a:solidFill>
                  <a:srgbClr val="FF6600"/>
                </a:solidFill>
                <a:effectLst/>
                <a:uLnTx/>
                <a:uFillTx/>
                <a:latin typeface="Arial (cuerpo)"/>
                <a:ea typeface="Microsoft YaHei"/>
                <a:cs typeface="+mn-cs"/>
              </a:rPr>
              <a:t>ontratos</a:t>
            </a:r>
            <a:r>
              <a:rPr kumimoji="0" lang="es-ES" sz="2000" b="1" i="0" u="none" strike="noStrike" kern="1200" cap="none" spc="0" normalizeH="0" noProof="0" dirty="0">
                <a:ln>
                  <a:noFill/>
                </a:ln>
                <a:solidFill>
                  <a:srgbClr val="FF6600"/>
                </a:solidFill>
                <a:effectLst/>
                <a:uLnTx/>
                <a:uFillTx/>
                <a:latin typeface="Arial (cuerpo)"/>
                <a:ea typeface="Microsoft YaHei"/>
                <a:cs typeface="+mn-cs"/>
              </a:rPr>
              <a:t> conductuales)</a:t>
            </a:r>
            <a:r>
              <a:rPr kumimoji="0" lang="es-ES" sz="2000" b="0" i="0" u="none" strike="noStrike" kern="1200" cap="none" spc="0" normalizeH="0" baseline="0" noProof="0" dirty="0">
                <a:ln>
                  <a:noFill/>
                </a:ln>
                <a:solidFill>
                  <a:srgbClr val="000000"/>
                </a:solidFill>
                <a:effectLst/>
                <a:uLnTx/>
                <a:uFillTx/>
                <a:latin typeface="Arial (cuerpo)"/>
                <a:ea typeface="Microsoft YaHei"/>
                <a:cs typeface="+mn-cs"/>
              </a:rPr>
              <a:t> pero sin perder de vista los límites</a:t>
            </a:r>
            <a:r>
              <a:rPr kumimoji="0" lang="es-ES" sz="2000" b="0" i="0" u="none" strike="noStrike" kern="1200" cap="none" spc="0" normalizeH="0" noProof="0" dirty="0">
                <a:ln>
                  <a:noFill/>
                </a:ln>
                <a:solidFill>
                  <a:srgbClr val="000000"/>
                </a:solidFill>
                <a:effectLst/>
                <a:uLnTx/>
                <a:uFillTx/>
                <a:latin typeface="Arial (cuerpo)"/>
                <a:ea typeface="Microsoft YaHei"/>
                <a:cs typeface="+mn-cs"/>
              </a:rPr>
              <a:t> y las jerarquías.</a:t>
            </a:r>
            <a:endParaRPr kumimoji="0" lang="es-ES" sz="2000" b="0" i="0" u="none" strike="noStrike" kern="1200" cap="none" spc="0" normalizeH="0" baseline="0" noProof="0" dirty="0">
              <a:ln>
                <a:noFill/>
              </a:ln>
              <a:solidFill>
                <a:srgbClr val="000000"/>
              </a:solidFill>
              <a:effectLst/>
              <a:uLnTx/>
              <a:uFillTx/>
              <a:latin typeface="Arial (cuerpo)"/>
              <a:ea typeface="Microsoft YaHei"/>
              <a:cs typeface="+mn-cs"/>
            </a:endParaRPr>
          </a:p>
        </p:txBody>
      </p:sp>
    </p:spTree>
    <p:extLst>
      <p:ext uri="{BB962C8B-B14F-4D97-AF65-F5344CB8AC3E}">
        <p14:creationId xmlns:p14="http://schemas.microsoft.com/office/powerpoint/2010/main" val="42329579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E2161D-0371-4A89-94AE-4D18C5577291}"/>
              </a:ext>
            </a:extLst>
          </p:cNvPr>
          <p:cNvSpPr>
            <a:spLocks noGrp="1"/>
          </p:cNvSpPr>
          <p:nvPr>
            <p:ph type="title"/>
          </p:nvPr>
        </p:nvSpPr>
        <p:spPr>
          <a:xfrm>
            <a:off x="457200" y="260648"/>
            <a:ext cx="8228013" cy="1141412"/>
          </a:xfrm>
        </p:spPr>
        <p:txBody>
          <a:bodyPr/>
          <a:lstStyle/>
          <a:p>
            <a:pPr fontAlgn="auto">
              <a:lnSpc>
                <a:spcPct val="102000"/>
              </a:lnSpc>
              <a:spcBef>
                <a:spcPts val="0"/>
              </a:spcBef>
              <a:spcAft>
                <a:spcPts val="0"/>
              </a:spcAft>
              <a:defRPr/>
            </a:pPr>
            <a:r>
              <a:rPr lang="es-ES" sz="3200" b="1" spc="-1" dirty="0">
                <a:solidFill>
                  <a:srgbClr val="FF6600"/>
                </a:solidFill>
                <a:latin typeface="Arial "/>
                <a:ea typeface="+mn-ea"/>
                <a:cs typeface="+mn-cs"/>
              </a:rPr>
              <a:t>CORREGIR LA CONDUCTA INADECUADA EN EL AULA</a:t>
            </a:r>
          </a:p>
        </p:txBody>
      </p:sp>
      <p:sp>
        <p:nvSpPr>
          <p:cNvPr id="3" name="Marcador de contenido 2">
            <a:extLst>
              <a:ext uri="{FF2B5EF4-FFF2-40B4-BE49-F238E27FC236}">
                <a16:creationId xmlns:a16="http://schemas.microsoft.com/office/drawing/2014/main" id="{CB64F3E6-3332-447A-BE2C-56904FCDE09A}"/>
              </a:ext>
            </a:extLst>
          </p:cNvPr>
          <p:cNvSpPr>
            <a:spLocks noGrp="1"/>
          </p:cNvSpPr>
          <p:nvPr>
            <p:ph idx="1"/>
          </p:nvPr>
        </p:nvSpPr>
        <p:spPr>
          <a:xfrm>
            <a:off x="457200" y="1722438"/>
            <a:ext cx="8228013" cy="4524375"/>
          </a:xfrm>
        </p:spPr>
        <p:txBody>
          <a:bodyPr/>
          <a:lstStyle/>
          <a:p>
            <a:pPr marL="354013" algn="just">
              <a:buClr>
                <a:srgbClr val="FF6600"/>
              </a:buClr>
              <a:buFont typeface="Wingdings" panose="05000000000000000000" pitchFamily="2" charset="2"/>
              <a:buChar char="§"/>
              <a:defRPr/>
            </a:pPr>
            <a:r>
              <a:rPr lang="es-ES" sz="2000" spc="-1" dirty="0">
                <a:solidFill>
                  <a:prstClr val="black">
                    <a:hueOff val="0"/>
                    <a:satOff val="0"/>
                    <a:lumOff val="0"/>
                    <a:alphaOff val="0"/>
                  </a:prstClr>
                </a:solidFill>
                <a:latin typeface="Arial"/>
              </a:rPr>
              <a:t>Aprender a </a:t>
            </a:r>
            <a:r>
              <a:rPr lang="es-ES" sz="2000" b="1" spc="-1" dirty="0">
                <a:solidFill>
                  <a:srgbClr val="FF6600"/>
                </a:solidFill>
                <a:latin typeface="Arial"/>
              </a:rPr>
              <a:t>identificar las señales </a:t>
            </a:r>
            <a:r>
              <a:rPr lang="es-ES" sz="2000" spc="-1" dirty="0">
                <a:solidFill>
                  <a:prstClr val="black">
                    <a:hueOff val="0"/>
                    <a:satOff val="0"/>
                    <a:lumOff val="0"/>
                    <a:alphaOff val="0"/>
                  </a:prstClr>
                </a:solidFill>
                <a:latin typeface="Arial"/>
              </a:rPr>
              <a:t>que anticipan comportamientos molestos:</a:t>
            </a:r>
            <a:r>
              <a:rPr lang="es-ES" sz="4000" spc="-1" dirty="0">
                <a:solidFill>
                  <a:srgbClr val="FF0000"/>
                </a:solidFill>
                <a:latin typeface="Arial"/>
              </a:rPr>
              <a:t> </a:t>
            </a:r>
            <a:r>
              <a:rPr lang="es-ES" sz="2000" spc="-1" dirty="0">
                <a:solidFill>
                  <a:schemeClr val="tx1"/>
                </a:solidFill>
                <a:latin typeface="Arial"/>
              </a:rPr>
              <a:t>modificaciones en el tono de voz, inquietud motora, sensibilidad emocional, agitación…</a:t>
            </a:r>
          </a:p>
          <a:p>
            <a:pPr marL="354013" algn="just">
              <a:lnSpc>
                <a:spcPct val="150000"/>
              </a:lnSpc>
              <a:buClr>
                <a:srgbClr val="FF6600"/>
              </a:buClr>
              <a:buFont typeface="Wingdings" panose="05000000000000000000" pitchFamily="2" charset="2"/>
              <a:buChar char="§"/>
              <a:defRPr/>
            </a:pPr>
            <a:r>
              <a:rPr lang="es-ES" sz="2000" spc="-1" dirty="0">
                <a:solidFill>
                  <a:prstClr val="black">
                    <a:hueOff val="0"/>
                    <a:satOff val="0"/>
                    <a:lumOff val="0"/>
                    <a:alphaOff val="0"/>
                  </a:prstClr>
                </a:solidFill>
                <a:latin typeface="Arial"/>
              </a:rPr>
              <a:t>Aprovechar </a:t>
            </a:r>
            <a:r>
              <a:rPr lang="es-ES" sz="2000" b="1" spc="-1" dirty="0">
                <a:solidFill>
                  <a:srgbClr val="FF6600"/>
                </a:solidFill>
                <a:latin typeface="Arial"/>
              </a:rPr>
              <a:t>momentos clave </a:t>
            </a:r>
            <a:r>
              <a:rPr lang="es-ES" sz="2000" spc="-1" dirty="0">
                <a:solidFill>
                  <a:prstClr val="black">
                    <a:hueOff val="0"/>
                    <a:satOff val="0"/>
                    <a:lumOff val="0"/>
                    <a:alphaOff val="0"/>
                  </a:prstClr>
                </a:solidFill>
                <a:latin typeface="Arial"/>
              </a:rPr>
              <a:t>de la rutina diaria.</a:t>
            </a:r>
          </a:p>
          <a:p>
            <a:pPr marL="354013" algn="just">
              <a:lnSpc>
                <a:spcPct val="150000"/>
              </a:lnSpc>
              <a:buClr>
                <a:srgbClr val="FF6600"/>
              </a:buClr>
              <a:buFont typeface="Wingdings" panose="05000000000000000000" pitchFamily="2" charset="2"/>
              <a:buChar char="§"/>
              <a:defRPr/>
            </a:pPr>
            <a:r>
              <a:rPr lang="es-ES" sz="2000" spc="-1" dirty="0">
                <a:solidFill>
                  <a:prstClr val="black">
                    <a:hueOff val="0"/>
                    <a:satOff val="0"/>
                    <a:lumOff val="0"/>
                    <a:alphaOff val="0"/>
                  </a:prstClr>
                </a:solidFill>
                <a:latin typeface="Arial"/>
              </a:rPr>
              <a:t>Acordar con el alumno/a </a:t>
            </a:r>
            <a:r>
              <a:rPr lang="es-ES" sz="2000" b="1" spc="-1" dirty="0">
                <a:solidFill>
                  <a:srgbClr val="FF6600"/>
                </a:solidFill>
                <a:latin typeface="Arial"/>
              </a:rPr>
              <a:t>una señal </a:t>
            </a:r>
            <a:r>
              <a:rPr lang="es-ES" sz="2000" spc="-1" dirty="0">
                <a:solidFill>
                  <a:prstClr val="black">
                    <a:hueOff val="0"/>
                    <a:satOff val="0"/>
                    <a:lumOff val="0"/>
                    <a:alphaOff val="0"/>
                  </a:prstClr>
                </a:solidFill>
                <a:latin typeface="Arial"/>
              </a:rPr>
              <a:t>que le ayude a reducir su conducta sin necesidad de llamarle la atención.</a:t>
            </a:r>
          </a:p>
          <a:p>
            <a:pPr marL="354013" algn="just">
              <a:lnSpc>
                <a:spcPct val="150000"/>
              </a:lnSpc>
              <a:buClr>
                <a:srgbClr val="FF6600"/>
              </a:buClr>
              <a:buFont typeface="Wingdings" panose="05000000000000000000" pitchFamily="2" charset="2"/>
              <a:buChar char="§"/>
              <a:defRPr/>
            </a:pPr>
            <a:r>
              <a:rPr lang="es-ES" sz="2000" spc="-1" dirty="0">
                <a:solidFill>
                  <a:prstClr val="black">
                    <a:hueOff val="0"/>
                    <a:satOff val="0"/>
                    <a:lumOff val="0"/>
                    <a:alphaOff val="0"/>
                  </a:prstClr>
                </a:solidFill>
                <a:latin typeface="Arial"/>
              </a:rPr>
              <a:t>Intervenir con el resto de compañeros: </a:t>
            </a:r>
            <a:r>
              <a:rPr lang="es-ES" sz="2000" b="1" spc="-1" dirty="0">
                <a:solidFill>
                  <a:prstClr val="black">
                    <a:hueOff val="0"/>
                    <a:satOff val="0"/>
                    <a:lumOff val="0"/>
                    <a:alphaOff val="0"/>
                  </a:prstClr>
                </a:solidFill>
                <a:latin typeface="Arial"/>
              </a:rPr>
              <a:t> </a:t>
            </a:r>
          </a:p>
          <a:p>
            <a:pPr marL="754063" lvl="1" algn="just">
              <a:lnSpc>
                <a:spcPct val="150000"/>
              </a:lnSpc>
              <a:buClr>
                <a:srgbClr val="FF6600"/>
              </a:buClr>
              <a:buFont typeface="Wingdings" panose="05000000000000000000" pitchFamily="2" charset="2"/>
              <a:buChar char="§"/>
              <a:defRPr/>
            </a:pPr>
            <a:r>
              <a:rPr lang="es-ES" sz="2000" spc="-1" dirty="0">
                <a:solidFill>
                  <a:prstClr val="black">
                    <a:hueOff val="0"/>
                    <a:satOff val="0"/>
                    <a:lumOff val="0"/>
                    <a:alphaOff val="0"/>
                  </a:prstClr>
                </a:solidFill>
                <a:latin typeface="Arial"/>
              </a:rPr>
              <a:t>Evitar que lo imiten o animen a realizar movimientos inadecuado.</a:t>
            </a:r>
          </a:p>
        </p:txBody>
      </p:sp>
      <p:pic>
        <p:nvPicPr>
          <p:cNvPr id="25604" name="Picture 7" descr="Entrenador, El Entrenador, Aprendizaje">
            <a:extLst>
              <a:ext uri="{FF2B5EF4-FFF2-40B4-BE49-F238E27FC236}">
                <a16:creationId xmlns:a16="http://schemas.microsoft.com/office/drawing/2014/main" id="{E77100F4-2152-4B40-AB5E-96B78ABDF5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115888"/>
            <a:ext cx="1628775"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5002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09DB00-D80F-4D7B-8982-122E1A33270F}"/>
              </a:ext>
            </a:extLst>
          </p:cNvPr>
          <p:cNvSpPr>
            <a:spLocks noGrp="1"/>
          </p:cNvSpPr>
          <p:nvPr>
            <p:ph type="title"/>
          </p:nvPr>
        </p:nvSpPr>
        <p:spPr/>
        <p:txBody>
          <a:bodyPr/>
          <a:lstStyle/>
          <a:p>
            <a:pPr fontAlgn="auto">
              <a:lnSpc>
                <a:spcPct val="102000"/>
              </a:lnSpc>
              <a:spcBef>
                <a:spcPts val="0"/>
              </a:spcBef>
              <a:spcAft>
                <a:spcPts val="0"/>
              </a:spcAft>
              <a:defRPr/>
            </a:pPr>
            <a:r>
              <a:rPr lang="es-ES" sz="3200" b="1" spc="-1" dirty="0">
                <a:solidFill>
                  <a:srgbClr val="FF6600"/>
                </a:solidFill>
                <a:latin typeface="Arial "/>
                <a:ea typeface="+mn-ea"/>
                <a:cs typeface="+mn-cs"/>
              </a:rPr>
              <a:t>CORREGIR LA CONDUCTA INADECUADA EN EL AULA</a:t>
            </a:r>
          </a:p>
        </p:txBody>
      </p:sp>
      <p:sp>
        <p:nvSpPr>
          <p:cNvPr id="3" name="Marcador de contenido 2">
            <a:extLst>
              <a:ext uri="{FF2B5EF4-FFF2-40B4-BE49-F238E27FC236}">
                <a16:creationId xmlns:a16="http://schemas.microsoft.com/office/drawing/2014/main" id="{3C8292C7-FCF1-4543-AFC2-58371C83C3B9}"/>
              </a:ext>
            </a:extLst>
          </p:cNvPr>
          <p:cNvSpPr>
            <a:spLocks noGrp="1"/>
          </p:cNvSpPr>
          <p:nvPr>
            <p:ph idx="1"/>
          </p:nvPr>
        </p:nvSpPr>
        <p:spPr>
          <a:xfrm>
            <a:off x="425482" y="1772816"/>
            <a:ext cx="8034950" cy="2376264"/>
          </a:xfrm>
        </p:spPr>
        <p:txBody>
          <a:bodyPr/>
          <a:lstStyle/>
          <a:p>
            <a:pPr marL="354013" algn="just">
              <a:buClr>
                <a:srgbClr val="FF6600"/>
              </a:buClr>
              <a:buFont typeface="Wingdings" panose="05000000000000000000" pitchFamily="2" charset="2"/>
              <a:buChar char="§"/>
              <a:defRPr/>
            </a:pPr>
            <a:r>
              <a:rPr lang="es-ES" sz="2000" spc="-1" dirty="0">
                <a:solidFill>
                  <a:prstClr val="black">
                    <a:hueOff val="0"/>
                    <a:satOff val="0"/>
                    <a:lumOff val="0"/>
                    <a:alphaOff val="0"/>
                  </a:prstClr>
                </a:solidFill>
                <a:latin typeface="Arial"/>
              </a:rPr>
              <a:t>Para controlar la </a:t>
            </a:r>
            <a:r>
              <a:rPr lang="es-ES" sz="2000" b="1" spc="-1" dirty="0">
                <a:solidFill>
                  <a:srgbClr val="FF6600"/>
                </a:solidFill>
                <a:latin typeface="Arial"/>
              </a:rPr>
              <a:t>inquietud corporal</a:t>
            </a:r>
            <a:r>
              <a:rPr lang="es-ES" sz="2000" spc="-1" dirty="0">
                <a:solidFill>
                  <a:prstClr val="black">
                    <a:hueOff val="0"/>
                    <a:satOff val="0"/>
                    <a:lumOff val="0"/>
                    <a:alphaOff val="0"/>
                  </a:prstClr>
                </a:solidFill>
                <a:latin typeface="Arial"/>
              </a:rPr>
              <a:t>: </a:t>
            </a:r>
          </a:p>
          <a:p>
            <a:pPr marL="811213" lvl="1" indent="-342900" algn="just">
              <a:buClr>
                <a:srgbClr val="FF6600"/>
              </a:buClr>
              <a:buFont typeface="Wingdings" panose="05000000000000000000" pitchFamily="2" charset="2"/>
              <a:buChar char="§"/>
              <a:defRPr/>
            </a:pPr>
            <a:r>
              <a:rPr lang="es-ES" sz="2000" spc="-1" dirty="0">
                <a:solidFill>
                  <a:prstClr val="black">
                    <a:hueOff val="0"/>
                    <a:satOff val="0"/>
                    <a:lumOff val="0"/>
                    <a:alphaOff val="0"/>
                  </a:prstClr>
                </a:solidFill>
                <a:latin typeface="Arial"/>
              </a:rPr>
              <a:t>Medir cuánto tiempo puede permanecer trabajando de forma concentrada. </a:t>
            </a:r>
          </a:p>
          <a:p>
            <a:pPr marL="811213" lvl="1" indent="-342900" algn="just">
              <a:buClr>
                <a:srgbClr val="FF6600"/>
              </a:buClr>
              <a:buFont typeface="Wingdings" panose="05000000000000000000" pitchFamily="2" charset="2"/>
              <a:buChar char="§"/>
              <a:defRPr/>
            </a:pPr>
            <a:r>
              <a:rPr lang="es-ES" sz="2000" spc="-1" dirty="0">
                <a:solidFill>
                  <a:prstClr val="black">
                    <a:hueOff val="0"/>
                    <a:satOff val="0"/>
                    <a:lumOff val="0"/>
                    <a:alphaOff val="0"/>
                  </a:prstClr>
                </a:solidFill>
                <a:latin typeface="Arial"/>
              </a:rPr>
              <a:t>Permitir</a:t>
            </a:r>
            <a:r>
              <a:rPr lang="es-ES" sz="2000" b="1" spc="-1" dirty="0">
                <a:solidFill>
                  <a:prstClr val="black">
                    <a:hueOff val="0"/>
                    <a:satOff val="0"/>
                    <a:lumOff val="0"/>
                    <a:alphaOff val="0"/>
                  </a:prstClr>
                </a:solidFill>
                <a:latin typeface="Arial"/>
              </a:rPr>
              <a:t> </a:t>
            </a:r>
            <a:r>
              <a:rPr lang="es-ES" sz="2000" b="1" spc="-1" dirty="0">
                <a:solidFill>
                  <a:srgbClr val="FF6600"/>
                </a:solidFill>
                <a:latin typeface="Arial"/>
              </a:rPr>
              <a:t>movimientos</a:t>
            </a:r>
            <a:r>
              <a:rPr lang="es-ES" sz="2000" b="1" spc="-1" dirty="0">
                <a:solidFill>
                  <a:prstClr val="black">
                    <a:hueOff val="0"/>
                    <a:satOff val="0"/>
                    <a:lumOff val="0"/>
                    <a:alphaOff val="0"/>
                  </a:prstClr>
                </a:solidFill>
                <a:latin typeface="Arial"/>
              </a:rPr>
              <a:t> </a:t>
            </a:r>
            <a:r>
              <a:rPr lang="es-ES" sz="2000" b="1" spc="-1" dirty="0">
                <a:solidFill>
                  <a:srgbClr val="FF6600"/>
                </a:solidFill>
                <a:latin typeface="Arial"/>
              </a:rPr>
              <a:t>corporales</a:t>
            </a:r>
            <a:r>
              <a:rPr lang="es-ES" sz="2000" b="1" spc="-1" dirty="0">
                <a:solidFill>
                  <a:prstClr val="black">
                    <a:hueOff val="0"/>
                    <a:satOff val="0"/>
                    <a:lumOff val="0"/>
                    <a:alphaOff val="0"/>
                  </a:prstClr>
                </a:solidFill>
                <a:latin typeface="Arial"/>
              </a:rPr>
              <a:t> </a:t>
            </a:r>
            <a:r>
              <a:rPr lang="es-ES" sz="2000" spc="-1" dirty="0">
                <a:solidFill>
                  <a:prstClr val="black">
                    <a:hueOff val="0"/>
                    <a:satOff val="0"/>
                    <a:lumOff val="0"/>
                    <a:alphaOff val="0"/>
                  </a:prstClr>
                </a:solidFill>
                <a:latin typeface="Arial"/>
              </a:rPr>
              <a:t>que no sean perturbadores para la actividad principal. </a:t>
            </a:r>
          </a:p>
          <a:p>
            <a:pPr marL="811213" lvl="1" indent="-342900" algn="just">
              <a:buClr>
                <a:srgbClr val="FF6600"/>
              </a:buClr>
              <a:buFont typeface="Wingdings" panose="05000000000000000000" pitchFamily="2" charset="2"/>
              <a:buChar char="§"/>
              <a:defRPr/>
            </a:pPr>
            <a:r>
              <a:rPr lang="es-ES" sz="2000" spc="-1" dirty="0">
                <a:solidFill>
                  <a:prstClr val="black">
                    <a:hueOff val="0"/>
                    <a:satOff val="0"/>
                    <a:lumOff val="0"/>
                    <a:alphaOff val="0"/>
                  </a:prstClr>
                </a:solidFill>
                <a:latin typeface="Arial"/>
              </a:rPr>
              <a:t>Permitir </a:t>
            </a:r>
            <a:r>
              <a:rPr lang="es-ES" sz="2000" b="1" spc="-1" dirty="0">
                <a:solidFill>
                  <a:srgbClr val="FF6600"/>
                </a:solidFill>
                <a:latin typeface="Arial"/>
              </a:rPr>
              <a:t>desplazamientos funcionales. </a:t>
            </a:r>
          </a:p>
        </p:txBody>
      </p:sp>
      <p:pic>
        <p:nvPicPr>
          <p:cNvPr id="4" name="Picture 3">
            <a:extLst>
              <a:ext uri="{FF2B5EF4-FFF2-40B4-BE49-F238E27FC236}">
                <a16:creationId xmlns:a16="http://schemas.microsoft.com/office/drawing/2014/main" id="{CC94FD2B-DEF4-4A5D-84CB-75A1F6D361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3" t="19989" b="7040"/>
          <a:stretch/>
        </p:blipFill>
        <p:spPr bwMode="auto">
          <a:xfrm>
            <a:off x="2081051" y="4149080"/>
            <a:ext cx="4723811" cy="2402962"/>
          </a:xfrm>
          <a:prstGeom prst="rect">
            <a:avLst/>
          </a:prstGeom>
          <a:noFill/>
          <a:ln w="9525">
            <a:solidFill>
              <a:srgbClr val="FF6600"/>
            </a:solidFill>
            <a:round/>
            <a:headEnd/>
            <a:tailEnd/>
          </a:ln>
          <a:effectLst/>
          <a:extLst>
            <a:ext uri="{909E8E84-426E-40DD-AFC4-6F175D3DCCD1}">
              <a14:hiddenFill xmlns:a14="http://schemas.microsoft.com/office/drawing/2010/main">
                <a:blipFill dpi="0" rotWithShape="0">
                  <a:blip/>
                  <a:srcRect t="8316" b="7040"/>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551168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3">
            <a:extLst>
              <a:ext uri="{FF2B5EF4-FFF2-40B4-BE49-F238E27FC236}">
                <a16:creationId xmlns:a16="http://schemas.microsoft.com/office/drawing/2014/main" id="{FEB6F763-B333-4B81-8426-11DAA69DD3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90" t="2055" r="50000" b="2814"/>
          <a:stretch/>
        </p:blipFill>
        <p:spPr bwMode="auto">
          <a:xfrm>
            <a:off x="0" y="1208816"/>
            <a:ext cx="3096344" cy="3804657"/>
          </a:xfrm>
          <a:prstGeom prst="rect">
            <a:avLst/>
          </a:prstGeom>
          <a:noFill/>
          <a:ln>
            <a:noFill/>
          </a:ln>
          <a:effectLst/>
          <a:extLst>
            <a:ext uri="{909E8E84-426E-40DD-AFC4-6F175D3DCCD1}">
              <a14:hiddenFill xmlns:a14="http://schemas.microsoft.com/office/drawing/2010/main">
                <a:blipFill dpi="0" rotWithShape="0">
                  <a:blip/>
                  <a:srcRect t="3458" b="28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ángulo 1"/>
          <p:cNvSpPr/>
          <p:nvPr/>
        </p:nvSpPr>
        <p:spPr>
          <a:xfrm>
            <a:off x="5436096" y="1381995"/>
            <a:ext cx="3323439" cy="1754326"/>
          </a:xfrm>
          <a:prstGeom prst="rect">
            <a:avLst/>
          </a:prstGeom>
        </p:spPr>
        <p:txBody>
          <a:bodyPr wrap="square">
            <a:spAutoFit/>
          </a:bodyPr>
          <a:lstStyle/>
          <a:p>
            <a:pPr marL="11113" indent="0" algn="just">
              <a:lnSpc>
                <a:spcPct val="150000"/>
              </a:lnSpc>
              <a:defRPr/>
            </a:pPr>
            <a:r>
              <a:rPr lang="es-ES" spc="-1" dirty="0">
                <a:solidFill>
                  <a:prstClr val="black">
                    <a:hueOff val="0"/>
                    <a:satOff val="0"/>
                    <a:lumOff val="0"/>
                    <a:alphaOff val="0"/>
                  </a:prstClr>
                </a:solidFill>
                <a:latin typeface="Arial (cuerpo)"/>
              </a:rPr>
              <a:t>Un estado emocional negativo o ansioso también favorece la aparición de conductas disruptivas.</a:t>
            </a:r>
          </a:p>
        </p:txBody>
      </p:sp>
      <p:pic>
        <p:nvPicPr>
          <p:cNvPr id="5" name="Picture 3">
            <a:extLst>
              <a:ext uri="{FF2B5EF4-FFF2-40B4-BE49-F238E27FC236}">
                <a16:creationId xmlns:a16="http://schemas.microsoft.com/office/drawing/2014/main" id="{FEB6F763-B333-4B81-8426-11DAA69DD3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41" t="3390" b="2814"/>
          <a:stretch/>
        </p:blipFill>
        <p:spPr bwMode="auto">
          <a:xfrm>
            <a:off x="2230908" y="2252448"/>
            <a:ext cx="2894839" cy="3751267"/>
          </a:xfrm>
          <a:prstGeom prst="rect">
            <a:avLst/>
          </a:prstGeom>
          <a:noFill/>
          <a:ln>
            <a:noFill/>
          </a:ln>
          <a:effectLst/>
          <a:extLst>
            <a:ext uri="{909E8E84-426E-40DD-AFC4-6F175D3DCCD1}">
              <a14:hiddenFill xmlns:a14="http://schemas.microsoft.com/office/drawing/2010/main">
                <a:blipFill dpi="0" rotWithShape="0">
                  <a:blip/>
                  <a:srcRect t="3458" b="2814"/>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ítulo 1">
            <a:extLst>
              <a:ext uri="{FF2B5EF4-FFF2-40B4-BE49-F238E27FC236}">
                <a16:creationId xmlns:a16="http://schemas.microsoft.com/office/drawing/2014/main" id="{0009DB00-D80F-4D7B-8982-122E1A33270F}"/>
              </a:ext>
            </a:extLst>
          </p:cNvPr>
          <p:cNvSpPr>
            <a:spLocks noGrp="1"/>
          </p:cNvSpPr>
          <p:nvPr>
            <p:ph type="title"/>
          </p:nvPr>
        </p:nvSpPr>
        <p:spPr>
          <a:xfrm>
            <a:off x="531522" y="179314"/>
            <a:ext cx="8228013" cy="1141412"/>
          </a:xfrm>
        </p:spPr>
        <p:txBody>
          <a:bodyPr/>
          <a:lstStyle/>
          <a:p>
            <a:pPr algn="ctr" fontAlgn="auto">
              <a:lnSpc>
                <a:spcPct val="102000"/>
              </a:lnSpc>
              <a:spcBef>
                <a:spcPts val="0"/>
              </a:spcBef>
              <a:spcAft>
                <a:spcPts val="0"/>
              </a:spcAft>
              <a:defRPr/>
            </a:pPr>
            <a:r>
              <a:rPr lang="es-ES" sz="3200" b="1" spc="-1" dirty="0">
                <a:solidFill>
                  <a:srgbClr val="FF6600"/>
                </a:solidFill>
                <a:latin typeface="Arial "/>
                <a:ea typeface="+mn-ea"/>
                <a:cs typeface="+mn-cs"/>
              </a:rPr>
              <a:t>CORREGIR LA CONDUCTA INADECUADA EN EL AULA</a:t>
            </a:r>
          </a:p>
        </p:txBody>
      </p:sp>
      <p:pic>
        <p:nvPicPr>
          <p:cNvPr id="3" name="Picture 3">
            <a:extLst>
              <a:ext uri="{FF2B5EF4-FFF2-40B4-BE49-F238E27FC236}">
                <a16:creationId xmlns:a16="http://schemas.microsoft.com/office/drawing/2014/main" id="{61A670FE-ED77-474F-8E45-5490F7CAD7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47701"/>
          <a:stretch>
            <a:fillRect/>
          </a:stretch>
        </p:blipFill>
        <p:spPr bwMode="auto">
          <a:xfrm>
            <a:off x="4249152" y="3111145"/>
            <a:ext cx="2987824" cy="3746855"/>
          </a:xfrm>
          <a:prstGeom prst="rect">
            <a:avLst/>
          </a:prstGeom>
          <a:noFill/>
          <a:ln>
            <a:noFill/>
          </a:ln>
          <a:effectLst/>
          <a:extLst>
            <a:ext uri="{909E8E84-426E-40DD-AFC4-6F175D3DCCD1}">
              <a14:hiddenFill xmlns:a14="http://schemas.microsoft.com/office/drawing/2010/main">
                <a:blipFill dpi="0" rotWithShape="0">
                  <a:blip/>
                  <a:srcRect r="47701"/>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05124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D7F03192-B883-462C-AAB3-18D74A96A126}"/>
              </a:ext>
            </a:extLst>
          </p:cNvPr>
          <p:cNvSpPr>
            <a:spLocks noGrp="1" noChangeArrowheads="1"/>
          </p:cNvSpPr>
          <p:nvPr>
            <p:ph type="title" idx="4294967295"/>
          </p:nvPr>
        </p:nvSpPr>
        <p:spPr>
          <a:xfrm>
            <a:off x="-402515" y="188640"/>
            <a:ext cx="9289032" cy="113665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s-ES" sz="3600" b="1" dirty="0">
                <a:solidFill>
                  <a:srgbClr val="FF6600"/>
                </a:solidFill>
              </a:rPr>
              <a:t>CUÁNDO UN ALUMNO ESTÁ MOTIVADO...</a:t>
            </a:r>
          </a:p>
        </p:txBody>
      </p:sp>
      <p:graphicFrame>
        <p:nvGraphicFramePr>
          <p:cNvPr id="3" name="Diagrama 2"/>
          <p:cNvGraphicFramePr/>
          <p:nvPr>
            <p:extLst>
              <p:ext uri="{D42A27DB-BD31-4B8C-83A1-F6EECF244321}">
                <p14:modId xmlns:p14="http://schemas.microsoft.com/office/powerpoint/2010/main" val="1633348602"/>
              </p:ext>
            </p:extLst>
          </p:nvPr>
        </p:nvGraphicFramePr>
        <p:xfrm>
          <a:off x="395536" y="1052736"/>
          <a:ext cx="8223250" cy="5618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63809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1D59B674-F166-48A8-A84C-1848DF2BD108}"/>
              </a:ext>
            </a:extLst>
          </p:cNvPr>
          <p:cNvSpPr txBox="1">
            <a:spLocks noChangeArrowheads="1"/>
          </p:cNvSpPr>
          <p:nvPr/>
        </p:nvSpPr>
        <p:spPr bwMode="auto">
          <a:xfrm>
            <a:off x="179388" y="981075"/>
            <a:ext cx="8785225" cy="568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ts val="8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Calibri" panose="020F0502020204030204" pitchFamily="34" charset="0"/>
                <a:ea typeface="Microsoft YaHei" panose="020B0503020204020204" pitchFamily="34" charset="-122"/>
              </a:defRPr>
            </a:lvl9pPr>
          </a:lstStyle>
          <a:p>
            <a:pPr marL="0" marR="0" lvl="0" indent="0" algn="l" defTabSz="449263" rtl="0" eaLnBrk="1" fontAlgn="base" latinLnBrk="0" hangingPunct="1">
              <a:lnSpc>
                <a:spcPct val="100000"/>
              </a:lnSpc>
              <a:spcBef>
                <a:spcPts val="8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400" b="0" i="0" u="none" strike="noStrike" kern="1200" cap="none" spc="0" normalizeH="0" baseline="0" noProof="0">
              <a:ln>
                <a:noFill/>
              </a:ln>
              <a:solidFill>
                <a:srgbClr val="898989"/>
              </a:solidFill>
              <a:effectLst/>
              <a:uLnTx/>
              <a:uFillTx/>
              <a:latin typeface="Arial Narrow" panose="020B0606020202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
                <a:srgbClr val="898989"/>
              </a:buClr>
              <a:buSzPct val="100000"/>
              <a:buFont typeface="Wingdings" panose="05000000000000000000" pitchFamily="2"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a:p>
            <a:pPr marL="0" marR="0" lvl="0" indent="0" algn="l" defTabSz="449263" rtl="0" eaLnBrk="1" fontAlgn="base" latinLnBrk="0" hangingPunct="1">
              <a:lnSpc>
                <a:spcPct val="100000"/>
              </a:lnSpc>
              <a:spcBef>
                <a:spcPts val="80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kumimoji="0" lang="es-ES" altLang="es-ES" sz="3200" b="0" i="0" u="none" strike="noStrike" kern="1200" cap="none" spc="0" normalizeH="0" baseline="0" noProof="0">
              <a:ln>
                <a:noFill/>
              </a:ln>
              <a:solidFill>
                <a:srgbClr val="898989"/>
              </a:solidFill>
              <a:effectLst/>
              <a:uLnTx/>
              <a:uFillTx/>
              <a:latin typeface="Calibri" panose="020F0502020204030204" pitchFamily="34" charset="0"/>
              <a:ea typeface="Microsoft YaHei" panose="020B0503020204020204" pitchFamily="34" charset="-122"/>
              <a:cs typeface="+mn-cs"/>
            </a:endParaRPr>
          </a:p>
        </p:txBody>
      </p:sp>
      <p:sp>
        <p:nvSpPr>
          <p:cNvPr id="31747" name="Text Box 2">
            <a:extLst>
              <a:ext uri="{FF2B5EF4-FFF2-40B4-BE49-F238E27FC236}">
                <a16:creationId xmlns:a16="http://schemas.microsoft.com/office/drawing/2014/main" id="{DF95FB31-B965-4F63-8736-A3FF1360FB6C}"/>
              </a:ext>
            </a:extLst>
          </p:cNvPr>
          <p:cNvSpPr txBox="1">
            <a:spLocks noChangeArrowheads="1"/>
          </p:cNvSpPr>
          <p:nvPr/>
        </p:nvSpPr>
        <p:spPr bwMode="auto">
          <a:xfrm>
            <a:off x="0" y="188913"/>
            <a:ext cx="8785225" cy="7921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spcBef>
                <a:spcPts val="8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3200">
                <a:solidFill>
                  <a:srgbClr val="000000"/>
                </a:solidFill>
                <a:latin typeface="Calibri" panose="020F0502020204030204" pitchFamily="34"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800">
                <a:solidFill>
                  <a:srgbClr val="000000"/>
                </a:solidFill>
                <a:latin typeface="Calibri" panose="020F0502020204030204" pitchFamily="34"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Calibri" panose="020F0502020204030204" pitchFamily="34"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Calibri" panose="020F0502020204030204" pitchFamily="34"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Calibri" panose="020F0502020204030204" pitchFamily="34"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Calibri" panose="020F0502020204030204" pitchFamily="34"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Calibri" panose="020F0502020204030204" pitchFamily="34"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Calibri" panose="020F0502020204030204" pitchFamily="34"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000">
                <a:solidFill>
                  <a:srgbClr val="000000"/>
                </a:solidFill>
                <a:latin typeface="Calibri" panose="020F050202020403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DE INTERVENCIÓN ESPECÍFICAS</a:t>
            </a:r>
          </a:p>
        </p:txBody>
      </p:sp>
      <p:graphicFrame>
        <p:nvGraphicFramePr>
          <p:cNvPr id="3" name="Diagrama 2"/>
          <p:cNvGraphicFramePr/>
          <p:nvPr>
            <p:extLst>
              <p:ext uri="{D42A27DB-BD31-4B8C-83A1-F6EECF244321}">
                <p14:modId xmlns:p14="http://schemas.microsoft.com/office/powerpoint/2010/main" val="1302685327"/>
              </p:ext>
            </p:extLst>
          </p:nvPr>
        </p:nvGraphicFramePr>
        <p:xfrm>
          <a:off x="143668" y="1967479"/>
          <a:ext cx="8856663" cy="4176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uadroTexto 1"/>
          <p:cNvSpPr txBox="1"/>
          <p:nvPr/>
        </p:nvSpPr>
        <p:spPr>
          <a:xfrm>
            <a:off x="179388" y="981075"/>
            <a:ext cx="8281044" cy="1190069"/>
          </a:xfrm>
          <a:prstGeom prst="rect">
            <a:avLst/>
          </a:prstGeom>
          <a:noFill/>
        </p:spPr>
        <p:txBody>
          <a:bodyPr wrap="square" rtlCol="0">
            <a:spAutoFit/>
          </a:bodyPr>
          <a:lstStyle/>
          <a:p>
            <a:pPr lvl="0" eaLnBrk="1" hangingPunct="1">
              <a:spcBef>
                <a:spcPts val="500"/>
              </a:spcBef>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s-ES" altLang="es-ES" b="1" dirty="0">
              <a:solidFill>
                <a:srgbClr val="00B0F0"/>
              </a:solidFill>
              <a:cs typeface="Arial" panose="020B0604020202020204" pitchFamily="34" charset="0"/>
            </a:endParaRPr>
          </a:p>
          <a:p>
            <a:pPr lvl="0" eaLnBrk="1" hangingPunct="1">
              <a:lnSpc>
                <a:spcPct val="150000"/>
              </a:lnSpc>
              <a:spcBef>
                <a:spcPts val="500"/>
              </a:spcBef>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s-ES" altLang="es-ES" b="1" u="sng" dirty="0">
                <a:solidFill>
                  <a:srgbClr val="FF6600"/>
                </a:solidFill>
                <a:cs typeface="Arial" panose="020B0604020202020204" pitchFamily="34" charset="0"/>
              </a:rPr>
              <a:t>Técnicas controladoras del comportamiento</a:t>
            </a:r>
            <a:r>
              <a:rPr lang="es-ES" altLang="es-ES" b="1" dirty="0">
                <a:solidFill>
                  <a:srgbClr val="FF6600"/>
                </a:solidFill>
                <a:cs typeface="Arial" panose="020B0604020202020204" pitchFamily="34" charset="0"/>
              </a:rPr>
              <a:t>: </a:t>
            </a:r>
          </a:p>
          <a:p>
            <a:pPr lvl="0" eaLnBrk="1" hangingPunct="1">
              <a:spcBef>
                <a:spcPts val="500"/>
              </a:spcBef>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s-ES" altLang="es-ES" dirty="0">
                <a:solidFill>
                  <a:srgbClr val="000000"/>
                </a:solidFill>
                <a:cs typeface="Arial" panose="020B0604020202020204" pitchFamily="34" charset="0"/>
              </a:rPr>
              <a:t>El objetivo fundamental de estas </a:t>
            </a:r>
            <a:r>
              <a:rPr lang="es-ES" altLang="es-ES" b="1" dirty="0">
                <a:solidFill>
                  <a:srgbClr val="000000"/>
                </a:solidFill>
                <a:cs typeface="Arial" panose="020B0604020202020204" pitchFamily="34" charset="0"/>
              </a:rPr>
              <a:t>técnicas de modificación de conducta </a:t>
            </a:r>
            <a:r>
              <a:rPr lang="es-ES" altLang="es-ES" dirty="0">
                <a:solidFill>
                  <a:srgbClr val="000000"/>
                </a:solidFill>
                <a:cs typeface="Arial" panose="020B0604020202020204" pitchFamily="34" charset="0"/>
              </a:rPr>
              <a:t>es:</a:t>
            </a:r>
          </a:p>
        </p:txBody>
      </p:sp>
      <p:sp>
        <p:nvSpPr>
          <p:cNvPr id="4" name="Abrir llave 3"/>
          <p:cNvSpPr/>
          <p:nvPr/>
        </p:nvSpPr>
        <p:spPr bwMode="auto">
          <a:xfrm rot="16200000">
            <a:off x="4163430" y="1209439"/>
            <a:ext cx="817140" cy="8856663"/>
          </a:xfrm>
          <a:prstGeom prst="lef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pPr>
            <a:endParaRPr kumimoji="0" lang="es-ES" sz="1800" b="0" i="0" u="none" strike="noStrike" cap="none" normalizeH="0" baseline="0">
              <a:ln>
                <a:noFill/>
              </a:ln>
              <a:noFill/>
              <a:effectLst/>
              <a:latin typeface="Arial" panose="020B0604020202020204" pitchFamily="34" charset="0"/>
              <a:ea typeface="Microsoft YaHei" panose="020B0503020204020204" pitchFamily="34" charset="-122"/>
            </a:endParaRPr>
          </a:p>
        </p:txBody>
      </p:sp>
      <p:sp>
        <p:nvSpPr>
          <p:cNvPr id="5" name="CuadroTexto 4"/>
          <p:cNvSpPr txBox="1"/>
          <p:nvPr/>
        </p:nvSpPr>
        <p:spPr>
          <a:xfrm>
            <a:off x="3635895" y="6125234"/>
            <a:ext cx="1872208" cy="400110"/>
          </a:xfrm>
          <a:prstGeom prst="rect">
            <a:avLst/>
          </a:prstGeom>
          <a:noFill/>
        </p:spPr>
        <p:txBody>
          <a:bodyPr wrap="square" rtlCol="0">
            <a:spAutoFit/>
          </a:bodyPr>
          <a:lstStyle/>
          <a:p>
            <a:pPr algn="ctr"/>
            <a:r>
              <a:rPr lang="es-ES" sz="2000" b="1" dirty="0">
                <a:solidFill>
                  <a:srgbClr val="FF6600"/>
                </a:solidFill>
              </a:rPr>
              <a:t>ANEXO</a:t>
            </a:r>
          </a:p>
        </p:txBody>
      </p:sp>
    </p:spTree>
    <p:extLst>
      <p:ext uri="{BB962C8B-B14F-4D97-AF65-F5344CB8AC3E}">
        <p14:creationId xmlns:p14="http://schemas.microsoft.com/office/powerpoint/2010/main" val="3586456446"/>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705858765"/>
              </p:ext>
            </p:extLst>
          </p:nvPr>
        </p:nvGraphicFramePr>
        <p:xfrm>
          <a:off x="251520" y="548680"/>
          <a:ext cx="3336032" cy="6007928"/>
        </p:xfrm>
        <a:graphic>
          <a:graphicData uri="http://schemas.openxmlformats.org/drawingml/2006/table">
            <a:tbl>
              <a:tblPr firstRow="1" bandRow="1">
                <a:tableStyleId>{5C22544A-7EE6-4342-B048-85BDC9FD1C3A}</a:tableStyleId>
              </a:tblPr>
              <a:tblGrid>
                <a:gridCol w="3336032">
                  <a:extLst>
                    <a:ext uri="{9D8B030D-6E8A-4147-A177-3AD203B41FA5}">
                      <a16:colId xmlns:a16="http://schemas.microsoft.com/office/drawing/2014/main" val="1904316219"/>
                    </a:ext>
                  </a:extLst>
                </a:gridCol>
              </a:tblGrid>
              <a:tr h="576064">
                <a:tc>
                  <a:txBody>
                    <a:bodyPr/>
                    <a:lstStyle/>
                    <a:p>
                      <a:pPr algn="ctr"/>
                      <a:r>
                        <a:rPr lang="es-ES" sz="2000" dirty="0">
                          <a:latin typeface="Arial" panose="020B0604020202020204" pitchFamily="34" charset="0"/>
                          <a:cs typeface="Arial" panose="020B0604020202020204" pitchFamily="34" charset="0"/>
                        </a:rPr>
                        <a:t>TÉCNICA “PARAR”</a:t>
                      </a:r>
                    </a:p>
                  </a:txBody>
                  <a:tcPr>
                    <a:solidFill>
                      <a:srgbClr val="F07F09"/>
                    </a:solidFill>
                  </a:tcPr>
                </a:tc>
                <a:extLst>
                  <a:ext uri="{0D108BD9-81ED-4DB2-BD59-A6C34878D82A}">
                    <a16:rowId xmlns:a16="http://schemas.microsoft.com/office/drawing/2014/main" val="3339185285"/>
                  </a:ext>
                </a:extLst>
              </a:tr>
              <a:tr h="716925">
                <a:tc>
                  <a:txBody>
                    <a:bodyPr/>
                    <a:lstStyle/>
                    <a:p>
                      <a:pPr algn="l"/>
                      <a:r>
                        <a:rPr lang="es-ES" sz="2000" b="1" dirty="0">
                          <a:latin typeface="Arial" panose="020B0604020202020204" pitchFamily="34" charset="0"/>
                          <a:cs typeface="Arial" panose="020B0604020202020204" pitchFamily="34" charset="0"/>
                        </a:rPr>
                        <a:t>P</a:t>
                      </a:r>
                      <a:r>
                        <a:rPr lang="es-ES" sz="2000" dirty="0">
                          <a:latin typeface="Arial" panose="020B0604020202020204" pitchFamily="34" charset="0"/>
                          <a:cs typeface="Arial" panose="020B0604020202020204" pitchFamily="34" charset="0"/>
                        </a:rPr>
                        <a:t>ararse físicamente.</a:t>
                      </a:r>
                    </a:p>
                  </a:txBody>
                  <a:tcPr/>
                </a:tc>
                <a:extLst>
                  <a:ext uri="{0D108BD9-81ED-4DB2-BD59-A6C34878D82A}">
                    <a16:rowId xmlns:a16="http://schemas.microsoft.com/office/drawing/2014/main" val="2020149012"/>
                  </a:ext>
                </a:extLst>
              </a:tr>
              <a:tr h="1011267">
                <a:tc>
                  <a:txBody>
                    <a:bodyPr/>
                    <a:lstStyle/>
                    <a:p>
                      <a:pPr algn="l"/>
                      <a:r>
                        <a:rPr lang="es-ES" sz="2000" b="1" dirty="0">
                          <a:latin typeface="Arial" panose="020B0604020202020204" pitchFamily="34" charset="0"/>
                          <a:cs typeface="Arial" panose="020B0604020202020204" pitchFamily="34" charset="0"/>
                        </a:rPr>
                        <a:t>A</a:t>
                      </a:r>
                      <a:r>
                        <a:rPr lang="es-ES" sz="2000" dirty="0">
                          <a:latin typeface="Arial" panose="020B0604020202020204" pitchFamily="34" charset="0"/>
                          <a:cs typeface="Arial" panose="020B0604020202020204" pitchFamily="34" charset="0"/>
                        </a:rPr>
                        <a:t>nalizar quién habla, qué quiere, qué</a:t>
                      </a:r>
                      <a:r>
                        <a:rPr lang="es-ES" sz="2000" baseline="0"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mensaje transmite, el formato y la</a:t>
                      </a:r>
                    </a:p>
                    <a:p>
                      <a:pPr algn="l"/>
                      <a:r>
                        <a:rPr lang="es-ES" sz="2000" dirty="0">
                          <a:latin typeface="Arial" panose="020B0604020202020204" pitchFamily="34" charset="0"/>
                          <a:cs typeface="Arial" panose="020B0604020202020204" pitchFamily="34" charset="0"/>
                        </a:rPr>
                        <a:t>prosodia (tono).</a:t>
                      </a:r>
                    </a:p>
                  </a:txBody>
                  <a:tcPr/>
                </a:tc>
                <a:extLst>
                  <a:ext uri="{0D108BD9-81ED-4DB2-BD59-A6C34878D82A}">
                    <a16:rowId xmlns:a16="http://schemas.microsoft.com/office/drawing/2014/main" val="2867188451"/>
                  </a:ext>
                </a:extLst>
              </a:tr>
              <a:tr h="852755">
                <a:tc>
                  <a:txBody>
                    <a:bodyPr/>
                    <a:lstStyle/>
                    <a:p>
                      <a:pPr algn="l"/>
                      <a:r>
                        <a:rPr lang="es-ES" sz="2000" b="1" dirty="0">
                          <a:latin typeface="Arial" panose="020B0604020202020204" pitchFamily="34" charset="0"/>
                          <a:cs typeface="Arial" panose="020B0604020202020204" pitchFamily="34" charset="0"/>
                        </a:rPr>
                        <a:t>R</a:t>
                      </a:r>
                      <a:r>
                        <a:rPr lang="es-ES" sz="2000" dirty="0">
                          <a:latin typeface="Arial" panose="020B0604020202020204" pitchFamily="34" charset="0"/>
                          <a:cs typeface="Arial" panose="020B0604020202020204" pitchFamily="34" charset="0"/>
                        </a:rPr>
                        <a:t>azonar la conducta a emitir.</a:t>
                      </a:r>
                    </a:p>
                  </a:txBody>
                  <a:tcPr/>
                </a:tc>
                <a:extLst>
                  <a:ext uri="{0D108BD9-81ED-4DB2-BD59-A6C34878D82A}">
                    <a16:rowId xmlns:a16="http://schemas.microsoft.com/office/drawing/2014/main" val="1449417430"/>
                  </a:ext>
                </a:extLst>
              </a:tr>
              <a:tr h="936104">
                <a:tc>
                  <a:txBody>
                    <a:bodyPr/>
                    <a:lstStyle/>
                    <a:p>
                      <a:pPr algn="l"/>
                      <a:r>
                        <a:rPr lang="es-ES" sz="2000" b="1" dirty="0">
                          <a:latin typeface="Arial" panose="020B0604020202020204" pitchFamily="34" charset="0"/>
                          <a:cs typeface="Arial" panose="020B0604020202020204" pitchFamily="34" charset="0"/>
                        </a:rPr>
                        <a:t>A</a:t>
                      </a:r>
                      <a:r>
                        <a:rPr lang="es-ES" sz="2000" dirty="0">
                          <a:latin typeface="Arial" panose="020B0604020202020204" pitchFamily="34" charset="0"/>
                          <a:cs typeface="Arial" panose="020B0604020202020204" pitchFamily="34" charset="0"/>
                        </a:rPr>
                        <a:t>ctuamos haciendo siempre los pasos</a:t>
                      </a:r>
                      <a:r>
                        <a:rPr lang="es-ES" sz="2000" baseline="0"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previos.</a:t>
                      </a:r>
                    </a:p>
                  </a:txBody>
                  <a:tcPr/>
                </a:tc>
                <a:extLst>
                  <a:ext uri="{0D108BD9-81ED-4DB2-BD59-A6C34878D82A}">
                    <a16:rowId xmlns:a16="http://schemas.microsoft.com/office/drawing/2014/main" val="397158402"/>
                  </a:ext>
                </a:extLst>
              </a:tr>
              <a:tr h="1011267">
                <a:tc>
                  <a:txBody>
                    <a:bodyPr/>
                    <a:lstStyle/>
                    <a:p>
                      <a:pPr algn="l"/>
                      <a:r>
                        <a:rPr lang="es-ES" sz="2000" b="1" dirty="0">
                          <a:latin typeface="Arial" panose="020B0604020202020204" pitchFamily="34" charset="0"/>
                          <a:cs typeface="Arial" panose="020B0604020202020204" pitchFamily="34" charset="0"/>
                        </a:rPr>
                        <a:t>R</a:t>
                      </a:r>
                      <a:r>
                        <a:rPr lang="es-ES" sz="2000" dirty="0">
                          <a:latin typeface="Arial" panose="020B0604020202020204" pitchFamily="34" charset="0"/>
                          <a:cs typeface="Arial" panose="020B0604020202020204" pitchFamily="34" charset="0"/>
                        </a:rPr>
                        <a:t>epasamos y valoramos (ej. Las faltas en</a:t>
                      </a:r>
                      <a:r>
                        <a:rPr lang="es-ES" sz="2000" baseline="0"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un examen o el comportamiento</a:t>
                      </a:r>
                      <a:r>
                        <a:rPr lang="es-ES" sz="2000" baseline="0" dirty="0">
                          <a:latin typeface="Arial" panose="020B0604020202020204" pitchFamily="34" charset="0"/>
                          <a:cs typeface="Arial" panose="020B0604020202020204" pitchFamily="34" charset="0"/>
                        </a:rPr>
                        <a:t> </a:t>
                      </a:r>
                      <a:r>
                        <a:rPr lang="es-ES" sz="2000" dirty="0">
                          <a:latin typeface="Arial" panose="020B0604020202020204" pitchFamily="34" charset="0"/>
                          <a:cs typeface="Arial" panose="020B0604020202020204" pitchFamily="34" charset="0"/>
                        </a:rPr>
                        <a:t>efectuado, para corregir conductas).</a:t>
                      </a:r>
                    </a:p>
                  </a:txBody>
                  <a:tcPr/>
                </a:tc>
                <a:extLst>
                  <a:ext uri="{0D108BD9-81ED-4DB2-BD59-A6C34878D82A}">
                    <a16:rowId xmlns:a16="http://schemas.microsoft.com/office/drawing/2014/main" val="3749750380"/>
                  </a:ext>
                </a:extLst>
              </a:tr>
            </a:tbl>
          </a:graphicData>
        </a:graphic>
      </p:graphicFrame>
      <p:graphicFrame>
        <p:nvGraphicFramePr>
          <p:cNvPr id="3" name="Tabla 2"/>
          <p:cNvGraphicFramePr>
            <a:graphicFrameLocks noGrp="1"/>
          </p:cNvGraphicFramePr>
          <p:nvPr>
            <p:extLst>
              <p:ext uri="{D42A27DB-BD31-4B8C-83A1-F6EECF244321}">
                <p14:modId xmlns:p14="http://schemas.microsoft.com/office/powerpoint/2010/main" val="1407630335"/>
              </p:ext>
            </p:extLst>
          </p:nvPr>
        </p:nvGraphicFramePr>
        <p:xfrm>
          <a:off x="4067944" y="548680"/>
          <a:ext cx="3336032" cy="6007928"/>
        </p:xfrm>
        <a:graphic>
          <a:graphicData uri="http://schemas.openxmlformats.org/drawingml/2006/table">
            <a:tbl>
              <a:tblPr firstRow="1" bandRow="1">
                <a:tableStyleId>{5C22544A-7EE6-4342-B048-85BDC9FD1C3A}</a:tableStyleId>
              </a:tblPr>
              <a:tblGrid>
                <a:gridCol w="3336032">
                  <a:extLst>
                    <a:ext uri="{9D8B030D-6E8A-4147-A177-3AD203B41FA5}">
                      <a16:colId xmlns:a16="http://schemas.microsoft.com/office/drawing/2014/main" val="1904316219"/>
                    </a:ext>
                  </a:extLst>
                </a:gridCol>
              </a:tblGrid>
              <a:tr h="579624">
                <a:tc>
                  <a:txBody>
                    <a:bodyPr/>
                    <a:lstStyle/>
                    <a:p>
                      <a:pPr algn="ctr"/>
                      <a:r>
                        <a:rPr lang="es-ES" sz="2200" dirty="0">
                          <a:latin typeface="Arial" panose="020B0604020202020204" pitchFamily="34" charset="0"/>
                          <a:cs typeface="Arial" panose="020B0604020202020204" pitchFamily="34" charset="0"/>
                        </a:rPr>
                        <a:t>SITUACIONES</a:t>
                      </a:r>
                    </a:p>
                  </a:txBody>
                  <a:tcPr>
                    <a:solidFill>
                      <a:srgbClr val="F07F09"/>
                    </a:solidFill>
                  </a:tcPr>
                </a:tc>
                <a:extLst>
                  <a:ext uri="{0D108BD9-81ED-4DB2-BD59-A6C34878D82A}">
                    <a16:rowId xmlns:a16="http://schemas.microsoft.com/office/drawing/2014/main" val="3339185285"/>
                  </a:ext>
                </a:extLst>
              </a:tr>
              <a:tr h="1441414">
                <a:tc>
                  <a:txBody>
                    <a:bodyPr/>
                    <a:lstStyle/>
                    <a:p>
                      <a:pPr algn="l"/>
                      <a:r>
                        <a:rPr lang="es-ES" sz="2200" dirty="0">
                          <a:latin typeface="Arial" panose="020B0604020202020204" pitchFamily="34" charset="0"/>
                          <a:cs typeface="Arial" panose="020B0604020202020204" pitchFamily="34" charset="0"/>
                        </a:rPr>
                        <a:t>1. Tienes que hacer un examen de mates</a:t>
                      </a:r>
                    </a:p>
                    <a:p>
                      <a:pPr algn="l"/>
                      <a:r>
                        <a:rPr lang="es-ES" sz="2200" dirty="0">
                          <a:latin typeface="Arial" panose="020B0604020202020204" pitchFamily="34" charset="0"/>
                          <a:cs typeface="Arial" panose="020B0604020202020204" pitchFamily="34" charset="0"/>
                        </a:rPr>
                        <a:t>para el que has estudiado un montón.</a:t>
                      </a:r>
                    </a:p>
                  </a:txBody>
                  <a:tcPr/>
                </a:tc>
                <a:extLst>
                  <a:ext uri="{0D108BD9-81ED-4DB2-BD59-A6C34878D82A}">
                    <a16:rowId xmlns:a16="http://schemas.microsoft.com/office/drawing/2014/main" val="2020149012"/>
                  </a:ext>
                </a:extLst>
              </a:tr>
              <a:tr h="1441414">
                <a:tc>
                  <a:txBody>
                    <a:bodyPr/>
                    <a:lstStyle/>
                    <a:p>
                      <a:pPr algn="l"/>
                      <a:r>
                        <a:rPr lang="es-ES" sz="2200" dirty="0">
                          <a:latin typeface="Arial" panose="020B0604020202020204" pitchFamily="34" charset="0"/>
                          <a:cs typeface="Arial" panose="020B0604020202020204" pitchFamily="34" charset="0"/>
                        </a:rPr>
                        <a:t>2. Mamá (gritando): “Es la última vez que</a:t>
                      </a:r>
                    </a:p>
                    <a:p>
                      <a:pPr algn="l"/>
                      <a:r>
                        <a:rPr lang="es-ES" sz="2200" dirty="0">
                          <a:latin typeface="Arial" panose="020B0604020202020204" pitchFamily="34" charset="0"/>
                          <a:cs typeface="Arial" panose="020B0604020202020204" pitchFamily="34" charset="0"/>
                        </a:rPr>
                        <a:t>te digo que te laves los dientes!!”</a:t>
                      </a:r>
                    </a:p>
                  </a:txBody>
                  <a:tcPr/>
                </a:tc>
                <a:extLst>
                  <a:ext uri="{0D108BD9-81ED-4DB2-BD59-A6C34878D82A}">
                    <a16:rowId xmlns:a16="http://schemas.microsoft.com/office/drawing/2014/main" val="2867188451"/>
                  </a:ext>
                </a:extLst>
              </a:tr>
              <a:tr h="1441414">
                <a:tc>
                  <a:txBody>
                    <a:bodyPr/>
                    <a:lstStyle/>
                    <a:p>
                      <a:pPr algn="l"/>
                      <a:r>
                        <a:rPr lang="es-ES" sz="2200" dirty="0">
                          <a:latin typeface="Arial" panose="020B0604020202020204" pitchFamily="34" charset="0"/>
                          <a:cs typeface="Arial" panose="020B0604020202020204" pitchFamily="34" charset="0"/>
                        </a:rPr>
                        <a:t>3. </a:t>
                      </a:r>
                      <a:r>
                        <a:rPr lang="es-ES" sz="2200" dirty="0" err="1">
                          <a:latin typeface="Arial" panose="020B0604020202020204" pitchFamily="34" charset="0"/>
                          <a:cs typeface="Arial" panose="020B0604020202020204" pitchFamily="34" charset="0"/>
                        </a:rPr>
                        <a:t>Compañer</a:t>
                      </a:r>
                      <a:r>
                        <a:rPr lang="es-ES" sz="2200" dirty="0">
                          <a:latin typeface="Arial" panose="020B0604020202020204" pitchFamily="34" charset="0"/>
                          <a:cs typeface="Arial" panose="020B0604020202020204" pitchFamily="34" charset="0"/>
                        </a:rPr>
                        <a:t>@ de clase: “¿Me has traído</a:t>
                      </a:r>
                    </a:p>
                    <a:p>
                      <a:pPr algn="l"/>
                      <a:r>
                        <a:rPr lang="es-ES" sz="2200" dirty="0">
                          <a:latin typeface="Arial" panose="020B0604020202020204" pitchFamily="34" charset="0"/>
                          <a:cs typeface="Arial" panose="020B0604020202020204" pitchFamily="34" charset="0"/>
                        </a:rPr>
                        <a:t>la libreta que te presté la semana pasada?”</a:t>
                      </a:r>
                    </a:p>
                  </a:txBody>
                  <a:tcPr/>
                </a:tc>
                <a:extLst>
                  <a:ext uri="{0D108BD9-81ED-4DB2-BD59-A6C34878D82A}">
                    <a16:rowId xmlns:a16="http://schemas.microsoft.com/office/drawing/2014/main" val="1449417430"/>
                  </a:ext>
                </a:extLst>
              </a:tr>
              <a:tr h="1104062">
                <a:tc>
                  <a:txBody>
                    <a:bodyPr/>
                    <a:lstStyle/>
                    <a:p>
                      <a:pPr algn="l"/>
                      <a:r>
                        <a:rPr lang="es-ES" sz="2200" dirty="0">
                          <a:latin typeface="Arial" panose="020B0604020202020204" pitchFamily="34" charset="0"/>
                          <a:cs typeface="Arial" panose="020B0604020202020204" pitchFamily="34" charset="0"/>
                        </a:rPr>
                        <a:t>4. La abuela: “Cariño, hay pescado para</a:t>
                      </a:r>
                    </a:p>
                    <a:p>
                      <a:pPr algn="l"/>
                      <a:r>
                        <a:rPr lang="es-ES" sz="2200" dirty="0">
                          <a:latin typeface="Arial" panose="020B0604020202020204" pitchFamily="34" charset="0"/>
                          <a:cs typeface="Arial" panose="020B0604020202020204" pitchFamily="34" charset="0"/>
                        </a:rPr>
                        <a:t>comer”.</a:t>
                      </a:r>
                    </a:p>
                  </a:txBody>
                  <a:tcPr/>
                </a:tc>
                <a:extLst>
                  <a:ext uri="{0D108BD9-81ED-4DB2-BD59-A6C34878D82A}">
                    <a16:rowId xmlns:a16="http://schemas.microsoft.com/office/drawing/2014/main" val="397158402"/>
                  </a:ext>
                </a:extLst>
              </a:tr>
            </a:tbl>
          </a:graphicData>
        </a:graphic>
      </p:graphicFrame>
    </p:spTree>
    <p:extLst>
      <p:ext uri="{BB962C8B-B14F-4D97-AF65-F5344CB8AC3E}">
        <p14:creationId xmlns:p14="http://schemas.microsoft.com/office/powerpoint/2010/main" val="22293365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8A7BACDC-2C66-49EB-952A-358C0FACBF36}"/>
              </a:ext>
            </a:extLst>
          </p:cNvPr>
          <p:cNvSpPr txBox="1">
            <a:spLocks noChangeArrowheads="1"/>
          </p:cNvSpPr>
          <p:nvPr/>
        </p:nvSpPr>
        <p:spPr bwMode="auto">
          <a:xfrm>
            <a:off x="179512" y="1515864"/>
            <a:ext cx="6694839" cy="5342136"/>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285750" marR="0" lvl="0" indent="-285750" algn="just" defTabSz="449263" rtl="0" eaLnBrk="1" fontAlgn="base" latinLnBrk="0" hangingPunct="0">
              <a:lnSpc>
                <a:spcPct val="15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Adoptar una </a:t>
            </a:r>
            <a:r>
              <a:rPr kumimoji="0" lang="es-ES" altLang="es-ES" sz="18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comunicación positiva</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en la que se escuche al adolescente sin sermones.</a:t>
            </a:r>
          </a:p>
          <a:p>
            <a:pPr marL="285750" marR="0" lvl="0" indent="-285750" algn="just" defTabSz="449263" rtl="0" eaLnBrk="1" fontAlgn="base" latinLnBrk="0" hangingPunct="0">
              <a:lnSpc>
                <a:spcPct val="15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s-ES" altLang="es-ES" dirty="0">
              <a:solidFill>
                <a:srgbClr val="000000"/>
              </a:solidFill>
              <a:cs typeface="Arial" panose="020B0604020202020204" pitchFamily="34" charset="0"/>
            </a:endParaRPr>
          </a:p>
          <a:p>
            <a:pPr marL="285750" indent="-285750" algn="just" eaLnBrk="1">
              <a:lnSpc>
                <a:spcPct val="150000"/>
              </a:lnSpc>
              <a:buClr>
                <a:srgbClr val="FF6600"/>
              </a:buClr>
              <a:buFont typeface="Wingdings" panose="05000000000000000000" pitchFamily="2" charset="2"/>
              <a:buChar char="§"/>
              <a:defRPr/>
            </a:pPr>
            <a:r>
              <a:rPr lang="es-ES" altLang="es-ES" b="1" dirty="0">
                <a:solidFill>
                  <a:srgbClr val="FF6600"/>
                </a:solidFill>
              </a:rPr>
              <a:t>Evitar actitudes permisivas </a:t>
            </a:r>
            <a:r>
              <a:rPr lang="es-ES" altLang="es-ES" dirty="0">
                <a:solidFill>
                  <a:srgbClr val="000000"/>
                </a:solidFill>
              </a:rPr>
              <a:t>(falta de firmeza y constancia) y</a:t>
            </a:r>
            <a:r>
              <a:rPr lang="es-ES" altLang="es-ES" b="1" dirty="0">
                <a:solidFill>
                  <a:srgbClr val="000000"/>
                </a:solidFill>
              </a:rPr>
              <a:t> </a:t>
            </a:r>
            <a:r>
              <a:rPr lang="es-ES" altLang="es-ES" b="1" dirty="0">
                <a:solidFill>
                  <a:srgbClr val="FF6600"/>
                </a:solidFill>
              </a:rPr>
              <a:t>dominantes</a:t>
            </a:r>
            <a:r>
              <a:rPr lang="es-ES" altLang="es-ES" b="1" dirty="0">
                <a:solidFill>
                  <a:srgbClr val="000000"/>
                </a:solidFill>
              </a:rPr>
              <a:t> </a:t>
            </a:r>
            <a:r>
              <a:rPr lang="es-ES" altLang="es-ES" dirty="0">
                <a:solidFill>
                  <a:srgbClr val="000000"/>
                </a:solidFill>
              </a:rPr>
              <a:t>(promueven la hostilidad y el ambiente negativo), que son menos efectivas. </a:t>
            </a:r>
            <a:r>
              <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rPr>
              <a:t> </a:t>
            </a:r>
            <a:endParaRPr lang="es-ES" altLang="es-ES" b="1" dirty="0">
              <a:solidFill>
                <a:srgbClr val="000000"/>
              </a:solidFill>
              <a:cs typeface="Arial" panose="020B0604020202020204" pitchFamily="34" charset="0"/>
            </a:endParaRPr>
          </a:p>
          <a:p>
            <a:pPr marR="0" lvl="0" algn="just" defTabSz="449263" rtl="0" eaLnBrk="1" fontAlgn="base" latinLnBrk="0" hangingPunct="0">
              <a:lnSpc>
                <a:spcPct val="150000"/>
              </a:lnSpc>
              <a:spcBef>
                <a:spcPct val="0"/>
              </a:spcBef>
              <a:spcAft>
                <a:spcPct val="0"/>
              </a:spcAft>
              <a:buClr>
                <a:srgbClr val="FF66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285750" indent="-285750" algn="just" eaLnBrk="1">
              <a:lnSpc>
                <a:spcPct val="150000"/>
              </a:lnSpc>
              <a:buClr>
                <a:srgbClr val="FF6600"/>
              </a:buClr>
              <a:buFont typeface="Wingdings" panose="05000000000000000000" pitchFamily="2" charset="2"/>
              <a:buChar char="§"/>
              <a:defRPr/>
            </a:pPr>
            <a:r>
              <a:rPr kumimoji="0" lang="es-ES" altLang="es-ES" sz="18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Cambiar castigos por </a:t>
            </a:r>
            <a:r>
              <a:rPr kumimoji="0" lang="es-ES" altLang="es-ES" sz="1800" b="1" i="0"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Arial" panose="020B0604020202020204" pitchFamily="34" charset="0"/>
              </a:rPr>
              <a:t>consecuencias lógicas y de aprendizaje</a:t>
            </a:r>
            <a:r>
              <a:rPr lang="es-ES" altLang="es-ES" b="1" dirty="0">
                <a:solidFill>
                  <a:srgbClr val="FF6600"/>
                </a:solidFill>
                <a:cs typeface="Arial" panose="020B0604020202020204" pitchFamily="34" charset="0"/>
              </a:rPr>
              <a:t>: </a:t>
            </a:r>
            <a:r>
              <a:rPr lang="es-ES" altLang="es-ES" dirty="0">
                <a:cs typeface="Arial" panose="020B0604020202020204" pitchFamily="34" charset="0"/>
              </a:rPr>
              <a:t>haciendo partícipe al alumno para que asuma su responsabilidad.</a:t>
            </a:r>
          </a:p>
          <a:p>
            <a:pPr algn="ctr" eaLnBrk="1">
              <a:lnSpc>
                <a:spcPct val="150000"/>
              </a:lnSpc>
              <a:buClr>
                <a:srgbClr val="FF6600"/>
              </a:buClr>
              <a:defRPr/>
            </a:pPr>
            <a:r>
              <a:rPr lang="es-ES" altLang="es-ES" b="1" dirty="0">
                <a:solidFill>
                  <a:srgbClr val="FF6600"/>
                </a:solidFill>
                <a:cs typeface="Arial" panose="020B0604020202020204" pitchFamily="34" charset="0"/>
              </a:rPr>
              <a:t>→Reparamos los daños físicos y/o emocionales causados.</a:t>
            </a:r>
            <a:endParaRPr kumimoji="0" lang="es-ES" altLang="es-ES" sz="1800" b="1" i="0" u="none" strike="noStrike" kern="1200" cap="none" spc="0" normalizeH="0" baseline="0" noProof="0" dirty="0">
              <a:ln>
                <a:noFill/>
              </a:ln>
              <a:solidFill>
                <a:srgbClr val="FF6600"/>
              </a:solidFill>
              <a:effectLst/>
              <a:uLnTx/>
              <a:uFillTx/>
              <a:cs typeface="Arial" panose="020B0604020202020204" pitchFamily="34" charset="0"/>
            </a:endParaRPr>
          </a:p>
          <a:p>
            <a:pPr marL="285750" marR="0" lvl="0" indent="-285750" algn="l" defTabSz="449263" rtl="0" eaLnBrk="1" fontAlgn="base" latinLnBrk="0" hangingPunct="0">
              <a:lnSpc>
                <a:spcPct val="15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285750" marR="0" lvl="0" indent="-285750" algn="l" defTabSz="449263" rtl="0" eaLnBrk="1" fontAlgn="base" latinLnBrk="0" hangingPunct="0">
              <a:lnSpc>
                <a:spcPct val="15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a:p>
            <a:pPr marL="285750" marR="0" lvl="0" indent="-285750" algn="l" defTabSz="449263" rtl="0" eaLnBrk="1" fontAlgn="base" latinLnBrk="0" hangingPunct="0">
              <a:lnSpc>
                <a:spcPct val="15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Arial" panose="020B0604020202020204" pitchFamily="34" charset="0"/>
            </a:endParaRPr>
          </a:p>
        </p:txBody>
      </p:sp>
      <p:sp>
        <p:nvSpPr>
          <p:cNvPr id="4" name="Text Box 2">
            <a:extLst>
              <a:ext uri="{FF2B5EF4-FFF2-40B4-BE49-F238E27FC236}">
                <a16:creationId xmlns:a16="http://schemas.microsoft.com/office/drawing/2014/main" id="{8DCE9218-1BB7-42F3-9236-B85BA9B77A0E}"/>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PARA COMBATIR LA HIPERACTIVIDAD E IMPULSIVIDAD</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5" name="Imagen 4"/>
          <p:cNvPicPr>
            <a:picLocks noChangeAspect="1"/>
          </p:cNvPicPr>
          <p:nvPr/>
        </p:nvPicPr>
        <p:blipFill rotWithShape="1">
          <a:blip r:embed="rId3"/>
          <a:srcRect l="18601" t="13655" r="16186" b="4568"/>
          <a:stretch/>
        </p:blipFill>
        <p:spPr>
          <a:xfrm>
            <a:off x="7133128" y="1901885"/>
            <a:ext cx="1901012"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ángulo 5"/>
          <p:cNvSpPr/>
          <p:nvPr/>
        </p:nvSpPr>
        <p:spPr>
          <a:xfrm>
            <a:off x="7165741" y="3209062"/>
            <a:ext cx="2141984" cy="276999"/>
          </a:xfrm>
          <a:prstGeom prst="rect">
            <a:avLst/>
          </a:prstGeom>
        </p:spPr>
        <p:txBody>
          <a:bodyPr wrap="square">
            <a:spAutoFit/>
          </a:bodyPr>
          <a:lstStyle/>
          <a:p>
            <a:r>
              <a:rPr lang="es-ES" sz="600" dirty="0"/>
              <a:t>&lt;a </a:t>
            </a:r>
            <a:r>
              <a:rPr lang="es-ES" sz="600" dirty="0" err="1"/>
              <a:t>href</a:t>
            </a:r>
            <a:r>
              <a:rPr lang="es-ES" sz="600" dirty="0"/>
              <a:t>="https://www.freepik.es/vectores/venta"&gt;Vector de Venta creado por rawpixel.com - www.freepik.es&lt;/a&gt;</a:t>
            </a:r>
          </a:p>
        </p:txBody>
      </p:sp>
    </p:spTree>
    <p:extLst>
      <p:ext uri="{BB962C8B-B14F-4D97-AF65-F5344CB8AC3E}">
        <p14:creationId xmlns:p14="http://schemas.microsoft.com/office/powerpoint/2010/main" val="28254046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2BC85804-082C-4874-BBB3-64489894DE3B}"/>
              </a:ext>
            </a:extLst>
          </p:cNvPr>
          <p:cNvSpPr txBox="1">
            <a:spLocks noChangeArrowheads="1"/>
          </p:cNvSpPr>
          <p:nvPr/>
        </p:nvSpPr>
        <p:spPr bwMode="auto">
          <a:xfrm>
            <a:off x="395536" y="1772816"/>
            <a:ext cx="8424936" cy="5085184"/>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R="0" lvl="0" algn="just" defTabSz="449263" rtl="0" eaLnBrk="1" fontAlgn="base" latinLnBrk="0" hangingPunct="0">
              <a:lnSpc>
                <a:spcPct val="150000"/>
              </a:lnSpc>
              <a:spcBef>
                <a:spcPct val="0"/>
              </a:spcBef>
              <a:spcAft>
                <a:spcPct val="0"/>
              </a:spcAft>
              <a:buClr>
                <a:srgbClr val="FF6600"/>
              </a:buClr>
              <a:buSzPct val="10000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lang="es-ES" altLang="es-ES" dirty="0">
              <a:solidFill>
                <a:srgbClr val="000000"/>
              </a:solidFill>
            </a:endParaRPr>
          </a:p>
          <a:p>
            <a:pPr marL="285750" lvl="0" indent="-285750" algn="just" eaLnBrk="1">
              <a:lnSpc>
                <a:spcPct val="150000"/>
              </a:lnSpc>
              <a:buClr>
                <a:srgbClr val="FF6600"/>
              </a:buClr>
              <a:buFont typeface="Wingdings" panose="05000000000000000000" pitchFamily="2" charset="2"/>
              <a:buChar char="§"/>
              <a:defRPr/>
            </a:pPr>
            <a:r>
              <a:rPr lang="es-ES" altLang="es-ES" dirty="0">
                <a:solidFill>
                  <a:srgbClr val="000000"/>
                </a:solidFill>
              </a:rPr>
              <a:t>También deberemos ser justos, coherentes y sistemáticos en nuestra gestión del aula: </a:t>
            </a:r>
            <a:r>
              <a:rPr lang="es-ES" altLang="es-ES" dirty="0">
                <a:solidFill>
                  <a:srgbClr val="FF6600"/>
                </a:solidFill>
              </a:rPr>
              <a:t>sensibilidad ante la injusticia.</a:t>
            </a:r>
          </a:p>
          <a:p>
            <a:pPr marL="285750" lvl="0" indent="-285750" algn="just" eaLnBrk="1">
              <a:lnSpc>
                <a:spcPct val="150000"/>
              </a:lnSpc>
              <a:buClr>
                <a:srgbClr val="FF6600"/>
              </a:buClr>
              <a:buFont typeface="Wingdings" panose="05000000000000000000" pitchFamily="2" charset="2"/>
              <a:buChar char="§"/>
              <a:defRPr/>
            </a:pPr>
            <a:endParaRPr lang="es-ES" altLang="es-ES" dirty="0">
              <a:solidFill>
                <a:srgbClr val="000000"/>
              </a:solidFill>
            </a:endParaRPr>
          </a:p>
          <a:p>
            <a:pPr marL="285750" lvl="0" indent="-285750" algn="just" eaLnBrk="1">
              <a:lnSpc>
                <a:spcPct val="150000"/>
              </a:lnSpc>
              <a:buClr>
                <a:srgbClr val="FF6600"/>
              </a:buClr>
              <a:buFont typeface="Wingdings" panose="05000000000000000000" pitchFamily="2" charset="2"/>
              <a:buChar char="§"/>
              <a:defRPr/>
            </a:pPr>
            <a:r>
              <a:rPr lang="es-ES" altLang="es-ES" dirty="0">
                <a:solidFill>
                  <a:srgbClr val="000000"/>
                </a:solidFill>
              </a:rPr>
              <a:t>Si conseguimos controlar la conducta de quien desafía, hemos de guardar un </a:t>
            </a:r>
            <a:r>
              <a:rPr lang="es-ES" altLang="es-ES" dirty="0">
                <a:solidFill>
                  <a:srgbClr val="FF6600"/>
                </a:solidFill>
              </a:rPr>
              <a:t>tiempo de prudencia</a:t>
            </a:r>
            <a:r>
              <a:rPr lang="es-ES" altLang="es-ES" dirty="0">
                <a:solidFill>
                  <a:srgbClr val="000000"/>
                </a:solidFill>
              </a:rPr>
              <a:t>. Aún mantiene un </a:t>
            </a:r>
            <a:r>
              <a:rPr lang="es-ES" altLang="es-ES" dirty="0" err="1">
                <a:solidFill>
                  <a:srgbClr val="FF6600"/>
                </a:solidFill>
              </a:rPr>
              <a:t>arousal</a:t>
            </a:r>
            <a:r>
              <a:rPr lang="es-ES" altLang="es-ES" dirty="0">
                <a:solidFill>
                  <a:srgbClr val="000000"/>
                </a:solidFill>
              </a:rPr>
              <a:t> (nivel de alerta) </a:t>
            </a:r>
            <a:r>
              <a:rPr lang="es-ES" altLang="es-ES" dirty="0">
                <a:solidFill>
                  <a:srgbClr val="FF6600"/>
                </a:solidFill>
              </a:rPr>
              <a:t>alto</a:t>
            </a:r>
            <a:r>
              <a:rPr lang="es-ES" altLang="es-ES" dirty="0">
                <a:solidFill>
                  <a:srgbClr val="000000"/>
                </a:solidFill>
              </a:rPr>
              <a:t>, puede volver a saltar en cualquier momento. A su vez, tras un altercado, nosotros estamos también altamente activados y mostramos mayor probabilidad de emitir respuestas negativas. </a:t>
            </a:r>
          </a:p>
          <a:p>
            <a:pPr marL="285750" marR="0" lvl="0" indent="-28575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a:p>
            <a:pPr marL="342900" marR="0" lvl="0" indent="-34290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800" b="1" i="1"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mn-cs"/>
            </a:endParaRPr>
          </a:p>
          <a:p>
            <a:pPr marL="342900" marR="0" lvl="0" indent="-34290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800" b="1" i="1"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mn-cs"/>
            </a:endParaRPr>
          </a:p>
        </p:txBody>
      </p:sp>
      <p:sp>
        <p:nvSpPr>
          <p:cNvPr id="4" name="Text Box 2">
            <a:extLst>
              <a:ext uri="{FF2B5EF4-FFF2-40B4-BE49-F238E27FC236}">
                <a16:creationId xmlns:a16="http://schemas.microsoft.com/office/drawing/2014/main" id="{65B02FCE-DDEF-4D33-9669-0F562D2F38D7}"/>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PAUTAS PARA COMBATIR LA HIPERACTIVIDAD E IMPULSIVIDAD</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8358670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7237960" y="1352441"/>
            <a:ext cx="2059375" cy="1542886"/>
          </a:xfrm>
          <a:prstGeom prst="rect">
            <a:avLst/>
          </a:prstGeom>
          <a:ln>
            <a:noFill/>
          </a:ln>
          <a:effectLst>
            <a:softEdge rad="112500"/>
          </a:effectLst>
        </p:spPr>
      </p:pic>
      <p:sp>
        <p:nvSpPr>
          <p:cNvPr id="74" name="Google Shape;74;p15"/>
          <p:cNvSpPr txBox="1">
            <a:spLocks noGrp="1"/>
          </p:cNvSpPr>
          <p:nvPr>
            <p:ph type="body" idx="1"/>
          </p:nvPr>
        </p:nvSpPr>
        <p:spPr>
          <a:xfrm>
            <a:off x="311700" y="2418273"/>
            <a:ext cx="6595876" cy="3293244"/>
          </a:xfrm>
          <a:prstGeom prst="rect">
            <a:avLst/>
          </a:prstGeom>
          <a:noFill/>
          <a:ln w="9525" cap="flat" cmpd="sng" algn="ctr">
            <a:solidFill>
              <a:srgbClr val="FF66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spcFirstLastPara="1" vert="horz" wrap="square" lIns="91425" tIns="91425" rIns="91425" bIns="91425" numCol="1" anchor="t" anchorCtr="0" compatLnSpc="1">
            <a:prstTxWarp prst="textNoShape">
              <a:avLst/>
            </a:prstTxWarp>
            <a:noAutofit/>
          </a:bodyPr>
          <a:lstStyle/>
          <a:p>
            <a:pPr marL="342900" algn="just">
              <a:buClr>
                <a:srgbClr val="FF6600"/>
              </a:buClr>
              <a:buSzPct val="100000"/>
              <a:buFont typeface="Wingdings" panose="05000000000000000000" pitchFamily="2" charset="2"/>
              <a:buChar char="§"/>
            </a:pPr>
            <a:r>
              <a:rPr lang="es" sz="2400" dirty="0">
                <a:solidFill>
                  <a:schemeClr val="tx1"/>
                </a:solidFill>
                <a:latin typeface="Arial" panose="020B0604020202020204" pitchFamily="34" charset="0"/>
                <a:cs typeface="Arial" panose="020B0604020202020204" pitchFamily="34" charset="0"/>
              </a:rPr>
              <a:t>Episodios de explosión o estallido en el que el niño/a o adolescente no consigue regular de forma adecuada sus emociones ni su comportamiento, ni poner en práctica otras conductas alternativas.</a:t>
            </a:r>
          </a:p>
          <a:p>
            <a:pPr marL="342900" algn="just">
              <a:buClr>
                <a:srgbClr val="FF6600"/>
              </a:buClr>
              <a:buSzPct val="100000"/>
              <a:buFont typeface="Wingdings" panose="05000000000000000000" pitchFamily="2" charset="2"/>
              <a:buChar char="§"/>
            </a:pPr>
            <a:endParaRPr lang="es" sz="2400" dirty="0">
              <a:solidFill>
                <a:schemeClr val="tx1"/>
              </a:solidFill>
              <a:latin typeface="Arial" panose="020B0604020202020204" pitchFamily="34" charset="0"/>
              <a:cs typeface="Arial" panose="020B0604020202020204" pitchFamily="34" charset="0"/>
            </a:endParaRPr>
          </a:p>
          <a:p>
            <a:pPr marL="0" indent="0" algn="just">
              <a:buClr>
                <a:srgbClr val="FF6600"/>
              </a:buClr>
              <a:buSzPct val="100000"/>
              <a:buNone/>
            </a:pPr>
            <a:r>
              <a:rPr lang="es" sz="2400" i="1" dirty="0">
                <a:solidFill>
                  <a:schemeClr val="tx1"/>
                </a:solidFill>
                <a:latin typeface="Arial" panose="020B0604020202020204" pitchFamily="34" charset="0"/>
                <a:cs typeface="Arial" panose="020B0604020202020204" pitchFamily="34" charset="0"/>
              </a:rPr>
              <a:t>Pueden estar presentes: agresiones, llanto, gritos, insultos, autolesiones...</a:t>
            </a:r>
            <a:endParaRPr sz="2400" i="1" dirty="0">
              <a:solidFill>
                <a:schemeClr val="tx1"/>
              </a:solidFill>
              <a:latin typeface="Arial" panose="020B0604020202020204" pitchFamily="34" charset="0"/>
              <a:cs typeface="Arial" panose="020B0604020202020204" pitchFamily="34" charset="0"/>
            </a:endParaRPr>
          </a:p>
        </p:txBody>
      </p:sp>
      <p:sp>
        <p:nvSpPr>
          <p:cNvPr id="3" name="Rectángulo 2"/>
          <p:cNvSpPr/>
          <p:nvPr/>
        </p:nvSpPr>
        <p:spPr>
          <a:xfrm>
            <a:off x="7550679" y="2418273"/>
            <a:ext cx="1151263" cy="477054"/>
          </a:xfrm>
          <a:prstGeom prst="rect">
            <a:avLst/>
          </a:prstGeom>
        </p:spPr>
        <p:txBody>
          <a:bodyPr wrap="square">
            <a:spAutoFit/>
          </a:bodyPr>
          <a:lstStyle/>
          <a:p>
            <a:r>
              <a:rPr lang="es-ES" sz="500" dirty="0">
                <a:solidFill>
                  <a:schemeClr val="bg1">
                    <a:lumMod val="75000"/>
                  </a:schemeClr>
                </a:solidFill>
              </a:rPr>
              <a:t>&lt;a </a:t>
            </a:r>
            <a:r>
              <a:rPr lang="es-ES" sz="500" dirty="0" err="1">
                <a:solidFill>
                  <a:schemeClr val="bg1">
                    <a:lumMod val="75000"/>
                  </a:schemeClr>
                </a:solidFill>
              </a:rPr>
              <a:t>href</a:t>
            </a:r>
            <a:r>
              <a:rPr lang="es-ES" sz="500" dirty="0">
                <a:solidFill>
                  <a:schemeClr val="bg1">
                    <a:lumMod val="75000"/>
                  </a:schemeClr>
                </a:solidFill>
              </a:rPr>
              <a:t>="https://www.freepik.es/vectores/fondo"&gt;Vector de Fondo creado por </a:t>
            </a:r>
            <a:r>
              <a:rPr lang="es-ES" sz="500" dirty="0" err="1">
                <a:solidFill>
                  <a:schemeClr val="bg1">
                    <a:lumMod val="75000"/>
                  </a:schemeClr>
                </a:solidFill>
              </a:rPr>
              <a:t>macrovector</a:t>
            </a:r>
            <a:r>
              <a:rPr lang="es-ES" sz="500" dirty="0">
                <a:solidFill>
                  <a:schemeClr val="bg1">
                    <a:lumMod val="75000"/>
                  </a:schemeClr>
                </a:solidFill>
              </a:rPr>
              <a:t> - www.freepik.es&lt;/a&gt;</a:t>
            </a:r>
          </a:p>
        </p:txBody>
      </p:sp>
      <p:sp>
        <p:nvSpPr>
          <p:cNvPr id="7"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97494" y="147000"/>
            <a:ext cx="8604448" cy="1242166"/>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buClrTx/>
              <a:defRPr/>
            </a:pPr>
            <a:r>
              <a:rPr lang="es-ES" altLang="es-ES" sz="2800" b="1" dirty="0">
                <a:solidFill>
                  <a:srgbClr val="FF6600"/>
                </a:solidFill>
                <a:latin typeface="Arial "/>
              </a:rPr>
              <a:t>PAUTAS PARA COMBATIR LA HIPERACTIVIDAD E IMPULSIVIDAD:</a:t>
            </a:r>
            <a:endParaRPr lang="es-ES" altLang="es-ES" b="1" dirty="0">
              <a:solidFill>
                <a:srgbClr val="FF6600"/>
              </a:solidFill>
              <a:effectLst>
                <a:outerShdw blurRad="38100" dist="38100" dir="2700000" algn="tl">
                  <a:srgbClr val="C0C0C0"/>
                </a:outerShdw>
              </a:effectLst>
              <a:latin typeface="Calibri" panose="020F0502020204030204" pitchFamily="34"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8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DESCONTROLES EMOCIONALES</a:t>
            </a:r>
            <a:endParaRPr kumimoji="0" lang="es-ES" altLang="es-ES"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6217458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6"/>
          <p:cNvSpPr txBox="1">
            <a:spLocks noGrp="1"/>
          </p:cNvSpPr>
          <p:nvPr>
            <p:ph type="title"/>
          </p:nvPr>
        </p:nvSpPr>
        <p:spPr>
          <a:xfrm>
            <a:off x="319412" y="1686748"/>
            <a:ext cx="8520600" cy="10680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s" sz="2800" b="1" dirty="0">
                <a:solidFill>
                  <a:srgbClr val="FF6600"/>
                </a:solidFill>
                <a:latin typeface="Arial" panose="020B0604020202020204" pitchFamily="34" charset="0"/>
                <a:cs typeface="Arial" panose="020B0604020202020204" pitchFamily="34" charset="0"/>
              </a:rPr>
              <a:t>Recomendaciones generales</a:t>
            </a:r>
            <a:endParaRPr sz="2800" b="1" dirty="0">
              <a:solidFill>
                <a:srgbClr val="FF6600"/>
              </a:solidFill>
              <a:latin typeface="Arial" panose="020B0604020202020204" pitchFamily="34" charset="0"/>
              <a:cs typeface="Arial" panose="020B0604020202020204" pitchFamily="34" charset="0"/>
            </a:endParaRPr>
          </a:p>
        </p:txBody>
      </p:sp>
      <p:sp>
        <p:nvSpPr>
          <p:cNvPr id="81" name="Google Shape;81;p16"/>
          <p:cNvSpPr txBox="1">
            <a:spLocks noGrp="1"/>
          </p:cNvSpPr>
          <p:nvPr>
            <p:ph type="body" idx="1"/>
          </p:nvPr>
        </p:nvSpPr>
        <p:spPr>
          <a:xfrm>
            <a:off x="311701" y="2220748"/>
            <a:ext cx="5124395" cy="4637251"/>
          </a:xfrm>
          <a:prstGeom prst="rect">
            <a:avLst/>
          </a:prstGeom>
        </p:spPr>
        <p:txBody>
          <a:bodyPr spcFirstLastPara="1" vert="horz" wrap="square" lIns="91425" tIns="91425" rIns="91425" bIns="91425" numCol="1" anchor="t" anchorCtr="0" compatLnSpc="1">
            <a:prstTxWarp prst="textNoShape">
              <a:avLst/>
            </a:prstTxWarp>
            <a:noAutofit/>
          </a:bodyPr>
          <a:lstStyle/>
          <a:p>
            <a:pPr marL="342900" algn="just">
              <a:lnSpc>
                <a:spcPct val="150000"/>
              </a:lnSpc>
              <a:buClr>
                <a:srgbClr val="FF6600"/>
              </a:buClr>
              <a:buSzPct val="100000"/>
              <a:buFont typeface="Wingdings" panose="05000000000000000000" pitchFamily="2" charset="2"/>
              <a:buChar char="§"/>
            </a:pPr>
            <a:r>
              <a:rPr lang="es" sz="2000" dirty="0">
                <a:latin typeface="Arial" panose="020B0604020202020204" pitchFamily="34" charset="0"/>
                <a:cs typeface="Arial" panose="020B0604020202020204" pitchFamily="34" charset="0"/>
              </a:rPr>
              <a:t>Los/as adultos/as sois vosotros/as, aunque asusten, la responsabilidad de estas situaciones recae en vosotros/as.</a:t>
            </a:r>
            <a:endParaRPr sz="2000" dirty="0">
              <a:latin typeface="Arial" panose="020B0604020202020204" pitchFamily="34" charset="0"/>
              <a:cs typeface="Arial" panose="020B0604020202020204" pitchFamily="34" charset="0"/>
            </a:endParaRPr>
          </a:p>
          <a:p>
            <a:pPr marL="342900" algn="just">
              <a:lnSpc>
                <a:spcPct val="150000"/>
              </a:lnSpc>
              <a:spcBef>
                <a:spcPts val="1600"/>
              </a:spcBef>
              <a:buClr>
                <a:srgbClr val="FF6600"/>
              </a:buClr>
              <a:buSzPct val="100000"/>
              <a:buFont typeface="Wingdings" panose="05000000000000000000" pitchFamily="2" charset="2"/>
              <a:buChar char="§"/>
            </a:pPr>
            <a:r>
              <a:rPr lang="es" sz="2000" dirty="0">
                <a:latin typeface="Arial" panose="020B0604020202020204" pitchFamily="34" charset="0"/>
                <a:cs typeface="Arial" panose="020B0604020202020204" pitchFamily="34" charset="0"/>
              </a:rPr>
              <a:t>No podéis poneros a la altura de los/as niños/as o de los adolescentes.</a:t>
            </a:r>
            <a:endParaRPr sz="2000" dirty="0">
              <a:latin typeface="Arial" panose="020B0604020202020204" pitchFamily="34" charset="0"/>
              <a:cs typeface="Arial" panose="020B0604020202020204" pitchFamily="34" charset="0"/>
            </a:endParaRPr>
          </a:p>
          <a:p>
            <a:pPr marL="342900" algn="just">
              <a:lnSpc>
                <a:spcPct val="150000"/>
              </a:lnSpc>
              <a:spcBef>
                <a:spcPts val="1600"/>
              </a:spcBef>
              <a:buClr>
                <a:srgbClr val="FF6600"/>
              </a:buClr>
              <a:buSzPct val="100000"/>
              <a:buFont typeface="Wingdings" panose="05000000000000000000" pitchFamily="2" charset="2"/>
              <a:buChar char="§"/>
            </a:pPr>
            <a:r>
              <a:rPr lang="es" sz="2000" b="1" dirty="0">
                <a:solidFill>
                  <a:srgbClr val="FF6600"/>
                </a:solidFill>
                <a:latin typeface="Arial" panose="020B0604020202020204" pitchFamily="34" charset="0"/>
                <a:cs typeface="Arial" panose="020B0604020202020204" pitchFamily="34" charset="0"/>
              </a:rPr>
              <a:t>Sois vosotros/as los que debéis manejar emocionalmente la situación, para que la intensidad emocional baje.</a:t>
            </a:r>
            <a:endParaRPr sz="2000" b="1" dirty="0">
              <a:solidFill>
                <a:srgbClr val="FF6600"/>
              </a:solidFill>
              <a:latin typeface="Arial" panose="020B0604020202020204" pitchFamily="34" charset="0"/>
              <a:cs typeface="Arial" panose="020B0604020202020204" pitchFamily="34" charset="0"/>
            </a:endParaRPr>
          </a:p>
          <a:p>
            <a:pPr marL="342900" algn="just">
              <a:lnSpc>
                <a:spcPct val="150000"/>
              </a:lnSpc>
              <a:spcBef>
                <a:spcPts val="1600"/>
              </a:spcBef>
              <a:spcAft>
                <a:spcPts val="1600"/>
              </a:spcAft>
              <a:buClr>
                <a:srgbClr val="FF6600"/>
              </a:buClr>
              <a:buSzPct val="100000"/>
              <a:buFont typeface="Wingdings" panose="05000000000000000000" pitchFamily="2" charset="2"/>
              <a:buChar char="§"/>
            </a:pPr>
            <a:endParaRPr sz="2000" dirty="0">
              <a:latin typeface="Arial" panose="020B0604020202020204" pitchFamily="34" charset="0"/>
              <a:cs typeface="Arial" panose="020B0604020202020204" pitchFamily="34" charset="0"/>
            </a:endParaRPr>
          </a:p>
        </p:txBody>
      </p:sp>
      <p:pic>
        <p:nvPicPr>
          <p:cNvPr id="7" name="Imagen 6"/>
          <p:cNvPicPr>
            <a:picLocks noChangeAspect="1"/>
          </p:cNvPicPr>
          <p:nvPr/>
        </p:nvPicPr>
        <p:blipFill>
          <a:blip r:embed="rId3"/>
          <a:stretch>
            <a:fillRect/>
          </a:stretch>
        </p:blipFill>
        <p:spPr>
          <a:xfrm>
            <a:off x="5747887" y="1917772"/>
            <a:ext cx="3151398" cy="31513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97494" y="147000"/>
            <a:ext cx="8604448" cy="1242166"/>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buClrTx/>
              <a:defRPr/>
            </a:pPr>
            <a:r>
              <a:rPr lang="es-ES" altLang="es-ES" sz="2800" b="1" dirty="0">
                <a:solidFill>
                  <a:srgbClr val="FF6600"/>
                </a:solidFill>
                <a:latin typeface="Arial "/>
              </a:rPr>
              <a:t>PAUTAS PARA COMBATIR LA HIPERACTIVIDAD E IMPULSIVIDAD:</a:t>
            </a:r>
            <a:endParaRPr lang="es-ES" altLang="es-ES" b="1" dirty="0">
              <a:solidFill>
                <a:srgbClr val="FF6600"/>
              </a:solidFill>
              <a:effectLst>
                <a:outerShdw blurRad="38100" dist="38100" dir="2700000" algn="tl">
                  <a:srgbClr val="C0C0C0"/>
                </a:outerShdw>
              </a:effectLst>
              <a:latin typeface="Calibri" panose="020F0502020204030204" pitchFamily="34"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8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DESCONTROLES EMOCIONALES</a:t>
            </a:r>
            <a:endParaRPr kumimoji="0" lang="es-ES" altLang="es-ES"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4036224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txBox="1">
            <a:spLocks noGrp="1"/>
          </p:cNvSpPr>
          <p:nvPr>
            <p:ph type="body" idx="1"/>
          </p:nvPr>
        </p:nvSpPr>
        <p:spPr>
          <a:xfrm>
            <a:off x="251520" y="2063133"/>
            <a:ext cx="8268879" cy="4814700"/>
          </a:xfrm>
          <a:prstGeom prst="rect">
            <a:avLst/>
          </a:prstGeom>
        </p:spPr>
        <p:txBody>
          <a:bodyPr spcFirstLastPara="1" vert="horz" wrap="square" lIns="91425" tIns="91425" rIns="91425" bIns="91425" numCol="1" anchor="t" anchorCtr="0" compatLnSpc="1">
            <a:prstTxWarp prst="textNoShape">
              <a:avLst/>
            </a:prstTxWarp>
            <a:noAutofit/>
          </a:bodyPr>
          <a:lstStyle/>
          <a:p>
            <a:pPr marL="342900" algn="just">
              <a:lnSpc>
                <a:spcPct val="150000"/>
              </a:lnSpc>
              <a:buClr>
                <a:srgbClr val="FF6600"/>
              </a:buClr>
              <a:buSzPct val="100000"/>
              <a:buFont typeface="Wingdings" panose="05000000000000000000" pitchFamily="2" charset="2"/>
              <a:buChar char="§"/>
            </a:pPr>
            <a:r>
              <a:rPr lang="es" sz="1900" b="1" dirty="0">
                <a:solidFill>
                  <a:srgbClr val="FF6600"/>
                </a:solidFill>
                <a:latin typeface="Arial" panose="020B0604020202020204" pitchFamily="34" charset="0"/>
                <a:cs typeface="Arial" panose="020B0604020202020204" pitchFamily="34" charset="0"/>
              </a:rPr>
              <a:t>JAMÁS</a:t>
            </a:r>
            <a:r>
              <a:rPr lang="es" sz="1900" dirty="0">
                <a:latin typeface="Arial" panose="020B0604020202020204" pitchFamily="34" charset="0"/>
                <a:cs typeface="Arial" panose="020B0604020202020204" pitchFamily="34" charset="0"/>
              </a:rPr>
              <a:t> debéis intentar hacer </a:t>
            </a:r>
            <a:r>
              <a:rPr lang="es" sz="1900" b="1" dirty="0">
                <a:solidFill>
                  <a:srgbClr val="FF6600"/>
                </a:solidFill>
                <a:latin typeface="Arial" panose="020B0604020202020204" pitchFamily="34" charset="0"/>
                <a:cs typeface="Arial" panose="020B0604020202020204" pitchFamily="34" charset="0"/>
              </a:rPr>
              <a:t>razonar</a:t>
            </a:r>
            <a:r>
              <a:rPr lang="es" sz="1900" dirty="0">
                <a:latin typeface="Arial" panose="020B0604020202020204" pitchFamily="34" charset="0"/>
                <a:cs typeface="Arial" panose="020B0604020202020204" pitchFamily="34" charset="0"/>
              </a:rPr>
              <a:t> o explicarse a un niño o adolescente en medio de un </a:t>
            </a:r>
            <a:r>
              <a:rPr lang="es" sz="1900" b="1" dirty="0">
                <a:solidFill>
                  <a:srgbClr val="FF6600"/>
                </a:solidFill>
                <a:latin typeface="Arial" panose="020B0604020202020204" pitchFamily="34" charset="0"/>
                <a:cs typeface="Arial" panose="020B0604020202020204" pitchFamily="34" charset="0"/>
              </a:rPr>
              <a:t>episodio de descontrol emocional</a:t>
            </a:r>
            <a:r>
              <a:rPr lang="es" sz="1900" dirty="0">
                <a:latin typeface="Arial" panose="020B0604020202020204" pitchFamily="34" charset="0"/>
                <a:cs typeface="Arial" panose="020B0604020202020204" pitchFamily="34" charset="0"/>
              </a:rPr>
              <a:t>, eso solo lo va a empeorar todo (e incluye que les preguntéis sistemáticamente “pero qué te pasa?”, “explícame qué es lo que te pasa”).</a:t>
            </a:r>
            <a:endParaRPr sz="1900" dirty="0">
              <a:latin typeface="Arial" panose="020B0604020202020204" pitchFamily="34" charset="0"/>
              <a:cs typeface="Arial" panose="020B0604020202020204" pitchFamily="34" charset="0"/>
            </a:endParaRPr>
          </a:p>
          <a:p>
            <a:pPr marL="342900" algn="just">
              <a:lnSpc>
                <a:spcPct val="150000"/>
              </a:lnSpc>
              <a:spcBef>
                <a:spcPts val="1600"/>
              </a:spcBef>
              <a:buClr>
                <a:srgbClr val="FF6600"/>
              </a:buClr>
              <a:buSzPct val="100000"/>
              <a:buFont typeface="Wingdings" panose="05000000000000000000" pitchFamily="2" charset="2"/>
              <a:buChar char="§"/>
            </a:pPr>
            <a:r>
              <a:rPr lang="es" sz="1900" dirty="0">
                <a:latin typeface="Arial" panose="020B0604020202020204" pitchFamily="34" charset="0"/>
                <a:cs typeface="Arial" panose="020B0604020202020204" pitchFamily="34" charset="0"/>
              </a:rPr>
              <a:t>Si sucede con cierta </a:t>
            </a:r>
            <a:r>
              <a:rPr lang="es" sz="1900" b="1" dirty="0">
                <a:solidFill>
                  <a:srgbClr val="FF6600"/>
                </a:solidFill>
                <a:latin typeface="Arial" panose="020B0604020202020204" pitchFamily="34" charset="0"/>
                <a:cs typeface="Arial" panose="020B0604020202020204" pitchFamily="34" charset="0"/>
              </a:rPr>
              <a:t>frecuencia</a:t>
            </a:r>
            <a:r>
              <a:rPr lang="es" sz="1900" dirty="0">
                <a:latin typeface="Arial" panose="020B0604020202020204" pitchFamily="34" charset="0"/>
                <a:cs typeface="Arial" panose="020B0604020202020204" pitchFamily="34" charset="0"/>
              </a:rPr>
              <a:t>, debéis tener articulado </a:t>
            </a:r>
            <a:r>
              <a:rPr lang="es" sz="1900" b="1" dirty="0">
                <a:solidFill>
                  <a:srgbClr val="FF6600"/>
                </a:solidFill>
                <a:latin typeface="Arial" panose="020B0604020202020204" pitchFamily="34" charset="0"/>
                <a:cs typeface="Arial" panose="020B0604020202020204" pitchFamily="34" charset="0"/>
              </a:rPr>
              <a:t>un rincón de la calma</a:t>
            </a:r>
            <a:r>
              <a:rPr lang="es" sz="1900" dirty="0">
                <a:latin typeface="Arial" panose="020B0604020202020204" pitchFamily="34" charset="0"/>
                <a:cs typeface="Arial" panose="020B0604020202020204" pitchFamily="34" charset="0"/>
              </a:rPr>
              <a:t>, ahí es a donde hay que dirigirles, deben bajar grados de activación emocional y después, ya más tranquilos todos/as se retoma la conversación y se les hace razonar.</a:t>
            </a:r>
          </a:p>
          <a:p>
            <a:pPr marL="0" indent="0" algn="just">
              <a:lnSpc>
                <a:spcPct val="150000"/>
              </a:lnSpc>
              <a:spcBef>
                <a:spcPts val="1600"/>
              </a:spcBef>
              <a:buClr>
                <a:srgbClr val="FF6600"/>
              </a:buClr>
              <a:buSzPct val="100000"/>
              <a:buNone/>
            </a:pPr>
            <a:r>
              <a:rPr lang="es" sz="1900" i="1" dirty="0">
                <a:solidFill>
                  <a:srgbClr val="F07F09"/>
                </a:solidFill>
                <a:latin typeface="Arial" panose="020B0604020202020204" pitchFamily="34" charset="0"/>
                <a:cs typeface="Arial" panose="020B0604020202020204" pitchFamily="34" charset="0"/>
              </a:rPr>
              <a:t>						</a:t>
            </a:r>
            <a:r>
              <a:rPr lang="es" sz="1900" b="1" i="1" dirty="0">
                <a:solidFill>
                  <a:srgbClr val="F07F09"/>
                </a:solidFill>
                <a:latin typeface="Arial" panose="020B0604020202020204" pitchFamily="34" charset="0"/>
                <a:cs typeface="Arial" panose="020B0604020202020204" pitchFamily="34" charset="0"/>
              </a:rPr>
              <a:t>PAUTAS ESPECÍFICAS EN EL ANEXO</a:t>
            </a:r>
            <a:endParaRPr lang="es-ES" sz="1900" b="1" i="1" dirty="0">
              <a:solidFill>
                <a:srgbClr val="F07F09"/>
              </a:solidFill>
              <a:latin typeface="Arial" panose="020B0604020202020204" pitchFamily="34" charset="0"/>
              <a:cs typeface="Arial" panose="020B0604020202020204" pitchFamily="34" charset="0"/>
            </a:endParaRPr>
          </a:p>
          <a:p>
            <a:pPr marL="342900" algn="just">
              <a:lnSpc>
                <a:spcPct val="150000"/>
              </a:lnSpc>
              <a:spcBef>
                <a:spcPts val="1600"/>
              </a:spcBef>
              <a:spcAft>
                <a:spcPts val="1600"/>
              </a:spcAft>
              <a:buClr>
                <a:srgbClr val="FF6600"/>
              </a:buClr>
              <a:buSzPct val="100000"/>
              <a:buFont typeface="Wingdings" panose="05000000000000000000" pitchFamily="2" charset="2"/>
              <a:buChar char="§"/>
            </a:pPr>
            <a:endParaRPr sz="1900" dirty="0">
              <a:latin typeface="Arial" panose="020B0604020202020204" pitchFamily="34" charset="0"/>
              <a:cs typeface="Arial" panose="020B0604020202020204" pitchFamily="34" charset="0"/>
            </a:endParaRPr>
          </a:p>
        </p:txBody>
      </p:sp>
      <p:sp>
        <p:nvSpPr>
          <p:cNvPr id="5" name="Google Shape;80;p16"/>
          <p:cNvSpPr txBox="1">
            <a:spLocks noGrp="1"/>
          </p:cNvSpPr>
          <p:nvPr>
            <p:ph type="title"/>
          </p:nvPr>
        </p:nvSpPr>
        <p:spPr>
          <a:xfrm>
            <a:off x="345062" y="1383772"/>
            <a:ext cx="8520600" cy="679361"/>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s" sz="2800" b="1" dirty="0">
                <a:solidFill>
                  <a:srgbClr val="FF6600"/>
                </a:solidFill>
                <a:latin typeface="Arial" panose="020B0604020202020204" pitchFamily="34" charset="0"/>
                <a:cs typeface="Arial" panose="020B0604020202020204" pitchFamily="34" charset="0"/>
              </a:rPr>
              <a:t>Recomendaciones generales</a:t>
            </a:r>
            <a:endParaRPr sz="2800" b="1" dirty="0">
              <a:solidFill>
                <a:srgbClr val="FF6600"/>
              </a:solidFill>
              <a:latin typeface="Arial" panose="020B0604020202020204" pitchFamily="34" charset="0"/>
              <a:cs typeface="Arial" panose="020B0604020202020204" pitchFamily="34" charset="0"/>
            </a:endParaRPr>
          </a:p>
        </p:txBody>
      </p:sp>
      <p:sp>
        <p:nvSpPr>
          <p:cNvPr id="6"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97494" y="147000"/>
            <a:ext cx="8604448" cy="1242166"/>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buClrTx/>
              <a:defRPr/>
            </a:pPr>
            <a:r>
              <a:rPr lang="es-ES" altLang="es-ES" sz="2800" b="1" dirty="0">
                <a:solidFill>
                  <a:srgbClr val="FF6600"/>
                </a:solidFill>
                <a:latin typeface="Arial "/>
              </a:rPr>
              <a:t>PAUTAS PARA COMBATIR LA HIPERACTIVIDAD E IMPULSIVIDAD:</a:t>
            </a:r>
            <a:endParaRPr lang="es-ES" altLang="es-ES" b="1" dirty="0">
              <a:solidFill>
                <a:srgbClr val="FF6600"/>
              </a:solidFill>
              <a:effectLst>
                <a:outerShdw blurRad="38100" dist="38100" dir="2700000" algn="tl">
                  <a:srgbClr val="C0C0C0"/>
                </a:outerShdw>
              </a:effectLst>
              <a:latin typeface="Calibri" panose="020F0502020204030204" pitchFamily="34"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8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DESCONTROLES EMOCIONALES</a:t>
            </a:r>
            <a:endParaRPr kumimoji="0" lang="es-ES" altLang="es-ES"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37365565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Google Shape;127;p23"/>
          <p:cNvSpPr txBox="1">
            <a:spLocks noGrp="1"/>
          </p:cNvSpPr>
          <p:nvPr>
            <p:ph type="body" idx="1"/>
          </p:nvPr>
        </p:nvSpPr>
        <p:spPr>
          <a:xfrm>
            <a:off x="311701" y="2085924"/>
            <a:ext cx="6689601" cy="4367411"/>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lgn="just">
              <a:lnSpc>
                <a:spcPct val="150000"/>
              </a:lnSpc>
              <a:buNone/>
            </a:pPr>
            <a:r>
              <a:rPr lang="es" sz="2200" dirty="0">
                <a:latin typeface="Arial" panose="020B0604020202020204" pitchFamily="34" charset="0"/>
                <a:cs typeface="Arial" panose="020B0604020202020204" pitchFamily="34" charset="0"/>
              </a:rPr>
              <a:t>Un ser humano no es un Maserati, por tanto </a:t>
            </a:r>
            <a:r>
              <a:rPr lang="es" sz="2200" b="1" dirty="0">
                <a:solidFill>
                  <a:srgbClr val="FF6600"/>
                </a:solidFill>
                <a:latin typeface="Arial" panose="020B0604020202020204" pitchFamily="34" charset="0"/>
                <a:cs typeface="Arial" panose="020B0604020202020204" pitchFamily="34" charset="0"/>
              </a:rPr>
              <a:t>nadie</a:t>
            </a:r>
            <a:r>
              <a:rPr lang="es" sz="2200" dirty="0">
                <a:latin typeface="Arial" panose="020B0604020202020204" pitchFamily="34" charset="0"/>
                <a:cs typeface="Arial" panose="020B0604020202020204" pitchFamily="34" charset="0"/>
              </a:rPr>
              <a:t> (ni siquiera la persona más impulsiva, con más TDAH o más TEA del mundo) </a:t>
            </a:r>
            <a:r>
              <a:rPr lang="es" sz="2200" b="1" dirty="0">
                <a:solidFill>
                  <a:srgbClr val="FF6600"/>
                </a:solidFill>
                <a:latin typeface="Arial" panose="020B0604020202020204" pitchFamily="34" charset="0"/>
                <a:cs typeface="Arial" panose="020B0604020202020204" pitchFamily="34" charset="0"/>
              </a:rPr>
              <a:t>llega a un episodio de descontrol emocional sin haber dado señales previas. </a:t>
            </a:r>
            <a:r>
              <a:rPr lang="es" sz="2200" dirty="0">
                <a:latin typeface="Arial" panose="020B0604020202020204" pitchFamily="34" charset="0"/>
                <a:cs typeface="Arial" panose="020B0604020202020204" pitchFamily="34" charset="0"/>
              </a:rPr>
              <a:t>Algunas de estas señales frecuentes son:</a:t>
            </a:r>
            <a:endParaRPr sz="2200" dirty="0">
              <a:latin typeface="Arial" panose="020B0604020202020204" pitchFamily="34" charset="0"/>
              <a:cs typeface="Arial" panose="020B0604020202020204" pitchFamily="34" charset="0"/>
            </a:endParaRPr>
          </a:p>
          <a:p>
            <a:pPr marL="342900" algn="just">
              <a:lnSpc>
                <a:spcPct val="150000"/>
              </a:lnSpc>
              <a:spcBef>
                <a:spcPts val="1600"/>
              </a:spcBef>
              <a:buClr>
                <a:srgbClr val="FF6600"/>
              </a:buClr>
              <a:buSzPct val="100000"/>
              <a:buFont typeface="Wingdings" panose="05000000000000000000" pitchFamily="2" charset="2"/>
              <a:buChar char="§"/>
            </a:pPr>
            <a:r>
              <a:rPr lang="es" sz="2200" dirty="0">
                <a:latin typeface="Arial" panose="020B0604020202020204" pitchFamily="34" charset="0"/>
                <a:cs typeface="Arial" panose="020B0604020202020204" pitchFamily="34" charset="0"/>
              </a:rPr>
              <a:t>Haberos dicho varias veces que </a:t>
            </a:r>
            <a:r>
              <a:rPr lang="es" sz="2200" b="1" dirty="0">
                <a:solidFill>
                  <a:srgbClr val="FF6600"/>
                </a:solidFill>
                <a:latin typeface="Arial" panose="020B0604020202020204" pitchFamily="34" charset="0"/>
                <a:cs typeface="Arial" panose="020B0604020202020204" pitchFamily="34" charset="0"/>
              </a:rPr>
              <a:t>no quieren hablar</a:t>
            </a:r>
            <a:r>
              <a:rPr lang="es" sz="2200" dirty="0">
                <a:latin typeface="Arial" panose="020B0604020202020204" pitchFamily="34" charset="0"/>
                <a:cs typeface="Arial" panose="020B0604020202020204" pitchFamily="34" charset="0"/>
              </a:rPr>
              <a:t> en ese momento y haberos pedido que les </a:t>
            </a:r>
            <a:r>
              <a:rPr lang="es" sz="2200" b="1" dirty="0">
                <a:solidFill>
                  <a:srgbClr val="FF6600"/>
                </a:solidFill>
                <a:latin typeface="Arial" panose="020B0604020202020204" pitchFamily="34" charset="0"/>
                <a:cs typeface="Arial" panose="020B0604020202020204" pitchFamily="34" charset="0"/>
              </a:rPr>
              <a:t>dejéis en paz</a:t>
            </a:r>
            <a:r>
              <a:rPr lang="es" sz="2200" dirty="0">
                <a:latin typeface="Arial" panose="020B0604020202020204" pitchFamily="34" charset="0"/>
                <a:cs typeface="Arial" panose="020B0604020202020204" pitchFamily="34" charset="0"/>
              </a:rPr>
              <a:t>.</a:t>
            </a:r>
            <a:endParaRPr sz="2200" dirty="0">
              <a:latin typeface="Arial" panose="020B0604020202020204" pitchFamily="34" charset="0"/>
              <a:cs typeface="Arial" panose="020B0604020202020204" pitchFamily="34" charset="0"/>
            </a:endParaRPr>
          </a:p>
          <a:p>
            <a:pPr marL="0" indent="0" algn="just">
              <a:lnSpc>
                <a:spcPct val="150000"/>
              </a:lnSpc>
              <a:spcBef>
                <a:spcPts val="1600"/>
              </a:spcBef>
              <a:spcAft>
                <a:spcPts val="1600"/>
              </a:spcAft>
              <a:buNone/>
            </a:pPr>
            <a:endParaRPr sz="22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flipH="1">
            <a:off x="7513876" y="1150101"/>
            <a:ext cx="1318425" cy="13184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Google Shape;101;p19"/>
          <p:cNvSpPr txBox="1">
            <a:spLocks/>
          </p:cNvSpPr>
          <p:nvPr/>
        </p:nvSpPr>
        <p:spPr bwMode="auto">
          <a:xfrm>
            <a:off x="311701" y="1469041"/>
            <a:ext cx="8520600" cy="680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spcFirstLastPara="1" vert="horz" wrap="square" lIns="91425" tIns="91425" rIns="91425" bIns="91425" numCol="1" anchor="t" anchorCtr="0" compatLnSpc="1">
            <a:prstTxWarp prst="textNoShape">
              <a:avLst/>
            </a:prstTxWarp>
            <a:noAutofit/>
          </a:bodyPr>
          <a:lstStyle>
            <a:lvl1pPr lvl="0" algn="ctr" defTabSz="449263" rtl="0" eaLnBrk="0" fontAlgn="base" hangingPunct="0">
              <a:spcBef>
                <a:spcPts val="0"/>
              </a:spcBef>
              <a:spcAft>
                <a:spcPts val="0"/>
              </a:spcAft>
              <a:buClr>
                <a:srgbClr val="000000"/>
              </a:buClr>
              <a:buSzPts val="4200"/>
              <a:buFont typeface="Times New Roman" panose="02020603050405020304" pitchFamily="18" charset="0"/>
              <a:buNone/>
              <a:defRPr sz="4400" kern="1200">
                <a:solidFill>
                  <a:srgbClr val="000000"/>
                </a:solidFill>
                <a:latin typeface="+mj-lt"/>
                <a:ea typeface="+mj-ea"/>
                <a:cs typeface="+mj-cs"/>
              </a:defRPr>
            </a:lvl1pPr>
            <a:lvl2pPr lvl="1" algn="ctr" defTabSz="449263" rtl="0" eaLnBrk="0" fontAlgn="base" hangingPunct="0">
              <a:spcBef>
                <a:spcPts val="0"/>
              </a:spcBef>
              <a:spcAft>
                <a:spcPts val="0"/>
              </a:spcAft>
              <a:buClr>
                <a:srgbClr val="000000"/>
              </a:buClr>
              <a:buSzPts val="4200"/>
              <a:buFont typeface="Times New Roman" panose="02020603050405020304" pitchFamily="18" charset="0"/>
              <a:buNone/>
              <a:defRPr sz="4400">
                <a:solidFill>
                  <a:srgbClr val="000000"/>
                </a:solidFill>
                <a:latin typeface="Calibri" panose="020F0502020204030204" pitchFamily="34" charset="0"/>
                <a:ea typeface="Microsoft YaHei" panose="020B0503020204020204" pitchFamily="34" charset="-122"/>
              </a:defRPr>
            </a:lvl2pPr>
            <a:lvl3pPr lvl="2" algn="ctr" defTabSz="449263" rtl="0" eaLnBrk="0" fontAlgn="base" hangingPunct="0">
              <a:spcBef>
                <a:spcPts val="0"/>
              </a:spcBef>
              <a:spcAft>
                <a:spcPts val="0"/>
              </a:spcAft>
              <a:buClr>
                <a:srgbClr val="000000"/>
              </a:buClr>
              <a:buSzPts val="4200"/>
              <a:buFont typeface="Times New Roman" panose="02020603050405020304" pitchFamily="18" charset="0"/>
              <a:buNone/>
              <a:defRPr sz="4400">
                <a:solidFill>
                  <a:srgbClr val="000000"/>
                </a:solidFill>
                <a:latin typeface="Calibri" panose="020F0502020204030204" pitchFamily="34" charset="0"/>
                <a:ea typeface="Microsoft YaHei" panose="020B0503020204020204" pitchFamily="34" charset="-122"/>
              </a:defRPr>
            </a:lvl3pPr>
            <a:lvl4pPr lvl="3" algn="ctr" defTabSz="449263" rtl="0" eaLnBrk="0" fontAlgn="base" hangingPunct="0">
              <a:spcBef>
                <a:spcPts val="0"/>
              </a:spcBef>
              <a:spcAft>
                <a:spcPts val="0"/>
              </a:spcAft>
              <a:buClr>
                <a:srgbClr val="000000"/>
              </a:buClr>
              <a:buSzPts val="4200"/>
              <a:buFont typeface="Times New Roman" panose="02020603050405020304" pitchFamily="18" charset="0"/>
              <a:buNone/>
              <a:defRPr sz="4400">
                <a:solidFill>
                  <a:srgbClr val="000000"/>
                </a:solidFill>
                <a:latin typeface="Calibri" panose="020F0502020204030204" pitchFamily="34" charset="0"/>
                <a:ea typeface="Microsoft YaHei" panose="020B0503020204020204" pitchFamily="34" charset="-122"/>
              </a:defRPr>
            </a:lvl4pPr>
            <a:lvl5pPr lvl="4" algn="ctr" defTabSz="449263" rtl="0" eaLnBrk="0" fontAlgn="base" hangingPunct="0">
              <a:spcBef>
                <a:spcPts val="0"/>
              </a:spcBef>
              <a:spcAft>
                <a:spcPts val="0"/>
              </a:spcAft>
              <a:buClr>
                <a:srgbClr val="000000"/>
              </a:buClr>
              <a:buSzPts val="4200"/>
              <a:buFont typeface="Times New Roman" panose="02020603050405020304" pitchFamily="18" charset="0"/>
              <a:buNone/>
              <a:defRPr sz="4400">
                <a:solidFill>
                  <a:srgbClr val="000000"/>
                </a:solidFill>
                <a:latin typeface="Calibri" panose="020F0502020204030204" pitchFamily="34" charset="0"/>
                <a:ea typeface="Microsoft YaHei" panose="020B0503020204020204" pitchFamily="34" charset="-122"/>
              </a:defRPr>
            </a:lvl5pPr>
            <a:lvl6pPr marL="2514600" lvl="5" indent="-228600" algn="ctr" defTabSz="449263" rtl="0" eaLnBrk="0" fontAlgn="base" hangingPunct="0">
              <a:spcBef>
                <a:spcPts val="0"/>
              </a:spcBef>
              <a:spcAft>
                <a:spcPts val="0"/>
              </a:spcAft>
              <a:buClr>
                <a:srgbClr val="000000"/>
              </a:buClr>
              <a:buSzPts val="4200"/>
              <a:buFont typeface="Times New Roman" panose="02020603050405020304" pitchFamily="18" charset="0"/>
              <a:buNone/>
              <a:defRPr sz="4400">
                <a:solidFill>
                  <a:srgbClr val="000000"/>
                </a:solidFill>
                <a:latin typeface="Calibri" panose="020F0502020204030204" pitchFamily="34" charset="0"/>
                <a:ea typeface="Microsoft YaHei" panose="020B0503020204020204" pitchFamily="34" charset="-122"/>
              </a:defRPr>
            </a:lvl6pPr>
            <a:lvl7pPr marL="2971800" lvl="6" indent="-228600" algn="ctr" defTabSz="449263" rtl="0" eaLnBrk="0" fontAlgn="base" hangingPunct="0">
              <a:spcBef>
                <a:spcPts val="0"/>
              </a:spcBef>
              <a:spcAft>
                <a:spcPts val="0"/>
              </a:spcAft>
              <a:buClr>
                <a:srgbClr val="000000"/>
              </a:buClr>
              <a:buSzPts val="4200"/>
              <a:buFont typeface="Times New Roman" panose="02020603050405020304" pitchFamily="18" charset="0"/>
              <a:buNone/>
              <a:defRPr sz="4400">
                <a:solidFill>
                  <a:srgbClr val="000000"/>
                </a:solidFill>
                <a:latin typeface="Calibri" panose="020F0502020204030204" pitchFamily="34" charset="0"/>
                <a:ea typeface="Microsoft YaHei" panose="020B0503020204020204" pitchFamily="34" charset="-122"/>
              </a:defRPr>
            </a:lvl7pPr>
            <a:lvl8pPr marL="3429000" lvl="7" indent="-228600" algn="ctr" defTabSz="449263" rtl="0" eaLnBrk="0" fontAlgn="base" hangingPunct="0">
              <a:spcBef>
                <a:spcPts val="0"/>
              </a:spcBef>
              <a:spcAft>
                <a:spcPts val="0"/>
              </a:spcAft>
              <a:buClr>
                <a:srgbClr val="000000"/>
              </a:buClr>
              <a:buSzPts val="4200"/>
              <a:buFont typeface="Times New Roman" panose="02020603050405020304" pitchFamily="18" charset="0"/>
              <a:buNone/>
              <a:defRPr sz="4400">
                <a:solidFill>
                  <a:srgbClr val="000000"/>
                </a:solidFill>
                <a:latin typeface="Calibri" panose="020F0502020204030204" pitchFamily="34" charset="0"/>
                <a:ea typeface="Microsoft YaHei" panose="020B0503020204020204" pitchFamily="34" charset="-122"/>
              </a:defRPr>
            </a:lvl8pPr>
            <a:lvl9pPr marL="3886200" lvl="8" indent="-228600" algn="ctr" defTabSz="449263" rtl="0" eaLnBrk="0" fontAlgn="base" hangingPunct="0">
              <a:spcBef>
                <a:spcPts val="0"/>
              </a:spcBef>
              <a:spcAft>
                <a:spcPts val="0"/>
              </a:spcAft>
              <a:buClr>
                <a:srgbClr val="000000"/>
              </a:buClr>
              <a:buSzPts val="4200"/>
              <a:buFont typeface="Times New Roman" panose="02020603050405020304" pitchFamily="18" charset="0"/>
              <a:buNone/>
              <a:defRPr sz="4400">
                <a:solidFill>
                  <a:srgbClr val="000000"/>
                </a:solidFill>
                <a:latin typeface="Calibri" panose="020F0502020204030204" pitchFamily="34" charset="0"/>
                <a:ea typeface="Microsoft YaHei" panose="020B0503020204020204" pitchFamily="34" charset="-122"/>
              </a:defRPr>
            </a:lvl9pPr>
          </a:lstStyle>
          <a:p>
            <a:pPr algn="l"/>
            <a:r>
              <a:rPr lang="es-ES" sz="2800" b="1" dirty="0">
                <a:solidFill>
                  <a:srgbClr val="FF6600"/>
                </a:solidFill>
                <a:latin typeface="Arial" panose="020B0604020202020204" pitchFamily="34" charset="0"/>
                <a:cs typeface="Arial" panose="020B0604020202020204" pitchFamily="34" charset="0"/>
              </a:rPr>
              <a:t>Pistas:</a:t>
            </a:r>
            <a:endParaRPr lang="es-ES" sz="2400" b="1" dirty="0">
              <a:solidFill>
                <a:srgbClr val="FF6600"/>
              </a:solidFill>
              <a:latin typeface="Arial" panose="020B0604020202020204" pitchFamily="34" charset="0"/>
              <a:cs typeface="Arial" panose="020B0604020202020204" pitchFamily="34" charset="0"/>
            </a:endParaRPr>
          </a:p>
        </p:txBody>
      </p:sp>
      <p:sp>
        <p:nvSpPr>
          <p:cNvPr id="8"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97494" y="147000"/>
            <a:ext cx="8604448" cy="1242166"/>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buClrTx/>
              <a:defRPr/>
            </a:pPr>
            <a:r>
              <a:rPr lang="es-ES" altLang="es-ES" sz="2800" b="1" dirty="0">
                <a:solidFill>
                  <a:srgbClr val="FF6600"/>
                </a:solidFill>
                <a:latin typeface="Arial "/>
              </a:rPr>
              <a:t>PAUTAS PARA COMBATIR LA HIPERACTIVIDAD E IMPULSIVIDAD:</a:t>
            </a:r>
            <a:endParaRPr lang="es-ES" altLang="es-ES" b="1" dirty="0">
              <a:solidFill>
                <a:srgbClr val="FF6600"/>
              </a:solidFill>
              <a:effectLst>
                <a:outerShdw blurRad="38100" dist="38100" dir="2700000" algn="tl">
                  <a:srgbClr val="C0C0C0"/>
                </a:outerShdw>
              </a:effectLst>
              <a:latin typeface="Calibri" panose="020F0502020204030204" pitchFamily="34"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8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DESCONTROLES EMOCIONALES</a:t>
            </a:r>
            <a:endParaRPr kumimoji="0" lang="es-ES" altLang="es-ES"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1257944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4"/>
          <p:cNvSpPr txBox="1">
            <a:spLocks noGrp="1"/>
          </p:cNvSpPr>
          <p:nvPr>
            <p:ph type="body" idx="1"/>
          </p:nvPr>
        </p:nvSpPr>
        <p:spPr>
          <a:xfrm>
            <a:off x="323528" y="1340768"/>
            <a:ext cx="6730545" cy="5157191"/>
          </a:xfrm>
          <a:prstGeom prst="rect">
            <a:avLst/>
          </a:prstGeom>
        </p:spPr>
        <p:txBody>
          <a:bodyPr spcFirstLastPara="1" vert="horz" wrap="square" lIns="91425" tIns="91425" rIns="91425" bIns="91425" numCol="1" anchor="t" anchorCtr="0" compatLnSpc="1">
            <a:prstTxWarp prst="textNoShape">
              <a:avLst/>
            </a:prstTxWarp>
            <a:noAutofit/>
          </a:bodyPr>
          <a:lstStyle/>
          <a:p>
            <a:pPr marL="342900" algn="just">
              <a:lnSpc>
                <a:spcPct val="150000"/>
              </a:lnSpc>
              <a:buClr>
                <a:srgbClr val="FF6600"/>
              </a:buClr>
              <a:buSzPct val="100000"/>
              <a:buFont typeface="Wingdings" panose="05000000000000000000" pitchFamily="2" charset="2"/>
              <a:buChar char="§"/>
            </a:pPr>
            <a:r>
              <a:rPr lang="es" sz="2000" dirty="0">
                <a:latin typeface="Arial" panose="020B0604020202020204" pitchFamily="34" charset="0"/>
                <a:cs typeface="Arial" panose="020B0604020202020204" pitchFamily="34" charset="0"/>
              </a:rPr>
              <a:t>Empezar a manifestar </a:t>
            </a:r>
            <a:r>
              <a:rPr lang="es" sz="2000" b="1" dirty="0">
                <a:solidFill>
                  <a:srgbClr val="FF6600"/>
                </a:solidFill>
                <a:latin typeface="Arial" panose="020B0604020202020204" pitchFamily="34" charset="0"/>
                <a:cs typeface="Arial" panose="020B0604020202020204" pitchFamily="34" charset="0"/>
              </a:rPr>
              <a:t>inquietud motora </a:t>
            </a:r>
            <a:r>
              <a:rPr lang="es" sz="2000" dirty="0">
                <a:latin typeface="Arial" panose="020B0604020202020204" pitchFamily="34" charset="0"/>
                <a:cs typeface="Arial" panose="020B0604020202020204" pitchFamily="34" charset="0"/>
              </a:rPr>
              <a:t>(mover una pierna constantemente, morderse las uñas, mirar hacia todos lados...), poner los ojos en blanco en señal de desafío, levantaros el tono, etc.</a:t>
            </a:r>
            <a:endParaRPr sz="2000" dirty="0">
              <a:latin typeface="Arial" panose="020B0604020202020204" pitchFamily="34" charset="0"/>
              <a:cs typeface="Arial" panose="020B0604020202020204" pitchFamily="34" charset="0"/>
            </a:endParaRPr>
          </a:p>
          <a:p>
            <a:pPr marL="0" indent="0" algn="just">
              <a:lnSpc>
                <a:spcPct val="150000"/>
              </a:lnSpc>
              <a:spcBef>
                <a:spcPts val="1600"/>
              </a:spcBef>
              <a:buClr>
                <a:srgbClr val="FF6600"/>
              </a:buClr>
              <a:buSzPct val="100000"/>
              <a:buNone/>
            </a:pPr>
            <a:r>
              <a:rPr lang="es" sz="2000" dirty="0">
                <a:latin typeface="Arial" panose="020B0604020202020204" pitchFamily="34" charset="0"/>
                <a:cs typeface="Arial" panose="020B0604020202020204" pitchFamily="34" charset="0"/>
              </a:rPr>
              <a:t>Por tanto, para </a:t>
            </a:r>
            <a:r>
              <a:rPr lang="es" sz="2000" b="1" dirty="0">
                <a:solidFill>
                  <a:srgbClr val="FF6600"/>
                </a:solidFill>
                <a:latin typeface="Arial" panose="020B0604020202020204" pitchFamily="34" charset="0"/>
                <a:cs typeface="Arial" panose="020B0604020202020204" pitchFamily="34" charset="0"/>
              </a:rPr>
              <a:t>controlar los episodios </a:t>
            </a:r>
            <a:r>
              <a:rPr lang="es" sz="2000" dirty="0">
                <a:latin typeface="Arial" panose="020B0604020202020204" pitchFamily="34" charset="0"/>
                <a:cs typeface="Arial" panose="020B0604020202020204" pitchFamily="34" charset="0"/>
              </a:rPr>
              <a:t>emocionales lo primero es la </a:t>
            </a:r>
            <a:r>
              <a:rPr lang="es" sz="2000" b="1" dirty="0">
                <a:solidFill>
                  <a:srgbClr val="FF6600"/>
                </a:solidFill>
                <a:latin typeface="Arial" panose="020B0604020202020204" pitchFamily="34" charset="0"/>
                <a:cs typeface="Arial" panose="020B0604020202020204" pitchFamily="34" charset="0"/>
              </a:rPr>
              <a:t>prevención</a:t>
            </a:r>
            <a:r>
              <a:rPr lang="es" sz="2000" dirty="0">
                <a:latin typeface="Arial" panose="020B0604020202020204" pitchFamily="34" charset="0"/>
                <a:cs typeface="Arial" panose="020B0604020202020204" pitchFamily="34" charset="0"/>
              </a:rPr>
              <a:t>: No permitáis que lleguen al 10, paradles cuando les veáis en el 7 (ej.: estrategias de escape, rincón de calma…).</a:t>
            </a:r>
            <a:endParaRPr sz="2000" dirty="0">
              <a:latin typeface="Arial" panose="020B0604020202020204" pitchFamily="34" charset="0"/>
              <a:cs typeface="Arial" panose="020B0604020202020204" pitchFamily="34" charset="0"/>
            </a:endParaRPr>
          </a:p>
          <a:p>
            <a:pPr marL="0" indent="0" algn="just">
              <a:lnSpc>
                <a:spcPct val="150000"/>
              </a:lnSpc>
              <a:spcBef>
                <a:spcPts val="1600"/>
              </a:spcBef>
              <a:buClr>
                <a:srgbClr val="FF6600"/>
              </a:buClr>
              <a:buSzPct val="100000"/>
              <a:buNone/>
            </a:pPr>
            <a:r>
              <a:rPr lang="es" sz="2000" dirty="0">
                <a:latin typeface="Arial" panose="020B0604020202020204" pitchFamily="34" charset="0"/>
                <a:cs typeface="Arial" panose="020B0604020202020204" pitchFamily="34" charset="0"/>
              </a:rPr>
              <a:t>También es vuestra responsabilidad contribuir a  </a:t>
            </a:r>
            <a:r>
              <a:rPr lang="es" sz="2000" b="1" dirty="0">
                <a:solidFill>
                  <a:srgbClr val="FF6600"/>
                </a:solidFill>
                <a:latin typeface="Arial" panose="020B0604020202020204" pitchFamily="34" charset="0"/>
                <a:cs typeface="Arial" panose="020B0604020202020204" pitchFamily="34" charset="0"/>
              </a:rPr>
              <a:t>educar emocionalmente. </a:t>
            </a:r>
            <a:r>
              <a:rPr lang="es" sz="2000" u="sng" dirty="0">
                <a:solidFill>
                  <a:schemeClr val="tx1"/>
                </a:solidFill>
                <a:latin typeface="Arial" panose="020B0604020202020204" pitchFamily="34" charset="0"/>
                <a:cs typeface="Arial" panose="020B0604020202020204" pitchFamily="34" charset="0"/>
              </a:rPr>
              <a:t>Lo</a:t>
            </a:r>
            <a:r>
              <a:rPr lang="es" sz="2000" u="sng" dirty="0">
                <a:latin typeface="Arial" panose="020B0604020202020204" pitchFamily="34" charset="0"/>
                <a:cs typeface="Arial" panose="020B0604020202020204" pitchFamily="34" charset="0"/>
              </a:rPr>
              <a:t>s que más sufren cuando se descontrolan emocionalmente son ellos/as</a:t>
            </a:r>
            <a:r>
              <a:rPr lang="es" sz="2000" dirty="0">
                <a:latin typeface="Arial" panose="020B0604020202020204" pitchFamily="34" charset="0"/>
                <a:cs typeface="Arial" panose="020B0604020202020204" pitchFamily="34" charset="0"/>
              </a:rPr>
              <a:t>.</a:t>
            </a:r>
            <a:endParaRPr sz="2000" dirty="0">
              <a:latin typeface="Arial" panose="020B0604020202020204" pitchFamily="34" charset="0"/>
              <a:cs typeface="Arial" panose="020B0604020202020204" pitchFamily="34" charset="0"/>
            </a:endParaRPr>
          </a:p>
          <a:p>
            <a:pPr marL="342900" algn="just">
              <a:lnSpc>
                <a:spcPct val="150000"/>
              </a:lnSpc>
              <a:spcBef>
                <a:spcPts val="1600"/>
              </a:spcBef>
              <a:spcAft>
                <a:spcPts val="1600"/>
              </a:spcAft>
              <a:buClr>
                <a:srgbClr val="FF6600"/>
              </a:buClr>
              <a:buSzPct val="100000"/>
              <a:buFont typeface="Wingdings" panose="05000000000000000000" pitchFamily="2" charset="2"/>
              <a:buChar char="§"/>
            </a:pPr>
            <a:endParaRPr sz="2000" dirty="0">
              <a:latin typeface="Arial" panose="020B0604020202020204" pitchFamily="34" charset="0"/>
              <a:cs typeface="Arial" panose="020B0604020202020204" pitchFamily="34" charset="0"/>
            </a:endParaRPr>
          </a:p>
        </p:txBody>
      </p:sp>
      <p:pic>
        <p:nvPicPr>
          <p:cNvPr id="2" name="Imagen 1"/>
          <p:cNvPicPr>
            <a:picLocks noChangeAspect="1"/>
          </p:cNvPicPr>
          <p:nvPr/>
        </p:nvPicPr>
        <p:blipFill>
          <a:blip r:embed="rId3"/>
          <a:stretch>
            <a:fillRect/>
          </a:stretch>
        </p:blipFill>
        <p:spPr>
          <a:xfrm>
            <a:off x="7524328" y="1844824"/>
            <a:ext cx="1192725" cy="1192725"/>
          </a:xfrm>
          <a:prstGeom prst="ellipse">
            <a:avLst/>
          </a:prstGeom>
          <a:ln>
            <a:noFill/>
          </a:ln>
          <a:effectLst>
            <a:softEdge rad="112500"/>
          </a:effectLst>
        </p:spPr>
      </p:pic>
      <p:sp>
        <p:nvSpPr>
          <p:cNvPr id="7"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97494" y="147000"/>
            <a:ext cx="8604448" cy="1242166"/>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buClrTx/>
              <a:defRPr/>
            </a:pPr>
            <a:r>
              <a:rPr lang="es-ES" altLang="es-ES" sz="2800" b="1" dirty="0">
                <a:solidFill>
                  <a:srgbClr val="FF6600"/>
                </a:solidFill>
                <a:latin typeface="Arial "/>
              </a:rPr>
              <a:t>PAUTAS PARA COMBATIR LA HIPERACTIVIDAD E IMPULSIVIDAD:</a:t>
            </a:r>
            <a:endParaRPr lang="es-ES" altLang="es-ES" b="1" dirty="0">
              <a:solidFill>
                <a:srgbClr val="FF6600"/>
              </a:solidFill>
              <a:effectLst>
                <a:outerShdw blurRad="38100" dist="38100" dir="2700000" algn="tl">
                  <a:srgbClr val="C0C0C0"/>
                </a:outerShdw>
              </a:effectLst>
              <a:latin typeface="Calibri" panose="020F0502020204030204" pitchFamily="34" charset="0"/>
            </a:endParaRPr>
          </a:p>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8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DESCONTROLES EMOCIONALES</a:t>
            </a:r>
            <a:endParaRPr kumimoji="0" lang="es-ES" altLang="es-ES"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spTree>
    <p:extLst>
      <p:ext uri="{BB962C8B-B14F-4D97-AF65-F5344CB8AC3E}">
        <p14:creationId xmlns:p14="http://schemas.microsoft.com/office/powerpoint/2010/main" val="577521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C5AC9F3B-8CA5-4ECE-AB2D-48C251C08434}"/>
              </a:ext>
            </a:extLst>
          </p:cNvPr>
          <p:cNvSpPr txBox="1">
            <a:spLocks noChangeArrowheads="1"/>
          </p:cNvSpPr>
          <p:nvPr/>
        </p:nvSpPr>
        <p:spPr bwMode="auto">
          <a:xfrm>
            <a:off x="503238" y="1989138"/>
            <a:ext cx="8137525" cy="4320182"/>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just" defTabSz="449263" rtl="0" eaLnBrk="1" fontAlgn="base" latinLnBrk="0" hangingPunct="0">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El </a:t>
            </a:r>
            <a:r>
              <a:rPr kumimoji="0" lang="es-ES" altLang="es-ES" sz="20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mn-cs"/>
              </a:rPr>
              <a:t>autocontrol</a:t>
            </a: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 es la capacidad que tenemos para </a:t>
            </a:r>
            <a:r>
              <a:rPr kumimoji="0" lang="es-ES" altLang="es-ES" sz="20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mn-cs"/>
              </a:rPr>
              <a:t>controlar nuestras acciones y emociones</a:t>
            </a: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 en cualquier situación y también la capacidad de calmarnos solos/as. </a:t>
            </a:r>
          </a:p>
          <a:p>
            <a:pPr marL="0" marR="0" lvl="0" indent="0" algn="just" defTabSz="449263" rtl="0" eaLnBrk="1" fontAlgn="base" latinLnBrk="0" hangingPunct="0">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a:p>
            <a:pPr marL="0" marR="0" lvl="0" indent="0" algn="just" defTabSz="449263" rtl="0" eaLnBrk="1" fontAlgn="base" latinLnBrk="0" hangingPunct="0">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La falta de autocontrol lleva a: </a:t>
            </a:r>
          </a:p>
          <a:p>
            <a:pPr marL="717550" marR="0" lvl="0" indent="-452438" algn="just" defTabSz="449263" rtl="0" eaLnBrk="1" fontAlgn="base" latinLnBrk="0" hangingPunct="0">
              <a:lnSpc>
                <a:spcPct val="150000"/>
              </a:lnSpc>
              <a:spcBef>
                <a:spcPct val="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La ira </a:t>
            </a:r>
          </a:p>
          <a:p>
            <a:pPr marL="717550" marR="0" lvl="0" indent="-452438" algn="just" defTabSz="449263" rtl="0" eaLnBrk="1" fontAlgn="base" latinLnBrk="0" hangingPunct="0">
              <a:lnSpc>
                <a:spcPct val="150000"/>
              </a:lnSpc>
              <a:spcBef>
                <a:spcPct val="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Ser irracional</a:t>
            </a:r>
          </a:p>
          <a:p>
            <a:pPr marL="717550" marR="0" lvl="0" indent="-452438" algn="just" defTabSz="449263" rtl="0" eaLnBrk="1" fontAlgn="base" latinLnBrk="0" hangingPunct="0">
              <a:lnSpc>
                <a:spcPct val="150000"/>
              </a:lnSpc>
              <a:spcBef>
                <a:spcPct val="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Los insultos </a:t>
            </a:r>
          </a:p>
          <a:p>
            <a:pPr marL="717550" marR="0" lvl="0" indent="-452438" algn="just" defTabSz="449263" rtl="0" eaLnBrk="1" fontAlgn="base" latinLnBrk="0" hangingPunct="0">
              <a:lnSpc>
                <a:spcPct val="150000"/>
              </a:lnSpc>
              <a:spcBef>
                <a:spcPct val="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La desesperación </a:t>
            </a:r>
          </a:p>
          <a:p>
            <a:pPr marL="717550" marR="0" lvl="0" indent="-452438" algn="just" defTabSz="449263" rtl="0" eaLnBrk="1" fontAlgn="base" latinLnBrk="0" hangingPunct="0">
              <a:lnSpc>
                <a:spcPct val="150000"/>
              </a:lnSpc>
              <a:spcBef>
                <a:spcPct val="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El estrés </a:t>
            </a:r>
          </a:p>
          <a:p>
            <a:pPr marL="717550" marR="0" lvl="0" indent="-452438" algn="just" defTabSz="449263" rtl="0" eaLnBrk="1" fontAlgn="base" latinLnBrk="0" hangingPunct="0">
              <a:lnSpc>
                <a:spcPct val="150000"/>
              </a:lnSpc>
              <a:spcBef>
                <a:spcPct val="0"/>
              </a:spcBef>
              <a:spcAft>
                <a:spcPct val="0"/>
              </a:spcAft>
              <a:buClrTx/>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Las reacciones impulsivas </a:t>
            </a:r>
          </a:p>
          <a:p>
            <a:pPr marL="0" marR="0" lvl="0" indent="0" algn="l" defTabSz="449263" rtl="0" eaLnBrk="1" fontAlgn="base" latinLnBrk="0" hangingPunct="0">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1" i="1"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mn-cs"/>
            </a:endParaRPr>
          </a:p>
          <a:p>
            <a:pPr marL="0" marR="0" lvl="0" indent="0" algn="l" defTabSz="449263" rtl="0" eaLnBrk="1" fontAlgn="base" latinLnBrk="0" hangingPunct="0">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1" i="1" u="sng"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mn-cs"/>
            </a:endParaRPr>
          </a:p>
        </p:txBody>
      </p:sp>
      <p:pic>
        <p:nvPicPr>
          <p:cNvPr id="74756" name="Picture 4" descr="Hombre, Enojado, Dibujo, Angry, Agrio">
            <a:extLst>
              <a:ext uri="{FF2B5EF4-FFF2-40B4-BE49-F238E27FC236}">
                <a16:creationId xmlns:a16="http://schemas.microsoft.com/office/drawing/2014/main" id="{7DC4BA2D-463D-4B38-8687-44A45613B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49" r="30817"/>
          <a:stretch>
            <a:fillRect/>
          </a:stretch>
        </p:blipFill>
        <p:spPr bwMode="auto">
          <a:xfrm>
            <a:off x="7092950" y="2636838"/>
            <a:ext cx="1727200" cy="309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a:extLst>
              <a:ext uri="{FF2B5EF4-FFF2-40B4-BE49-F238E27FC236}">
                <a16:creationId xmlns:a16="http://schemas.microsoft.com/office/drawing/2014/main" id="{B5D07242-62BB-45DC-8CD4-55B6D3C43A95}"/>
              </a:ext>
            </a:extLst>
          </p:cNvPr>
          <p:cNvSpPr txBox="1">
            <a:spLocks noChangeArrowheads="1"/>
          </p:cNvSpPr>
          <p:nvPr/>
        </p:nvSpPr>
        <p:spPr bwMode="auto">
          <a:xfrm>
            <a:off x="97494" y="147000"/>
            <a:ext cx="8604448" cy="1242166"/>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hangingPunct="1">
              <a:lnSpc>
                <a:spcPct val="100000"/>
              </a:lnSpc>
              <a:buClrTx/>
              <a:defRPr/>
            </a:pPr>
            <a:r>
              <a:rPr lang="es-ES" altLang="es-ES" sz="2800" b="1" dirty="0">
                <a:solidFill>
                  <a:srgbClr val="FF6600"/>
                </a:solidFill>
                <a:effectLst>
                  <a:outerShdw blurRad="38100" dist="38100" dir="2700000" algn="tl">
                    <a:srgbClr val="C0C0C0"/>
                  </a:outerShdw>
                </a:effectLst>
                <a:latin typeface="Arial "/>
              </a:rPr>
              <a:t>GESTIÓN EFICIAZ DE LOS DESCONTROLES EMOCIONALES: AUTOCONTROL</a:t>
            </a:r>
            <a:endParaRPr lang="es-ES" altLang="es-ES" b="1" dirty="0">
              <a:solidFill>
                <a:srgbClr val="FF6600"/>
              </a:solidFill>
              <a:effectLst>
                <a:outerShdw blurRad="38100" dist="38100" dir="2700000" algn="tl">
                  <a:srgbClr val="C0C0C0"/>
                </a:outerShdw>
              </a:effectLst>
              <a:latin typeface="Calibri" panose="020F0502020204030204" pitchFamily="34" charset="0"/>
            </a:endParaRPr>
          </a:p>
        </p:txBody>
      </p:sp>
    </p:spTree>
    <p:extLst>
      <p:ext uri="{BB962C8B-B14F-4D97-AF65-F5344CB8AC3E}">
        <p14:creationId xmlns:p14="http://schemas.microsoft.com/office/powerpoint/2010/main" val="328140060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a:extLst>
              <a:ext uri="{FF2B5EF4-FFF2-40B4-BE49-F238E27FC236}">
                <a16:creationId xmlns:a16="http://schemas.microsoft.com/office/drawing/2014/main" id="{B7E5AA64-C9B9-4704-B785-742765D29E69}"/>
              </a:ext>
            </a:extLst>
          </p:cNvPr>
          <p:cNvSpPr>
            <a:spLocks noGrp="1" noChangeArrowheads="1"/>
          </p:cNvSpPr>
          <p:nvPr>
            <p:ph type="title" idx="4294967295"/>
          </p:nvPr>
        </p:nvSpPr>
        <p:spPr>
          <a:xfrm>
            <a:off x="143000" y="179462"/>
            <a:ext cx="9001000" cy="792088"/>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s-ES" sz="3200" b="1" dirty="0">
                <a:solidFill>
                  <a:srgbClr val="FF6600"/>
                </a:solidFill>
              </a:rPr>
              <a:t>PERO, UN ALUMNO ESTÁ MOTIVADO CUANDO…</a:t>
            </a:r>
          </a:p>
        </p:txBody>
      </p:sp>
      <p:sp>
        <p:nvSpPr>
          <p:cNvPr id="4" name="Rectangle 1">
            <a:extLst>
              <a:ext uri="{FF2B5EF4-FFF2-40B4-BE49-F238E27FC236}">
                <a16:creationId xmlns:a16="http://schemas.microsoft.com/office/drawing/2014/main" id="{24EA6BFE-E118-4378-A9CD-E6F9996EB1B2}"/>
              </a:ext>
            </a:extLst>
          </p:cNvPr>
          <p:cNvSpPr>
            <a:spLocks noGrp="1" noChangeArrowheads="1"/>
          </p:cNvSpPr>
          <p:nvPr>
            <p:ph type="title" idx="4294967295"/>
          </p:nvPr>
        </p:nvSpPr>
        <p:spPr>
          <a:xfrm>
            <a:off x="460375" y="1276350"/>
            <a:ext cx="4327649" cy="4456906"/>
          </a:xfrm>
          <a:ln>
            <a:solidFill>
              <a:srgbClr val="F07F09"/>
            </a:solidFill>
          </a:ln>
        </p:spPr>
        <p:style>
          <a:lnRef idx="2">
            <a:schemeClr val="accent1"/>
          </a:lnRef>
          <a:fillRef idx="1">
            <a:schemeClr val="lt1"/>
          </a:fillRef>
          <a:effectRef idx="0">
            <a:schemeClr val="accent1"/>
          </a:effectRef>
          <a:fontRef idx="minor">
            <a:schemeClr val="dk1"/>
          </a:fontRef>
        </p:style>
        <p:txBody>
          <a:bodyPr/>
          <a:lstStyle/>
          <a:p>
            <a:pPr eaLnBrk="1">
              <a:lnSpc>
                <a:spcPct val="100000"/>
              </a:lnSpc>
              <a:buClr>
                <a:srgbClr val="FF6600"/>
              </a:buClr>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s-ES" sz="1900" dirty="0" err="1">
                <a:solidFill>
                  <a:srgbClr val="000000"/>
                </a:solidFill>
                <a:latin typeface="Arial" panose="020B0604020202020204" pitchFamily="34" charset="0"/>
                <a:cs typeface="Arial" panose="020B0604020202020204" pitchFamily="34" charset="0"/>
              </a:rPr>
              <a:t>Entiende</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todo</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aquello</a:t>
            </a:r>
            <a:r>
              <a:rPr lang="en-GB" altLang="es-ES" sz="1900" dirty="0">
                <a:solidFill>
                  <a:srgbClr val="000000"/>
                </a:solidFill>
                <a:latin typeface="Arial" panose="020B0604020202020204" pitchFamily="34" charset="0"/>
                <a:cs typeface="Arial" panose="020B0604020202020204" pitchFamily="34" charset="0"/>
              </a:rPr>
              <a:t> que se le </a:t>
            </a:r>
            <a:r>
              <a:rPr lang="en-GB" altLang="es-ES" sz="1900" dirty="0" err="1">
                <a:solidFill>
                  <a:srgbClr val="000000"/>
                </a:solidFill>
                <a:latin typeface="Arial" panose="020B0604020202020204" pitchFamily="34" charset="0"/>
                <a:cs typeface="Arial" panose="020B0604020202020204" pitchFamily="34" charset="0"/>
              </a:rPr>
              <a:t>explica</a:t>
            </a:r>
            <a:r>
              <a:rPr lang="en-GB" altLang="es-ES" sz="1900" dirty="0">
                <a:solidFill>
                  <a:srgbClr val="000000"/>
                </a:solidFill>
                <a:latin typeface="Arial" panose="020B0604020202020204" pitchFamily="34" charset="0"/>
                <a:cs typeface="Arial" panose="020B0604020202020204" pitchFamily="34" charset="0"/>
              </a:rPr>
              <a:t>.</a:t>
            </a:r>
            <a:br>
              <a:rPr lang="en-GB" altLang="es-ES" sz="1900" dirty="0">
                <a:solidFill>
                  <a:srgbClr val="000000"/>
                </a:solidFill>
                <a:latin typeface="Arial" panose="020B0604020202020204" pitchFamily="34" charset="0"/>
                <a:cs typeface="Arial" panose="020B0604020202020204" pitchFamily="34" charset="0"/>
              </a:rPr>
            </a:br>
            <a:br>
              <a:rPr lang="en-GB" altLang="es-ES" sz="1900" dirty="0">
                <a:solidFill>
                  <a:srgbClr val="000000"/>
                </a:solidFill>
                <a:latin typeface="Arial" panose="020B0604020202020204" pitchFamily="34" charset="0"/>
                <a:cs typeface="Arial" panose="020B0604020202020204" pitchFamily="34" charset="0"/>
              </a:rPr>
            </a:br>
            <a:r>
              <a:rPr lang="en-GB" altLang="es-ES" sz="1900" dirty="0" err="1">
                <a:solidFill>
                  <a:srgbClr val="000000"/>
                </a:solidFill>
                <a:latin typeface="Arial" panose="020B0604020202020204" pitchFamily="34" charset="0"/>
                <a:cs typeface="Arial" panose="020B0604020202020204" pitchFamily="34" charset="0"/>
              </a:rPr>
              <a:t>Utiliza</a:t>
            </a:r>
            <a:r>
              <a:rPr lang="en-GB" altLang="es-ES" sz="1900" dirty="0">
                <a:solidFill>
                  <a:srgbClr val="000000"/>
                </a:solidFill>
                <a:latin typeface="Arial" panose="020B0604020202020204" pitchFamily="34" charset="0"/>
                <a:cs typeface="Arial" panose="020B0604020202020204" pitchFamily="34" charset="0"/>
              </a:rPr>
              <a:t> el </a:t>
            </a:r>
            <a:r>
              <a:rPr lang="en-GB" altLang="es-ES" sz="1900" dirty="0" err="1">
                <a:solidFill>
                  <a:srgbClr val="000000"/>
                </a:solidFill>
                <a:latin typeface="Arial" panose="020B0604020202020204" pitchFamily="34" charset="0"/>
                <a:cs typeface="Arial" panose="020B0604020202020204" pitchFamily="34" charset="0"/>
              </a:rPr>
              <a:t>poder</a:t>
            </a:r>
            <a:r>
              <a:rPr lang="en-GB" altLang="es-ES" sz="1900" dirty="0">
                <a:solidFill>
                  <a:srgbClr val="000000"/>
                </a:solidFill>
                <a:latin typeface="Arial" panose="020B0604020202020204" pitchFamily="34" charset="0"/>
                <a:cs typeface="Arial" panose="020B0604020202020204" pitchFamily="34" charset="0"/>
              </a:rPr>
              <a:t> de la </a:t>
            </a:r>
            <a:r>
              <a:rPr lang="en-GB" altLang="es-ES" sz="1900" dirty="0" err="1">
                <a:solidFill>
                  <a:srgbClr val="000000"/>
                </a:solidFill>
                <a:latin typeface="Arial" panose="020B0604020202020204" pitchFamily="34" charset="0"/>
                <a:cs typeface="Arial" panose="020B0604020202020204" pitchFamily="34" charset="0"/>
              </a:rPr>
              <a:t>curiosidad</a:t>
            </a:r>
            <a:r>
              <a:rPr lang="en-GB" altLang="es-ES" sz="1900" dirty="0">
                <a:solidFill>
                  <a:srgbClr val="000000"/>
                </a:solidFill>
                <a:latin typeface="Arial" panose="020B0604020202020204" pitchFamily="34" charset="0"/>
                <a:cs typeface="Arial" panose="020B0604020202020204" pitchFamily="34" charset="0"/>
              </a:rPr>
              <a:t> y </a:t>
            </a:r>
            <a:r>
              <a:rPr lang="en-GB" altLang="es-ES" sz="1900" dirty="0" err="1">
                <a:solidFill>
                  <a:srgbClr val="000000"/>
                </a:solidFill>
                <a:latin typeface="Arial" panose="020B0604020202020204" pitchFamily="34" charset="0"/>
                <a:cs typeface="Arial" panose="020B0604020202020204" pitchFamily="34" charset="0"/>
              </a:rPr>
              <a:t>conecta</a:t>
            </a:r>
            <a:r>
              <a:rPr lang="en-GB" altLang="es-ES" sz="1900" dirty="0">
                <a:solidFill>
                  <a:srgbClr val="000000"/>
                </a:solidFill>
                <a:latin typeface="Arial" panose="020B0604020202020204" pitchFamily="34" charset="0"/>
                <a:cs typeface="Arial" panose="020B0604020202020204" pitchFamily="34" charset="0"/>
              </a:rPr>
              <a:t> con sus </a:t>
            </a:r>
            <a:r>
              <a:rPr lang="en-GB" altLang="es-ES" sz="1900" dirty="0" err="1">
                <a:solidFill>
                  <a:srgbClr val="000000"/>
                </a:solidFill>
                <a:latin typeface="Arial" panose="020B0604020202020204" pitchFamily="34" charset="0"/>
                <a:cs typeface="Arial" panose="020B0604020202020204" pitchFamily="34" charset="0"/>
              </a:rPr>
              <a:t>vidas</a:t>
            </a:r>
            <a:r>
              <a:rPr lang="en-GB" altLang="es-ES" sz="1900" dirty="0">
                <a:solidFill>
                  <a:srgbClr val="000000"/>
                </a:solidFill>
                <a:latin typeface="Arial" panose="020B0604020202020204" pitchFamily="34" charset="0"/>
                <a:cs typeface="Arial" panose="020B0604020202020204" pitchFamily="34" charset="0"/>
              </a:rPr>
              <a:t>. </a:t>
            </a:r>
            <a:br>
              <a:rPr lang="en-GB" altLang="es-ES" sz="1900" dirty="0">
                <a:solidFill>
                  <a:srgbClr val="000000"/>
                </a:solidFill>
                <a:latin typeface="Arial" panose="020B0604020202020204" pitchFamily="34" charset="0"/>
                <a:cs typeface="Arial" panose="020B0604020202020204" pitchFamily="34" charset="0"/>
              </a:rPr>
            </a:br>
            <a:br>
              <a:rPr lang="en-GB" altLang="es-ES" sz="1900" dirty="0">
                <a:solidFill>
                  <a:srgbClr val="000000"/>
                </a:solidFill>
                <a:latin typeface="Arial" panose="020B0604020202020204" pitchFamily="34" charset="0"/>
                <a:cs typeface="Arial" panose="020B0604020202020204" pitchFamily="34" charset="0"/>
              </a:rPr>
            </a:br>
            <a:r>
              <a:rPr lang="en-GB" altLang="es-ES" sz="1900" dirty="0">
                <a:solidFill>
                  <a:srgbClr val="000000"/>
                </a:solidFill>
                <a:latin typeface="Arial" panose="020B0604020202020204" pitchFamily="34" charset="0"/>
                <a:cs typeface="Arial" panose="020B0604020202020204" pitchFamily="34" charset="0"/>
              </a:rPr>
              <a:t>Se </a:t>
            </a:r>
            <a:r>
              <a:rPr lang="en-GB" altLang="es-ES" sz="1900" dirty="0" err="1">
                <a:solidFill>
                  <a:srgbClr val="000000"/>
                </a:solidFill>
                <a:latin typeface="Arial" panose="020B0604020202020204" pitchFamily="34" charset="0"/>
                <a:cs typeface="Arial" panose="020B0604020202020204" pitchFamily="34" charset="0"/>
              </a:rPr>
              <a:t>innova</a:t>
            </a:r>
            <a:r>
              <a:rPr lang="en-GB" altLang="es-ES" sz="1900" dirty="0">
                <a:solidFill>
                  <a:srgbClr val="000000"/>
                </a:solidFill>
                <a:latin typeface="Arial" panose="020B0604020202020204" pitchFamily="34" charset="0"/>
                <a:cs typeface="Arial" panose="020B0604020202020204" pitchFamily="34" charset="0"/>
              </a:rPr>
              <a:t> sin </a:t>
            </a:r>
            <a:r>
              <a:rPr lang="en-GB" altLang="es-ES" sz="1900" dirty="0" err="1">
                <a:solidFill>
                  <a:srgbClr val="000000"/>
                </a:solidFill>
                <a:latin typeface="Arial" panose="020B0604020202020204" pitchFamily="34" charset="0"/>
                <a:cs typeface="Arial" panose="020B0604020202020204" pitchFamily="34" charset="0"/>
              </a:rPr>
              <a:t>miedo</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en</a:t>
            </a:r>
            <a:r>
              <a:rPr lang="en-GB" altLang="es-ES" sz="1900" dirty="0">
                <a:solidFill>
                  <a:srgbClr val="000000"/>
                </a:solidFill>
                <a:latin typeface="Arial" panose="020B0604020202020204" pitchFamily="34" charset="0"/>
                <a:cs typeface="Arial" panose="020B0604020202020204" pitchFamily="34" charset="0"/>
              </a:rPr>
              <a:t> el aula y </a:t>
            </a:r>
            <a:r>
              <a:rPr lang="en-GB" altLang="es-ES" sz="1900" dirty="0" err="1">
                <a:solidFill>
                  <a:srgbClr val="000000"/>
                </a:solidFill>
                <a:latin typeface="Arial" panose="020B0604020202020204" pitchFamily="34" charset="0"/>
                <a:cs typeface="Arial" panose="020B0604020202020204" pitchFamily="34" charset="0"/>
              </a:rPr>
              <a:t>crea</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expectativas</a:t>
            </a:r>
            <a:r>
              <a:rPr lang="en-GB" altLang="es-ES" sz="1900" dirty="0">
                <a:solidFill>
                  <a:srgbClr val="000000"/>
                </a:solidFill>
                <a:latin typeface="Arial" panose="020B0604020202020204" pitchFamily="34" charset="0"/>
                <a:cs typeface="Arial" panose="020B0604020202020204" pitchFamily="34" charset="0"/>
              </a:rPr>
              <a:t>.</a:t>
            </a:r>
            <a:br>
              <a:rPr lang="en-GB" altLang="es-ES" sz="1900" dirty="0">
                <a:solidFill>
                  <a:srgbClr val="000000"/>
                </a:solidFill>
                <a:latin typeface="Arial" panose="020B0604020202020204" pitchFamily="34" charset="0"/>
                <a:cs typeface="Arial" panose="020B0604020202020204" pitchFamily="34" charset="0"/>
              </a:rPr>
            </a:br>
            <a:br>
              <a:rPr lang="en-GB" altLang="es-ES" sz="1900" dirty="0">
                <a:solidFill>
                  <a:srgbClr val="000000"/>
                </a:solidFill>
                <a:latin typeface="Arial" panose="020B0604020202020204" pitchFamily="34" charset="0"/>
                <a:cs typeface="Arial" panose="020B0604020202020204" pitchFamily="34" charset="0"/>
              </a:rPr>
            </a:br>
            <a:r>
              <a:rPr lang="en-GB" altLang="es-ES" sz="1900" dirty="0">
                <a:solidFill>
                  <a:srgbClr val="000000"/>
                </a:solidFill>
                <a:latin typeface="Arial" panose="020B0604020202020204" pitchFamily="34" charset="0"/>
                <a:cs typeface="Arial" panose="020B0604020202020204" pitchFamily="34" charset="0"/>
              </a:rPr>
              <a:t>Les </a:t>
            </a:r>
            <a:r>
              <a:rPr lang="en-GB" altLang="es-ES" sz="1900" dirty="0" err="1">
                <a:solidFill>
                  <a:srgbClr val="000000"/>
                </a:solidFill>
                <a:latin typeface="Arial" panose="020B0604020202020204" pitchFamily="34" charset="0"/>
                <a:cs typeface="Arial" panose="020B0604020202020204" pitchFamily="34" charset="0"/>
              </a:rPr>
              <a:t>hacemos</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sentirse</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importantes</a:t>
            </a:r>
            <a:r>
              <a:rPr lang="en-GB" altLang="es-ES" sz="1900" dirty="0">
                <a:solidFill>
                  <a:srgbClr val="000000"/>
                </a:solidFill>
                <a:latin typeface="Arial" panose="020B0604020202020204" pitchFamily="34" charset="0"/>
                <a:cs typeface="Arial" panose="020B0604020202020204" pitchFamily="34" charset="0"/>
              </a:rPr>
              <a:t>.</a:t>
            </a:r>
            <a:br>
              <a:rPr lang="en-GB" altLang="es-ES" sz="1900" dirty="0">
                <a:solidFill>
                  <a:srgbClr val="000000"/>
                </a:solidFill>
                <a:latin typeface="Arial" panose="020B0604020202020204" pitchFamily="34" charset="0"/>
                <a:cs typeface="Arial" panose="020B0604020202020204" pitchFamily="34" charset="0"/>
              </a:rPr>
            </a:br>
            <a:br>
              <a:rPr lang="en-GB" altLang="es-ES" sz="1900" dirty="0">
                <a:solidFill>
                  <a:srgbClr val="000000"/>
                </a:solidFill>
                <a:latin typeface="Arial" panose="020B0604020202020204" pitchFamily="34" charset="0"/>
                <a:cs typeface="Arial" panose="020B0604020202020204" pitchFamily="34" charset="0"/>
              </a:rPr>
            </a:br>
            <a:r>
              <a:rPr lang="en-GB" altLang="es-ES" sz="1900" dirty="0">
                <a:solidFill>
                  <a:srgbClr val="000000"/>
                </a:solidFill>
                <a:latin typeface="Arial" panose="020B0604020202020204" pitchFamily="34" charset="0"/>
                <a:cs typeface="Arial" panose="020B0604020202020204" pitchFamily="34" charset="0"/>
              </a:rPr>
              <a:t>Se </a:t>
            </a:r>
            <a:r>
              <a:rPr lang="en-GB" altLang="es-ES" sz="1900" dirty="0" err="1">
                <a:solidFill>
                  <a:srgbClr val="000000"/>
                </a:solidFill>
                <a:latin typeface="Arial" panose="020B0604020202020204" pitchFamily="34" charset="0"/>
                <a:cs typeface="Arial" panose="020B0604020202020204" pitchFamily="34" charset="0"/>
              </a:rPr>
              <a:t>plantean</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objetivos</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exigentes</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pero</a:t>
            </a:r>
            <a:r>
              <a:rPr lang="en-GB" altLang="es-ES" sz="1900" dirty="0">
                <a:solidFill>
                  <a:srgbClr val="000000"/>
                </a:solidFill>
                <a:latin typeface="Arial" panose="020B0604020202020204" pitchFamily="34" charset="0"/>
                <a:cs typeface="Arial" panose="020B0604020202020204" pitchFamily="34" charset="0"/>
              </a:rPr>
              <a:t> </a:t>
            </a:r>
            <a:r>
              <a:rPr lang="en-GB" altLang="es-ES" sz="1900" dirty="0" err="1">
                <a:solidFill>
                  <a:srgbClr val="000000"/>
                </a:solidFill>
                <a:latin typeface="Arial" panose="020B0604020202020204" pitchFamily="34" charset="0"/>
                <a:cs typeface="Arial" panose="020B0604020202020204" pitchFamily="34" charset="0"/>
              </a:rPr>
              <a:t>alcanzables</a:t>
            </a:r>
            <a:r>
              <a:rPr lang="en-GB" altLang="es-ES" sz="1900" dirty="0">
                <a:solidFill>
                  <a:srgbClr val="000000"/>
                </a:solidFill>
                <a:latin typeface="Arial" panose="020B0604020202020204" pitchFamily="34" charset="0"/>
                <a:cs typeface="Arial" panose="020B0604020202020204" pitchFamily="34" charset="0"/>
              </a:rPr>
              <a:t>, y </a:t>
            </a:r>
            <a:r>
              <a:rPr lang="en-GB" altLang="es-ES" sz="1900" dirty="0" err="1">
                <a:solidFill>
                  <a:srgbClr val="000000"/>
                </a:solidFill>
                <a:latin typeface="Arial" panose="020B0604020202020204" pitchFamily="34" charset="0"/>
                <a:cs typeface="Arial" panose="020B0604020202020204" pitchFamily="34" charset="0"/>
              </a:rPr>
              <a:t>ayudándoles</a:t>
            </a:r>
            <a:r>
              <a:rPr lang="en-GB" altLang="es-ES" sz="1900" dirty="0">
                <a:solidFill>
                  <a:srgbClr val="000000"/>
                </a:solidFill>
                <a:latin typeface="Arial" panose="020B0604020202020204" pitchFamily="34" charset="0"/>
                <a:cs typeface="Arial" panose="020B0604020202020204" pitchFamily="34" charset="0"/>
              </a:rPr>
              <a:t> a </a:t>
            </a:r>
            <a:r>
              <a:rPr lang="en-GB" altLang="es-ES" sz="1900" dirty="0" err="1">
                <a:solidFill>
                  <a:srgbClr val="000000"/>
                </a:solidFill>
                <a:latin typeface="Arial" panose="020B0604020202020204" pitchFamily="34" charset="0"/>
                <a:cs typeface="Arial" panose="020B0604020202020204" pitchFamily="34" charset="0"/>
              </a:rPr>
              <a:t>superar</a:t>
            </a:r>
            <a:r>
              <a:rPr lang="en-GB" altLang="es-ES" sz="1900" dirty="0">
                <a:solidFill>
                  <a:srgbClr val="000000"/>
                </a:solidFill>
                <a:latin typeface="Arial" panose="020B0604020202020204" pitchFamily="34" charset="0"/>
                <a:cs typeface="Arial" panose="020B0604020202020204" pitchFamily="34" charset="0"/>
              </a:rPr>
              <a:t> el </a:t>
            </a:r>
            <a:r>
              <a:rPr lang="en-GB" altLang="es-ES" sz="1900" dirty="0" err="1">
                <a:solidFill>
                  <a:srgbClr val="000000"/>
                </a:solidFill>
                <a:latin typeface="Arial" panose="020B0604020202020204" pitchFamily="34" charset="0"/>
                <a:cs typeface="Arial" panose="020B0604020202020204" pitchFamily="34" charset="0"/>
              </a:rPr>
              <a:t>miedo</a:t>
            </a:r>
            <a:r>
              <a:rPr lang="en-GB" altLang="es-ES" sz="1900" dirty="0">
                <a:solidFill>
                  <a:srgbClr val="000000"/>
                </a:solidFill>
                <a:latin typeface="Arial" panose="020B0604020202020204" pitchFamily="34" charset="0"/>
                <a:cs typeface="Arial" panose="020B0604020202020204" pitchFamily="34" charset="0"/>
              </a:rPr>
              <a:t> a </a:t>
            </a:r>
            <a:r>
              <a:rPr lang="en-GB" altLang="es-ES" sz="1900" dirty="0" err="1">
                <a:solidFill>
                  <a:srgbClr val="000000"/>
                </a:solidFill>
                <a:latin typeface="Arial" panose="020B0604020202020204" pitchFamily="34" charset="0"/>
                <a:cs typeface="Arial" panose="020B0604020202020204" pitchFamily="34" charset="0"/>
              </a:rPr>
              <a:t>equivocarse</a:t>
            </a:r>
            <a:r>
              <a:rPr lang="en-GB" altLang="es-ES" sz="1900" dirty="0">
                <a:solidFill>
                  <a:srgbClr val="000000"/>
                </a:solidFill>
                <a:latin typeface="Arial" panose="020B0604020202020204" pitchFamily="34" charset="0"/>
                <a:cs typeface="Arial" panose="020B0604020202020204" pitchFamily="34" charset="0"/>
              </a:rPr>
              <a:t>.</a:t>
            </a:r>
          </a:p>
        </p:txBody>
      </p:sp>
      <p:pic>
        <p:nvPicPr>
          <p:cNvPr id="2" name="Imagen 1"/>
          <p:cNvPicPr>
            <a:picLocks noChangeAspect="1"/>
          </p:cNvPicPr>
          <p:nvPr/>
        </p:nvPicPr>
        <p:blipFill rotWithShape="1">
          <a:blip r:embed="rId3"/>
          <a:srcRect l="17266" r="11941" b="1503"/>
          <a:stretch/>
        </p:blipFill>
        <p:spPr>
          <a:xfrm>
            <a:off x="5436096" y="2136651"/>
            <a:ext cx="2952328" cy="2736304"/>
          </a:xfrm>
          <a:prstGeom prst="rect">
            <a:avLst/>
          </a:prstGeom>
        </p:spPr>
      </p:pic>
      <p:sp>
        <p:nvSpPr>
          <p:cNvPr id="3" name="Rectángulo 2"/>
          <p:cNvSpPr/>
          <p:nvPr/>
        </p:nvSpPr>
        <p:spPr>
          <a:xfrm>
            <a:off x="5373216" y="4534401"/>
            <a:ext cx="3078088" cy="338554"/>
          </a:xfrm>
          <a:prstGeom prst="rect">
            <a:avLst/>
          </a:prstGeom>
        </p:spPr>
        <p:txBody>
          <a:bodyPr wrap="square">
            <a:spAutoFit/>
          </a:bodyPr>
          <a:lstStyle/>
          <a:p>
            <a:r>
              <a:rPr lang="es-ES" sz="800" dirty="0">
                <a:solidFill>
                  <a:srgbClr val="FFC000"/>
                </a:solidFill>
              </a:rPr>
              <a:t>&lt;a </a:t>
            </a:r>
            <a:r>
              <a:rPr lang="es-ES" sz="800" dirty="0" err="1">
                <a:solidFill>
                  <a:srgbClr val="FFC000"/>
                </a:solidFill>
              </a:rPr>
              <a:t>href</a:t>
            </a:r>
            <a:r>
              <a:rPr lang="es-ES" sz="800" dirty="0">
                <a:solidFill>
                  <a:srgbClr val="FFC000"/>
                </a:solidFill>
              </a:rPr>
              <a:t>="https://www.freepik.es/fotos/escuela"&gt;Foto de Escuela creado por master1305 - www.freepik.es&lt;/a&gt;</a:t>
            </a:r>
          </a:p>
        </p:txBody>
      </p:sp>
    </p:spTree>
    <p:extLst>
      <p:ext uri="{BB962C8B-B14F-4D97-AF65-F5344CB8AC3E}">
        <p14:creationId xmlns:p14="http://schemas.microsoft.com/office/powerpoint/2010/main" val="21196215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1">
            <a:extLst>
              <a:ext uri="{FF2B5EF4-FFF2-40B4-BE49-F238E27FC236}">
                <a16:creationId xmlns:a16="http://schemas.microsoft.com/office/drawing/2014/main" id="{8C6BE502-2954-4270-AA5C-F94B66E07BD5}"/>
              </a:ext>
            </a:extLst>
          </p:cNvPr>
          <p:cNvSpPr txBox="1">
            <a:spLocks noChangeArrowheads="1"/>
          </p:cNvSpPr>
          <p:nvPr/>
        </p:nvSpPr>
        <p:spPr bwMode="auto">
          <a:xfrm>
            <a:off x="500062" y="1623528"/>
            <a:ext cx="8137525" cy="3389648"/>
          </a:xfrm>
          <a:prstGeom prst="rect">
            <a:avLst/>
          </a:prstGeom>
          <a:noFill/>
          <a:ln>
            <a:noFill/>
          </a:ln>
          <a:effectLst/>
        </p:spPr>
        <p:txBody>
          <a:bodyPr lIns="90000" tIns="45000" rIns="90000" bIns="4500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285750" marR="0" lvl="0" indent="-28575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Pedirle que </a:t>
            </a:r>
            <a:r>
              <a:rPr kumimoji="0" lang="es-ES" altLang="es-ES" sz="20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mn-cs"/>
              </a:rPr>
              <a:t>piense en voz alta </a:t>
            </a: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para ayudarle a generar el lenguaje interno de control. </a:t>
            </a:r>
          </a:p>
          <a:p>
            <a:pPr marL="285750" marR="0" lvl="0" indent="-28575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a:p>
            <a:pPr marL="285750" marR="0" lvl="0" indent="-28575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Crearemos un </a:t>
            </a:r>
            <a:r>
              <a:rPr kumimoji="0" lang="es-ES" altLang="es-ES" sz="20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mn-cs"/>
              </a:rPr>
              <a:t>espacio</a:t>
            </a: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 en el aula para este fin. </a:t>
            </a:r>
          </a:p>
          <a:p>
            <a:pPr marL="285750" marR="0" lvl="0" indent="-28575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a:p>
            <a:pPr marL="285750" marR="0" lvl="0" indent="-28575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Seleccionaremos con el alumno </a:t>
            </a:r>
            <a:r>
              <a:rPr kumimoji="0" lang="es-ES" altLang="es-ES" sz="2000" b="1" i="0" u="none" strike="noStrike" kern="1200" cap="none" spc="0" normalizeH="0" baseline="0" noProof="0" dirty="0">
                <a:ln>
                  <a:noFill/>
                </a:ln>
                <a:solidFill>
                  <a:srgbClr val="FF6600"/>
                </a:solidFill>
                <a:effectLst/>
                <a:uLnTx/>
                <a:uFillTx/>
                <a:latin typeface="Arial" panose="020B0604020202020204" pitchFamily="34" charset="0"/>
                <a:ea typeface="Microsoft YaHei" panose="020B0503020204020204" pitchFamily="34" charset="-122"/>
                <a:cs typeface="+mn-cs"/>
              </a:rPr>
              <a:t>conductas específicas </a:t>
            </a:r>
            <a:r>
              <a:rPr kumimoji="0" lang="es-ES" altLang="es-ES" sz="20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que queramos mejorar</a:t>
            </a:r>
            <a:r>
              <a:rPr lang="es-ES" altLang="es-ES" sz="2000" dirty="0">
                <a:solidFill>
                  <a:srgbClr val="000000"/>
                </a:solidFill>
              </a:rPr>
              <a:t>: </a:t>
            </a:r>
            <a:r>
              <a:rPr lang="es-ES" altLang="es-ES" sz="2000" b="1" dirty="0">
                <a:solidFill>
                  <a:srgbClr val="FF6600"/>
                </a:solidFill>
              </a:rPr>
              <a:t>concretamos.</a:t>
            </a:r>
            <a:endParaRPr kumimoji="0" lang="es-ES" altLang="es-ES" sz="2000" b="1" i="0" u="none" strike="noStrike" kern="1200" cap="none" spc="0" normalizeH="0" baseline="0" noProof="0" dirty="0">
              <a:ln>
                <a:noFill/>
              </a:ln>
              <a:solidFill>
                <a:srgbClr val="FF6600"/>
              </a:solidFill>
              <a:effectLst/>
              <a:uLnTx/>
              <a:uFillTx/>
            </a:endParaRPr>
          </a:p>
          <a:p>
            <a:pPr marL="285750" marR="0" lvl="0" indent="-28575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0" i="0" u="none" strike="noStrike" kern="1200" cap="none" spc="0" normalizeH="0" baseline="0" noProof="0" dirty="0">
              <a:ln>
                <a:noFill/>
              </a:ln>
              <a:solidFill>
                <a:srgbClr val="000000"/>
              </a:solidFill>
              <a:effectLst/>
              <a:uLnTx/>
              <a:uFillTx/>
            </a:endParaRPr>
          </a:p>
          <a:p>
            <a:pPr marL="285750" marR="0" lvl="0" indent="-285750" algn="just"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2000" b="1" i="0" u="none" strike="noStrike" kern="1200" cap="none" spc="0" normalizeH="0" baseline="0" noProof="0" dirty="0">
                <a:ln>
                  <a:noFill/>
                </a:ln>
                <a:solidFill>
                  <a:srgbClr val="FF6600"/>
                </a:solidFill>
                <a:effectLst/>
                <a:uLnTx/>
                <a:uFillTx/>
              </a:rPr>
              <a:t>¡ATENCIÓN! sustituir el verbo SER por el verbo ESTAR</a:t>
            </a:r>
            <a:r>
              <a:rPr kumimoji="0" lang="es-ES" altLang="es-ES" sz="2000" b="1" i="0" u="none" strike="noStrike" kern="1200" cap="none" spc="0" normalizeH="0" baseline="0" noProof="0" dirty="0">
                <a:ln>
                  <a:noFill/>
                </a:ln>
                <a:solidFill>
                  <a:srgbClr val="000000"/>
                </a:solidFill>
                <a:effectLst/>
                <a:uLnTx/>
                <a:uFillTx/>
              </a:rPr>
              <a:t>. </a:t>
            </a:r>
            <a:r>
              <a:rPr kumimoji="0" lang="es-ES" altLang="es-ES" sz="2000" b="0" i="0" u="none" strike="noStrike" kern="1200" cap="none" spc="0" normalizeH="0" baseline="0" noProof="0" dirty="0">
                <a:ln>
                  <a:noFill/>
                </a:ln>
                <a:solidFill>
                  <a:srgbClr val="000000"/>
                </a:solidFill>
                <a:effectLst/>
                <a:uLnTx/>
                <a:uFillTx/>
              </a:rPr>
              <a:t>No es lo mismo decir “soy despistado” que “estoy despistado”.</a:t>
            </a:r>
          </a:p>
          <a:p>
            <a:pPr marL="285750" marR="0" lvl="0" indent="-285750" algn="l"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1" i="1" u="sng" strike="noStrike" kern="1200" cap="none" spc="0" normalizeH="0" baseline="0" noProof="0" dirty="0">
              <a:ln>
                <a:noFill/>
              </a:ln>
              <a:solidFill>
                <a:srgbClr val="FF6600"/>
              </a:solidFill>
              <a:effectLst/>
              <a:uLnTx/>
              <a:uFillTx/>
            </a:endParaRPr>
          </a:p>
          <a:p>
            <a:pPr marL="285750" marR="0" lvl="0" indent="-285750" algn="l" defTabSz="449263" rtl="0" eaLnBrk="1" fontAlgn="base" latinLnBrk="0" hangingPunct="0">
              <a:lnSpc>
                <a:spcPct val="100000"/>
              </a:lnSpc>
              <a:spcBef>
                <a:spcPct val="0"/>
              </a:spcBef>
              <a:spcAft>
                <a:spcPct val="0"/>
              </a:spcAft>
              <a:buClr>
                <a:srgbClr val="FF6600"/>
              </a:buClr>
              <a:buSzPct val="100000"/>
              <a:buFont typeface="Wingdings" panose="05000000000000000000" pitchFamily="2" charset="2"/>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endParaRPr kumimoji="0" lang="es-ES" altLang="es-ES" sz="2000" b="1" i="1" u="sng" strike="noStrike" kern="1200" cap="none" spc="0" normalizeH="0" baseline="0" noProof="0" dirty="0">
              <a:ln>
                <a:noFill/>
              </a:ln>
              <a:solidFill>
                <a:srgbClr val="FF6600"/>
              </a:solidFill>
              <a:effectLst/>
              <a:uLnTx/>
              <a:uFillTx/>
            </a:endParaRPr>
          </a:p>
        </p:txBody>
      </p:sp>
      <p:sp>
        <p:nvSpPr>
          <p:cNvPr id="4" name="Text Box 2">
            <a:extLst>
              <a:ext uri="{FF2B5EF4-FFF2-40B4-BE49-F238E27FC236}">
                <a16:creationId xmlns:a16="http://schemas.microsoft.com/office/drawing/2014/main" id="{3E0D7427-E713-48B4-85BC-1FAEACC04E6A}"/>
              </a:ext>
            </a:extLst>
          </p:cNvPr>
          <p:cNvSpPr txBox="1">
            <a:spLocks noChangeArrowheads="1"/>
          </p:cNvSpPr>
          <p:nvPr/>
        </p:nvSpPr>
        <p:spPr bwMode="auto">
          <a:xfrm>
            <a:off x="-3175" y="0"/>
            <a:ext cx="9144000" cy="1360488"/>
          </a:xfrm>
          <a:prstGeom prst="rect">
            <a:avLst/>
          </a:prstGeom>
          <a:noFill/>
          <a:ln>
            <a:noFill/>
          </a:ln>
          <a:effectLst/>
        </p:spPr>
        <p:txBody>
          <a:bodyPr lIns="90000" tIns="46800" rIns="90000" bIns="4680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kumimoji="0" lang="es-ES" altLang="es-ES" sz="3200" b="1" i="0" u="none" strike="noStrike" kern="1200" cap="none" spc="0" normalizeH="0" baseline="0" noProof="0" dirty="0">
                <a:ln>
                  <a:noFill/>
                </a:ln>
                <a:solidFill>
                  <a:srgbClr val="FF6600"/>
                </a:solidFill>
                <a:effectLst/>
                <a:uLnTx/>
                <a:uFillTx/>
                <a:latin typeface="Arial "/>
                <a:ea typeface="Microsoft YaHei" panose="020B0503020204020204" pitchFamily="34" charset="-122"/>
                <a:cs typeface="+mn-cs"/>
              </a:rPr>
              <a:t>AUMENTAR SU CAPACIDAD DE REFLEXIÓN</a:t>
            </a:r>
            <a:endParaRPr kumimoji="0" lang="es-ES" altLang="es-ES" sz="2000" b="1" i="0" u="none" strike="noStrike" kern="1200" cap="none" spc="0" normalizeH="0" baseline="0" noProof="0" dirty="0">
              <a:ln>
                <a:noFill/>
              </a:ln>
              <a:solidFill>
                <a:srgbClr val="FF6600"/>
              </a:solidFill>
              <a:effectLst>
                <a:outerShdw blurRad="38100" dist="38100" dir="2700000" algn="tl">
                  <a:srgbClr val="C0C0C0"/>
                </a:outerShdw>
              </a:effectLst>
              <a:uLnTx/>
              <a:uFillTx/>
              <a:latin typeface="Calibri" panose="020F0502020204030204" pitchFamily="34" charset="0"/>
              <a:ea typeface="Microsoft YaHei" panose="020B0503020204020204" pitchFamily="34" charset="-122"/>
              <a:cs typeface="+mn-cs"/>
            </a:endParaRPr>
          </a:p>
        </p:txBody>
      </p:sp>
      <p:pic>
        <p:nvPicPr>
          <p:cNvPr id="78853" name="Picture 2">
            <a:extLst>
              <a:ext uri="{FF2B5EF4-FFF2-40B4-BE49-F238E27FC236}">
                <a16:creationId xmlns:a16="http://schemas.microsoft.com/office/drawing/2014/main" id="{B903E1D7-1647-4F26-B4D5-2F9072274C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25" y="5832475"/>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Imagen 1"/>
          <p:cNvPicPr>
            <a:picLocks noChangeAspect="1"/>
          </p:cNvPicPr>
          <p:nvPr/>
        </p:nvPicPr>
        <p:blipFill>
          <a:blip r:embed="rId4"/>
          <a:stretch>
            <a:fillRect/>
          </a:stretch>
        </p:blipFill>
        <p:spPr>
          <a:xfrm>
            <a:off x="5724128" y="4767881"/>
            <a:ext cx="3056657" cy="2036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ángulo 2"/>
          <p:cNvSpPr/>
          <p:nvPr/>
        </p:nvSpPr>
        <p:spPr>
          <a:xfrm>
            <a:off x="6084168" y="6488668"/>
            <a:ext cx="2069976" cy="369332"/>
          </a:xfrm>
          <a:prstGeom prst="rect">
            <a:avLst/>
          </a:prstGeom>
        </p:spPr>
        <p:txBody>
          <a:bodyPr wrap="square">
            <a:spAutoFit/>
          </a:bodyPr>
          <a:lstStyle/>
          <a:p>
            <a:r>
              <a:rPr lang="es-ES" sz="600" dirty="0"/>
              <a:t>&lt;a </a:t>
            </a:r>
            <a:r>
              <a:rPr lang="es-ES" sz="600" dirty="0" err="1"/>
              <a:t>href</a:t>
            </a:r>
            <a:r>
              <a:rPr lang="es-ES" sz="600" dirty="0"/>
              <a:t>="https://www.freepik.es/fotos/personas"&gt;Foto de Personas creado por </a:t>
            </a:r>
            <a:r>
              <a:rPr lang="es-ES" sz="600" dirty="0" err="1"/>
              <a:t>drobotdean</a:t>
            </a:r>
            <a:r>
              <a:rPr lang="es-ES" sz="600" dirty="0"/>
              <a:t> - www.freepik.es&lt;/a&gt;</a:t>
            </a:r>
          </a:p>
        </p:txBody>
      </p:sp>
    </p:spTree>
    <p:extLst>
      <p:ext uri="{BB962C8B-B14F-4D97-AF65-F5344CB8AC3E}">
        <p14:creationId xmlns:p14="http://schemas.microsoft.com/office/powerpoint/2010/main" val="355397143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57200" y="1916831"/>
            <a:ext cx="8228013" cy="3915643"/>
          </a:xfrm>
          <a:noFill/>
          <a:ln>
            <a:solidFill>
              <a:srgbClr val="F07F09"/>
            </a:solidFill>
          </a:ln>
        </p:spPr>
        <p:txBody>
          <a:bodyPr/>
          <a:lstStyle/>
          <a:p>
            <a:pPr marL="457200" indent="-457200" algn="just">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Torrego, J. C. (2000). </a:t>
            </a:r>
            <a:r>
              <a:rPr lang="es-ES" sz="1900" i="1" dirty="0">
                <a:latin typeface="Arial" panose="020B0604020202020204" pitchFamily="34" charset="0"/>
                <a:cs typeface="Arial" panose="020B0604020202020204" pitchFamily="34" charset="0"/>
              </a:rPr>
              <a:t>Mediación de conflictos en instituciones educativas</a:t>
            </a:r>
            <a:r>
              <a:rPr lang="es-ES" sz="1900" dirty="0">
                <a:latin typeface="Arial" panose="020B0604020202020204" pitchFamily="34" charset="0"/>
                <a:cs typeface="Arial" panose="020B0604020202020204" pitchFamily="34" charset="0"/>
              </a:rPr>
              <a:t>. Ed.: Narcea.</a:t>
            </a:r>
          </a:p>
          <a:p>
            <a:pPr marL="457200" indent="-457200" algn="just">
              <a:buClr>
                <a:srgbClr val="FF6600"/>
              </a:buClr>
              <a:buFont typeface="Wingdings" panose="05000000000000000000" pitchFamily="2" charset="2"/>
              <a:buChar char="§"/>
            </a:pPr>
            <a:r>
              <a:rPr lang="es-ES" sz="1900" dirty="0" err="1">
                <a:latin typeface="Arial" panose="020B0604020202020204" pitchFamily="34" charset="0"/>
                <a:cs typeface="Arial" panose="020B0604020202020204" pitchFamily="34" charset="0"/>
              </a:rPr>
              <a:t>Snel</a:t>
            </a:r>
            <a:r>
              <a:rPr lang="es-ES" sz="1900" dirty="0">
                <a:latin typeface="Arial" panose="020B0604020202020204" pitchFamily="34" charset="0"/>
                <a:cs typeface="Arial" panose="020B0604020202020204" pitchFamily="34" charset="0"/>
              </a:rPr>
              <a:t>, E. (2018). </a:t>
            </a:r>
            <a:r>
              <a:rPr lang="es-ES" sz="1900" i="1" dirty="0">
                <a:latin typeface="Arial" panose="020B0604020202020204" pitchFamily="34" charset="0"/>
                <a:cs typeface="Arial" panose="020B0604020202020204" pitchFamily="34" charset="0"/>
              </a:rPr>
              <a:t>Tranquilos y atentos como una rana</a:t>
            </a:r>
            <a:r>
              <a:rPr lang="es-ES" sz="1900" dirty="0">
                <a:latin typeface="Arial" panose="020B0604020202020204" pitchFamily="34" charset="0"/>
                <a:cs typeface="Arial" panose="020B0604020202020204" pitchFamily="34" charset="0"/>
              </a:rPr>
              <a:t>. Ed.:</a:t>
            </a:r>
            <a:r>
              <a:rPr lang="es-ES" sz="1900" dirty="0" err="1">
                <a:latin typeface="Arial" panose="020B0604020202020204" pitchFamily="34" charset="0"/>
                <a:cs typeface="Arial" panose="020B0604020202020204" pitchFamily="34" charset="0"/>
              </a:rPr>
              <a:t>Kairós</a:t>
            </a:r>
            <a:r>
              <a:rPr lang="es-ES" sz="1900" dirty="0">
                <a:latin typeface="Arial" panose="020B0604020202020204" pitchFamily="34" charset="0"/>
                <a:cs typeface="Arial" panose="020B0604020202020204" pitchFamily="34" charset="0"/>
              </a:rPr>
              <a:t>.</a:t>
            </a:r>
          </a:p>
          <a:p>
            <a:pPr marL="457200" indent="-457200" algn="just">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Guía de prácticas de </a:t>
            </a:r>
            <a:r>
              <a:rPr lang="es-ES" sz="1900" dirty="0" err="1">
                <a:latin typeface="Arial" panose="020B0604020202020204" pitchFamily="34" charset="0"/>
                <a:cs typeface="Arial" panose="020B0604020202020204" pitchFamily="34" charset="0"/>
              </a:rPr>
              <a:t>mindfulness</a:t>
            </a:r>
            <a:r>
              <a:rPr lang="es-ES" sz="1900" dirty="0">
                <a:latin typeface="Arial" panose="020B0604020202020204" pitchFamily="34" charset="0"/>
                <a:cs typeface="Arial" panose="020B0604020202020204" pitchFamily="34" charset="0"/>
              </a:rPr>
              <a:t> para momentos de estrés: Introducción y orientaciones para iniciarse en la práctica de </a:t>
            </a:r>
            <a:r>
              <a:rPr lang="es-ES" sz="1900" dirty="0" err="1">
                <a:latin typeface="Arial" panose="020B0604020202020204" pitchFamily="34" charset="0"/>
                <a:cs typeface="Arial" panose="020B0604020202020204" pitchFamily="34" charset="0"/>
              </a:rPr>
              <a:t>mindfulness</a:t>
            </a:r>
            <a:r>
              <a:rPr lang="es-ES" sz="1900" dirty="0">
                <a:latin typeface="Arial" panose="020B0604020202020204" pitchFamily="34" charset="0"/>
                <a:cs typeface="Arial" panose="020B0604020202020204" pitchFamily="34" charset="0"/>
              </a:rPr>
              <a:t> como herramienta útil para el contexto estresante generado por la emergencia sanitaria del COVID19. GIPCE, COP Galicia.</a:t>
            </a:r>
          </a:p>
          <a:p>
            <a:pPr marL="457200" indent="-457200" algn="just">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Viaje para exploradores y exploradoras de </a:t>
            </a:r>
            <a:r>
              <a:rPr lang="es-ES" sz="1900" dirty="0" err="1">
                <a:latin typeface="Arial" panose="020B0604020202020204" pitchFamily="34" charset="0"/>
                <a:cs typeface="Arial" panose="020B0604020202020204" pitchFamily="34" charset="0"/>
              </a:rPr>
              <a:t>mindful</a:t>
            </a:r>
            <a:r>
              <a:rPr lang="es-ES" sz="1900" dirty="0">
                <a:latin typeface="Arial" panose="020B0604020202020204" pitchFamily="34" charset="0"/>
                <a:cs typeface="Arial" panose="020B0604020202020204" pitchFamily="34" charset="0"/>
              </a:rPr>
              <a:t>: Breve guía de introducción y orientación para iniciar a los niños, niñas y adolescentes en las prácticas de </a:t>
            </a:r>
            <a:r>
              <a:rPr lang="es-ES" sz="1900" dirty="0" err="1">
                <a:latin typeface="Arial" panose="020B0604020202020204" pitchFamily="34" charset="0"/>
                <a:cs typeface="Arial" panose="020B0604020202020204" pitchFamily="34" charset="0"/>
              </a:rPr>
              <a:t>mindfulness</a:t>
            </a:r>
            <a:r>
              <a:rPr lang="es-ES" sz="1900" dirty="0">
                <a:latin typeface="Arial" panose="020B0604020202020204" pitchFamily="34" charset="0"/>
                <a:cs typeface="Arial" panose="020B0604020202020204" pitchFamily="34" charset="0"/>
              </a:rPr>
              <a:t>. GIPCE, COP Galicia.</a:t>
            </a:r>
          </a:p>
          <a:p>
            <a:pPr marL="457200" indent="-457200" algn="just">
              <a:buClr>
                <a:srgbClr val="FF6600"/>
              </a:buClr>
              <a:buFont typeface="Wingdings" panose="05000000000000000000" pitchFamily="2" charset="2"/>
              <a:buChar char="§"/>
            </a:pPr>
            <a:endParaRPr lang="es-ES" sz="1900" dirty="0">
              <a:latin typeface="Arial" panose="020B0604020202020204" pitchFamily="34" charset="0"/>
              <a:cs typeface="Arial" panose="020B0604020202020204" pitchFamily="34" charset="0"/>
            </a:endParaRPr>
          </a:p>
          <a:p>
            <a:pPr marL="457200" indent="-457200" algn="just">
              <a:buClr>
                <a:srgbClr val="FF6600"/>
              </a:buClr>
              <a:buFont typeface="Wingdings" panose="05000000000000000000" pitchFamily="2" charset="2"/>
              <a:buChar char="§"/>
            </a:pPr>
            <a:endParaRPr lang="es-ES" sz="1900"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457200" y="836290"/>
            <a:ext cx="8675500"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2800" b="1" spc="-1" dirty="0">
                <a:solidFill>
                  <a:srgbClr val="FF6600"/>
                </a:solidFill>
                <a:latin typeface="Arial" panose="020B0604020202020204" pitchFamily="34" charset="0"/>
                <a:cs typeface="Arial" panose="020B0604020202020204" pitchFamily="34" charset="0"/>
              </a:rPr>
              <a:t>RECURSOS Y MATERIAL COMPLEMENTARIO</a:t>
            </a:r>
          </a:p>
        </p:txBody>
      </p:sp>
      <p:pic>
        <p:nvPicPr>
          <p:cNvPr id="4" name="Picture 2">
            <a:extLst>
              <a:ext uri="{FF2B5EF4-FFF2-40B4-BE49-F238E27FC236}">
                <a16:creationId xmlns:a16="http://schemas.microsoft.com/office/drawing/2014/main" id="{B903E1D7-1647-4F26-B4D5-2F9072274C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5832475"/>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974313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Marcador de contenido 1"/>
          <p:cNvGraphicFramePr>
            <a:graphicFrameLocks noGrp="1"/>
          </p:cNvGraphicFramePr>
          <p:nvPr>
            <p:ph idx="1"/>
            <p:extLst>
              <p:ext uri="{D42A27DB-BD31-4B8C-83A1-F6EECF244321}">
                <p14:modId xmlns:p14="http://schemas.microsoft.com/office/powerpoint/2010/main" val="2243606949"/>
              </p:ext>
            </p:extLst>
          </p:nvPr>
        </p:nvGraphicFramePr>
        <p:xfrm>
          <a:off x="457200" y="1700808"/>
          <a:ext cx="8228013" cy="4176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457200" y="627458"/>
            <a:ext cx="8675500"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just"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3600" b="1" spc="-1" dirty="0">
                <a:solidFill>
                  <a:srgbClr val="FF6600"/>
                </a:solidFill>
                <a:latin typeface="Arial" panose="020B0604020202020204" pitchFamily="34" charset="0"/>
                <a:cs typeface="Arial" panose="020B0604020202020204" pitchFamily="34" charset="0"/>
              </a:rPr>
              <a:t>CONCLUSIONES</a:t>
            </a:r>
          </a:p>
        </p:txBody>
      </p:sp>
      <p:pic>
        <p:nvPicPr>
          <p:cNvPr id="4" name="Picture 2">
            <a:extLst>
              <a:ext uri="{FF2B5EF4-FFF2-40B4-BE49-F238E27FC236}">
                <a16:creationId xmlns:a16="http://schemas.microsoft.com/office/drawing/2014/main" id="{B903E1D7-1647-4F26-B4D5-2F9072274C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025" y="5832475"/>
            <a:ext cx="1619250" cy="971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6240865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a:extLst>
              <a:ext uri="{FF2B5EF4-FFF2-40B4-BE49-F238E27FC236}">
                <a16:creationId xmlns:a16="http://schemas.microsoft.com/office/drawing/2014/main" id="{0AE1D0DB-7AFC-4E55-95F4-EF6B1F2FB5F0}"/>
              </a:ext>
            </a:extLst>
          </p:cNvPr>
          <p:cNvSpPr>
            <a:spLocks noGrp="1" noChangeArrowheads="1"/>
          </p:cNvSpPr>
          <p:nvPr>
            <p:ph type="title"/>
          </p:nvPr>
        </p:nvSpPr>
        <p:spPr>
          <a:xfrm>
            <a:off x="323528" y="260648"/>
            <a:ext cx="6912768" cy="792088"/>
          </a:xfrm>
          <a:solidFill>
            <a:srgbClr val="F07F09"/>
          </a:solidFill>
          <a:ln>
            <a:solidFill>
              <a:srgbClr val="F07F09"/>
            </a:solidFill>
          </a:ln>
        </p:spPr>
        <p:style>
          <a:lnRef idx="1">
            <a:schemeClr val="accent1"/>
          </a:lnRef>
          <a:fillRef idx="3">
            <a:schemeClr val="accent1"/>
          </a:fillRef>
          <a:effectRef idx="2">
            <a:schemeClr val="accent1"/>
          </a:effectRef>
          <a:fontRef idx="minor">
            <a:schemeClr val="lt1"/>
          </a:fontRef>
        </p:style>
        <p:txBody>
          <a:bodyPr lIns="90000" tIns="45000" rIns="90000" bIns="45000"/>
          <a:lstStyle/>
          <a:p>
            <a:pPr marL="0" indent="0"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400" b="1" spc="-1" dirty="0">
                <a:solidFill>
                  <a:schemeClr val="bg1"/>
                </a:solidFill>
                <a:latin typeface="Arial" panose="020B0604020202020204" pitchFamily="34" charset="0"/>
                <a:cs typeface="Arial" panose="020B0604020202020204" pitchFamily="34" charset="0"/>
              </a:rPr>
              <a:t>Familia y TDAH</a:t>
            </a:r>
            <a:endParaRPr lang="es-ES" altLang="es-ES" sz="2800" b="1" spc="-1" dirty="0">
              <a:solidFill>
                <a:schemeClr val="bg1"/>
              </a:solidFill>
              <a:latin typeface="Arial" panose="020B0604020202020204" pitchFamily="34" charset="0"/>
              <a:cs typeface="Arial" panose="020B0604020202020204"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73646" y="1647850"/>
            <a:ext cx="5962650" cy="3933825"/>
          </a:xfrm>
          <a:prstGeom prst="rect">
            <a:avLst/>
          </a:prstGeom>
          <a:noFill/>
          <a:ln w="28575">
            <a:solidFill>
              <a:srgbClr val="F07F09"/>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3288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323528" y="1340768"/>
            <a:ext cx="8228013" cy="5040138"/>
          </a:xfrm>
        </p:spPr>
        <p:txBody>
          <a:bodyPr/>
          <a:lstStyle/>
          <a:p>
            <a:pPr marL="457200" indent="-457200" algn="just">
              <a:lnSpc>
                <a:spcPct val="150000"/>
              </a:lnSpc>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Ayudar a gestionar el impacto del TDAH en las familias desde una perspectiva profesional.  </a:t>
            </a:r>
          </a:p>
          <a:p>
            <a:pPr marL="457200" indent="-457200" algn="just">
              <a:lnSpc>
                <a:spcPct val="150000"/>
              </a:lnSpc>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Comprender las características propias de las familias del alumnado con TDAH. </a:t>
            </a:r>
          </a:p>
          <a:p>
            <a:pPr marL="457200" indent="-457200" algn="just">
              <a:lnSpc>
                <a:spcPct val="150000"/>
              </a:lnSpc>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Conocer la situación de los </a:t>
            </a:r>
            <a:r>
              <a:rPr lang="es-ES" sz="1900" dirty="0" err="1">
                <a:latin typeface="Arial" panose="020B0604020202020204" pitchFamily="34" charset="0"/>
                <a:cs typeface="Arial" panose="020B0604020202020204" pitchFamily="34" charset="0"/>
              </a:rPr>
              <a:t>PATs</a:t>
            </a:r>
            <a:r>
              <a:rPr lang="es-ES" sz="1900" dirty="0">
                <a:latin typeface="Arial" panose="020B0604020202020204" pitchFamily="34" charset="0"/>
                <a:cs typeface="Arial" panose="020B0604020202020204" pitchFamily="34" charset="0"/>
              </a:rPr>
              <a:t> en Galicia como documento esencial en la intervención con el alumnado para su desarrollo integral.</a:t>
            </a:r>
          </a:p>
          <a:p>
            <a:pPr marL="457200" indent="-457200" algn="just">
              <a:lnSpc>
                <a:spcPct val="150000"/>
              </a:lnSpc>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Mejorar la comunicación entre familia y centro.</a:t>
            </a:r>
          </a:p>
          <a:p>
            <a:pPr marL="457200" indent="-457200" algn="just">
              <a:lnSpc>
                <a:spcPct val="150000"/>
              </a:lnSpc>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Establecer pautas esenciales de colaboración con las familias.</a:t>
            </a:r>
          </a:p>
          <a:p>
            <a:pPr marL="457200" indent="-457200" algn="just">
              <a:lnSpc>
                <a:spcPct val="150000"/>
              </a:lnSpc>
              <a:buClr>
                <a:srgbClr val="FF6600"/>
              </a:buClr>
              <a:buFont typeface="Wingdings" panose="05000000000000000000" pitchFamily="2" charset="2"/>
              <a:buChar char="§"/>
            </a:pPr>
            <a:endParaRPr lang="es-ES" sz="1900" dirty="0">
              <a:latin typeface="Arial" panose="020B0604020202020204" pitchFamily="34" charset="0"/>
              <a:cs typeface="Arial" panose="020B0604020202020204" pitchFamily="34" charset="0"/>
            </a:endParaRPr>
          </a:p>
          <a:p>
            <a:pPr marL="457200" indent="-457200" algn="just">
              <a:lnSpc>
                <a:spcPct val="150000"/>
              </a:lnSpc>
              <a:buClr>
                <a:srgbClr val="FF6600"/>
              </a:buClr>
              <a:buFont typeface="Wingdings" panose="05000000000000000000" pitchFamily="2" charset="2"/>
              <a:buChar char="§"/>
            </a:pPr>
            <a:endParaRPr lang="es-ES" sz="1900" dirty="0">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0AE1D0DB-7AFC-4E55-95F4-EF6B1F2FB5F0}"/>
              </a:ext>
            </a:extLst>
          </p:cNvPr>
          <p:cNvSpPr txBox="1">
            <a:spLocks noChangeArrowheads="1"/>
          </p:cNvSpPr>
          <p:nvPr/>
        </p:nvSpPr>
        <p:spPr bwMode="auto">
          <a:xfrm>
            <a:off x="-11689" y="188640"/>
            <a:ext cx="3958208" cy="1080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2pPr>
            <a:lvl3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3pPr>
            <a:lvl4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4pPr>
            <a:lvl5pPr algn="l" defTabSz="449263" rtl="0" eaLnBrk="0" fontAlgn="base" hangingPunct="0">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5pPr>
            <a:lvl6pPr marL="25146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6pPr>
            <a:lvl7pPr marL="29718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7pPr>
            <a:lvl8pPr marL="34290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8pPr>
            <a:lvl9pPr marL="3886200" indent="-228600" algn="l" defTabSz="449263" rtl="0" fontAlgn="base">
              <a:lnSpc>
                <a:spcPct val="102000"/>
              </a:lnSpc>
              <a:spcBef>
                <a:spcPct val="0"/>
              </a:spcBef>
              <a:spcAft>
                <a:spcPct val="0"/>
              </a:spcAft>
              <a:buClr>
                <a:srgbClr val="000000"/>
              </a:buClr>
              <a:buSzPct val="100000"/>
              <a:buFont typeface="Times New Roman" panose="02020603050405020304" pitchFamily="18" charset="0"/>
              <a:defRPr>
                <a:solidFill>
                  <a:srgbClr val="000000"/>
                </a:solidFill>
                <a:latin typeface="Calibri" panose="020F0502020204030204" pitchFamily="34" charset="0"/>
                <a:ea typeface="Microsoft YaHei" panose="020B0503020204020204" pitchFamily="34" charset="-122"/>
              </a:defRPr>
            </a:lvl9pPr>
          </a:lstStyle>
          <a:p>
            <a:pPr algn="ctr" eaLnBrk="1" fontAlgn="auto" hangingPunct="1">
              <a:lnSpc>
                <a:spcPct val="100000"/>
              </a:lnSpc>
              <a:spcBef>
                <a:spcPts val="0"/>
              </a:spcBef>
              <a:spcAft>
                <a:spcPts val="0"/>
              </a:spcAft>
              <a:tabLst>
                <a:tab pos="723900" algn="l"/>
                <a:tab pos="1447800" algn="l"/>
                <a:tab pos="2171700" algn="l"/>
                <a:tab pos="2895600" algn="l"/>
                <a:tab pos="3619500" algn="l"/>
                <a:tab pos="4343400" algn="l"/>
                <a:tab pos="5067300" algn="l"/>
                <a:tab pos="5791200" algn="l"/>
                <a:tab pos="6515100" algn="l"/>
                <a:tab pos="7239000" algn="l"/>
              </a:tabLst>
              <a:defRPr/>
            </a:pPr>
            <a:r>
              <a:rPr lang="es-ES" altLang="es-ES" sz="4400" b="1" spc="-1" dirty="0">
                <a:solidFill>
                  <a:srgbClr val="FF6600"/>
                </a:solidFill>
                <a:latin typeface="Arial" panose="020B0604020202020204" pitchFamily="34" charset="0"/>
                <a:cs typeface="Arial" panose="020B0604020202020204" pitchFamily="34" charset="0"/>
              </a:rPr>
              <a:t>Objetivos</a:t>
            </a:r>
          </a:p>
        </p:txBody>
      </p:sp>
    </p:spTree>
    <p:extLst>
      <p:ext uri="{BB962C8B-B14F-4D97-AF65-F5344CB8AC3E}">
        <p14:creationId xmlns:p14="http://schemas.microsoft.com/office/powerpoint/2010/main" val="26340424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30E8A441-9527-4CE8-8C31-47E4AE15FA97}"/>
              </a:ext>
            </a:extLst>
          </p:cNvPr>
          <p:cNvSpPr txBox="1">
            <a:spLocks noChangeArrowheads="1"/>
          </p:cNvSpPr>
          <p:nvPr/>
        </p:nvSpPr>
        <p:spPr bwMode="auto">
          <a:xfrm>
            <a:off x="539750" y="76517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600" b="1" dirty="0">
                <a:solidFill>
                  <a:srgbClr val="FF6600"/>
                </a:solidFill>
                <a:cs typeface="Arial" panose="020B0604020202020204" pitchFamily="34" charset="0"/>
              </a:rPr>
              <a:t>FAMILIA Y TDAH</a:t>
            </a:r>
          </a:p>
        </p:txBody>
      </p:sp>
      <p:sp>
        <p:nvSpPr>
          <p:cNvPr id="4" name="Text Box 3">
            <a:extLst>
              <a:ext uri="{FF2B5EF4-FFF2-40B4-BE49-F238E27FC236}">
                <a16:creationId xmlns:a16="http://schemas.microsoft.com/office/drawing/2014/main" id="{78E327CD-9793-484A-B6BC-188E17508D99}"/>
              </a:ext>
            </a:extLst>
          </p:cNvPr>
          <p:cNvSpPr txBox="1">
            <a:spLocks noChangeArrowheads="1"/>
          </p:cNvSpPr>
          <p:nvPr/>
        </p:nvSpPr>
        <p:spPr bwMode="auto">
          <a:xfrm>
            <a:off x="298312" y="2121038"/>
            <a:ext cx="7586055" cy="1479509"/>
          </a:xfrm>
          <a:custGeom>
            <a:avLst/>
            <a:gdLst>
              <a:gd name="connsiteX0" fmla="*/ 0 w 7586055"/>
              <a:gd name="connsiteY0" fmla="*/ 246590 h 1479509"/>
              <a:gd name="connsiteX1" fmla="*/ 246590 w 7586055"/>
              <a:gd name="connsiteY1" fmla="*/ 0 h 1479509"/>
              <a:gd name="connsiteX2" fmla="*/ 7339465 w 7586055"/>
              <a:gd name="connsiteY2" fmla="*/ 0 h 1479509"/>
              <a:gd name="connsiteX3" fmla="*/ 7586055 w 7586055"/>
              <a:gd name="connsiteY3" fmla="*/ 246590 h 1479509"/>
              <a:gd name="connsiteX4" fmla="*/ 7586055 w 7586055"/>
              <a:gd name="connsiteY4" fmla="*/ 1232919 h 1479509"/>
              <a:gd name="connsiteX5" fmla="*/ 7339465 w 7586055"/>
              <a:gd name="connsiteY5" fmla="*/ 1479509 h 1479509"/>
              <a:gd name="connsiteX6" fmla="*/ 246590 w 7586055"/>
              <a:gd name="connsiteY6" fmla="*/ 1479509 h 1479509"/>
              <a:gd name="connsiteX7" fmla="*/ 0 w 7586055"/>
              <a:gd name="connsiteY7" fmla="*/ 1232919 h 1479509"/>
              <a:gd name="connsiteX8" fmla="*/ 0 w 7586055"/>
              <a:gd name="connsiteY8" fmla="*/ 246590 h 147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6055" h="1479509" fill="none" extrusionOk="0">
                <a:moveTo>
                  <a:pt x="0" y="246590"/>
                </a:moveTo>
                <a:cubicBezTo>
                  <a:pt x="154" y="114583"/>
                  <a:pt x="119200" y="14766"/>
                  <a:pt x="246590" y="0"/>
                </a:cubicBezTo>
                <a:cubicBezTo>
                  <a:pt x="1192925" y="72427"/>
                  <a:pt x="4336870" y="61419"/>
                  <a:pt x="7339465" y="0"/>
                </a:cubicBezTo>
                <a:cubicBezTo>
                  <a:pt x="7473586" y="-14228"/>
                  <a:pt x="7581287" y="108960"/>
                  <a:pt x="7586055" y="246590"/>
                </a:cubicBezTo>
                <a:cubicBezTo>
                  <a:pt x="7550124" y="619003"/>
                  <a:pt x="7526655" y="999779"/>
                  <a:pt x="7586055" y="1232919"/>
                </a:cubicBezTo>
                <a:cubicBezTo>
                  <a:pt x="7591154" y="1343228"/>
                  <a:pt x="7470457" y="1473684"/>
                  <a:pt x="7339465" y="1479509"/>
                </a:cubicBezTo>
                <a:cubicBezTo>
                  <a:pt x="4025534" y="1509336"/>
                  <a:pt x="1234471" y="1400203"/>
                  <a:pt x="246590" y="1479509"/>
                </a:cubicBezTo>
                <a:cubicBezTo>
                  <a:pt x="133279" y="1476923"/>
                  <a:pt x="-16594" y="1372388"/>
                  <a:pt x="0" y="1232919"/>
                </a:cubicBezTo>
                <a:cubicBezTo>
                  <a:pt x="-3806" y="864030"/>
                  <a:pt x="70871" y="470787"/>
                  <a:pt x="0" y="246590"/>
                </a:cubicBezTo>
                <a:close/>
              </a:path>
              <a:path w="7586055" h="1479509" stroke="0" extrusionOk="0">
                <a:moveTo>
                  <a:pt x="0" y="246590"/>
                </a:moveTo>
                <a:cubicBezTo>
                  <a:pt x="17377" y="115139"/>
                  <a:pt x="111766" y="2841"/>
                  <a:pt x="246590" y="0"/>
                </a:cubicBezTo>
                <a:cubicBezTo>
                  <a:pt x="2641781" y="123000"/>
                  <a:pt x="4989592" y="-96860"/>
                  <a:pt x="7339465" y="0"/>
                </a:cubicBezTo>
                <a:cubicBezTo>
                  <a:pt x="7470244" y="-4122"/>
                  <a:pt x="7597071" y="88193"/>
                  <a:pt x="7586055" y="246590"/>
                </a:cubicBezTo>
                <a:cubicBezTo>
                  <a:pt x="7581018" y="637610"/>
                  <a:pt x="7578168" y="880983"/>
                  <a:pt x="7586055" y="1232919"/>
                </a:cubicBezTo>
                <a:cubicBezTo>
                  <a:pt x="7563881" y="1377140"/>
                  <a:pt x="7451060" y="1475484"/>
                  <a:pt x="7339465" y="1479509"/>
                </a:cubicBezTo>
                <a:cubicBezTo>
                  <a:pt x="4961113" y="1318802"/>
                  <a:pt x="2568133" y="1519176"/>
                  <a:pt x="246590" y="1479509"/>
                </a:cubicBezTo>
                <a:cubicBezTo>
                  <a:pt x="108379" y="1479100"/>
                  <a:pt x="-22127" y="1359083"/>
                  <a:pt x="0" y="1232919"/>
                </a:cubicBezTo>
                <a:cubicBezTo>
                  <a:pt x="85676" y="897654"/>
                  <a:pt x="1118" y="696225"/>
                  <a:pt x="0" y="246590"/>
                </a:cubicBezTo>
                <a:close/>
              </a:path>
            </a:pathLst>
          </a:custGeom>
          <a:ln w="38100">
            <a:solidFill>
              <a:srgbClr val="002060"/>
            </a:solidFill>
            <a:headEnd/>
            <a:tailEnd/>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es-ES" altLang="es-ES" sz="1800" b="1" dirty="0">
                <a:ln w="0"/>
                <a:solidFill>
                  <a:schemeClr val="tx1"/>
                </a:solidFill>
                <a:effectLst>
                  <a:outerShdw blurRad="38100" dist="19050" dir="2700000" algn="tl" rotWithShape="0">
                    <a:schemeClr val="dk1">
                      <a:alpha val="40000"/>
                    </a:schemeClr>
                  </a:outerShdw>
                </a:effectLst>
                <a:cs typeface="Arial" panose="020B0604020202020204" pitchFamily="34" charset="0"/>
              </a:rPr>
              <a:t>¡Ser padres de un/a niño/a o adolescente con TDAH es un gran reto! </a:t>
            </a:r>
          </a:p>
          <a:p>
            <a:pPr>
              <a:buClrTx/>
              <a:buFontTx/>
              <a:buNone/>
            </a:pPr>
            <a:endParaRPr lang="es-ES" altLang="es-ES" sz="1800" dirty="0">
              <a:ln w="0"/>
              <a:solidFill>
                <a:schemeClr val="tx1"/>
              </a:solidFill>
              <a:effectLst>
                <a:outerShdw blurRad="38100" dist="19050" dir="2700000" algn="tl" rotWithShape="0">
                  <a:schemeClr val="dk1">
                    <a:alpha val="40000"/>
                  </a:schemeClr>
                </a:outerShdw>
              </a:effectLst>
              <a:cs typeface="Arial" panose="020B0604020202020204" pitchFamily="34" charset="0"/>
            </a:endParaRPr>
          </a:p>
          <a:p>
            <a:pPr algn="ctr">
              <a:buClrTx/>
              <a:buFontTx/>
              <a:buNone/>
            </a:pPr>
            <a:r>
              <a:rPr lang="es-ES" altLang="es-ES" sz="1800" dirty="0">
                <a:ln w="0"/>
                <a:solidFill>
                  <a:schemeClr val="tx1"/>
                </a:solidFill>
                <a:effectLst>
                  <a:outerShdw blurRad="38100" dist="19050" dir="2700000" algn="tl" rotWithShape="0">
                    <a:schemeClr val="dk1">
                      <a:alpha val="40000"/>
                    </a:schemeClr>
                  </a:outerShdw>
                </a:effectLst>
                <a:cs typeface="Arial" panose="020B0604020202020204" pitchFamily="34" charset="0"/>
              </a:rPr>
              <a:t>Es uno de los trastornos que mayor repercusión causa en las familias y, a su vez, el funcionamiento de ésta influirá significativamente en la evolución y desarrollo de dicho trastorno. </a:t>
            </a:r>
          </a:p>
        </p:txBody>
      </p:sp>
      <p:sp>
        <p:nvSpPr>
          <p:cNvPr id="5" name="Rectángulo: esquinas redondeadas 4">
            <a:extLst>
              <a:ext uri="{FF2B5EF4-FFF2-40B4-BE49-F238E27FC236}">
                <a16:creationId xmlns:a16="http://schemas.microsoft.com/office/drawing/2014/main" id="{25BB1F0B-A3FD-430A-AAB7-B670FE4A7BF4}"/>
              </a:ext>
            </a:extLst>
          </p:cNvPr>
          <p:cNvSpPr/>
          <p:nvPr/>
        </p:nvSpPr>
        <p:spPr bwMode="auto">
          <a:xfrm rot="10800000" flipH="1" flipV="1">
            <a:off x="1835696" y="4190071"/>
            <a:ext cx="6924123" cy="1741598"/>
          </a:xfrm>
          <a:custGeom>
            <a:avLst/>
            <a:gdLst>
              <a:gd name="connsiteX0" fmla="*/ 0 w 6924123"/>
              <a:gd name="connsiteY0" fmla="*/ 290272 h 1741598"/>
              <a:gd name="connsiteX1" fmla="*/ 290272 w 6924123"/>
              <a:gd name="connsiteY1" fmla="*/ 0 h 1741598"/>
              <a:gd name="connsiteX2" fmla="*/ 6633851 w 6924123"/>
              <a:gd name="connsiteY2" fmla="*/ 0 h 1741598"/>
              <a:gd name="connsiteX3" fmla="*/ 6924123 w 6924123"/>
              <a:gd name="connsiteY3" fmla="*/ 290272 h 1741598"/>
              <a:gd name="connsiteX4" fmla="*/ 6924123 w 6924123"/>
              <a:gd name="connsiteY4" fmla="*/ 1451326 h 1741598"/>
              <a:gd name="connsiteX5" fmla="*/ 6633851 w 6924123"/>
              <a:gd name="connsiteY5" fmla="*/ 1741598 h 1741598"/>
              <a:gd name="connsiteX6" fmla="*/ 290272 w 6924123"/>
              <a:gd name="connsiteY6" fmla="*/ 1741598 h 1741598"/>
              <a:gd name="connsiteX7" fmla="*/ 0 w 6924123"/>
              <a:gd name="connsiteY7" fmla="*/ 1451326 h 1741598"/>
              <a:gd name="connsiteX8" fmla="*/ 0 w 6924123"/>
              <a:gd name="connsiteY8" fmla="*/ 290272 h 1741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4123" h="1741598" fill="none" extrusionOk="0">
                <a:moveTo>
                  <a:pt x="0" y="290272"/>
                </a:moveTo>
                <a:cubicBezTo>
                  <a:pt x="-395" y="142892"/>
                  <a:pt x="137250" y="-14710"/>
                  <a:pt x="290272" y="0"/>
                </a:cubicBezTo>
                <a:cubicBezTo>
                  <a:pt x="3039010" y="29483"/>
                  <a:pt x="4839079" y="4220"/>
                  <a:pt x="6633851" y="0"/>
                </a:cubicBezTo>
                <a:cubicBezTo>
                  <a:pt x="6811963" y="6705"/>
                  <a:pt x="6915534" y="141106"/>
                  <a:pt x="6924123" y="290272"/>
                </a:cubicBezTo>
                <a:cubicBezTo>
                  <a:pt x="6882449" y="509101"/>
                  <a:pt x="6862566" y="901902"/>
                  <a:pt x="6924123" y="1451326"/>
                </a:cubicBezTo>
                <a:cubicBezTo>
                  <a:pt x="6930980" y="1615329"/>
                  <a:pt x="6803539" y="1750038"/>
                  <a:pt x="6633851" y="1741598"/>
                </a:cubicBezTo>
                <a:cubicBezTo>
                  <a:pt x="5795091" y="1775726"/>
                  <a:pt x="1914598" y="1618806"/>
                  <a:pt x="290272" y="1741598"/>
                </a:cubicBezTo>
                <a:cubicBezTo>
                  <a:pt x="120885" y="1759678"/>
                  <a:pt x="-7799" y="1624638"/>
                  <a:pt x="0" y="1451326"/>
                </a:cubicBezTo>
                <a:cubicBezTo>
                  <a:pt x="30898" y="946951"/>
                  <a:pt x="91116" y="417614"/>
                  <a:pt x="0" y="290272"/>
                </a:cubicBezTo>
                <a:close/>
              </a:path>
              <a:path w="6924123" h="1741598" stroke="0" extrusionOk="0">
                <a:moveTo>
                  <a:pt x="0" y="290272"/>
                </a:moveTo>
                <a:cubicBezTo>
                  <a:pt x="-3164" y="135344"/>
                  <a:pt x="140705" y="5806"/>
                  <a:pt x="290272" y="0"/>
                </a:cubicBezTo>
                <a:cubicBezTo>
                  <a:pt x="2970146" y="-40312"/>
                  <a:pt x="3610544" y="-70188"/>
                  <a:pt x="6633851" y="0"/>
                </a:cubicBezTo>
                <a:cubicBezTo>
                  <a:pt x="6772047" y="-2081"/>
                  <a:pt x="6932960" y="112803"/>
                  <a:pt x="6924123" y="290272"/>
                </a:cubicBezTo>
                <a:cubicBezTo>
                  <a:pt x="6932383" y="541520"/>
                  <a:pt x="6875464" y="1198696"/>
                  <a:pt x="6924123" y="1451326"/>
                </a:cubicBezTo>
                <a:cubicBezTo>
                  <a:pt x="6922031" y="1636622"/>
                  <a:pt x="6772348" y="1741919"/>
                  <a:pt x="6633851" y="1741598"/>
                </a:cubicBezTo>
                <a:cubicBezTo>
                  <a:pt x="5731786" y="1758949"/>
                  <a:pt x="3092715" y="1864944"/>
                  <a:pt x="290272" y="1741598"/>
                </a:cubicBezTo>
                <a:cubicBezTo>
                  <a:pt x="133599" y="1726273"/>
                  <a:pt x="17982" y="1634097"/>
                  <a:pt x="0" y="1451326"/>
                </a:cubicBezTo>
                <a:cubicBezTo>
                  <a:pt x="-19264" y="1307790"/>
                  <a:pt x="49650" y="486003"/>
                  <a:pt x="0" y="290272"/>
                </a:cubicBezTo>
                <a:close/>
              </a:path>
            </a:pathLst>
          </a:custGeom>
          <a:ln w="38100">
            <a:solidFill>
              <a:srgbClr val="FF3300"/>
            </a:solidFill>
            <a:headEnd type="none" w="med" len="med"/>
            <a:tailEnd type="none" w="med" len="med"/>
            <a:extLst>
              <a:ext uri="{C807C97D-BFC1-408E-A445-0C87EB9F89A2}">
                <ask:lineSketchStyleProps xmlns:ask="http://schemas.microsoft.com/office/drawing/2018/sketchyshapes" sd="2173784308">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algn="just">
              <a:buClrTx/>
              <a:buFontTx/>
              <a:buNone/>
            </a:pPr>
            <a:r>
              <a:rPr lang="es-ES" altLang="es-ES" b="1"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Para reducir el impacto en el ámbito familiar</a:t>
            </a:r>
            <a:r>
              <a:rPr lang="es-ES" altLang="es-ES"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es necesario que los padres accedan a la información y los recursos adecuados para regular toda la amalgama emocional que van a experimentar (ira, frustración, ansiedad, desesperanza, rabia, miedo, cansancio etc.). </a:t>
            </a:r>
          </a:p>
        </p:txBody>
      </p:sp>
    </p:spTree>
    <p:extLst>
      <p:ext uri="{BB962C8B-B14F-4D97-AF65-F5344CB8AC3E}">
        <p14:creationId xmlns:p14="http://schemas.microsoft.com/office/powerpoint/2010/main" val="3325786388"/>
      </p:ext>
    </p:extLst>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a:extLst>
              <a:ext uri="{FF2B5EF4-FFF2-40B4-BE49-F238E27FC236}">
                <a16:creationId xmlns:a16="http://schemas.microsoft.com/office/drawing/2014/main" id="{7FCDF4B0-D045-47A2-B740-8E144B84CA4E}"/>
              </a:ext>
            </a:extLst>
          </p:cNvPr>
          <p:cNvSpPr txBox="1">
            <a:spLocks noChangeArrowheads="1"/>
          </p:cNvSpPr>
          <p:nvPr/>
        </p:nvSpPr>
        <p:spPr bwMode="auto">
          <a:xfrm>
            <a:off x="539750" y="76517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FAMILIA Y TDAH</a:t>
            </a:r>
          </a:p>
        </p:txBody>
      </p:sp>
      <p:sp>
        <p:nvSpPr>
          <p:cNvPr id="4" name="Rectángulo: esquinas redondeadas 3">
            <a:extLst>
              <a:ext uri="{FF2B5EF4-FFF2-40B4-BE49-F238E27FC236}">
                <a16:creationId xmlns:a16="http://schemas.microsoft.com/office/drawing/2014/main" id="{292CB1FB-5371-47C4-B2AA-B1E2723035EC}"/>
              </a:ext>
            </a:extLst>
          </p:cNvPr>
          <p:cNvSpPr/>
          <p:nvPr/>
        </p:nvSpPr>
        <p:spPr bwMode="auto">
          <a:xfrm>
            <a:off x="1673375" y="4538096"/>
            <a:ext cx="5980320" cy="2005425"/>
          </a:xfrm>
          <a:prstGeom prst="roundRect">
            <a:avLst/>
          </a:prstGeom>
          <a:ln w="38100">
            <a:solidFill>
              <a:srgbClr val="FF6600"/>
            </a:solidFill>
            <a:headEnd type="none" w="med" len="med"/>
            <a:tailEnd type="none" w="med" len="med"/>
            <a:extLst>
              <a:ext uri="{C807C97D-BFC1-408E-A445-0C87EB9F89A2}">
                <ask:lineSketchStyleProps xmlns:ask="http://schemas.microsoft.com/office/drawing/2018/sketchyshapes" sd="3022464896">
                  <a:custGeom>
                    <a:avLst/>
                    <a:gdLst>
                      <a:gd name="connsiteX0" fmla="*/ 0 w 7208534"/>
                      <a:gd name="connsiteY0" fmla="*/ 252033 h 1512168"/>
                      <a:gd name="connsiteX1" fmla="*/ 252033 w 7208534"/>
                      <a:gd name="connsiteY1" fmla="*/ 0 h 1512168"/>
                      <a:gd name="connsiteX2" fmla="*/ 6956501 w 7208534"/>
                      <a:gd name="connsiteY2" fmla="*/ 0 h 1512168"/>
                      <a:gd name="connsiteX3" fmla="*/ 7208534 w 7208534"/>
                      <a:gd name="connsiteY3" fmla="*/ 252033 h 1512168"/>
                      <a:gd name="connsiteX4" fmla="*/ 7208534 w 7208534"/>
                      <a:gd name="connsiteY4" fmla="*/ 1260135 h 1512168"/>
                      <a:gd name="connsiteX5" fmla="*/ 6956501 w 7208534"/>
                      <a:gd name="connsiteY5" fmla="*/ 1512168 h 1512168"/>
                      <a:gd name="connsiteX6" fmla="*/ 252033 w 7208534"/>
                      <a:gd name="connsiteY6" fmla="*/ 1512168 h 1512168"/>
                      <a:gd name="connsiteX7" fmla="*/ 0 w 7208534"/>
                      <a:gd name="connsiteY7" fmla="*/ 1260135 h 1512168"/>
                      <a:gd name="connsiteX8" fmla="*/ 0 w 7208534"/>
                      <a:gd name="connsiteY8" fmla="*/ 252033 h 1512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8534" h="1512168" fill="none" extrusionOk="0">
                        <a:moveTo>
                          <a:pt x="0" y="252033"/>
                        </a:moveTo>
                        <a:cubicBezTo>
                          <a:pt x="-5692" y="130977"/>
                          <a:pt x="106341" y="-9889"/>
                          <a:pt x="252033" y="0"/>
                        </a:cubicBezTo>
                        <a:cubicBezTo>
                          <a:pt x="1508879" y="64852"/>
                          <a:pt x="5711586" y="-71865"/>
                          <a:pt x="6956501" y="0"/>
                        </a:cubicBezTo>
                        <a:cubicBezTo>
                          <a:pt x="7113126" y="-2788"/>
                          <a:pt x="7206029" y="107081"/>
                          <a:pt x="7208534" y="252033"/>
                        </a:cubicBezTo>
                        <a:cubicBezTo>
                          <a:pt x="7183983" y="411827"/>
                          <a:pt x="7214360" y="829660"/>
                          <a:pt x="7208534" y="1260135"/>
                        </a:cubicBezTo>
                        <a:cubicBezTo>
                          <a:pt x="7212274" y="1400032"/>
                          <a:pt x="7077314" y="1521606"/>
                          <a:pt x="6956501" y="1512168"/>
                        </a:cubicBezTo>
                        <a:cubicBezTo>
                          <a:pt x="5577364" y="1653993"/>
                          <a:pt x="1156867" y="1395860"/>
                          <a:pt x="252033" y="1512168"/>
                        </a:cubicBezTo>
                        <a:cubicBezTo>
                          <a:pt x="97926" y="1505249"/>
                          <a:pt x="-22732" y="1384734"/>
                          <a:pt x="0" y="1260135"/>
                        </a:cubicBezTo>
                        <a:cubicBezTo>
                          <a:pt x="-49777" y="1115211"/>
                          <a:pt x="22812" y="406312"/>
                          <a:pt x="0" y="252033"/>
                        </a:cubicBezTo>
                        <a:close/>
                      </a:path>
                      <a:path w="7208534" h="1512168" stroke="0" extrusionOk="0">
                        <a:moveTo>
                          <a:pt x="0" y="252033"/>
                        </a:moveTo>
                        <a:cubicBezTo>
                          <a:pt x="-19428" y="113564"/>
                          <a:pt x="123231" y="2150"/>
                          <a:pt x="252033" y="0"/>
                        </a:cubicBezTo>
                        <a:cubicBezTo>
                          <a:pt x="1864398" y="-42707"/>
                          <a:pt x="5569855" y="-169052"/>
                          <a:pt x="6956501" y="0"/>
                        </a:cubicBezTo>
                        <a:cubicBezTo>
                          <a:pt x="7082159" y="-1823"/>
                          <a:pt x="7212512" y="135310"/>
                          <a:pt x="7208534" y="252033"/>
                        </a:cubicBezTo>
                        <a:cubicBezTo>
                          <a:pt x="7226544" y="737882"/>
                          <a:pt x="7255207" y="1103739"/>
                          <a:pt x="7208534" y="1260135"/>
                        </a:cubicBezTo>
                        <a:cubicBezTo>
                          <a:pt x="7209500" y="1412106"/>
                          <a:pt x="7093840" y="1509085"/>
                          <a:pt x="6956501" y="1512168"/>
                        </a:cubicBezTo>
                        <a:cubicBezTo>
                          <a:pt x="5280446" y="1600792"/>
                          <a:pt x="2232684" y="1384270"/>
                          <a:pt x="252033" y="1512168"/>
                        </a:cubicBezTo>
                        <a:cubicBezTo>
                          <a:pt x="107682" y="1509672"/>
                          <a:pt x="-11530" y="1396309"/>
                          <a:pt x="0" y="1260135"/>
                        </a:cubicBezTo>
                        <a:cubicBezTo>
                          <a:pt x="167" y="796042"/>
                          <a:pt x="-79051" y="721047"/>
                          <a:pt x="0" y="252033"/>
                        </a:cubicBezTo>
                        <a:close/>
                      </a:path>
                    </a:pathLst>
                  </a:custGeom>
                  <ask:type>
                    <ask:lineSketchNone/>
                  </ask:type>
                </ask:lineSketchStyleProps>
              </a:ext>
            </a:extLst>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algn="ctr">
              <a:buClrTx/>
              <a:buFontTx/>
              <a:buNone/>
            </a:pPr>
            <a:r>
              <a:rPr lang="es-ES" altLang="es-ES" sz="1600" b="1" dirty="0">
                <a:solidFill>
                  <a:srgbClr val="000000"/>
                </a:solidFill>
                <a:latin typeface="Arial" panose="020B0604020202020204" pitchFamily="34" charset="0"/>
                <a:cs typeface="Arial" panose="020B0604020202020204" pitchFamily="34" charset="0"/>
              </a:rPr>
              <a:t>Algunas de las quejas que, generalmente, tienen los padres</a:t>
            </a:r>
            <a:r>
              <a:rPr lang="es-ES" altLang="es-ES" sz="1600" dirty="0">
                <a:solidFill>
                  <a:srgbClr val="000000"/>
                </a:solidFill>
                <a:latin typeface="Arial" panose="020B0604020202020204" pitchFamily="34" charset="0"/>
                <a:cs typeface="Arial" panose="020B0604020202020204" pitchFamily="34" charset="0"/>
              </a:rPr>
              <a:t>: </a:t>
            </a:r>
          </a:p>
          <a:p>
            <a:pPr algn="ctr">
              <a:buClrTx/>
              <a:buFontTx/>
              <a:buNone/>
            </a:pPr>
            <a:endParaRPr lang="es-ES" altLang="es-ES" sz="1600" dirty="0">
              <a:solidFill>
                <a:srgbClr val="000000"/>
              </a:solidFill>
              <a:latin typeface="Arial" panose="020B0604020202020204" pitchFamily="34" charset="0"/>
              <a:cs typeface="Arial" panose="020B0604020202020204" pitchFamily="34" charset="0"/>
            </a:endParaRPr>
          </a:p>
          <a:p>
            <a:pPr algn="ctr">
              <a:buFont typeface="Calibri" panose="020F0502020204030204" pitchFamily="34" charset="0"/>
              <a:buChar char="-"/>
            </a:pPr>
            <a:r>
              <a:rPr lang="es-ES" altLang="es-ES" sz="1600" i="1" dirty="0">
                <a:solidFill>
                  <a:srgbClr val="000000"/>
                </a:solidFill>
                <a:latin typeface="Arial" panose="020B0604020202020204" pitchFamily="34" charset="0"/>
                <a:cs typeface="Arial" panose="020B0604020202020204" pitchFamily="34" charset="0"/>
              </a:rPr>
              <a:t> “Parece que no me escucha cuando hablo”. </a:t>
            </a:r>
          </a:p>
          <a:p>
            <a:pPr algn="ctr">
              <a:buFont typeface="Calibri" panose="020F0502020204030204" pitchFamily="34" charset="0"/>
              <a:buChar char="-"/>
            </a:pPr>
            <a:r>
              <a:rPr lang="es-ES" altLang="es-ES" sz="1600" i="1" dirty="0">
                <a:solidFill>
                  <a:srgbClr val="000000"/>
                </a:solidFill>
                <a:latin typeface="Arial" panose="020B0604020202020204" pitchFamily="34" charset="0"/>
                <a:cs typeface="Arial" panose="020B0604020202020204" pitchFamily="34" charset="0"/>
              </a:rPr>
              <a:t> “Es muy vaga y hay que estar encima suya para que haga los deberes”.</a:t>
            </a:r>
          </a:p>
          <a:p>
            <a:pPr algn="ctr">
              <a:buFont typeface="Calibri" panose="020F0502020204030204" pitchFamily="34" charset="0"/>
              <a:buChar char="-"/>
            </a:pPr>
            <a:r>
              <a:rPr lang="es-ES" altLang="es-ES" sz="1600" i="1" dirty="0">
                <a:solidFill>
                  <a:srgbClr val="000000"/>
                </a:solidFill>
                <a:latin typeface="Arial" panose="020B0604020202020204" pitchFamily="34" charset="0"/>
                <a:cs typeface="Arial" panose="020B0604020202020204" pitchFamily="34" charset="0"/>
              </a:rPr>
              <a:t> “No obedece y le da igual que lo castiguen”.</a:t>
            </a:r>
            <a:endParaRPr kumimoji="0" lang="es-ES" sz="1600" b="0"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pic>
        <p:nvPicPr>
          <p:cNvPr id="1026" name="Picture 2" descr="Resultado de imagen de mi hijo no obedece dibujo animado">
            <a:extLst>
              <a:ext uri="{FF2B5EF4-FFF2-40B4-BE49-F238E27FC236}">
                <a16:creationId xmlns:a16="http://schemas.microsoft.com/office/drawing/2014/main" id="{D77C308C-B9EC-4389-A994-3083B4FEC9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2112" y="1957125"/>
            <a:ext cx="2843166" cy="229159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669E1461-2CEB-4504-9EDD-082D6572CD2D}"/>
              </a:ext>
            </a:extLst>
          </p:cNvPr>
          <p:cNvSpPr txBox="1"/>
          <p:nvPr/>
        </p:nvSpPr>
        <p:spPr>
          <a:xfrm>
            <a:off x="179512" y="1899016"/>
            <a:ext cx="5980321" cy="25853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lvl="0" algn="just">
              <a:buClrTx/>
              <a:buFontTx/>
              <a:buNone/>
            </a:pPr>
            <a:r>
              <a:rPr lang="pt-BR" altLang="es-ES" dirty="0">
                <a:latin typeface="Arial" panose="020B0604020202020204" pitchFamily="34" charset="0"/>
                <a:cs typeface="Arial" panose="020B0604020202020204" pitchFamily="34" charset="0"/>
              </a:rPr>
              <a:t>Uno de </a:t>
            </a:r>
            <a:r>
              <a:rPr lang="pt-BR" altLang="es-ES" dirty="0" err="1">
                <a:latin typeface="Arial" panose="020B0604020202020204" pitchFamily="34" charset="0"/>
                <a:cs typeface="Arial" panose="020B0604020202020204" pitchFamily="34" charset="0"/>
              </a:rPr>
              <a:t>los</a:t>
            </a:r>
            <a:r>
              <a:rPr lang="pt-BR" altLang="es-ES" dirty="0">
                <a:latin typeface="Arial" panose="020B0604020202020204" pitchFamily="34" charset="0"/>
                <a:cs typeface="Arial" panose="020B0604020202020204" pitchFamily="34" charset="0"/>
              </a:rPr>
              <a:t> </a:t>
            </a:r>
            <a:r>
              <a:rPr lang="pt-BR" altLang="es-ES" dirty="0" err="1">
                <a:latin typeface="Arial" panose="020B0604020202020204" pitchFamily="34" charset="0"/>
                <a:cs typeface="Arial" panose="020B0604020202020204" pitchFamily="34" charset="0"/>
              </a:rPr>
              <a:t>primeros</a:t>
            </a:r>
            <a:r>
              <a:rPr lang="pt-BR" altLang="es-ES" dirty="0">
                <a:latin typeface="Arial" panose="020B0604020202020204" pitchFamily="34" charset="0"/>
                <a:cs typeface="Arial" panose="020B0604020202020204" pitchFamily="34" charset="0"/>
              </a:rPr>
              <a:t> </a:t>
            </a:r>
            <a:r>
              <a:rPr lang="pt-BR" altLang="es-ES" dirty="0" err="1">
                <a:latin typeface="Arial" panose="020B0604020202020204" pitchFamily="34" charset="0"/>
                <a:cs typeface="Arial" panose="020B0604020202020204" pitchFamily="34" charset="0"/>
              </a:rPr>
              <a:t>pasos</a:t>
            </a:r>
            <a:r>
              <a:rPr lang="pt-BR" altLang="es-ES" dirty="0">
                <a:latin typeface="Arial" panose="020B0604020202020204" pitchFamily="34" charset="0"/>
                <a:cs typeface="Arial" panose="020B0604020202020204" pitchFamily="34" charset="0"/>
              </a:rPr>
              <a:t> para </a:t>
            </a:r>
            <a:r>
              <a:rPr lang="pt-BR" altLang="es-ES" dirty="0" err="1">
                <a:latin typeface="Arial" panose="020B0604020202020204" pitchFamily="34" charset="0"/>
                <a:cs typeface="Arial" panose="020B0604020202020204" pitchFamily="34" charset="0"/>
              </a:rPr>
              <a:t>reducir</a:t>
            </a:r>
            <a:r>
              <a:rPr lang="pt-BR" altLang="es-ES" dirty="0">
                <a:latin typeface="Arial" panose="020B0604020202020204" pitchFamily="34" charset="0"/>
                <a:cs typeface="Arial" panose="020B0604020202020204" pitchFamily="34" charset="0"/>
              </a:rPr>
              <a:t> </a:t>
            </a:r>
            <a:r>
              <a:rPr lang="pt-BR" altLang="es-ES" dirty="0" err="1">
                <a:latin typeface="Arial" panose="020B0604020202020204" pitchFamily="34" charset="0"/>
                <a:cs typeface="Arial" panose="020B0604020202020204" pitchFamily="34" charset="0"/>
              </a:rPr>
              <a:t>dicho</a:t>
            </a:r>
            <a:r>
              <a:rPr lang="pt-BR" altLang="es-ES" dirty="0">
                <a:latin typeface="Arial" panose="020B0604020202020204" pitchFamily="34" charset="0"/>
                <a:cs typeface="Arial" panose="020B0604020202020204" pitchFamily="34" charset="0"/>
              </a:rPr>
              <a:t> impacto es </a:t>
            </a:r>
            <a:r>
              <a:rPr lang="pt-BR" altLang="es-ES" b="1" dirty="0" err="1">
                <a:solidFill>
                  <a:srgbClr val="FF6600"/>
                </a:solidFill>
                <a:latin typeface="Arial" panose="020B0604020202020204" pitchFamily="34" charset="0"/>
                <a:cs typeface="Arial" panose="020B0604020202020204" pitchFamily="34" charset="0"/>
              </a:rPr>
              <a:t>aceptar</a:t>
            </a:r>
            <a:r>
              <a:rPr lang="pt-BR" altLang="es-ES" b="1" dirty="0">
                <a:solidFill>
                  <a:srgbClr val="FF6600"/>
                </a:solidFill>
                <a:latin typeface="Arial" panose="020B0604020202020204" pitchFamily="34" charset="0"/>
                <a:cs typeface="Arial" panose="020B0604020202020204" pitchFamily="34" charset="0"/>
              </a:rPr>
              <a:t> </a:t>
            </a:r>
            <a:r>
              <a:rPr lang="pt-BR" altLang="es-ES" b="1" dirty="0" err="1">
                <a:solidFill>
                  <a:srgbClr val="FF6600"/>
                </a:solidFill>
                <a:latin typeface="Arial" panose="020B0604020202020204" pitchFamily="34" charset="0"/>
                <a:cs typeface="Arial" panose="020B0604020202020204" pitchFamily="34" charset="0"/>
              </a:rPr>
              <a:t>el</a:t>
            </a:r>
            <a:r>
              <a:rPr lang="pt-BR" altLang="es-ES" b="1" dirty="0">
                <a:solidFill>
                  <a:srgbClr val="FF6600"/>
                </a:solidFill>
                <a:latin typeface="Arial" panose="020B0604020202020204" pitchFamily="34" charset="0"/>
                <a:cs typeface="Arial" panose="020B0604020202020204" pitchFamily="34" charset="0"/>
              </a:rPr>
              <a:t> </a:t>
            </a:r>
            <a:r>
              <a:rPr lang="es-ES" altLang="es-ES" b="1" dirty="0">
                <a:solidFill>
                  <a:srgbClr val="FF6600"/>
                </a:solidFill>
                <a:latin typeface="Arial" panose="020B0604020202020204" pitchFamily="34" charset="0"/>
                <a:cs typeface="Arial" panose="020B0604020202020204" pitchFamily="34" charset="0"/>
              </a:rPr>
              <a:t>trastorno</a:t>
            </a:r>
            <a:r>
              <a:rPr lang="pt-BR" altLang="es-ES" b="1" dirty="0">
                <a:solidFill>
                  <a:srgbClr val="FF6600"/>
                </a:solidFill>
                <a:latin typeface="Arial" panose="020B0604020202020204" pitchFamily="34" charset="0"/>
                <a:cs typeface="Arial" panose="020B0604020202020204" pitchFamily="34" charset="0"/>
              </a:rPr>
              <a:t> y </a:t>
            </a:r>
            <a:r>
              <a:rPr lang="es-ES" altLang="es-ES" b="1" dirty="0">
                <a:solidFill>
                  <a:srgbClr val="FF6600"/>
                </a:solidFill>
                <a:latin typeface="Arial" panose="020B0604020202020204" pitchFamily="34" charset="0"/>
                <a:cs typeface="Arial" panose="020B0604020202020204" pitchFamily="34" charset="0"/>
              </a:rPr>
              <a:t>convencerse</a:t>
            </a:r>
            <a:r>
              <a:rPr lang="pt-BR" altLang="es-ES" b="1" dirty="0">
                <a:solidFill>
                  <a:srgbClr val="FF6600"/>
                </a:solidFill>
                <a:latin typeface="Arial" panose="020B0604020202020204" pitchFamily="34" charset="0"/>
                <a:cs typeface="Arial" panose="020B0604020202020204" pitchFamily="34" charset="0"/>
              </a:rPr>
              <a:t> de que no es culpa de </a:t>
            </a:r>
            <a:r>
              <a:rPr lang="pt-BR" altLang="es-ES" b="1" dirty="0" err="1">
                <a:solidFill>
                  <a:srgbClr val="FF6600"/>
                </a:solidFill>
                <a:latin typeface="Arial" panose="020B0604020202020204" pitchFamily="34" charset="0"/>
                <a:cs typeface="Arial" panose="020B0604020202020204" pitchFamily="34" charset="0"/>
              </a:rPr>
              <a:t>los</a:t>
            </a:r>
            <a:r>
              <a:rPr lang="pt-BR" altLang="es-ES" b="1" dirty="0">
                <a:solidFill>
                  <a:srgbClr val="FF6600"/>
                </a:solidFill>
                <a:latin typeface="Arial" panose="020B0604020202020204" pitchFamily="34" charset="0"/>
                <a:cs typeface="Arial" panose="020B0604020202020204" pitchFamily="34" charset="0"/>
              </a:rPr>
              <a:t> padres, </a:t>
            </a:r>
            <a:r>
              <a:rPr lang="pt-BR" altLang="es-ES" b="1" dirty="0" err="1">
                <a:solidFill>
                  <a:srgbClr val="FF6600"/>
                </a:solidFill>
                <a:latin typeface="Arial" panose="020B0604020202020204" pitchFamily="34" charset="0"/>
                <a:cs typeface="Arial" panose="020B0604020202020204" pitchFamily="34" charset="0"/>
              </a:rPr>
              <a:t>ni</a:t>
            </a:r>
            <a:r>
              <a:rPr lang="pt-BR" altLang="es-ES" b="1" dirty="0">
                <a:solidFill>
                  <a:srgbClr val="FF6600"/>
                </a:solidFill>
                <a:latin typeface="Arial" panose="020B0604020202020204" pitchFamily="34" charset="0"/>
                <a:cs typeface="Arial" panose="020B0604020202020204" pitchFamily="34" charset="0"/>
              </a:rPr>
              <a:t> de </a:t>
            </a:r>
            <a:r>
              <a:rPr lang="pt-BR" altLang="es-ES" b="1" dirty="0" err="1">
                <a:solidFill>
                  <a:srgbClr val="FF6600"/>
                </a:solidFill>
                <a:latin typeface="Arial" panose="020B0604020202020204" pitchFamily="34" charset="0"/>
                <a:cs typeface="Arial" panose="020B0604020202020204" pitchFamily="34" charset="0"/>
              </a:rPr>
              <a:t>nadie</a:t>
            </a:r>
            <a:r>
              <a:rPr lang="pt-BR" altLang="es-ES" dirty="0">
                <a:solidFill>
                  <a:srgbClr val="FF6600"/>
                </a:solidFill>
                <a:latin typeface="Arial" panose="020B0604020202020204" pitchFamily="34" charset="0"/>
                <a:cs typeface="Arial" panose="020B0604020202020204" pitchFamily="34" charset="0"/>
              </a:rPr>
              <a:t>. </a:t>
            </a:r>
          </a:p>
          <a:p>
            <a:pPr lvl="0">
              <a:buClrTx/>
              <a:buFontTx/>
              <a:buNone/>
            </a:pPr>
            <a:endParaRPr lang="pt-BR" altLang="es-ES" dirty="0">
              <a:latin typeface="Arial" panose="020B0604020202020204" pitchFamily="34" charset="0"/>
              <a:cs typeface="Arial" panose="020B0604020202020204" pitchFamily="34" charset="0"/>
            </a:endParaRPr>
          </a:p>
          <a:p>
            <a:pPr lvl="0">
              <a:buClrTx/>
              <a:buFontTx/>
              <a:buNone/>
            </a:pPr>
            <a:endParaRPr lang="pt-BR" dirty="0">
              <a:latin typeface="Arial" panose="020B0604020202020204" pitchFamily="34" charset="0"/>
              <a:cs typeface="Arial" panose="020B0604020202020204" pitchFamily="34" charset="0"/>
            </a:endParaRPr>
          </a:p>
          <a:p>
            <a:pPr algn="just"/>
            <a:r>
              <a:rPr lang="pt-BR" altLang="es-ES" dirty="0" err="1">
                <a:latin typeface="Arial" panose="020B0604020202020204" pitchFamily="34" charset="0"/>
                <a:cs typeface="Arial" panose="020B0604020202020204" pitchFamily="34" charset="0"/>
              </a:rPr>
              <a:t>Muchas</a:t>
            </a:r>
            <a:r>
              <a:rPr lang="pt-BR" altLang="es-ES" dirty="0">
                <a:latin typeface="Arial" panose="020B0604020202020204" pitchFamily="34" charset="0"/>
                <a:cs typeface="Arial" panose="020B0604020202020204" pitchFamily="34" charset="0"/>
              </a:rPr>
              <a:t> </a:t>
            </a:r>
            <a:r>
              <a:rPr lang="pt-BR" altLang="es-ES" dirty="0" err="1">
                <a:latin typeface="Arial" panose="020B0604020202020204" pitchFamily="34" charset="0"/>
                <a:cs typeface="Arial" panose="020B0604020202020204" pitchFamily="34" charset="0"/>
              </a:rPr>
              <a:t>veces</a:t>
            </a:r>
            <a:r>
              <a:rPr lang="pt-BR" altLang="es-ES" dirty="0">
                <a:latin typeface="Arial" panose="020B0604020202020204" pitchFamily="34" charset="0"/>
                <a:cs typeface="Arial" panose="020B0604020202020204" pitchFamily="34" charset="0"/>
              </a:rPr>
              <a:t> </a:t>
            </a:r>
            <a:r>
              <a:rPr lang="pt-BR" altLang="es-ES" dirty="0" err="1">
                <a:latin typeface="Arial" panose="020B0604020202020204" pitchFamily="34" charset="0"/>
                <a:cs typeface="Arial" panose="020B0604020202020204" pitchFamily="34" charset="0"/>
              </a:rPr>
              <a:t>les</a:t>
            </a:r>
            <a:r>
              <a:rPr lang="pt-BR" altLang="es-ES" dirty="0">
                <a:latin typeface="Arial" panose="020B0604020202020204" pitchFamily="34" charset="0"/>
                <a:cs typeface="Arial" panose="020B0604020202020204" pitchFamily="34" charset="0"/>
              </a:rPr>
              <a:t> </a:t>
            </a:r>
            <a:r>
              <a:rPr lang="pt-BR" altLang="es-ES" dirty="0" err="1">
                <a:latin typeface="Arial" panose="020B0604020202020204" pitchFamily="34" charset="0"/>
                <a:cs typeface="Arial" panose="020B0604020202020204" pitchFamily="34" charset="0"/>
              </a:rPr>
              <a:t>surgen</a:t>
            </a:r>
            <a:r>
              <a:rPr lang="pt-BR" altLang="es-ES" dirty="0">
                <a:latin typeface="Arial" panose="020B0604020202020204" pitchFamily="34" charset="0"/>
                <a:cs typeface="Arial" panose="020B0604020202020204" pitchFamily="34" charset="0"/>
              </a:rPr>
              <a:t> </a:t>
            </a:r>
            <a:r>
              <a:rPr lang="pt-BR" altLang="es-ES" dirty="0" err="1">
                <a:latin typeface="Arial" panose="020B0604020202020204" pitchFamily="34" charset="0"/>
                <a:cs typeface="Arial" panose="020B0604020202020204" pitchFamily="34" charset="0"/>
              </a:rPr>
              <a:t>dudas</a:t>
            </a:r>
            <a:r>
              <a:rPr lang="pt-BR" altLang="es-ES" dirty="0">
                <a:latin typeface="Arial" panose="020B0604020202020204" pitchFamily="34" charset="0"/>
                <a:cs typeface="Arial" panose="020B0604020202020204" pitchFamily="34" charset="0"/>
              </a:rPr>
              <a:t> sobre como </a:t>
            </a:r>
            <a:r>
              <a:rPr lang="pt-BR" altLang="es-ES" dirty="0" err="1">
                <a:latin typeface="Arial" panose="020B0604020202020204" pitchFamily="34" charset="0"/>
                <a:cs typeface="Arial" panose="020B0604020202020204" pitchFamily="34" charset="0"/>
              </a:rPr>
              <a:t>actuar</a:t>
            </a:r>
            <a:r>
              <a:rPr lang="pt-BR" altLang="es-ES" dirty="0">
                <a:latin typeface="Arial" panose="020B0604020202020204" pitchFamily="34" charset="0"/>
                <a:cs typeface="Arial" panose="020B0604020202020204" pitchFamily="34" charset="0"/>
              </a:rPr>
              <a:t>, </a:t>
            </a:r>
            <a:r>
              <a:rPr lang="pt-BR" altLang="es-ES" dirty="0" err="1">
                <a:latin typeface="Arial" panose="020B0604020202020204" pitchFamily="34" charset="0"/>
                <a:cs typeface="Arial" panose="020B0604020202020204" pitchFamily="34" charset="0"/>
              </a:rPr>
              <a:t>ya</a:t>
            </a:r>
            <a:r>
              <a:rPr lang="pt-BR" altLang="es-ES" dirty="0">
                <a:latin typeface="Arial" panose="020B0604020202020204" pitchFamily="34" charset="0"/>
                <a:cs typeface="Arial" panose="020B0604020202020204" pitchFamily="34" charset="0"/>
              </a:rPr>
              <a:t> que </a:t>
            </a:r>
            <a:r>
              <a:rPr lang="pt-BR" altLang="es-ES" dirty="0" err="1">
                <a:latin typeface="Arial" panose="020B0604020202020204" pitchFamily="34" charset="0"/>
                <a:cs typeface="Arial" panose="020B0604020202020204" pitchFamily="34" charset="0"/>
              </a:rPr>
              <a:t>cuesta</a:t>
            </a:r>
            <a:r>
              <a:rPr lang="pt-BR" altLang="es-ES" dirty="0">
                <a:latin typeface="Arial" panose="020B0604020202020204" pitchFamily="34" charset="0"/>
                <a:cs typeface="Arial" panose="020B0604020202020204" pitchFamily="34" charset="0"/>
              </a:rPr>
              <a:t> entender sus </a:t>
            </a:r>
            <a:r>
              <a:rPr lang="es-ES" altLang="es-ES" dirty="0">
                <a:latin typeface="Arial" panose="020B0604020202020204" pitchFamily="34" charset="0"/>
                <a:cs typeface="Arial" panose="020B0604020202020204" pitchFamily="34" charset="0"/>
              </a:rPr>
              <a:t>comportamientos</a:t>
            </a:r>
            <a:r>
              <a:rPr lang="pt-BR" altLang="es-ES" dirty="0">
                <a:latin typeface="Arial" panose="020B0604020202020204" pitchFamily="34" charset="0"/>
                <a:cs typeface="Arial" panose="020B0604020202020204" pitchFamily="34" charset="0"/>
              </a:rPr>
              <a:t> y </a:t>
            </a:r>
            <a:r>
              <a:rPr lang="es-ES" altLang="es-ES" dirty="0">
                <a:latin typeface="Arial" panose="020B0604020202020204" pitchFamily="34" charset="0"/>
                <a:cs typeface="Arial" panose="020B0604020202020204" pitchFamily="34" charset="0"/>
              </a:rPr>
              <a:t>pueden</a:t>
            </a:r>
            <a:r>
              <a:rPr lang="pt-BR" altLang="es-ES" dirty="0">
                <a:latin typeface="Arial" panose="020B0604020202020204" pitchFamily="34" charset="0"/>
                <a:cs typeface="Arial" panose="020B0604020202020204" pitchFamily="34" charset="0"/>
              </a:rPr>
              <a:t> </a:t>
            </a:r>
            <a:r>
              <a:rPr lang="es-ES_tradnl" altLang="es-ES" dirty="0">
                <a:latin typeface="Arial" panose="020B0604020202020204" pitchFamily="34" charset="0"/>
                <a:cs typeface="Arial" panose="020B0604020202020204" pitchFamily="34" charset="0"/>
              </a:rPr>
              <a:t>llegar</a:t>
            </a:r>
            <a:r>
              <a:rPr lang="pt-BR" altLang="es-ES" dirty="0">
                <a:latin typeface="Arial" panose="020B0604020202020204" pitchFamily="34" charset="0"/>
                <a:cs typeface="Arial" panose="020B0604020202020204" pitchFamily="34" charset="0"/>
              </a:rPr>
              <a:t> a pensar que </a:t>
            </a:r>
            <a:r>
              <a:rPr lang="es-ES" altLang="es-ES" dirty="0">
                <a:latin typeface="Arial" panose="020B0604020202020204" pitchFamily="34" charset="0"/>
                <a:cs typeface="Arial" panose="020B0604020202020204" pitchFamily="34" charset="0"/>
              </a:rPr>
              <a:t>hacen</a:t>
            </a:r>
            <a:r>
              <a:rPr lang="pt-BR" altLang="es-ES" dirty="0">
                <a:latin typeface="Arial" panose="020B0604020202020204" pitchFamily="34" charset="0"/>
                <a:cs typeface="Arial" panose="020B0604020202020204" pitchFamily="34" charset="0"/>
              </a:rPr>
              <a:t> </a:t>
            </a:r>
            <a:r>
              <a:rPr lang="pt-BR" altLang="es-ES" dirty="0" err="1">
                <a:latin typeface="Arial" panose="020B0604020202020204" pitchFamily="34" charset="0"/>
                <a:cs typeface="Arial" panose="020B0604020202020204" pitchFamily="34" charset="0"/>
              </a:rPr>
              <a:t>las</a:t>
            </a:r>
            <a:r>
              <a:rPr lang="pt-BR" altLang="es-ES" dirty="0">
                <a:latin typeface="Arial" panose="020B0604020202020204" pitchFamily="34" charset="0"/>
                <a:cs typeface="Arial" panose="020B0604020202020204" pitchFamily="34" charset="0"/>
              </a:rPr>
              <a:t> cosas para molestar. </a:t>
            </a:r>
            <a:endParaRPr lang="es-ES" dirty="0">
              <a:latin typeface="Arial" panose="020B0604020202020204" pitchFamily="34" charset="0"/>
              <a:cs typeface="Arial" panose="020B0604020202020204" pitchFamily="34" charset="0"/>
            </a:endParaRPr>
          </a:p>
          <a:p>
            <a:pPr lvl="0">
              <a:buClrTx/>
              <a:buFontTx/>
              <a:buNone/>
            </a:pPr>
            <a:endParaRPr lang="es-E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584343"/>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9751" y="1579545"/>
            <a:ext cx="4896346" cy="4524375"/>
          </a:xfrm>
        </p:spPr>
        <p:txBody>
          <a:bodyPr/>
          <a:lstStyle/>
          <a:p>
            <a:pPr algn="just">
              <a:lnSpc>
                <a:spcPct val="150000"/>
              </a:lnSpc>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Atendiendo a la neurobiología del TDAH, es probable que alguno de los </a:t>
            </a:r>
            <a:r>
              <a:rPr lang="es-ES" sz="2000" b="1" dirty="0">
                <a:solidFill>
                  <a:srgbClr val="FF6600"/>
                </a:solidFill>
                <a:latin typeface="Arial" panose="020B0604020202020204" pitchFamily="34" charset="0"/>
                <a:cs typeface="Arial" panose="020B0604020202020204" pitchFamily="34" charset="0"/>
              </a:rPr>
              <a:t>progenitores, presenten TDAH </a:t>
            </a:r>
            <a:r>
              <a:rPr lang="es-ES" sz="2000" dirty="0">
                <a:latin typeface="Arial" panose="020B0604020202020204" pitchFamily="34" charset="0"/>
                <a:cs typeface="Arial" panose="020B0604020202020204" pitchFamily="34" charset="0"/>
              </a:rPr>
              <a:t>o manifiesten síntomas subclínicos. </a:t>
            </a:r>
          </a:p>
          <a:p>
            <a:pPr algn="just">
              <a:lnSpc>
                <a:spcPct val="150000"/>
              </a:lnSpc>
              <a:buClr>
                <a:srgbClr val="FF6600"/>
              </a:buClr>
              <a:buFont typeface="Wingdings" panose="05000000000000000000" pitchFamily="2" charset="2"/>
              <a:buChar char="§"/>
            </a:pPr>
            <a:r>
              <a:rPr lang="es-ES" sz="2000" dirty="0">
                <a:latin typeface="Arial" panose="020B0604020202020204" pitchFamily="34" charset="0"/>
                <a:cs typeface="Arial" panose="020B0604020202020204" pitchFamily="34" charset="0"/>
              </a:rPr>
              <a:t>Estas características pueden dificultar la </a:t>
            </a:r>
            <a:r>
              <a:rPr lang="es-ES" sz="2000" dirty="0">
                <a:solidFill>
                  <a:srgbClr val="FF6600"/>
                </a:solidFill>
                <a:latin typeface="Arial" panose="020B0604020202020204" pitchFamily="34" charset="0"/>
                <a:cs typeface="Arial" panose="020B0604020202020204" pitchFamily="34" charset="0"/>
              </a:rPr>
              <a:t>comunicación y el cumplimiento de los objetivos </a:t>
            </a:r>
            <a:r>
              <a:rPr lang="es-ES" sz="2000" dirty="0">
                <a:latin typeface="Arial" panose="020B0604020202020204" pitchFamily="34" charset="0"/>
                <a:cs typeface="Arial" panose="020B0604020202020204" pitchFamily="34" charset="0"/>
              </a:rPr>
              <a:t>establecidos conjuntamente con las familias en la intervención con el/a alumno/a con TDAH. </a:t>
            </a:r>
          </a:p>
          <a:p>
            <a:pPr algn="just">
              <a:lnSpc>
                <a:spcPct val="150000"/>
              </a:lnSpc>
              <a:buClr>
                <a:srgbClr val="FF6600"/>
              </a:buClr>
              <a:buFont typeface="Wingdings" panose="05000000000000000000" pitchFamily="2" charset="2"/>
              <a:buChar char="§"/>
            </a:pPr>
            <a:endParaRPr lang="es-ES" sz="2000" dirty="0">
              <a:latin typeface="Arial" panose="020B0604020202020204" pitchFamily="34" charset="0"/>
              <a:cs typeface="Arial" panose="020B0604020202020204" pitchFamily="34" charset="0"/>
            </a:endParaRPr>
          </a:p>
          <a:p>
            <a:pPr>
              <a:lnSpc>
                <a:spcPct val="150000"/>
              </a:lnSpc>
              <a:buClr>
                <a:srgbClr val="FF6600"/>
              </a:buClr>
              <a:buFont typeface="Wingdings" panose="05000000000000000000" pitchFamily="2" charset="2"/>
              <a:buChar char="§"/>
            </a:pPr>
            <a:endParaRPr lang="es-ES" sz="2000" dirty="0">
              <a:latin typeface="Arial" panose="020B0604020202020204" pitchFamily="34" charset="0"/>
              <a:cs typeface="Arial" panose="020B0604020202020204" pitchFamily="34" charset="0"/>
            </a:endParaRPr>
          </a:p>
        </p:txBody>
      </p:sp>
      <p:sp>
        <p:nvSpPr>
          <p:cNvPr id="4" name="Text Box 1">
            <a:extLst>
              <a:ext uri="{FF2B5EF4-FFF2-40B4-BE49-F238E27FC236}">
                <a16:creationId xmlns:a16="http://schemas.microsoft.com/office/drawing/2014/main" id="{7FCDF4B0-D045-47A2-B740-8E144B84CA4E}"/>
              </a:ext>
            </a:extLst>
          </p:cNvPr>
          <p:cNvSpPr txBox="1">
            <a:spLocks noChangeArrowheads="1"/>
          </p:cNvSpPr>
          <p:nvPr/>
        </p:nvSpPr>
        <p:spPr bwMode="auto">
          <a:xfrm>
            <a:off x="539750" y="476672"/>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3200" b="1" dirty="0">
                <a:solidFill>
                  <a:srgbClr val="FF6600"/>
                </a:solidFill>
                <a:cs typeface="Arial" panose="020B0604020202020204" pitchFamily="34" charset="0"/>
              </a:rPr>
              <a:t>FAMILIA Y TDAH</a:t>
            </a:r>
          </a:p>
        </p:txBody>
      </p:sp>
      <p:pic>
        <p:nvPicPr>
          <p:cNvPr id="5" name="Imagen 4"/>
          <p:cNvPicPr>
            <a:picLocks noChangeAspect="1"/>
          </p:cNvPicPr>
          <p:nvPr/>
        </p:nvPicPr>
        <p:blipFill>
          <a:blip r:embed="rId2"/>
          <a:stretch>
            <a:fillRect/>
          </a:stretch>
        </p:blipFill>
        <p:spPr>
          <a:xfrm>
            <a:off x="5652120" y="2060848"/>
            <a:ext cx="3269357" cy="21778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ángulo 5"/>
          <p:cNvSpPr/>
          <p:nvPr/>
        </p:nvSpPr>
        <p:spPr>
          <a:xfrm>
            <a:off x="5652120" y="3961679"/>
            <a:ext cx="3269357" cy="276999"/>
          </a:xfrm>
          <a:prstGeom prst="rect">
            <a:avLst/>
          </a:prstGeom>
        </p:spPr>
        <p:txBody>
          <a:bodyPr wrap="square">
            <a:spAutoFit/>
          </a:bodyPr>
          <a:lstStyle/>
          <a:p>
            <a:r>
              <a:rPr lang="es-ES" sz="600" dirty="0"/>
              <a:t>&lt;a </a:t>
            </a:r>
            <a:r>
              <a:rPr lang="es-ES" sz="600" dirty="0" err="1"/>
              <a:t>href</a:t>
            </a:r>
            <a:r>
              <a:rPr lang="es-ES" sz="600" dirty="0"/>
              <a:t>="https://www.freepik.es/fotos/familia"&gt;Foto de Familia creado por master1305 - www.freepik.es&lt;/a&gt;</a:t>
            </a:r>
          </a:p>
        </p:txBody>
      </p:sp>
    </p:spTree>
    <p:extLst>
      <p:ext uri="{BB962C8B-B14F-4D97-AF65-F5344CB8AC3E}">
        <p14:creationId xmlns:p14="http://schemas.microsoft.com/office/powerpoint/2010/main" val="293851916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9750" y="1916832"/>
            <a:ext cx="8228013" cy="4524375"/>
          </a:xfrm>
        </p:spPr>
        <p:txBody>
          <a:bodyPr/>
          <a:lstStyle/>
          <a:p>
            <a:pPr algn="just">
              <a:lnSpc>
                <a:spcPct val="150000"/>
              </a:lnSpc>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Establecer rutinas de comunicación: medio, periodicidad, temas a tratar… Mejor por escrito.</a:t>
            </a:r>
          </a:p>
          <a:p>
            <a:pPr algn="just">
              <a:lnSpc>
                <a:spcPct val="150000"/>
              </a:lnSpc>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Realizar las reuniones en un espacio tranquilo y poco concurrido, y transcribir los objetivos o conclusiones alcanzados. </a:t>
            </a:r>
          </a:p>
          <a:p>
            <a:pPr algn="just">
              <a:lnSpc>
                <a:spcPct val="150000"/>
              </a:lnSpc>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Evitar comunicarse en momentos de elevada carga emocional.</a:t>
            </a:r>
          </a:p>
          <a:p>
            <a:pPr algn="just">
              <a:lnSpc>
                <a:spcPct val="150000"/>
              </a:lnSpc>
              <a:buClr>
                <a:srgbClr val="FF6600"/>
              </a:buClr>
              <a:buFont typeface="Wingdings" panose="05000000000000000000" pitchFamily="2" charset="2"/>
              <a:buChar char="§"/>
            </a:pPr>
            <a:r>
              <a:rPr lang="es-ES" sz="1900" dirty="0">
                <a:latin typeface="Arial" panose="020B0604020202020204" pitchFamily="34" charset="0"/>
                <a:cs typeface="Arial" panose="020B0604020202020204" pitchFamily="34" charset="0"/>
              </a:rPr>
              <a:t>Ser comprensivos y empáticos, al igual que los/as niños/as, muchos de los comportamientos no son malintencionados, si no producto del TDAH y una gran sobrecarga. </a:t>
            </a:r>
          </a:p>
          <a:p>
            <a:pPr algn="just">
              <a:lnSpc>
                <a:spcPct val="150000"/>
              </a:lnSpc>
              <a:buClr>
                <a:srgbClr val="FF6600"/>
              </a:buClr>
              <a:buFont typeface="Wingdings" panose="05000000000000000000" pitchFamily="2" charset="2"/>
              <a:buChar char="§"/>
            </a:pPr>
            <a:endParaRPr lang="es-ES" sz="1900" dirty="0">
              <a:latin typeface="Arial" panose="020B0604020202020204" pitchFamily="34" charset="0"/>
              <a:cs typeface="Arial" panose="020B0604020202020204" pitchFamily="34" charset="0"/>
            </a:endParaRPr>
          </a:p>
          <a:p>
            <a:pPr algn="just">
              <a:lnSpc>
                <a:spcPct val="150000"/>
              </a:lnSpc>
              <a:buClr>
                <a:srgbClr val="FF6600"/>
              </a:buClr>
              <a:buFont typeface="Wingdings" panose="05000000000000000000" pitchFamily="2" charset="2"/>
              <a:buChar char="§"/>
            </a:pPr>
            <a:endParaRPr lang="es-ES" sz="1900" dirty="0">
              <a:latin typeface="Arial" panose="020B0604020202020204" pitchFamily="34" charset="0"/>
              <a:cs typeface="Arial" panose="020B0604020202020204" pitchFamily="34" charset="0"/>
            </a:endParaRPr>
          </a:p>
          <a:p>
            <a:pPr algn="just">
              <a:lnSpc>
                <a:spcPct val="150000"/>
              </a:lnSpc>
              <a:buClr>
                <a:srgbClr val="FF6600"/>
              </a:buClr>
              <a:buFont typeface="Wingdings" panose="05000000000000000000" pitchFamily="2" charset="2"/>
              <a:buChar char="§"/>
            </a:pPr>
            <a:endParaRPr lang="es-ES" sz="1900" dirty="0">
              <a:latin typeface="Arial" panose="020B0604020202020204" pitchFamily="34" charset="0"/>
              <a:cs typeface="Arial" panose="020B0604020202020204" pitchFamily="34" charset="0"/>
            </a:endParaRPr>
          </a:p>
        </p:txBody>
      </p:sp>
      <p:sp>
        <p:nvSpPr>
          <p:cNvPr id="4" name="Text Box 1">
            <a:extLst>
              <a:ext uri="{FF2B5EF4-FFF2-40B4-BE49-F238E27FC236}">
                <a16:creationId xmlns:a16="http://schemas.microsoft.com/office/drawing/2014/main" id="{7FCDF4B0-D045-47A2-B740-8E144B84CA4E}"/>
              </a:ext>
            </a:extLst>
          </p:cNvPr>
          <p:cNvSpPr txBox="1">
            <a:spLocks noChangeArrowheads="1"/>
          </p:cNvSpPr>
          <p:nvPr/>
        </p:nvSpPr>
        <p:spPr bwMode="auto">
          <a:xfrm>
            <a:off x="539750" y="765175"/>
            <a:ext cx="80645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eaLnBrk="1" hangingPunct="1">
              <a:buClrTx/>
              <a:buFontTx/>
              <a:buNone/>
            </a:pPr>
            <a:r>
              <a:rPr lang="es-ES" altLang="es-ES" sz="2800" b="1" dirty="0">
                <a:solidFill>
                  <a:srgbClr val="FF6600"/>
                </a:solidFill>
                <a:cs typeface="Arial" panose="020B0604020202020204" pitchFamily="34" charset="0"/>
              </a:rPr>
              <a:t>FAMILIA Y TDAH: Pautas para el centro en relación a los progenitores con TDAH</a:t>
            </a:r>
          </a:p>
        </p:txBody>
      </p:sp>
    </p:spTree>
    <p:extLst>
      <p:ext uri="{BB962C8B-B14F-4D97-AF65-F5344CB8AC3E}">
        <p14:creationId xmlns:p14="http://schemas.microsoft.com/office/powerpoint/2010/main" val="18518598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a:extLst>
              <a:ext uri="{FF2B5EF4-FFF2-40B4-BE49-F238E27FC236}">
                <a16:creationId xmlns:a16="http://schemas.microsoft.com/office/drawing/2014/main" id="{D509ADB6-4B77-477B-8CAE-CE761A808405}"/>
              </a:ext>
            </a:extLst>
          </p:cNvPr>
          <p:cNvSpPr txBox="1">
            <a:spLocks noChangeArrowheads="1"/>
          </p:cNvSpPr>
          <p:nvPr/>
        </p:nvSpPr>
        <p:spPr bwMode="auto">
          <a:xfrm>
            <a:off x="801891" y="315138"/>
            <a:ext cx="7371798" cy="83317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es-ES" altLang="es-ES" b="1" dirty="0">
                <a:solidFill>
                  <a:srgbClr val="FF6600"/>
                </a:solidFill>
                <a:cs typeface="Arial" panose="020B0604020202020204" pitchFamily="34" charset="0"/>
              </a:rPr>
              <a:t>RELACIÓN ENTRE LOS PADRES DE NIÑOS CON TDAH</a:t>
            </a:r>
            <a:endParaRPr lang="es-ES" altLang="es-ES" sz="2000" dirty="0">
              <a:solidFill>
                <a:srgbClr val="000000"/>
              </a:solidFill>
              <a:cs typeface="Arial" panose="020B0604020202020204" pitchFamily="34" charset="0"/>
            </a:endParaRPr>
          </a:p>
        </p:txBody>
      </p:sp>
      <p:graphicFrame>
        <p:nvGraphicFramePr>
          <p:cNvPr id="4" name="Diagrama 3">
            <a:extLst>
              <a:ext uri="{FF2B5EF4-FFF2-40B4-BE49-F238E27FC236}">
                <a16:creationId xmlns:a16="http://schemas.microsoft.com/office/drawing/2014/main" id="{597EDE97-9795-4146-8CEF-33AD74A79A4C}"/>
              </a:ext>
            </a:extLst>
          </p:cNvPr>
          <p:cNvGraphicFramePr/>
          <p:nvPr>
            <p:extLst>
              <p:ext uri="{D42A27DB-BD31-4B8C-83A1-F6EECF244321}">
                <p14:modId xmlns:p14="http://schemas.microsoft.com/office/powerpoint/2010/main" val="3156154889"/>
              </p:ext>
            </p:extLst>
          </p:nvPr>
        </p:nvGraphicFramePr>
        <p:xfrm>
          <a:off x="1742210" y="2354263"/>
          <a:ext cx="6752433" cy="4314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esquinas redondeadas 4">
            <a:extLst>
              <a:ext uri="{FF2B5EF4-FFF2-40B4-BE49-F238E27FC236}">
                <a16:creationId xmlns:a16="http://schemas.microsoft.com/office/drawing/2014/main" id="{7E0E0739-0626-4A6F-BF98-0DF6D07407F0}"/>
              </a:ext>
            </a:extLst>
          </p:cNvPr>
          <p:cNvSpPr/>
          <p:nvPr/>
        </p:nvSpPr>
        <p:spPr>
          <a:xfrm>
            <a:off x="1398102" y="1393747"/>
            <a:ext cx="7096541" cy="715085"/>
          </a:xfrm>
          <a:prstGeom prst="roundRect">
            <a:avLst/>
          </a:prstGeom>
          <a:ln w="38100">
            <a:solidFill>
              <a:srgbClr val="FF6600"/>
            </a:solidFill>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45718" tIns="45718" rIns="45718" bIns="45718" numCol="1" spcCol="38100" rtlCol="0" anchor="ctr">
            <a:spAutoFit/>
          </a:bodyPr>
          <a:lstStyle/>
          <a:p>
            <a:pPr algn="ctr">
              <a:buClrTx/>
              <a:buFontTx/>
              <a:buNone/>
            </a:pPr>
            <a:r>
              <a:rPr lang="es-ES" altLang="es-ES" dirty="0">
                <a:solidFill>
                  <a:srgbClr val="000000"/>
                </a:solidFill>
                <a:latin typeface="Arial" panose="020B0604020202020204" pitchFamily="34" charset="0"/>
                <a:cs typeface="Arial" panose="020B0604020202020204" pitchFamily="34" charset="0"/>
              </a:rPr>
              <a:t>Como consecuencia del </a:t>
            </a:r>
            <a:r>
              <a:rPr lang="es-ES" altLang="es-ES" b="1" dirty="0">
                <a:solidFill>
                  <a:srgbClr val="000000"/>
                </a:solidFill>
                <a:latin typeface="Arial" panose="020B0604020202020204" pitchFamily="34" charset="0"/>
                <a:cs typeface="Arial" panose="020B0604020202020204" pitchFamily="34" charset="0"/>
              </a:rPr>
              <a:t>estrés asociado</a:t>
            </a:r>
            <a:r>
              <a:rPr lang="es-ES" altLang="es-ES" dirty="0">
                <a:solidFill>
                  <a:srgbClr val="000000"/>
                </a:solidFill>
                <a:latin typeface="Arial" panose="020B0604020202020204" pitchFamily="34" charset="0"/>
                <a:cs typeface="Arial" panose="020B0604020202020204" pitchFamily="34" charset="0"/>
              </a:rPr>
              <a:t> al comportamiento de los niños con TDAH los padres muchas veces: </a:t>
            </a:r>
          </a:p>
        </p:txBody>
      </p:sp>
    </p:spTree>
    <p:extLst>
      <p:ext uri="{BB962C8B-B14F-4D97-AF65-F5344CB8AC3E}">
        <p14:creationId xmlns:p14="http://schemas.microsoft.com/office/powerpoint/2010/main" val="223922805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a:extLst>
              <a:ext uri="{FF2B5EF4-FFF2-40B4-BE49-F238E27FC236}">
                <a16:creationId xmlns:a16="http://schemas.microsoft.com/office/drawing/2014/main" id="{E5AC56D8-D310-4A47-B05E-622A88EA23EC}"/>
              </a:ext>
            </a:extLst>
          </p:cNvPr>
          <p:cNvSpPr>
            <a:spLocks noGrp="1" noChangeArrowheads="1"/>
          </p:cNvSpPr>
          <p:nvPr>
            <p:ph type="title" idx="4294967295"/>
          </p:nvPr>
        </p:nvSpPr>
        <p:spPr>
          <a:xfrm>
            <a:off x="457200" y="274638"/>
            <a:ext cx="8223250" cy="1136650"/>
          </a:xfrm>
        </p:spPr>
        <p:txBody>
          <a:bodyPr anchor="ct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altLang="es-ES" sz="4000" b="1" dirty="0">
                <a:solidFill>
                  <a:srgbClr val="FF6600"/>
                </a:solidFill>
              </a:rPr>
              <a:t>RELACIÓN ENTRE MOTIVACIÓN Y TDAH</a:t>
            </a:r>
          </a:p>
        </p:txBody>
      </p:sp>
      <p:sp>
        <p:nvSpPr>
          <p:cNvPr id="15362" name="Text Box 2">
            <a:extLst>
              <a:ext uri="{FF2B5EF4-FFF2-40B4-BE49-F238E27FC236}">
                <a16:creationId xmlns:a16="http://schemas.microsoft.com/office/drawing/2014/main" id="{319EDD31-4906-4DE8-9313-1E341008776D}"/>
              </a:ext>
            </a:extLst>
          </p:cNvPr>
          <p:cNvSpPr txBox="1">
            <a:spLocks noChangeArrowheads="1"/>
          </p:cNvSpPr>
          <p:nvPr/>
        </p:nvSpPr>
        <p:spPr bwMode="auto">
          <a:xfrm>
            <a:off x="307975" y="1720919"/>
            <a:ext cx="8229600" cy="1395412"/>
          </a:xfrm>
          <a:prstGeom prst="rect">
            <a:avLst/>
          </a:prstGeom>
          <a:noFill/>
          <a:ln>
            <a:noFill/>
          </a:ln>
          <a:effectLst/>
        </p:spPr>
        <p:txBody>
          <a:bodyPr lIns="90000" tIns="45000" rIns="90000" bIns="45000"/>
          <a:lstStyle>
            <a:lvl1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rgbClr val="000000"/>
                </a:solidFill>
                <a:latin typeface="Arial" panose="020B0604020202020204" pitchFamily="34" charset="0"/>
                <a:ea typeface="Microsoft YaHei" panose="020B0503020204020204" pitchFamily="34" charset="-122"/>
              </a:defRPr>
            </a:lvl9pPr>
          </a:lstStyle>
          <a:p>
            <a:pPr marL="182563" indent="12700" algn="just" eaLnBrk="1">
              <a:lnSpc>
                <a:spcPct val="150000"/>
              </a:lnSpc>
              <a:spcBef>
                <a:spcPts val="800"/>
              </a:spcBef>
              <a:buClr>
                <a:srgbClr val="000000"/>
              </a:buClr>
              <a:buSzPct val="100000"/>
              <a:buFont typeface="Times New Roman" panose="02020603050405020304" pitchFamily="18" charset="0"/>
              <a:buNone/>
              <a:defRPr/>
            </a:pPr>
            <a:r>
              <a:rPr lang="en-GB" altLang="es-ES" sz="2400" dirty="0">
                <a:cs typeface="Arial" panose="020B0604020202020204" pitchFamily="34" charset="0"/>
              </a:rPr>
              <a:t>Las personas con TDAH </a:t>
            </a:r>
            <a:r>
              <a:rPr lang="en-GB" altLang="es-ES" sz="2400" dirty="0" err="1">
                <a:cs typeface="Arial" panose="020B0604020202020204" pitchFamily="34" charset="0"/>
              </a:rPr>
              <a:t>tienen</a:t>
            </a:r>
            <a:r>
              <a:rPr lang="en-GB" altLang="es-ES" sz="2400" dirty="0">
                <a:cs typeface="Arial" panose="020B0604020202020204" pitchFamily="34" charset="0"/>
              </a:rPr>
              <a:t> </a:t>
            </a:r>
            <a:r>
              <a:rPr lang="en-GB" altLang="es-ES" sz="2400" b="1" dirty="0" err="1">
                <a:cs typeface="Arial" panose="020B0604020202020204" pitchFamily="34" charset="0"/>
              </a:rPr>
              <a:t>dificultad</a:t>
            </a:r>
            <a:r>
              <a:rPr lang="en-GB" altLang="es-ES" sz="2400" dirty="0">
                <a:cs typeface="Arial" panose="020B0604020202020204" pitchFamily="34" charset="0"/>
              </a:rPr>
              <a:t> para </a:t>
            </a:r>
            <a:r>
              <a:rPr lang="en-GB" altLang="es-ES" sz="2400" dirty="0" err="1">
                <a:cs typeface="Arial" panose="020B0604020202020204" pitchFamily="34" charset="0"/>
              </a:rPr>
              <a:t>tener</a:t>
            </a:r>
            <a:r>
              <a:rPr lang="en-GB" altLang="es-ES" sz="2400" dirty="0">
                <a:cs typeface="Arial" panose="020B0604020202020204" pitchFamily="34" charset="0"/>
              </a:rPr>
              <a:t> una </a:t>
            </a:r>
            <a:r>
              <a:rPr lang="en-GB" altLang="es-ES" sz="2400" dirty="0" err="1">
                <a:cs typeface="Arial" panose="020B0604020202020204" pitchFamily="34" charset="0"/>
              </a:rPr>
              <a:t>adecuada</a:t>
            </a:r>
            <a:r>
              <a:rPr lang="en-GB" altLang="es-ES" sz="2400" dirty="0">
                <a:cs typeface="Arial" panose="020B0604020202020204" pitchFamily="34" charset="0"/>
              </a:rPr>
              <a:t> </a:t>
            </a:r>
            <a:r>
              <a:rPr lang="en-GB" altLang="es-ES" sz="2400" dirty="0" err="1">
                <a:cs typeface="Arial" panose="020B0604020202020204" pitchFamily="34" charset="0"/>
              </a:rPr>
              <a:t>regulación</a:t>
            </a:r>
            <a:r>
              <a:rPr lang="en-GB" altLang="es-ES" sz="2400" dirty="0">
                <a:cs typeface="Arial" panose="020B0604020202020204" pitchFamily="34" charset="0"/>
              </a:rPr>
              <a:t> </a:t>
            </a:r>
            <a:r>
              <a:rPr lang="en-GB" altLang="es-ES" sz="2400" dirty="0" err="1">
                <a:cs typeface="Arial" panose="020B0604020202020204" pitchFamily="34" charset="0"/>
              </a:rPr>
              <a:t>interna</a:t>
            </a:r>
            <a:r>
              <a:rPr lang="en-GB" altLang="es-ES" sz="2400" dirty="0">
                <a:cs typeface="Arial" panose="020B0604020202020204" pitchFamily="34" charset="0"/>
              </a:rPr>
              <a:t> de </a:t>
            </a:r>
            <a:r>
              <a:rPr lang="en-GB" altLang="es-ES" sz="2400" dirty="0" err="1">
                <a:cs typeface="Arial" panose="020B0604020202020204" pitchFamily="34" charset="0"/>
              </a:rPr>
              <a:t>su</a:t>
            </a:r>
            <a:r>
              <a:rPr lang="en-GB" altLang="es-ES" sz="2400" dirty="0">
                <a:cs typeface="Arial" panose="020B0604020202020204" pitchFamily="34" charset="0"/>
              </a:rPr>
              <a:t> </a:t>
            </a:r>
            <a:r>
              <a:rPr lang="en-GB" altLang="es-ES" sz="2400" dirty="0" err="1">
                <a:cs typeface="Arial" panose="020B0604020202020204" pitchFamily="34" charset="0"/>
              </a:rPr>
              <a:t>motivación</a:t>
            </a:r>
            <a:r>
              <a:rPr lang="en-GB" altLang="es-ES" sz="2400" dirty="0">
                <a:cs typeface="Arial" panose="020B0604020202020204" pitchFamily="34" charset="0"/>
              </a:rPr>
              <a:t>: </a:t>
            </a:r>
          </a:p>
          <a:p>
            <a:pPr marL="182563" indent="12700" algn="ctr" eaLnBrk="1">
              <a:lnSpc>
                <a:spcPct val="150000"/>
              </a:lnSpc>
              <a:spcBef>
                <a:spcPts val="800"/>
              </a:spcBef>
              <a:buClr>
                <a:srgbClr val="000000"/>
              </a:buClr>
              <a:buSzPct val="100000"/>
              <a:buFont typeface="Times New Roman" panose="02020603050405020304" pitchFamily="18" charset="0"/>
              <a:buNone/>
              <a:defRPr/>
            </a:pPr>
            <a:r>
              <a:rPr lang="en-GB" altLang="es-ES" sz="2400" dirty="0" err="1">
                <a:solidFill>
                  <a:srgbClr val="FF6600"/>
                </a:solidFill>
                <a:cs typeface="Arial" panose="020B0604020202020204" pitchFamily="34" charset="0"/>
              </a:rPr>
              <a:t>hacer</a:t>
            </a:r>
            <a:r>
              <a:rPr lang="en-GB" altLang="es-ES" sz="2400" dirty="0">
                <a:solidFill>
                  <a:srgbClr val="FF6600"/>
                </a:solidFill>
                <a:cs typeface="Arial" panose="020B0604020202020204" pitchFamily="34" charset="0"/>
              </a:rPr>
              <a:t> </a:t>
            </a:r>
            <a:r>
              <a:rPr lang="en-GB" altLang="es-ES" sz="2400" dirty="0" err="1">
                <a:solidFill>
                  <a:srgbClr val="FF6600"/>
                </a:solidFill>
                <a:cs typeface="Arial" panose="020B0604020202020204" pitchFamily="34" charset="0"/>
              </a:rPr>
              <a:t>algo</a:t>
            </a:r>
            <a:r>
              <a:rPr lang="en-GB" altLang="es-ES" sz="2400" dirty="0">
                <a:solidFill>
                  <a:srgbClr val="FF6600"/>
                </a:solidFill>
                <a:cs typeface="Arial" panose="020B0604020202020204" pitchFamily="34" charset="0"/>
              </a:rPr>
              <a:t> hoy para </a:t>
            </a:r>
            <a:r>
              <a:rPr lang="en-GB" altLang="es-ES" sz="2400" dirty="0" err="1">
                <a:solidFill>
                  <a:srgbClr val="FF6600"/>
                </a:solidFill>
                <a:cs typeface="Arial" panose="020B0604020202020204" pitchFamily="34" charset="0"/>
              </a:rPr>
              <a:t>conseguir</a:t>
            </a:r>
            <a:r>
              <a:rPr lang="en-GB" altLang="es-ES" sz="2400" dirty="0">
                <a:solidFill>
                  <a:srgbClr val="FF6600"/>
                </a:solidFill>
                <a:cs typeface="Arial" panose="020B0604020202020204" pitchFamily="34" charset="0"/>
              </a:rPr>
              <a:t> </a:t>
            </a:r>
            <a:r>
              <a:rPr lang="en-GB" altLang="es-ES" sz="2400" dirty="0" err="1">
                <a:solidFill>
                  <a:srgbClr val="FF6600"/>
                </a:solidFill>
                <a:cs typeface="Arial" panose="020B0604020202020204" pitchFamily="34" charset="0"/>
              </a:rPr>
              <a:t>una</a:t>
            </a:r>
            <a:r>
              <a:rPr lang="en-GB" altLang="es-ES" sz="2400" dirty="0">
                <a:solidFill>
                  <a:srgbClr val="FF6600"/>
                </a:solidFill>
                <a:cs typeface="Arial" panose="020B0604020202020204" pitchFamily="34" charset="0"/>
              </a:rPr>
              <a:t> </a:t>
            </a:r>
            <a:r>
              <a:rPr lang="en-GB" altLang="es-ES" sz="2400" dirty="0" err="1">
                <a:solidFill>
                  <a:srgbClr val="FF6600"/>
                </a:solidFill>
                <a:cs typeface="Arial" panose="020B0604020202020204" pitchFamily="34" charset="0"/>
              </a:rPr>
              <a:t>gratificación</a:t>
            </a:r>
            <a:r>
              <a:rPr lang="en-GB" altLang="es-ES" sz="2400" dirty="0">
                <a:solidFill>
                  <a:srgbClr val="FF6600"/>
                </a:solidFill>
                <a:cs typeface="Arial" panose="020B0604020202020204" pitchFamily="34" charset="0"/>
              </a:rPr>
              <a:t> </a:t>
            </a:r>
            <a:r>
              <a:rPr lang="en-GB" altLang="es-ES" sz="2400" dirty="0" err="1">
                <a:solidFill>
                  <a:srgbClr val="FF6600"/>
                </a:solidFill>
                <a:cs typeface="Arial" panose="020B0604020202020204" pitchFamily="34" charset="0"/>
              </a:rPr>
              <a:t>mañana</a:t>
            </a:r>
            <a:r>
              <a:rPr lang="en-GB" altLang="es-ES" sz="2400" dirty="0">
                <a:solidFill>
                  <a:srgbClr val="FF6600"/>
                </a:solidFill>
                <a:cs typeface="Arial" panose="020B0604020202020204" pitchFamily="34" charset="0"/>
              </a:rPr>
              <a:t>.</a:t>
            </a:r>
          </a:p>
        </p:txBody>
      </p:sp>
      <p:sp>
        <p:nvSpPr>
          <p:cNvPr id="21508" name="Rectangle 3">
            <a:extLst>
              <a:ext uri="{FF2B5EF4-FFF2-40B4-BE49-F238E27FC236}">
                <a16:creationId xmlns:a16="http://schemas.microsoft.com/office/drawing/2014/main" id="{2DEC2D46-E3A4-44D1-B001-56318008A915}"/>
              </a:ext>
            </a:extLst>
          </p:cNvPr>
          <p:cNvSpPr>
            <a:spLocks noChangeArrowheads="1"/>
          </p:cNvSpPr>
          <p:nvPr/>
        </p:nvSpPr>
        <p:spPr bwMode="auto">
          <a:xfrm>
            <a:off x="155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1509" name="Rectangle 4">
            <a:extLst>
              <a:ext uri="{FF2B5EF4-FFF2-40B4-BE49-F238E27FC236}">
                <a16:creationId xmlns:a16="http://schemas.microsoft.com/office/drawing/2014/main" id="{B962ADB7-16C8-4990-8414-A4214D5BC5B6}"/>
              </a:ext>
            </a:extLst>
          </p:cNvPr>
          <p:cNvSpPr>
            <a:spLocks noChangeArrowheads="1"/>
          </p:cNvSpPr>
          <p:nvPr/>
        </p:nvSpPr>
        <p:spPr bwMode="auto">
          <a:xfrm>
            <a:off x="307975" y="7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1510" name="Rectangle 5">
            <a:extLst>
              <a:ext uri="{FF2B5EF4-FFF2-40B4-BE49-F238E27FC236}">
                <a16:creationId xmlns:a16="http://schemas.microsoft.com/office/drawing/2014/main" id="{8D150A75-1371-4D41-83EC-BA07EB12EB2D}"/>
              </a:ext>
            </a:extLst>
          </p:cNvPr>
          <p:cNvSpPr>
            <a:spLocks noChangeArrowheads="1"/>
          </p:cNvSpPr>
          <p:nvPr/>
        </p:nvSpPr>
        <p:spPr bwMode="auto">
          <a:xfrm>
            <a:off x="460375" y="160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1511" name="Rectangle 6">
            <a:extLst>
              <a:ext uri="{FF2B5EF4-FFF2-40B4-BE49-F238E27FC236}">
                <a16:creationId xmlns:a16="http://schemas.microsoft.com/office/drawing/2014/main" id="{244F28CF-9191-43B2-87AB-214CE27B45E3}"/>
              </a:ext>
            </a:extLst>
          </p:cNvPr>
          <p:cNvSpPr>
            <a:spLocks noChangeArrowheads="1"/>
          </p:cNvSpPr>
          <p:nvPr/>
        </p:nvSpPr>
        <p:spPr bwMode="auto">
          <a:xfrm>
            <a:off x="612775" y="3127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1512" name="Rectangle 7">
            <a:extLst>
              <a:ext uri="{FF2B5EF4-FFF2-40B4-BE49-F238E27FC236}">
                <a16:creationId xmlns:a16="http://schemas.microsoft.com/office/drawing/2014/main" id="{85028955-53FA-4196-9121-F212BC31CB4D}"/>
              </a:ext>
            </a:extLst>
          </p:cNvPr>
          <p:cNvSpPr>
            <a:spLocks noChangeArrowheads="1"/>
          </p:cNvSpPr>
          <p:nvPr/>
        </p:nvSpPr>
        <p:spPr bwMode="auto">
          <a:xfrm>
            <a:off x="765175" y="4651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1513" name="Rectangle 8">
            <a:extLst>
              <a:ext uri="{FF2B5EF4-FFF2-40B4-BE49-F238E27FC236}">
                <a16:creationId xmlns:a16="http://schemas.microsoft.com/office/drawing/2014/main" id="{44D785A6-48BF-4AA4-8BDE-2DCA435E4CB7}"/>
              </a:ext>
            </a:extLst>
          </p:cNvPr>
          <p:cNvSpPr>
            <a:spLocks noChangeArrowheads="1"/>
          </p:cNvSpPr>
          <p:nvPr/>
        </p:nvSpPr>
        <p:spPr bwMode="auto">
          <a:xfrm>
            <a:off x="917575" y="6175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1514" name="Rectangle 9">
            <a:extLst>
              <a:ext uri="{FF2B5EF4-FFF2-40B4-BE49-F238E27FC236}">
                <a16:creationId xmlns:a16="http://schemas.microsoft.com/office/drawing/2014/main" id="{93A5729B-0BFD-4CEB-9628-F4EA93DF2486}"/>
              </a:ext>
            </a:extLst>
          </p:cNvPr>
          <p:cNvSpPr>
            <a:spLocks noChangeArrowheads="1"/>
          </p:cNvSpPr>
          <p:nvPr/>
        </p:nvSpPr>
        <p:spPr bwMode="auto">
          <a:xfrm>
            <a:off x="1069975" y="7699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1515" name="Rectangle 10">
            <a:extLst>
              <a:ext uri="{FF2B5EF4-FFF2-40B4-BE49-F238E27FC236}">
                <a16:creationId xmlns:a16="http://schemas.microsoft.com/office/drawing/2014/main" id="{31AA2B67-1C18-4EA5-8049-4128FCE1D7A8}"/>
              </a:ext>
            </a:extLst>
          </p:cNvPr>
          <p:cNvSpPr>
            <a:spLocks noChangeArrowheads="1"/>
          </p:cNvSpPr>
          <p:nvPr/>
        </p:nvSpPr>
        <p:spPr bwMode="auto">
          <a:xfrm>
            <a:off x="1222375" y="9223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1516" name="Rectangle 11">
            <a:extLst>
              <a:ext uri="{FF2B5EF4-FFF2-40B4-BE49-F238E27FC236}">
                <a16:creationId xmlns:a16="http://schemas.microsoft.com/office/drawing/2014/main" id="{4E7DB564-512D-4936-ABA1-1A379A59C337}"/>
              </a:ext>
            </a:extLst>
          </p:cNvPr>
          <p:cNvSpPr>
            <a:spLocks noChangeArrowheads="1"/>
          </p:cNvSpPr>
          <p:nvPr/>
        </p:nvSpPr>
        <p:spPr bwMode="auto">
          <a:xfrm>
            <a:off x="1374775" y="10747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sp>
        <p:nvSpPr>
          <p:cNvPr id="21517" name="Rectangle 12">
            <a:extLst>
              <a:ext uri="{FF2B5EF4-FFF2-40B4-BE49-F238E27FC236}">
                <a16:creationId xmlns:a16="http://schemas.microsoft.com/office/drawing/2014/main" id="{A7625912-3692-4AB7-86B7-754A6A616398}"/>
              </a:ext>
            </a:extLst>
          </p:cNvPr>
          <p:cNvSpPr>
            <a:spLocks noChangeArrowheads="1"/>
          </p:cNvSpPr>
          <p:nvPr/>
        </p:nvSpPr>
        <p:spPr bwMode="auto">
          <a:xfrm>
            <a:off x="1527175" y="1227138"/>
            <a:ext cx="304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s-ES" altLang="es-ES"/>
          </a:p>
        </p:txBody>
      </p:sp>
      <p:graphicFrame>
        <p:nvGraphicFramePr>
          <p:cNvPr id="2" name="Diagrama 1">
            <a:extLst>
              <a:ext uri="{FF2B5EF4-FFF2-40B4-BE49-F238E27FC236}">
                <a16:creationId xmlns:a16="http://schemas.microsoft.com/office/drawing/2014/main" id="{C5567DD7-47B1-41C7-8722-D4CAEACD12F7}"/>
              </a:ext>
            </a:extLst>
          </p:cNvPr>
          <p:cNvGraphicFramePr/>
          <p:nvPr>
            <p:extLst>
              <p:ext uri="{D42A27DB-BD31-4B8C-83A1-F6EECF244321}">
                <p14:modId xmlns:p14="http://schemas.microsoft.com/office/powerpoint/2010/main" val="678923040"/>
              </p:ext>
            </p:extLst>
          </p:nvPr>
        </p:nvGraphicFramePr>
        <p:xfrm>
          <a:off x="-324544" y="3364775"/>
          <a:ext cx="9361040" cy="38504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1520" name="Picture 17" descr="Pulgar, Mano, Abajo, La Cara, EmociÃ³n">
            <a:extLst>
              <a:ext uri="{FF2B5EF4-FFF2-40B4-BE49-F238E27FC236}">
                <a16:creationId xmlns:a16="http://schemas.microsoft.com/office/drawing/2014/main" id="{F8B5E68E-83DE-491D-AC90-422C4D0419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1500" y="3603997"/>
            <a:ext cx="2222500" cy="22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086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6F99066-977A-4CAA-85B7-1C39E47FBC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348880"/>
            <a:ext cx="5903913" cy="3600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 Box 4">
            <a:extLst>
              <a:ext uri="{FF2B5EF4-FFF2-40B4-BE49-F238E27FC236}">
                <a16:creationId xmlns:a16="http://schemas.microsoft.com/office/drawing/2014/main" id="{939CC9D4-DB11-475C-B215-D283B470DB7B}"/>
              </a:ext>
            </a:extLst>
          </p:cNvPr>
          <p:cNvSpPr txBox="1">
            <a:spLocks noChangeArrowheads="1"/>
          </p:cNvSpPr>
          <p:nvPr/>
        </p:nvSpPr>
        <p:spPr bwMode="auto">
          <a:xfrm>
            <a:off x="344483" y="404664"/>
            <a:ext cx="8455025"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3600" b="1" dirty="0">
                <a:solidFill>
                  <a:srgbClr val="FF6600"/>
                </a:solidFill>
                <a:cs typeface="Arial" panose="020B0604020202020204" pitchFamily="34" charset="0"/>
              </a:rPr>
              <a:t>IMPORTANCIA DE LA RELACIÓN: </a:t>
            </a:r>
          </a:p>
          <a:p>
            <a:pPr algn="ctr">
              <a:buClrTx/>
              <a:buFontTx/>
              <a:buNone/>
            </a:pPr>
            <a:r>
              <a:rPr lang="gl-ES" altLang="es-ES" sz="3600" b="1" dirty="0">
                <a:solidFill>
                  <a:srgbClr val="FF6600"/>
                </a:solidFill>
                <a:cs typeface="Arial" panose="020B0604020202020204" pitchFamily="34" charset="0"/>
              </a:rPr>
              <a:t>CENTRO-FAMILIA</a:t>
            </a:r>
          </a:p>
        </p:txBody>
      </p:sp>
    </p:spTree>
    <p:extLst>
      <p:ext uri="{BB962C8B-B14F-4D97-AF65-F5344CB8AC3E}">
        <p14:creationId xmlns:p14="http://schemas.microsoft.com/office/powerpoint/2010/main" val="1616440264"/>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7DEE16B-544C-4ACD-AA24-3D3385925847}"/>
              </a:ext>
            </a:extLst>
          </p:cNvPr>
          <p:cNvSpPr txBox="1">
            <a:spLocks noChangeArrowheads="1"/>
          </p:cNvSpPr>
          <p:nvPr/>
        </p:nvSpPr>
        <p:spPr bwMode="auto">
          <a:xfrm>
            <a:off x="638175" y="1700808"/>
            <a:ext cx="7674320" cy="4321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1138" indent="-211138">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1pPr>
            <a:lvl2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2pPr>
            <a:lvl3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3pPr>
            <a:lvl4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4pPr>
            <a:lvl5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9pPr>
          </a:lstStyle>
          <a:p>
            <a:pPr marL="0" lvl="0" indent="0" algn="just" defTabSz="914400" eaLnBrk="1" fontAlgn="auto" hangingPunct="1">
              <a:lnSpc>
                <a:spcPct val="150000"/>
              </a:lnSpc>
              <a:spcBef>
                <a:spcPts val="600"/>
              </a:spcBef>
              <a:spcAft>
                <a:spcPts val="600"/>
              </a:spcAft>
              <a:buClr>
                <a:srgbClr val="FF6600"/>
              </a:buClr>
              <a:tabLst/>
            </a:pPr>
            <a:r>
              <a:rPr lang="es-ES" sz="1900" b="1" dirty="0">
                <a:solidFill>
                  <a:srgbClr val="FF6600"/>
                </a:solidFill>
                <a:ea typeface="+mn-ea"/>
                <a:cs typeface="Arial" panose="020B0604020202020204" pitchFamily="34" charset="0"/>
              </a:rPr>
              <a:t>La tutoría y su implementación a través del PAT</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900" b="1" dirty="0">
                <a:solidFill>
                  <a:srgbClr val="FF6600"/>
                </a:solidFill>
                <a:ea typeface="+mn-ea"/>
                <a:cs typeface="Arial" panose="020B0604020202020204" pitchFamily="34" charset="0"/>
              </a:rPr>
              <a:t>Tutor: </a:t>
            </a:r>
            <a:r>
              <a:rPr lang="es-ES" sz="1900" dirty="0">
                <a:solidFill>
                  <a:schemeClr val="tx1"/>
                </a:solidFill>
                <a:ea typeface="+mn-ea"/>
                <a:cs typeface="Arial" panose="020B0604020202020204" pitchFamily="34" charset="0"/>
              </a:rPr>
              <a:t>Profesor encargado de la docencia y la orientación de un grupo de alumnos (Art. 60.1., LOGSE). También establece que esta función se coordinará desde el centro, incluyendo la figura del orientador. </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900" b="1" dirty="0">
                <a:solidFill>
                  <a:srgbClr val="FF6600"/>
                </a:solidFill>
                <a:ea typeface="+mn-ea"/>
                <a:cs typeface="Arial" panose="020B0604020202020204" pitchFamily="34" charset="0"/>
              </a:rPr>
              <a:t>La tutoría: </a:t>
            </a:r>
            <a:r>
              <a:rPr lang="es-ES" sz="1900" dirty="0">
                <a:solidFill>
                  <a:schemeClr val="tx1"/>
                </a:solidFill>
                <a:ea typeface="+mn-ea"/>
                <a:cs typeface="Arial" panose="020B0604020202020204" pitchFamily="34" charset="0"/>
              </a:rPr>
              <a:t>herramienta fundamental del proceso educativo y espacio privilegiado para trabajar  la educación en valores, entendiéndose como un derecho de todo el alumnado e inherente a la función docente. </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endParaRPr lang="es-ES" sz="1900" dirty="0">
              <a:solidFill>
                <a:schemeClr val="tx1"/>
              </a:solidFill>
              <a:ea typeface="+mn-ea"/>
              <a:cs typeface="Arial" panose="020B0604020202020204" pitchFamily="34" charset="0"/>
            </a:endParaRPr>
          </a:p>
        </p:txBody>
      </p:sp>
      <p:sp>
        <p:nvSpPr>
          <p:cNvPr id="4" name="AutoShape 2">
            <a:extLst>
              <a:ext uri="{FF2B5EF4-FFF2-40B4-BE49-F238E27FC236}">
                <a16:creationId xmlns:a16="http://schemas.microsoft.com/office/drawing/2014/main" id="{D28BC068-D58B-4903-9F8E-DC625C81D2C9}"/>
              </a:ext>
            </a:extLst>
          </p:cNvPr>
          <p:cNvSpPr>
            <a:spLocks noChangeArrowheads="1"/>
          </p:cNvSpPr>
          <p:nvPr/>
        </p:nvSpPr>
        <p:spPr bwMode="auto">
          <a:xfrm>
            <a:off x="638175" y="548680"/>
            <a:ext cx="7867650"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800" b="1" dirty="0">
                <a:solidFill>
                  <a:srgbClr val="FF6600"/>
                </a:solidFill>
                <a:cs typeface="Arial" panose="020B0604020202020204" pitchFamily="34" charset="0"/>
              </a:rPr>
              <a:t>SITUACIÓN DE LOS PAT EN GALICIA </a:t>
            </a:r>
          </a:p>
          <a:p>
            <a:pPr algn="ctr">
              <a:buClrTx/>
              <a:buFontTx/>
              <a:buNone/>
            </a:pPr>
            <a:r>
              <a:rPr lang="gl-ES" altLang="es-ES" sz="2800" b="1" dirty="0">
                <a:solidFill>
                  <a:srgbClr val="FF6600"/>
                </a:solidFill>
                <a:cs typeface="Arial" panose="020B0604020202020204" pitchFamily="34" charset="0"/>
              </a:rPr>
              <a:t>(</a:t>
            </a:r>
            <a:r>
              <a:rPr lang="gl-ES" altLang="es-ES" sz="2800" b="1" dirty="0" err="1">
                <a:solidFill>
                  <a:srgbClr val="FF6600"/>
                </a:solidFill>
                <a:cs typeface="Arial" panose="020B0604020202020204" pitchFamily="34" charset="0"/>
              </a:rPr>
              <a:t>Calleja</a:t>
            </a:r>
            <a:r>
              <a:rPr lang="gl-ES" altLang="es-ES" sz="2800" b="1" dirty="0">
                <a:solidFill>
                  <a:srgbClr val="FF6600"/>
                </a:solidFill>
                <a:cs typeface="Arial" panose="020B0604020202020204" pitchFamily="34" charset="0"/>
              </a:rPr>
              <a:t> y Pino, 2014):</a:t>
            </a:r>
          </a:p>
        </p:txBody>
      </p:sp>
    </p:spTree>
    <p:extLst>
      <p:ext uri="{BB962C8B-B14F-4D97-AF65-F5344CB8AC3E}">
        <p14:creationId xmlns:p14="http://schemas.microsoft.com/office/powerpoint/2010/main" val="2059374558"/>
      </p:ext>
    </p:extLst>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7DEE16B-544C-4ACD-AA24-3D3385925847}"/>
              </a:ext>
            </a:extLst>
          </p:cNvPr>
          <p:cNvSpPr txBox="1">
            <a:spLocks noChangeArrowheads="1"/>
          </p:cNvSpPr>
          <p:nvPr/>
        </p:nvSpPr>
        <p:spPr bwMode="auto">
          <a:xfrm>
            <a:off x="638175" y="1700808"/>
            <a:ext cx="7674320" cy="4321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1138" indent="-211138">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1pPr>
            <a:lvl2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2pPr>
            <a:lvl3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3pPr>
            <a:lvl4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4pPr>
            <a:lvl5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9pPr>
          </a:lstStyle>
          <a:p>
            <a:pPr marL="0" lvl="0" indent="0" algn="just" defTabSz="914400" eaLnBrk="1" fontAlgn="auto" hangingPunct="1">
              <a:lnSpc>
                <a:spcPct val="150000"/>
              </a:lnSpc>
              <a:spcBef>
                <a:spcPts val="600"/>
              </a:spcBef>
              <a:spcAft>
                <a:spcPts val="600"/>
              </a:spcAft>
              <a:buClr>
                <a:srgbClr val="FF6600"/>
              </a:buClr>
              <a:tabLst/>
            </a:pPr>
            <a:r>
              <a:rPr lang="es-ES" sz="1900" b="1" dirty="0">
                <a:solidFill>
                  <a:srgbClr val="FF6600"/>
                </a:solidFill>
                <a:ea typeface="+mn-ea"/>
                <a:cs typeface="Arial" panose="020B0604020202020204" pitchFamily="34" charset="0"/>
              </a:rPr>
              <a:t>La tutoría y su implementación a través del PAT</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800" dirty="0">
                <a:solidFill>
                  <a:schemeClr val="tx1"/>
                </a:solidFill>
                <a:ea typeface="+mn-ea"/>
                <a:cs typeface="Arial" panose="020B0604020202020204" pitchFamily="34" charset="0"/>
              </a:rPr>
              <a:t>El </a:t>
            </a:r>
            <a:r>
              <a:rPr lang="es-ES" sz="1800" b="1" dirty="0">
                <a:solidFill>
                  <a:srgbClr val="FF6600"/>
                </a:solidFill>
                <a:ea typeface="+mn-ea"/>
                <a:cs typeface="Arial" panose="020B0604020202020204" pitchFamily="34" charset="0"/>
              </a:rPr>
              <a:t>Plan de Acción Tutorial  </a:t>
            </a:r>
            <a:r>
              <a:rPr lang="es-ES" sz="1800" dirty="0">
                <a:solidFill>
                  <a:schemeClr val="tx1"/>
                </a:solidFill>
                <a:ea typeface="+mn-ea"/>
                <a:cs typeface="Arial" panose="020B0604020202020204" pitchFamily="34" charset="0"/>
              </a:rPr>
              <a:t>(PAT) es la respuesta sistemática e intencional que realiza un centro para concretar  la concepción de la orientación educativa.</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800" dirty="0">
                <a:solidFill>
                  <a:schemeClr val="tx1"/>
                </a:solidFill>
                <a:ea typeface="+mn-ea"/>
                <a:cs typeface="Arial" panose="020B0604020202020204" pitchFamily="34" charset="0"/>
              </a:rPr>
              <a:t> Instrumento que el profesorado emplea para </a:t>
            </a:r>
            <a:r>
              <a:rPr lang="es-ES" sz="1800" b="1" dirty="0">
                <a:solidFill>
                  <a:srgbClr val="FF6600"/>
                </a:solidFill>
                <a:ea typeface="+mn-ea"/>
                <a:cs typeface="Arial" panose="020B0604020202020204" pitchFamily="34" charset="0"/>
              </a:rPr>
              <a:t>desarrollar su acción tutorial y debe redactarlo o actualizarlo cada curso </a:t>
            </a:r>
            <a:r>
              <a:rPr lang="es-ES" sz="1800" dirty="0">
                <a:solidFill>
                  <a:schemeClr val="tx1"/>
                </a:solidFill>
                <a:ea typeface="+mn-ea"/>
                <a:cs typeface="Arial" panose="020B0604020202020204" pitchFamily="34" charset="0"/>
              </a:rPr>
              <a:t>(en colaboración con el DO. y bajo la supervisión de la Jefatura de Estudios), de forma flexible y en </a:t>
            </a:r>
            <a:r>
              <a:rPr lang="es-ES" sz="1800" dirty="0">
                <a:solidFill>
                  <a:srgbClr val="FF6600"/>
                </a:solidFill>
                <a:ea typeface="+mn-ea"/>
                <a:cs typeface="Arial" panose="020B0604020202020204" pitchFamily="34" charset="0"/>
              </a:rPr>
              <a:t>función de las necesidades detectadas</a:t>
            </a:r>
            <a:r>
              <a:rPr lang="es-ES" sz="1800" dirty="0">
                <a:solidFill>
                  <a:schemeClr val="tx1"/>
                </a:solidFill>
                <a:ea typeface="+mn-ea"/>
                <a:cs typeface="Arial" panose="020B0604020202020204" pitchFamily="34" charset="0"/>
              </a:rPr>
              <a:t>; seguimiento de todas las cuestiones no curriculares. </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endParaRPr lang="es-ES" sz="1800" dirty="0">
              <a:solidFill>
                <a:schemeClr val="tx1"/>
              </a:solidFill>
              <a:ea typeface="+mn-ea"/>
              <a:cs typeface="Arial" panose="020B0604020202020204" pitchFamily="34" charset="0"/>
            </a:endParaRPr>
          </a:p>
        </p:txBody>
      </p:sp>
      <p:sp>
        <p:nvSpPr>
          <p:cNvPr id="4" name="AutoShape 2">
            <a:extLst>
              <a:ext uri="{FF2B5EF4-FFF2-40B4-BE49-F238E27FC236}">
                <a16:creationId xmlns:a16="http://schemas.microsoft.com/office/drawing/2014/main" id="{D28BC068-D58B-4903-9F8E-DC625C81D2C9}"/>
              </a:ext>
            </a:extLst>
          </p:cNvPr>
          <p:cNvSpPr>
            <a:spLocks noChangeArrowheads="1"/>
          </p:cNvSpPr>
          <p:nvPr/>
        </p:nvSpPr>
        <p:spPr bwMode="auto">
          <a:xfrm>
            <a:off x="638175" y="548680"/>
            <a:ext cx="7867650"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800" b="1" dirty="0">
                <a:solidFill>
                  <a:srgbClr val="FF6600"/>
                </a:solidFill>
                <a:cs typeface="Arial" panose="020B0604020202020204" pitchFamily="34" charset="0"/>
              </a:rPr>
              <a:t>SITUACIÓN DE LOS PAT EN GALICIA </a:t>
            </a:r>
          </a:p>
          <a:p>
            <a:pPr algn="ctr">
              <a:buClrTx/>
              <a:buFontTx/>
              <a:buNone/>
            </a:pPr>
            <a:r>
              <a:rPr lang="gl-ES" altLang="es-ES" sz="2800" b="1" dirty="0">
                <a:solidFill>
                  <a:srgbClr val="FF6600"/>
                </a:solidFill>
                <a:cs typeface="Arial" panose="020B0604020202020204" pitchFamily="34" charset="0"/>
              </a:rPr>
              <a:t>(</a:t>
            </a:r>
            <a:r>
              <a:rPr lang="gl-ES" altLang="es-ES" sz="2800" b="1" dirty="0" err="1">
                <a:solidFill>
                  <a:srgbClr val="FF6600"/>
                </a:solidFill>
                <a:cs typeface="Arial" panose="020B0604020202020204" pitchFamily="34" charset="0"/>
              </a:rPr>
              <a:t>Calleja</a:t>
            </a:r>
            <a:r>
              <a:rPr lang="gl-ES" altLang="es-ES" sz="2800" b="1" dirty="0">
                <a:solidFill>
                  <a:srgbClr val="FF6600"/>
                </a:solidFill>
                <a:cs typeface="Arial" panose="020B0604020202020204" pitchFamily="34" charset="0"/>
              </a:rPr>
              <a:t> y Pino, 2014):</a:t>
            </a:r>
          </a:p>
        </p:txBody>
      </p:sp>
    </p:spTree>
    <p:extLst>
      <p:ext uri="{BB962C8B-B14F-4D97-AF65-F5344CB8AC3E}">
        <p14:creationId xmlns:p14="http://schemas.microsoft.com/office/powerpoint/2010/main" val="4077233504"/>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7DEE16B-544C-4ACD-AA24-3D3385925847}"/>
              </a:ext>
            </a:extLst>
          </p:cNvPr>
          <p:cNvSpPr txBox="1">
            <a:spLocks noChangeArrowheads="1"/>
          </p:cNvSpPr>
          <p:nvPr/>
        </p:nvSpPr>
        <p:spPr bwMode="auto">
          <a:xfrm>
            <a:off x="395536" y="1628800"/>
            <a:ext cx="7674320" cy="43212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1138" indent="-211138">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1pPr>
            <a:lvl2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2pPr>
            <a:lvl3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3pPr>
            <a:lvl4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4pPr>
            <a:lvl5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9pPr>
          </a:lstStyle>
          <a:p>
            <a:pPr marL="0" indent="0" algn="just" defTabSz="914400" eaLnBrk="1" fontAlgn="auto" hangingPunct="1">
              <a:lnSpc>
                <a:spcPct val="150000"/>
              </a:lnSpc>
              <a:spcBef>
                <a:spcPts val="600"/>
              </a:spcBef>
              <a:spcAft>
                <a:spcPts val="600"/>
              </a:spcAft>
              <a:buClr>
                <a:srgbClr val="FF6600"/>
              </a:buClr>
              <a:tabLst/>
            </a:pPr>
            <a:r>
              <a:rPr lang="es-ES" sz="1900" b="1" dirty="0">
                <a:solidFill>
                  <a:srgbClr val="FF6600"/>
                </a:solidFill>
                <a:cs typeface="Arial" panose="020B0604020202020204" pitchFamily="34" charset="0"/>
              </a:rPr>
              <a:t>La tutoría y su implementación a través del PAT</a:t>
            </a:r>
            <a:endParaRPr lang="es-ES" sz="1900" dirty="0">
              <a:solidFill>
                <a:schemeClr val="tx1"/>
              </a:solidFill>
              <a:ea typeface="+mn-ea"/>
              <a:cs typeface="Arial" panose="020B0604020202020204" pitchFamily="34" charset="0"/>
            </a:endParaRP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900" dirty="0">
                <a:solidFill>
                  <a:schemeClr val="tx1"/>
                </a:solidFill>
                <a:ea typeface="+mn-ea"/>
                <a:cs typeface="Arial" panose="020B0604020202020204" pitchFamily="34" charset="0"/>
              </a:rPr>
              <a:t>En cada etapa, el profesorado tutor tendrá diferentes funciones asignadas. </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900" dirty="0">
                <a:solidFill>
                  <a:schemeClr val="tx1"/>
                </a:solidFill>
                <a:ea typeface="+mn-ea"/>
                <a:cs typeface="Arial" panose="020B0604020202020204" pitchFamily="34" charset="0"/>
              </a:rPr>
              <a:t>Esta </a:t>
            </a:r>
            <a:r>
              <a:rPr lang="es-ES" sz="1900" b="1" dirty="0">
                <a:solidFill>
                  <a:srgbClr val="FF6600"/>
                </a:solidFill>
                <a:ea typeface="+mn-ea"/>
                <a:cs typeface="Arial" panose="020B0604020202020204" pitchFamily="34" charset="0"/>
              </a:rPr>
              <a:t>función tutorial se articula en base al PAT</a:t>
            </a:r>
            <a:r>
              <a:rPr lang="es-ES" sz="1900" dirty="0">
                <a:solidFill>
                  <a:schemeClr val="tx1"/>
                </a:solidFill>
                <a:ea typeface="+mn-ea"/>
                <a:cs typeface="Arial" panose="020B0604020202020204" pitchFamily="34" charset="0"/>
              </a:rPr>
              <a:t>, que debe encontrarse inserto y dotado de significado en el PEC.</a:t>
            </a:r>
          </a:p>
          <a:p>
            <a:pPr marL="266700" lvl="0" indent="-266700" algn="just" defTabSz="914400" eaLnBrk="1" fontAlgn="auto" hangingPunct="1">
              <a:spcBef>
                <a:spcPts val="600"/>
              </a:spcBef>
              <a:spcAft>
                <a:spcPts val="600"/>
              </a:spcAft>
              <a:buClr>
                <a:srgbClr val="FF6600"/>
              </a:buClr>
              <a:buFont typeface="Wingdings" panose="05000000000000000000" pitchFamily="2" charset="2"/>
              <a:buChar char="§"/>
              <a:tabLst/>
            </a:pPr>
            <a:r>
              <a:rPr lang="es-ES" sz="1900" dirty="0">
                <a:solidFill>
                  <a:schemeClr val="tx1"/>
                </a:solidFill>
                <a:ea typeface="+mn-ea"/>
                <a:cs typeface="Arial" panose="020B0604020202020204" pitchFamily="34" charset="0"/>
              </a:rPr>
              <a:t>El PAT debe incluir la educación en valores; </a:t>
            </a:r>
          </a:p>
          <a:p>
            <a:pPr marL="0" lvl="0" indent="0" algn="just" defTabSz="914400" eaLnBrk="1" fontAlgn="auto" hangingPunct="1">
              <a:spcBef>
                <a:spcPts val="600"/>
              </a:spcBef>
              <a:spcAft>
                <a:spcPts val="600"/>
              </a:spcAft>
              <a:buClr>
                <a:srgbClr val="FF6600"/>
              </a:buClr>
              <a:tabLst/>
            </a:pPr>
            <a:r>
              <a:rPr lang="es-ES" sz="1900" dirty="0">
                <a:solidFill>
                  <a:schemeClr val="tx1"/>
                </a:solidFill>
                <a:ea typeface="+mn-ea"/>
                <a:cs typeface="Arial" panose="020B0604020202020204" pitchFamily="34" charset="0"/>
              </a:rPr>
              <a:t>  aquellos que el alumnado del centro precisa </a:t>
            </a:r>
          </a:p>
          <a:p>
            <a:pPr marL="0" lvl="0" indent="0" algn="just" defTabSz="914400" eaLnBrk="1" fontAlgn="auto" hangingPunct="1">
              <a:spcBef>
                <a:spcPts val="600"/>
              </a:spcBef>
              <a:spcAft>
                <a:spcPts val="600"/>
              </a:spcAft>
              <a:buClr>
                <a:srgbClr val="FF6600"/>
              </a:buClr>
              <a:tabLst/>
            </a:pPr>
            <a:r>
              <a:rPr lang="es-ES" sz="1900" dirty="0">
                <a:solidFill>
                  <a:schemeClr val="tx1"/>
                </a:solidFill>
                <a:ea typeface="+mn-ea"/>
                <a:cs typeface="Arial" panose="020B0604020202020204" pitchFamily="34" charset="0"/>
              </a:rPr>
              <a:t>  trabajar anualmente, a criterio de su </a:t>
            </a:r>
          </a:p>
          <a:p>
            <a:pPr marL="0" lvl="0" indent="0" algn="just" defTabSz="914400" eaLnBrk="1" fontAlgn="auto" hangingPunct="1">
              <a:spcBef>
                <a:spcPts val="600"/>
              </a:spcBef>
              <a:spcAft>
                <a:spcPts val="600"/>
              </a:spcAft>
              <a:buClr>
                <a:srgbClr val="FF6600"/>
              </a:buClr>
              <a:tabLst/>
            </a:pPr>
            <a:r>
              <a:rPr lang="es-ES" sz="1900" dirty="0">
                <a:solidFill>
                  <a:schemeClr val="tx1"/>
                </a:solidFill>
                <a:ea typeface="+mn-ea"/>
                <a:cs typeface="Arial" panose="020B0604020202020204" pitchFamily="34" charset="0"/>
              </a:rPr>
              <a:t>  profesorado tutor y el D.O.</a:t>
            </a:r>
          </a:p>
          <a:p>
            <a:pPr marL="266700" lvl="0" indent="-266700" algn="just" defTabSz="914400" eaLnBrk="1" fontAlgn="auto" hangingPunct="1">
              <a:spcBef>
                <a:spcPts val="600"/>
              </a:spcBef>
              <a:spcAft>
                <a:spcPts val="600"/>
              </a:spcAft>
              <a:buClr>
                <a:srgbClr val="FF6600"/>
              </a:buClr>
              <a:buFont typeface="Wingdings" panose="05000000000000000000" pitchFamily="2" charset="2"/>
              <a:buChar char="§"/>
              <a:tabLst/>
            </a:pPr>
            <a:endParaRPr lang="es-ES" sz="1900" dirty="0">
              <a:solidFill>
                <a:schemeClr val="tx1"/>
              </a:solidFill>
              <a:ea typeface="+mn-ea"/>
              <a:cs typeface="Arial" panose="020B0604020202020204" pitchFamily="34" charset="0"/>
            </a:endParaRP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endParaRPr lang="es-ES" sz="1800" dirty="0">
              <a:solidFill>
                <a:schemeClr val="tx1"/>
              </a:solidFill>
              <a:ea typeface="+mn-ea"/>
              <a:cs typeface="Arial" panose="020B0604020202020204" pitchFamily="34" charset="0"/>
            </a:endParaRPr>
          </a:p>
        </p:txBody>
      </p:sp>
      <p:sp>
        <p:nvSpPr>
          <p:cNvPr id="4" name="AutoShape 2">
            <a:extLst>
              <a:ext uri="{FF2B5EF4-FFF2-40B4-BE49-F238E27FC236}">
                <a16:creationId xmlns:a16="http://schemas.microsoft.com/office/drawing/2014/main" id="{D28BC068-D58B-4903-9F8E-DC625C81D2C9}"/>
              </a:ext>
            </a:extLst>
          </p:cNvPr>
          <p:cNvSpPr>
            <a:spLocks noChangeArrowheads="1"/>
          </p:cNvSpPr>
          <p:nvPr/>
        </p:nvSpPr>
        <p:spPr bwMode="auto">
          <a:xfrm>
            <a:off x="638175" y="548680"/>
            <a:ext cx="7867650"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800" b="1" dirty="0">
                <a:solidFill>
                  <a:srgbClr val="FF6600"/>
                </a:solidFill>
                <a:cs typeface="Arial" panose="020B0604020202020204" pitchFamily="34" charset="0"/>
              </a:rPr>
              <a:t>SITUACIÓN DE LOS PAT EN GALICIA </a:t>
            </a:r>
          </a:p>
          <a:p>
            <a:pPr algn="ctr">
              <a:buClrTx/>
              <a:buFontTx/>
              <a:buNone/>
            </a:pPr>
            <a:r>
              <a:rPr lang="gl-ES" altLang="es-ES" sz="2800" b="1" dirty="0">
                <a:solidFill>
                  <a:srgbClr val="FF6600"/>
                </a:solidFill>
                <a:cs typeface="Arial" panose="020B0604020202020204" pitchFamily="34" charset="0"/>
              </a:rPr>
              <a:t>(</a:t>
            </a:r>
            <a:r>
              <a:rPr lang="gl-ES" altLang="es-ES" sz="2800" b="1" dirty="0" err="1">
                <a:solidFill>
                  <a:srgbClr val="FF6600"/>
                </a:solidFill>
                <a:cs typeface="Arial" panose="020B0604020202020204" pitchFamily="34" charset="0"/>
              </a:rPr>
              <a:t>Calleja</a:t>
            </a:r>
            <a:r>
              <a:rPr lang="gl-ES" altLang="es-ES" sz="2800" b="1" dirty="0">
                <a:solidFill>
                  <a:srgbClr val="FF6600"/>
                </a:solidFill>
                <a:cs typeface="Arial" panose="020B0604020202020204" pitchFamily="34" charset="0"/>
              </a:rPr>
              <a:t> y Pino, 2014):</a:t>
            </a:r>
          </a:p>
        </p:txBody>
      </p:sp>
      <p:graphicFrame>
        <p:nvGraphicFramePr>
          <p:cNvPr id="5" name="3 Marcador de contenido"/>
          <p:cNvGraphicFramePr>
            <a:graphicFrameLocks/>
          </p:cNvGraphicFramePr>
          <p:nvPr>
            <p:extLst>
              <p:ext uri="{D42A27DB-BD31-4B8C-83A1-F6EECF244321}">
                <p14:modId xmlns:p14="http://schemas.microsoft.com/office/powerpoint/2010/main" val="4118544572"/>
              </p:ext>
            </p:extLst>
          </p:nvPr>
        </p:nvGraphicFramePr>
        <p:xfrm>
          <a:off x="3995936" y="3789444"/>
          <a:ext cx="5976665" cy="2996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p:cNvSpPr txBox="1"/>
          <p:nvPr/>
        </p:nvSpPr>
        <p:spPr>
          <a:xfrm>
            <a:off x="2267744" y="6306309"/>
            <a:ext cx="2952328" cy="369332"/>
          </a:xfrm>
          <a:prstGeom prst="rect">
            <a:avLst/>
          </a:prstGeom>
          <a:noFill/>
        </p:spPr>
        <p:txBody>
          <a:bodyPr wrap="square" rtlCol="0">
            <a:spAutoFit/>
          </a:bodyPr>
          <a:lstStyle/>
          <a:p>
            <a:r>
              <a:rPr lang="es-ES" b="1" dirty="0">
                <a:solidFill>
                  <a:srgbClr val="FF6600"/>
                </a:solidFill>
              </a:rPr>
              <a:t>NIVEL DE CONCRECIÓN:</a:t>
            </a:r>
          </a:p>
        </p:txBody>
      </p:sp>
    </p:spTree>
    <p:extLst>
      <p:ext uri="{BB962C8B-B14F-4D97-AF65-F5344CB8AC3E}">
        <p14:creationId xmlns:p14="http://schemas.microsoft.com/office/powerpoint/2010/main" val="1290298332"/>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7DEE16B-544C-4ACD-AA24-3D3385925847}"/>
              </a:ext>
            </a:extLst>
          </p:cNvPr>
          <p:cNvSpPr txBox="1">
            <a:spLocks noChangeArrowheads="1"/>
          </p:cNvSpPr>
          <p:nvPr/>
        </p:nvSpPr>
        <p:spPr bwMode="auto">
          <a:xfrm>
            <a:off x="638175" y="1700808"/>
            <a:ext cx="7674320" cy="51571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1138" indent="-211138">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1pPr>
            <a:lvl2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2pPr>
            <a:lvl3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3pPr>
            <a:lvl4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4pPr>
            <a:lvl5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9pPr>
          </a:lstStyle>
          <a:p>
            <a:pPr marL="0" lvl="0" indent="0" algn="just" defTabSz="914400" eaLnBrk="1" fontAlgn="auto" hangingPunct="1">
              <a:lnSpc>
                <a:spcPct val="150000"/>
              </a:lnSpc>
              <a:spcBef>
                <a:spcPts val="600"/>
              </a:spcBef>
              <a:spcAft>
                <a:spcPts val="600"/>
              </a:spcAft>
              <a:buClr>
                <a:srgbClr val="FF6600"/>
              </a:buClr>
              <a:tabLst/>
            </a:pPr>
            <a:r>
              <a:rPr lang="es-ES" sz="1900" b="1" dirty="0">
                <a:solidFill>
                  <a:srgbClr val="FF6600"/>
                </a:solidFill>
                <a:ea typeface="+mn-ea"/>
                <a:cs typeface="Arial" panose="020B0604020202020204" pitchFamily="34" charset="0"/>
              </a:rPr>
              <a:t>La tutoría y su implementación a través del PAT</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800" dirty="0">
                <a:solidFill>
                  <a:schemeClr val="tx1"/>
                </a:solidFill>
                <a:ea typeface="+mn-ea"/>
                <a:cs typeface="Arial" panose="020B0604020202020204" pitchFamily="34" charset="0"/>
              </a:rPr>
              <a:t>Los </a:t>
            </a:r>
            <a:r>
              <a:rPr lang="es-ES" sz="1800" dirty="0" err="1">
                <a:solidFill>
                  <a:schemeClr val="tx1"/>
                </a:solidFill>
                <a:ea typeface="+mn-ea"/>
                <a:cs typeface="Arial" panose="020B0604020202020204" pitchFamily="34" charset="0"/>
              </a:rPr>
              <a:t>PATs</a:t>
            </a:r>
            <a:r>
              <a:rPr lang="es-ES" sz="1800" dirty="0">
                <a:solidFill>
                  <a:schemeClr val="tx1"/>
                </a:solidFill>
                <a:ea typeface="+mn-ea"/>
                <a:cs typeface="Arial" panose="020B0604020202020204" pitchFamily="34" charset="0"/>
              </a:rPr>
              <a:t> analizados, de 39 centros distintos de varias CCAA recogen, en general, las </a:t>
            </a:r>
            <a:r>
              <a:rPr lang="es-ES" sz="1800" b="1" dirty="0">
                <a:solidFill>
                  <a:srgbClr val="FF6600"/>
                </a:solidFill>
                <a:ea typeface="+mn-ea"/>
                <a:cs typeface="Arial" panose="020B0604020202020204" pitchFamily="34" charset="0"/>
              </a:rPr>
              <a:t>indicaciones legales</a:t>
            </a:r>
            <a:r>
              <a:rPr lang="es-ES" sz="1800" dirty="0">
                <a:solidFill>
                  <a:schemeClr val="tx1"/>
                </a:solidFill>
                <a:ea typeface="+mn-ea"/>
                <a:cs typeface="Arial" panose="020B0604020202020204" pitchFamily="34" charset="0"/>
              </a:rPr>
              <a:t>, aunque </a:t>
            </a:r>
            <a:r>
              <a:rPr lang="es-ES" sz="1800" dirty="0">
                <a:solidFill>
                  <a:srgbClr val="FF6600"/>
                </a:solidFill>
                <a:ea typeface="+mn-ea"/>
                <a:cs typeface="Arial" panose="020B0604020202020204" pitchFamily="34" charset="0"/>
              </a:rPr>
              <a:t>no todos siguen los consejos de los/as expertos/as en acción tutorial </a:t>
            </a:r>
            <a:r>
              <a:rPr lang="es-ES" sz="1800" dirty="0">
                <a:solidFill>
                  <a:schemeClr val="tx1"/>
                </a:solidFill>
                <a:ea typeface="+mn-ea"/>
                <a:cs typeface="Arial" panose="020B0604020202020204" pitchFamily="34" charset="0"/>
              </a:rPr>
              <a:t>para esta etapa. Se basan mayoritariamente en la descripción del PEC de forma global y trabajan a partir de él, o en la normativa legal. </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800" dirty="0">
                <a:solidFill>
                  <a:schemeClr val="tx1"/>
                </a:solidFill>
                <a:ea typeface="+mn-ea"/>
                <a:cs typeface="Arial" panose="020B0604020202020204" pitchFamily="34" charset="0"/>
              </a:rPr>
              <a:t>El profesorado </a:t>
            </a:r>
            <a:r>
              <a:rPr lang="es-ES" sz="1800" b="1" dirty="0">
                <a:solidFill>
                  <a:srgbClr val="FF6600"/>
                </a:solidFill>
                <a:ea typeface="+mn-ea"/>
                <a:cs typeface="Arial" panose="020B0604020202020204" pitchFamily="34" charset="0"/>
              </a:rPr>
              <a:t>tutor</a:t>
            </a:r>
            <a:r>
              <a:rPr lang="es-ES" sz="1800" dirty="0">
                <a:solidFill>
                  <a:schemeClr val="tx1"/>
                </a:solidFill>
                <a:ea typeface="+mn-ea"/>
                <a:cs typeface="Arial" panose="020B0604020202020204" pitchFamily="34" charset="0"/>
              </a:rPr>
              <a:t> tiene </a:t>
            </a:r>
            <a:r>
              <a:rPr lang="es-ES" sz="1800" b="1" dirty="0">
                <a:solidFill>
                  <a:srgbClr val="FF6600"/>
                </a:solidFill>
                <a:ea typeface="+mn-ea"/>
                <a:cs typeface="Arial" panose="020B0604020202020204" pitchFamily="34" charset="0"/>
              </a:rPr>
              <a:t>tres ámbitos de trabajo</a:t>
            </a:r>
            <a:r>
              <a:rPr lang="es-ES" sz="1800" dirty="0">
                <a:solidFill>
                  <a:schemeClr val="tx1"/>
                </a:solidFill>
                <a:ea typeface="+mn-ea"/>
                <a:cs typeface="Arial" panose="020B0604020202020204" pitchFamily="34" charset="0"/>
              </a:rPr>
              <a:t>: </a:t>
            </a:r>
          </a:p>
          <a:p>
            <a:pPr marL="1655762" lvl="3"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800" dirty="0">
                <a:solidFill>
                  <a:schemeClr val="tx1"/>
                </a:solidFill>
                <a:ea typeface="+mn-ea"/>
                <a:cs typeface="Arial" panose="020B0604020202020204" pitchFamily="34" charset="0"/>
              </a:rPr>
              <a:t>De cara a su alumnado</a:t>
            </a:r>
          </a:p>
          <a:p>
            <a:pPr marL="1655762" lvl="3"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800" dirty="0">
                <a:solidFill>
                  <a:schemeClr val="tx1"/>
                </a:solidFill>
                <a:ea typeface="+mn-ea"/>
                <a:cs typeface="Arial" panose="020B0604020202020204" pitchFamily="34" charset="0"/>
              </a:rPr>
              <a:t>De cara a los </a:t>
            </a:r>
            <a:r>
              <a:rPr lang="es-ES" sz="1800" b="1" u="sng" dirty="0">
                <a:solidFill>
                  <a:schemeClr val="tx1"/>
                </a:solidFill>
                <a:ea typeface="+mn-ea"/>
                <a:cs typeface="Arial" panose="020B0604020202020204" pitchFamily="34" charset="0"/>
              </a:rPr>
              <a:t>progenitores</a:t>
            </a:r>
          </a:p>
          <a:p>
            <a:pPr marL="1655762" lvl="3"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r>
              <a:rPr lang="es-ES" sz="1800" dirty="0">
                <a:solidFill>
                  <a:schemeClr val="tx1"/>
                </a:solidFill>
                <a:ea typeface="+mn-ea"/>
                <a:cs typeface="Arial" panose="020B0604020202020204" pitchFamily="34" charset="0"/>
              </a:rPr>
              <a:t>De cara a los docentes</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endParaRPr lang="es-ES" sz="1800" dirty="0">
              <a:solidFill>
                <a:schemeClr val="tx1"/>
              </a:solidFill>
              <a:ea typeface="+mn-ea"/>
              <a:cs typeface="Arial" panose="020B0604020202020204" pitchFamily="34" charset="0"/>
            </a:endParaRP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endParaRPr lang="es-ES" sz="1800" dirty="0">
              <a:solidFill>
                <a:schemeClr val="tx1"/>
              </a:solidFill>
              <a:ea typeface="+mn-ea"/>
              <a:cs typeface="Arial" panose="020B0604020202020204" pitchFamily="34" charset="0"/>
            </a:endParaRPr>
          </a:p>
        </p:txBody>
      </p:sp>
      <p:sp>
        <p:nvSpPr>
          <p:cNvPr id="4" name="AutoShape 2">
            <a:extLst>
              <a:ext uri="{FF2B5EF4-FFF2-40B4-BE49-F238E27FC236}">
                <a16:creationId xmlns:a16="http://schemas.microsoft.com/office/drawing/2014/main" id="{D28BC068-D58B-4903-9F8E-DC625C81D2C9}"/>
              </a:ext>
            </a:extLst>
          </p:cNvPr>
          <p:cNvSpPr>
            <a:spLocks noChangeArrowheads="1"/>
          </p:cNvSpPr>
          <p:nvPr/>
        </p:nvSpPr>
        <p:spPr bwMode="auto">
          <a:xfrm>
            <a:off x="638175" y="548680"/>
            <a:ext cx="7867650"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800" b="1" dirty="0">
                <a:solidFill>
                  <a:srgbClr val="FF6600"/>
                </a:solidFill>
                <a:cs typeface="Arial" panose="020B0604020202020204" pitchFamily="34" charset="0"/>
              </a:rPr>
              <a:t>SITUACIÓN DE LOS PAT EN GALICIA </a:t>
            </a:r>
          </a:p>
          <a:p>
            <a:pPr algn="ctr">
              <a:buClrTx/>
              <a:buFontTx/>
              <a:buNone/>
            </a:pPr>
            <a:r>
              <a:rPr lang="gl-ES" altLang="es-ES" sz="2800" b="1" dirty="0">
                <a:solidFill>
                  <a:srgbClr val="FF6600"/>
                </a:solidFill>
                <a:cs typeface="Arial" panose="020B0604020202020204" pitchFamily="34" charset="0"/>
              </a:rPr>
              <a:t>(</a:t>
            </a:r>
            <a:r>
              <a:rPr lang="gl-ES" altLang="es-ES" sz="2800" b="1" dirty="0" err="1">
                <a:solidFill>
                  <a:srgbClr val="FF6600"/>
                </a:solidFill>
                <a:cs typeface="Arial" panose="020B0604020202020204" pitchFamily="34" charset="0"/>
              </a:rPr>
              <a:t>Calleja</a:t>
            </a:r>
            <a:r>
              <a:rPr lang="gl-ES" altLang="es-ES" sz="2800" b="1" dirty="0">
                <a:solidFill>
                  <a:srgbClr val="FF6600"/>
                </a:solidFill>
                <a:cs typeface="Arial" panose="020B0604020202020204" pitchFamily="34" charset="0"/>
              </a:rPr>
              <a:t> y Pino, 2014):</a:t>
            </a:r>
          </a:p>
        </p:txBody>
      </p:sp>
    </p:spTree>
    <p:extLst>
      <p:ext uri="{BB962C8B-B14F-4D97-AF65-F5344CB8AC3E}">
        <p14:creationId xmlns:p14="http://schemas.microsoft.com/office/powerpoint/2010/main" val="1156244249"/>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7DEE16B-544C-4ACD-AA24-3D3385925847}"/>
              </a:ext>
            </a:extLst>
          </p:cNvPr>
          <p:cNvSpPr txBox="1">
            <a:spLocks noChangeArrowheads="1"/>
          </p:cNvSpPr>
          <p:nvPr/>
        </p:nvSpPr>
        <p:spPr bwMode="auto">
          <a:xfrm>
            <a:off x="634366" y="1484784"/>
            <a:ext cx="5445993" cy="576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1138" indent="-211138">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1pPr>
            <a:lvl2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2pPr>
            <a:lvl3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3pPr>
            <a:lvl4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4pPr>
            <a:lvl5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9pPr>
          </a:lstStyle>
          <a:p>
            <a:pPr marL="0" lvl="0" indent="0" algn="just" defTabSz="914400" eaLnBrk="1" fontAlgn="auto" hangingPunct="1">
              <a:lnSpc>
                <a:spcPct val="150000"/>
              </a:lnSpc>
              <a:spcBef>
                <a:spcPts val="600"/>
              </a:spcBef>
              <a:spcAft>
                <a:spcPts val="600"/>
              </a:spcAft>
              <a:buClr>
                <a:srgbClr val="FF6600"/>
              </a:buClr>
              <a:tabLst/>
            </a:pPr>
            <a:r>
              <a:rPr lang="es-ES" sz="1800" b="1" dirty="0">
                <a:solidFill>
                  <a:srgbClr val="FF6600"/>
                </a:solidFill>
                <a:ea typeface="+mn-ea"/>
                <a:cs typeface="Arial" panose="020B0604020202020204" pitchFamily="34" charset="0"/>
              </a:rPr>
              <a:t>La tutoría y su implementación a través del PAT</a:t>
            </a: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endParaRPr lang="es-ES" sz="1800" dirty="0">
              <a:solidFill>
                <a:schemeClr val="tx1"/>
              </a:solidFill>
              <a:ea typeface="+mn-ea"/>
              <a:cs typeface="Arial" panose="020B0604020202020204" pitchFamily="34" charset="0"/>
            </a:endParaRPr>
          </a:p>
          <a:p>
            <a:pPr marL="266700" lvl="0" indent="-266700" algn="just" defTabSz="914400" eaLnBrk="1" fontAlgn="auto" hangingPunct="1">
              <a:lnSpc>
                <a:spcPct val="150000"/>
              </a:lnSpc>
              <a:spcBef>
                <a:spcPts val="600"/>
              </a:spcBef>
              <a:spcAft>
                <a:spcPts val="600"/>
              </a:spcAft>
              <a:buClr>
                <a:srgbClr val="FF6600"/>
              </a:buClr>
              <a:buFont typeface="Wingdings" panose="05000000000000000000" pitchFamily="2" charset="2"/>
              <a:buChar char="§"/>
              <a:tabLst/>
            </a:pPr>
            <a:endParaRPr lang="es-ES" sz="1800" dirty="0">
              <a:solidFill>
                <a:schemeClr val="tx1"/>
              </a:solidFill>
              <a:ea typeface="+mn-ea"/>
              <a:cs typeface="Arial" panose="020B0604020202020204" pitchFamily="34" charset="0"/>
            </a:endParaRPr>
          </a:p>
        </p:txBody>
      </p:sp>
      <p:sp>
        <p:nvSpPr>
          <p:cNvPr id="4" name="AutoShape 2">
            <a:extLst>
              <a:ext uri="{FF2B5EF4-FFF2-40B4-BE49-F238E27FC236}">
                <a16:creationId xmlns:a16="http://schemas.microsoft.com/office/drawing/2014/main" id="{D28BC068-D58B-4903-9F8E-DC625C81D2C9}"/>
              </a:ext>
            </a:extLst>
          </p:cNvPr>
          <p:cNvSpPr>
            <a:spLocks noChangeArrowheads="1"/>
          </p:cNvSpPr>
          <p:nvPr/>
        </p:nvSpPr>
        <p:spPr bwMode="auto">
          <a:xfrm>
            <a:off x="638175" y="548680"/>
            <a:ext cx="7867650"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800" b="1" dirty="0">
                <a:solidFill>
                  <a:srgbClr val="FF6600"/>
                </a:solidFill>
                <a:cs typeface="Arial" panose="020B0604020202020204" pitchFamily="34" charset="0"/>
              </a:rPr>
              <a:t>SITUACIÓN DE LOS PAT EN GALICIA </a:t>
            </a:r>
          </a:p>
          <a:p>
            <a:pPr algn="ctr">
              <a:buClrTx/>
              <a:buFontTx/>
              <a:buNone/>
            </a:pPr>
            <a:r>
              <a:rPr lang="gl-ES" altLang="es-ES" sz="2800" b="1" dirty="0">
                <a:solidFill>
                  <a:srgbClr val="FF6600"/>
                </a:solidFill>
                <a:cs typeface="Arial" panose="020B0604020202020204" pitchFamily="34" charset="0"/>
              </a:rPr>
              <a:t>(</a:t>
            </a:r>
            <a:r>
              <a:rPr lang="gl-ES" altLang="es-ES" sz="2800" b="1" dirty="0" err="1">
                <a:solidFill>
                  <a:srgbClr val="FF6600"/>
                </a:solidFill>
                <a:cs typeface="Arial" panose="020B0604020202020204" pitchFamily="34" charset="0"/>
              </a:rPr>
              <a:t>Calleja</a:t>
            </a:r>
            <a:r>
              <a:rPr lang="gl-ES" altLang="es-ES" sz="2800" b="1" dirty="0">
                <a:solidFill>
                  <a:srgbClr val="FF6600"/>
                </a:solidFill>
                <a:cs typeface="Arial" panose="020B0604020202020204" pitchFamily="34" charset="0"/>
              </a:rPr>
              <a:t> y Pino, 2014):</a:t>
            </a:r>
          </a:p>
        </p:txBody>
      </p:sp>
      <p:graphicFrame>
        <p:nvGraphicFramePr>
          <p:cNvPr id="5" name="1 Tabla"/>
          <p:cNvGraphicFramePr>
            <a:graphicFrameLocks noGrp="1"/>
          </p:cNvGraphicFramePr>
          <p:nvPr>
            <p:extLst>
              <p:ext uri="{D42A27DB-BD31-4B8C-83A1-F6EECF244321}">
                <p14:modId xmlns:p14="http://schemas.microsoft.com/office/powerpoint/2010/main" val="2566437766"/>
              </p:ext>
            </p:extLst>
          </p:nvPr>
        </p:nvGraphicFramePr>
        <p:xfrm>
          <a:off x="71500" y="1484784"/>
          <a:ext cx="9001000" cy="4248472"/>
        </p:xfrm>
        <a:graphic>
          <a:graphicData uri="http://schemas.openxmlformats.org/drawingml/2006/table">
            <a:tbl>
              <a:tblPr firstRow="1" bandRow="1"/>
              <a:tblGrid>
                <a:gridCol w="1954348">
                  <a:extLst>
                    <a:ext uri="{9D8B030D-6E8A-4147-A177-3AD203B41FA5}">
                      <a16:colId xmlns:a16="http://schemas.microsoft.com/office/drawing/2014/main" val="20001"/>
                    </a:ext>
                  </a:extLst>
                </a:gridCol>
                <a:gridCol w="2243883">
                  <a:extLst>
                    <a:ext uri="{9D8B030D-6E8A-4147-A177-3AD203B41FA5}">
                      <a16:colId xmlns:a16="http://schemas.microsoft.com/office/drawing/2014/main" val="20002"/>
                    </a:ext>
                  </a:extLst>
                </a:gridCol>
                <a:gridCol w="2548435">
                  <a:extLst>
                    <a:ext uri="{9D8B030D-6E8A-4147-A177-3AD203B41FA5}">
                      <a16:colId xmlns:a16="http://schemas.microsoft.com/office/drawing/2014/main" val="20003"/>
                    </a:ext>
                  </a:extLst>
                </a:gridCol>
                <a:gridCol w="2254334">
                  <a:extLst>
                    <a:ext uri="{9D8B030D-6E8A-4147-A177-3AD203B41FA5}">
                      <a16:colId xmlns:a16="http://schemas.microsoft.com/office/drawing/2014/main" val="20004"/>
                    </a:ext>
                  </a:extLst>
                </a:gridCol>
              </a:tblGrid>
              <a:tr h="872054">
                <a:tc>
                  <a:txBody>
                    <a:bodyPr/>
                    <a:lstStyle>
                      <a:lvl1pPr marL="0" algn="l" defTabSz="914400" rtl="0" eaLnBrk="1" latinLnBrk="0" hangingPunct="1">
                        <a:defRPr sz="1800" b="1" kern="1200">
                          <a:solidFill>
                            <a:schemeClr val="lt1"/>
                          </a:solidFill>
                          <a:latin typeface="Euphemia"/>
                        </a:defRPr>
                      </a:lvl1pPr>
                      <a:lvl2pPr marL="457200" algn="l" defTabSz="914400" rtl="0" eaLnBrk="1" latinLnBrk="0" hangingPunct="1">
                        <a:defRPr sz="1800" b="1" kern="1200">
                          <a:solidFill>
                            <a:schemeClr val="lt1"/>
                          </a:solidFill>
                          <a:latin typeface="Euphemia"/>
                        </a:defRPr>
                      </a:lvl2pPr>
                      <a:lvl3pPr marL="914400" algn="l" defTabSz="914400" rtl="0" eaLnBrk="1" latinLnBrk="0" hangingPunct="1">
                        <a:defRPr sz="1800" b="1" kern="1200">
                          <a:solidFill>
                            <a:schemeClr val="lt1"/>
                          </a:solidFill>
                          <a:latin typeface="Euphemia"/>
                        </a:defRPr>
                      </a:lvl3pPr>
                      <a:lvl4pPr marL="1371600" algn="l" defTabSz="914400" rtl="0" eaLnBrk="1" latinLnBrk="0" hangingPunct="1">
                        <a:defRPr sz="1800" b="1" kern="1200">
                          <a:solidFill>
                            <a:schemeClr val="lt1"/>
                          </a:solidFill>
                          <a:latin typeface="Euphemia"/>
                        </a:defRPr>
                      </a:lvl4pPr>
                      <a:lvl5pPr marL="1828800" algn="l" defTabSz="914400" rtl="0" eaLnBrk="1" latinLnBrk="0" hangingPunct="1">
                        <a:defRPr sz="1800" b="1" kern="1200">
                          <a:solidFill>
                            <a:schemeClr val="lt1"/>
                          </a:solidFill>
                          <a:latin typeface="Euphemia"/>
                        </a:defRPr>
                      </a:lvl5pPr>
                      <a:lvl6pPr marL="2286000" algn="l" defTabSz="914400" rtl="0" eaLnBrk="1" latinLnBrk="0" hangingPunct="1">
                        <a:defRPr sz="1800" b="1" kern="1200">
                          <a:solidFill>
                            <a:schemeClr val="lt1"/>
                          </a:solidFill>
                          <a:latin typeface="Euphemia"/>
                        </a:defRPr>
                      </a:lvl6pPr>
                      <a:lvl7pPr marL="2743200" algn="l" defTabSz="914400" rtl="0" eaLnBrk="1" latinLnBrk="0" hangingPunct="1">
                        <a:defRPr sz="1800" b="1" kern="1200">
                          <a:solidFill>
                            <a:schemeClr val="lt1"/>
                          </a:solidFill>
                          <a:latin typeface="Euphemia"/>
                        </a:defRPr>
                      </a:lvl7pPr>
                      <a:lvl8pPr marL="3200400" algn="l" defTabSz="914400" rtl="0" eaLnBrk="1" latinLnBrk="0" hangingPunct="1">
                        <a:defRPr sz="1800" b="1" kern="1200">
                          <a:solidFill>
                            <a:schemeClr val="lt1"/>
                          </a:solidFill>
                          <a:latin typeface="Euphemia"/>
                        </a:defRPr>
                      </a:lvl8pPr>
                      <a:lvl9pPr marL="3657600" algn="l" defTabSz="914400" rtl="0" eaLnBrk="1" latinLnBrk="0" hangingPunct="1">
                        <a:defRPr sz="1800" b="1" kern="1200">
                          <a:solidFill>
                            <a:schemeClr val="lt1"/>
                          </a:solidFill>
                          <a:latin typeface="Euphemia"/>
                        </a:defRPr>
                      </a:lvl9pPr>
                    </a:lstStyle>
                    <a:p>
                      <a:pPr algn="ctr"/>
                      <a:endParaRPr lang="es-ES_tradnl" sz="1700" dirty="0"/>
                    </a:p>
                    <a:p>
                      <a:pPr algn="ctr"/>
                      <a:r>
                        <a:rPr lang="es-ES_tradnl" sz="1700" dirty="0"/>
                        <a:t>Redacta/</a:t>
                      </a:r>
                    </a:p>
                    <a:p>
                      <a:pPr algn="ctr"/>
                      <a:r>
                        <a:rPr lang="es-ES_tradnl" sz="1700" dirty="0"/>
                        <a:t>revisa el DO</a:t>
                      </a:r>
                      <a:endParaRPr lang="es-ES" sz="1700" dirty="0"/>
                    </a:p>
                  </a:txBody>
                  <a:tcPr>
                    <a:lnL w="12700" cmpd="sng">
                      <a:solidFill>
                        <a:srgbClr val="FFFFFF"/>
                      </a:solidFill>
                    </a:lnL>
                    <a:lnR w="12700" cmpd="sng">
                      <a:solidFill>
                        <a:srgbClr val="FFFFFF"/>
                      </a:solidFill>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Euphemia"/>
                        </a:defRPr>
                      </a:lvl1pPr>
                      <a:lvl2pPr marL="457200" algn="l" defTabSz="914400" rtl="0" eaLnBrk="1" latinLnBrk="0" hangingPunct="1">
                        <a:defRPr sz="1800" b="1" kern="1200">
                          <a:solidFill>
                            <a:schemeClr val="lt1"/>
                          </a:solidFill>
                          <a:latin typeface="Euphemia"/>
                        </a:defRPr>
                      </a:lvl2pPr>
                      <a:lvl3pPr marL="914400" algn="l" defTabSz="914400" rtl="0" eaLnBrk="1" latinLnBrk="0" hangingPunct="1">
                        <a:defRPr sz="1800" b="1" kern="1200">
                          <a:solidFill>
                            <a:schemeClr val="lt1"/>
                          </a:solidFill>
                          <a:latin typeface="Euphemia"/>
                        </a:defRPr>
                      </a:lvl3pPr>
                      <a:lvl4pPr marL="1371600" algn="l" defTabSz="914400" rtl="0" eaLnBrk="1" latinLnBrk="0" hangingPunct="1">
                        <a:defRPr sz="1800" b="1" kern="1200">
                          <a:solidFill>
                            <a:schemeClr val="lt1"/>
                          </a:solidFill>
                          <a:latin typeface="Euphemia"/>
                        </a:defRPr>
                      </a:lvl4pPr>
                      <a:lvl5pPr marL="1828800" algn="l" defTabSz="914400" rtl="0" eaLnBrk="1" latinLnBrk="0" hangingPunct="1">
                        <a:defRPr sz="1800" b="1" kern="1200">
                          <a:solidFill>
                            <a:schemeClr val="lt1"/>
                          </a:solidFill>
                          <a:latin typeface="Euphemia"/>
                        </a:defRPr>
                      </a:lvl5pPr>
                      <a:lvl6pPr marL="2286000" algn="l" defTabSz="914400" rtl="0" eaLnBrk="1" latinLnBrk="0" hangingPunct="1">
                        <a:defRPr sz="1800" b="1" kern="1200">
                          <a:solidFill>
                            <a:schemeClr val="lt1"/>
                          </a:solidFill>
                          <a:latin typeface="Euphemia"/>
                        </a:defRPr>
                      </a:lvl6pPr>
                      <a:lvl7pPr marL="2743200" algn="l" defTabSz="914400" rtl="0" eaLnBrk="1" latinLnBrk="0" hangingPunct="1">
                        <a:defRPr sz="1800" b="1" kern="1200">
                          <a:solidFill>
                            <a:schemeClr val="lt1"/>
                          </a:solidFill>
                          <a:latin typeface="Euphemia"/>
                        </a:defRPr>
                      </a:lvl7pPr>
                      <a:lvl8pPr marL="3200400" algn="l" defTabSz="914400" rtl="0" eaLnBrk="1" latinLnBrk="0" hangingPunct="1">
                        <a:defRPr sz="1800" b="1" kern="1200">
                          <a:solidFill>
                            <a:schemeClr val="lt1"/>
                          </a:solidFill>
                          <a:latin typeface="Euphemia"/>
                        </a:defRPr>
                      </a:lvl8pPr>
                      <a:lvl9pPr marL="3657600" algn="l" defTabSz="914400" rtl="0" eaLnBrk="1" latinLnBrk="0" hangingPunct="1">
                        <a:defRPr sz="1800" b="1" kern="1200">
                          <a:solidFill>
                            <a:schemeClr val="lt1"/>
                          </a:solidFill>
                          <a:latin typeface="Euphemia"/>
                        </a:defRPr>
                      </a:lvl9pPr>
                    </a:lstStyle>
                    <a:p>
                      <a:pPr algn="ctr"/>
                      <a:endParaRPr lang="es-ES_tradnl" sz="1700" dirty="0"/>
                    </a:p>
                    <a:p>
                      <a:pPr algn="ctr"/>
                      <a:r>
                        <a:rPr lang="es-ES_tradnl" sz="1700" dirty="0"/>
                        <a:t>Flexibilidad</a:t>
                      </a:r>
                      <a:endParaRPr lang="es-ES" sz="17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Euphemia"/>
                        </a:defRPr>
                      </a:lvl1pPr>
                      <a:lvl2pPr marL="457200" algn="l" defTabSz="914400" rtl="0" eaLnBrk="1" latinLnBrk="0" hangingPunct="1">
                        <a:defRPr sz="1800" b="1" kern="1200">
                          <a:solidFill>
                            <a:schemeClr val="lt1"/>
                          </a:solidFill>
                          <a:latin typeface="Euphemia"/>
                        </a:defRPr>
                      </a:lvl2pPr>
                      <a:lvl3pPr marL="914400" algn="l" defTabSz="914400" rtl="0" eaLnBrk="1" latinLnBrk="0" hangingPunct="1">
                        <a:defRPr sz="1800" b="1" kern="1200">
                          <a:solidFill>
                            <a:schemeClr val="lt1"/>
                          </a:solidFill>
                          <a:latin typeface="Euphemia"/>
                        </a:defRPr>
                      </a:lvl3pPr>
                      <a:lvl4pPr marL="1371600" algn="l" defTabSz="914400" rtl="0" eaLnBrk="1" latinLnBrk="0" hangingPunct="1">
                        <a:defRPr sz="1800" b="1" kern="1200">
                          <a:solidFill>
                            <a:schemeClr val="lt1"/>
                          </a:solidFill>
                          <a:latin typeface="Euphemia"/>
                        </a:defRPr>
                      </a:lvl4pPr>
                      <a:lvl5pPr marL="1828800" algn="l" defTabSz="914400" rtl="0" eaLnBrk="1" latinLnBrk="0" hangingPunct="1">
                        <a:defRPr sz="1800" b="1" kern="1200">
                          <a:solidFill>
                            <a:schemeClr val="lt1"/>
                          </a:solidFill>
                          <a:latin typeface="Euphemia"/>
                        </a:defRPr>
                      </a:lvl5pPr>
                      <a:lvl6pPr marL="2286000" algn="l" defTabSz="914400" rtl="0" eaLnBrk="1" latinLnBrk="0" hangingPunct="1">
                        <a:defRPr sz="1800" b="1" kern="1200">
                          <a:solidFill>
                            <a:schemeClr val="lt1"/>
                          </a:solidFill>
                          <a:latin typeface="Euphemia"/>
                        </a:defRPr>
                      </a:lvl6pPr>
                      <a:lvl7pPr marL="2743200" algn="l" defTabSz="914400" rtl="0" eaLnBrk="1" latinLnBrk="0" hangingPunct="1">
                        <a:defRPr sz="1800" b="1" kern="1200">
                          <a:solidFill>
                            <a:schemeClr val="lt1"/>
                          </a:solidFill>
                          <a:latin typeface="Euphemia"/>
                        </a:defRPr>
                      </a:lvl7pPr>
                      <a:lvl8pPr marL="3200400" algn="l" defTabSz="914400" rtl="0" eaLnBrk="1" latinLnBrk="0" hangingPunct="1">
                        <a:defRPr sz="1800" b="1" kern="1200">
                          <a:solidFill>
                            <a:schemeClr val="lt1"/>
                          </a:solidFill>
                          <a:latin typeface="Euphemia"/>
                        </a:defRPr>
                      </a:lvl8pPr>
                      <a:lvl9pPr marL="3657600" algn="l" defTabSz="914400" rtl="0" eaLnBrk="1" latinLnBrk="0" hangingPunct="1">
                        <a:defRPr sz="1800" b="1" kern="1200">
                          <a:solidFill>
                            <a:schemeClr val="lt1"/>
                          </a:solidFill>
                          <a:latin typeface="Euphemia"/>
                        </a:defRPr>
                      </a:lvl9pPr>
                    </a:lstStyle>
                    <a:p>
                      <a:pPr algn="ctr"/>
                      <a:r>
                        <a:rPr lang="es-ES_tradnl" sz="1700" dirty="0"/>
                        <a:t>Evaluación de necesidades   en el centro</a:t>
                      </a:r>
                      <a:endParaRPr lang="es-ES" sz="17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Euphemia"/>
                        </a:defRPr>
                      </a:lvl1pPr>
                      <a:lvl2pPr marL="457200" algn="l" defTabSz="914400" rtl="0" eaLnBrk="1" latinLnBrk="0" hangingPunct="1">
                        <a:defRPr sz="1800" b="1" kern="1200">
                          <a:solidFill>
                            <a:schemeClr val="lt1"/>
                          </a:solidFill>
                          <a:latin typeface="Euphemia"/>
                        </a:defRPr>
                      </a:lvl2pPr>
                      <a:lvl3pPr marL="914400" algn="l" defTabSz="914400" rtl="0" eaLnBrk="1" latinLnBrk="0" hangingPunct="1">
                        <a:defRPr sz="1800" b="1" kern="1200">
                          <a:solidFill>
                            <a:schemeClr val="lt1"/>
                          </a:solidFill>
                          <a:latin typeface="Euphemia"/>
                        </a:defRPr>
                      </a:lvl3pPr>
                      <a:lvl4pPr marL="1371600" algn="l" defTabSz="914400" rtl="0" eaLnBrk="1" latinLnBrk="0" hangingPunct="1">
                        <a:defRPr sz="1800" b="1" kern="1200">
                          <a:solidFill>
                            <a:schemeClr val="lt1"/>
                          </a:solidFill>
                          <a:latin typeface="Euphemia"/>
                        </a:defRPr>
                      </a:lvl4pPr>
                      <a:lvl5pPr marL="1828800" algn="l" defTabSz="914400" rtl="0" eaLnBrk="1" latinLnBrk="0" hangingPunct="1">
                        <a:defRPr sz="1800" b="1" kern="1200">
                          <a:solidFill>
                            <a:schemeClr val="lt1"/>
                          </a:solidFill>
                          <a:latin typeface="Euphemia"/>
                        </a:defRPr>
                      </a:lvl5pPr>
                      <a:lvl6pPr marL="2286000" algn="l" defTabSz="914400" rtl="0" eaLnBrk="1" latinLnBrk="0" hangingPunct="1">
                        <a:defRPr sz="1800" b="1" kern="1200">
                          <a:solidFill>
                            <a:schemeClr val="lt1"/>
                          </a:solidFill>
                          <a:latin typeface="Euphemia"/>
                        </a:defRPr>
                      </a:lvl6pPr>
                      <a:lvl7pPr marL="2743200" algn="l" defTabSz="914400" rtl="0" eaLnBrk="1" latinLnBrk="0" hangingPunct="1">
                        <a:defRPr sz="1800" b="1" kern="1200">
                          <a:solidFill>
                            <a:schemeClr val="lt1"/>
                          </a:solidFill>
                          <a:latin typeface="Euphemia"/>
                        </a:defRPr>
                      </a:lvl7pPr>
                      <a:lvl8pPr marL="3200400" algn="l" defTabSz="914400" rtl="0" eaLnBrk="1" latinLnBrk="0" hangingPunct="1">
                        <a:defRPr sz="1800" b="1" kern="1200">
                          <a:solidFill>
                            <a:schemeClr val="lt1"/>
                          </a:solidFill>
                          <a:latin typeface="Euphemia"/>
                        </a:defRPr>
                      </a:lvl8pPr>
                      <a:lvl9pPr marL="3657600" algn="l" defTabSz="914400" rtl="0" eaLnBrk="1" latinLnBrk="0" hangingPunct="1">
                        <a:defRPr sz="1800" b="1" kern="1200">
                          <a:solidFill>
                            <a:schemeClr val="lt1"/>
                          </a:solidFill>
                          <a:latin typeface="Euphemia"/>
                        </a:defRPr>
                      </a:lvl9pPr>
                    </a:lstStyle>
                    <a:p>
                      <a:pPr algn="ctr"/>
                      <a:endParaRPr lang="es-ES_tradnl" sz="1700" dirty="0"/>
                    </a:p>
                    <a:p>
                      <a:pPr algn="ctr"/>
                      <a:r>
                        <a:rPr lang="es-ES_tradnl" sz="1700" dirty="0"/>
                        <a:t>Responde  a la normativa</a:t>
                      </a:r>
                      <a:endParaRPr lang="es-ES" sz="17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07F09"/>
                    </a:solidFill>
                  </a:tcPr>
                </a:tc>
                <a:extLst>
                  <a:ext uri="{0D108BD9-81ED-4DB2-BD59-A6C34878D82A}">
                    <a16:rowId xmlns:a16="http://schemas.microsoft.com/office/drawing/2014/main" val="10000"/>
                  </a:ext>
                </a:extLst>
              </a:tr>
              <a:tr h="3376418">
                <a:tc>
                  <a:txBody>
                    <a:bodyPr/>
                    <a:lstStyle>
                      <a:lvl1pPr marL="0" algn="l" defTabSz="914400" rtl="0" eaLnBrk="1" latinLnBrk="0" hangingPunct="1">
                        <a:defRPr sz="1800" kern="1200">
                          <a:solidFill>
                            <a:schemeClr val="dk1"/>
                          </a:solidFill>
                          <a:latin typeface="Euphemia"/>
                        </a:defRPr>
                      </a:lvl1pPr>
                      <a:lvl2pPr marL="457200" algn="l" defTabSz="914400" rtl="0" eaLnBrk="1" latinLnBrk="0" hangingPunct="1">
                        <a:defRPr sz="1800" kern="1200">
                          <a:solidFill>
                            <a:schemeClr val="dk1"/>
                          </a:solidFill>
                          <a:latin typeface="Euphemia"/>
                        </a:defRPr>
                      </a:lvl2pPr>
                      <a:lvl3pPr marL="914400" algn="l" defTabSz="914400" rtl="0" eaLnBrk="1" latinLnBrk="0" hangingPunct="1">
                        <a:defRPr sz="1800" kern="1200">
                          <a:solidFill>
                            <a:schemeClr val="dk1"/>
                          </a:solidFill>
                          <a:latin typeface="Euphemia"/>
                        </a:defRPr>
                      </a:lvl3pPr>
                      <a:lvl4pPr marL="1371600" algn="l" defTabSz="914400" rtl="0" eaLnBrk="1" latinLnBrk="0" hangingPunct="1">
                        <a:defRPr sz="1800" kern="1200">
                          <a:solidFill>
                            <a:schemeClr val="dk1"/>
                          </a:solidFill>
                          <a:latin typeface="Euphemia"/>
                        </a:defRPr>
                      </a:lvl4pPr>
                      <a:lvl5pPr marL="1828800" algn="l" defTabSz="914400" rtl="0" eaLnBrk="1" latinLnBrk="0" hangingPunct="1">
                        <a:defRPr sz="1800" kern="1200">
                          <a:solidFill>
                            <a:schemeClr val="dk1"/>
                          </a:solidFill>
                          <a:latin typeface="Euphemia"/>
                        </a:defRPr>
                      </a:lvl5pPr>
                      <a:lvl6pPr marL="2286000" algn="l" defTabSz="914400" rtl="0" eaLnBrk="1" latinLnBrk="0" hangingPunct="1">
                        <a:defRPr sz="1800" kern="1200">
                          <a:solidFill>
                            <a:schemeClr val="dk1"/>
                          </a:solidFill>
                          <a:latin typeface="Euphemia"/>
                        </a:defRPr>
                      </a:lvl6pPr>
                      <a:lvl7pPr marL="2743200" algn="l" defTabSz="914400" rtl="0" eaLnBrk="1" latinLnBrk="0" hangingPunct="1">
                        <a:defRPr sz="1800" kern="1200">
                          <a:solidFill>
                            <a:schemeClr val="dk1"/>
                          </a:solidFill>
                          <a:latin typeface="Euphemia"/>
                        </a:defRPr>
                      </a:lvl7pPr>
                      <a:lvl8pPr marL="3200400" algn="l" defTabSz="914400" rtl="0" eaLnBrk="1" latinLnBrk="0" hangingPunct="1">
                        <a:defRPr sz="1800" kern="1200">
                          <a:solidFill>
                            <a:schemeClr val="dk1"/>
                          </a:solidFill>
                          <a:latin typeface="Euphemia"/>
                        </a:defRPr>
                      </a:lvl8pPr>
                      <a:lvl9pPr marL="3657600" algn="l" defTabSz="914400" rtl="0" eaLnBrk="1" latinLnBrk="0" hangingPunct="1">
                        <a:defRPr sz="1800" kern="1200">
                          <a:solidFill>
                            <a:schemeClr val="dk1"/>
                          </a:solidFill>
                          <a:latin typeface="Euphemia"/>
                        </a:defRPr>
                      </a:lvl9pPr>
                    </a:lstStyle>
                    <a:p>
                      <a:pPr algn="ctr"/>
                      <a:r>
                        <a:rPr lang="es-ES_tradnl" sz="1600" dirty="0"/>
                        <a:t>En algunos de los centros analizados el DO no redacta el PAT,</a:t>
                      </a:r>
                      <a:r>
                        <a:rPr lang="es-ES_tradnl" sz="1600" baseline="0" dirty="0"/>
                        <a:t> solo lo revisa al final de curso.</a:t>
                      </a:r>
                      <a:endParaRPr lang="es-ES" sz="1600" dirty="0"/>
                    </a:p>
                  </a:txBody>
                  <a:tcPr anchor="ctr">
                    <a:lnL w="12700" cmpd="sng">
                      <a:solidFill>
                        <a:srgbClr val="FFFFFF"/>
                      </a:solidFill>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525A6A">
                        <a:tint val="40000"/>
                      </a:srgbClr>
                    </a:solidFill>
                  </a:tcPr>
                </a:tc>
                <a:tc>
                  <a:txBody>
                    <a:bodyPr/>
                    <a:lstStyle>
                      <a:lvl1pPr marL="0" algn="l" defTabSz="914400" rtl="0" eaLnBrk="1" latinLnBrk="0" hangingPunct="1">
                        <a:defRPr sz="1800" kern="1200">
                          <a:solidFill>
                            <a:schemeClr val="dk1"/>
                          </a:solidFill>
                          <a:latin typeface="Euphemia"/>
                        </a:defRPr>
                      </a:lvl1pPr>
                      <a:lvl2pPr marL="457200" algn="l" defTabSz="914400" rtl="0" eaLnBrk="1" latinLnBrk="0" hangingPunct="1">
                        <a:defRPr sz="1800" kern="1200">
                          <a:solidFill>
                            <a:schemeClr val="dk1"/>
                          </a:solidFill>
                          <a:latin typeface="Euphemia"/>
                        </a:defRPr>
                      </a:lvl2pPr>
                      <a:lvl3pPr marL="914400" algn="l" defTabSz="914400" rtl="0" eaLnBrk="1" latinLnBrk="0" hangingPunct="1">
                        <a:defRPr sz="1800" kern="1200">
                          <a:solidFill>
                            <a:schemeClr val="dk1"/>
                          </a:solidFill>
                          <a:latin typeface="Euphemia"/>
                        </a:defRPr>
                      </a:lvl3pPr>
                      <a:lvl4pPr marL="1371600" algn="l" defTabSz="914400" rtl="0" eaLnBrk="1" latinLnBrk="0" hangingPunct="1">
                        <a:defRPr sz="1800" kern="1200">
                          <a:solidFill>
                            <a:schemeClr val="dk1"/>
                          </a:solidFill>
                          <a:latin typeface="Euphemia"/>
                        </a:defRPr>
                      </a:lvl4pPr>
                      <a:lvl5pPr marL="1828800" algn="l" defTabSz="914400" rtl="0" eaLnBrk="1" latinLnBrk="0" hangingPunct="1">
                        <a:defRPr sz="1800" kern="1200">
                          <a:solidFill>
                            <a:schemeClr val="dk1"/>
                          </a:solidFill>
                          <a:latin typeface="Euphemia"/>
                        </a:defRPr>
                      </a:lvl5pPr>
                      <a:lvl6pPr marL="2286000" algn="l" defTabSz="914400" rtl="0" eaLnBrk="1" latinLnBrk="0" hangingPunct="1">
                        <a:defRPr sz="1800" kern="1200">
                          <a:solidFill>
                            <a:schemeClr val="dk1"/>
                          </a:solidFill>
                          <a:latin typeface="Euphemia"/>
                        </a:defRPr>
                      </a:lvl6pPr>
                      <a:lvl7pPr marL="2743200" algn="l" defTabSz="914400" rtl="0" eaLnBrk="1" latinLnBrk="0" hangingPunct="1">
                        <a:defRPr sz="1800" kern="1200">
                          <a:solidFill>
                            <a:schemeClr val="dk1"/>
                          </a:solidFill>
                          <a:latin typeface="Euphemia"/>
                        </a:defRPr>
                      </a:lvl7pPr>
                      <a:lvl8pPr marL="3200400" algn="l" defTabSz="914400" rtl="0" eaLnBrk="1" latinLnBrk="0" hangingPunct="1">
                        <a:defRPr sz="1800" kern="1200">
                          <a:solidFill>
                            <a:schemeClr val="dk1"/>
                          </a:solidFill>
                          <a:latin typeface="Euphemia"/>
                        </a:defRPr>
                      </a:lvl8pPr>
                      <a:lvl9pPr marL="3657600" algn="l" defTabSz="914400" rtl="0" eaLnBrk="1" latinLnBrk="0" hangingPunct="1">
                        <a:defRPr sz="1800" kern="1200">
                          <a:solidFill>
                            <a:schemeClr val="dk1"/>
                          </a:solidFill>
                          <a:latin typeface="Euphemia"/>
                        </a:defRPr>
                      </a:lvl9pPr>
                    </a:lstStyle>
                    <a:p>
                      <a:pPr algn="ctr"/>
                      <a:r>
                        <a:rPr lang="es-ES_tradnl" sz="1600" dirty="0"/>
                        <a:t>Existe flexibilidad</a:t>
                      </a:r>
                      <a:r>
                        <a:rPr lang="es-ES_tradnl" sz="1600" baseline="0" dirty="0"/>
                        <a:t> en algunos centros, que incorporan al mismo al alumnado con NEAE, son los menos. </a:t>
                      </a:r>
                      <a:endParaRPr lang="es-ES" sz="16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25A6A">
                        <a:tint val="40000"/>
                      </a:srgbClr>
                    </a:solidFill>
                  </a:tcPr>
                </a:tc>
                <a:tc>
                  <a:txBody>
                    <a:bodyPr/>
                    <a:lstStyle>
                      <a:lvl1pPr marL="0" algn="l" defTabSz="914400" rtl="0" eaLnBrk="1" latinLnBrk="0" hangingPunct="1">
                        <a:defRPr sz="1800" kern="1200">
                          <a:solidFill>
                            <a:schemeClr val="dk1"/>
                          </a:solidFill>
                          <a:latin typeface="Euphemia"/>
                        </a:defRPr>
                      </a:lvl1pPr>
                      <a:lvl2pPr marL="457200" algn="l" defTabSz="914400" rtl="0" eaLnBrk="1" latinLnBrk="0" hangingPunct="1">
                        <a:defRPr sz="1800" kern="1200">
                          <a:solidFill>
                            <a:schemeClr val="dk1"/>
                          </a:solidFill>
                          <a:latin typeface="Euphemia"/>
                        </a:defRPr>
                      </a:lvl2pPr>
                      <a:lvl3pPr marL="914400" algn="l" defTabSz="914400" rtl="0" eaLnBrk="1" latinLnBrk="0" hangingPunct="1">
                        <a:defRPr sz="1800" kern="1200">
                          <a:solidFill>
                            <a:schemeClr val="dk1"/>
                          </a:solidFill>
                          <a:latin typeface="Euphemia"/>
                        </a:defRPr>
                      </a:lvl3pPr>
                      <a:lvl4pPr marL="1371600" algn="l" defTabSz="914400" rtl="0" eaLnBrk="1" latinLnBrk="0" hangingPunct="1">
                        <a:defRPr sz="1800" kern="1200">
                          <a:solidFill>
                            <a:schemeClr val="dk1"/>
                          </a:solidFill>
                          <a:latin typeface="Euphemia"/>
                        </a:defRPr>
                      </a:lvl4pPr>
                      <a:lvl5pPr marL="1828800" algn="l" defTabSz="914400" rtl="0" eaLnBrk="1" latinLnBrk="0" hangingPunct="1">
                        <a:defRPr sz="1800" kern="1200">
                          <a:solidFill>
                            <a:schemeClr val="dk1"/>
                          </a:solidFill>
                          <a:latin typeface="Euphemia"/>
                        </a:defRPr>
                      </a:lvl5pPr>
                      <a:lvl6pPr marL="2286000" algn="l" defTabSz="914400" rtl="0" eaLnBrk="1" latinLnBrk="0" hangingPunct="1">
                        <a:defRPr sz="1800" kern="1200">
                          <a:solidFill>
                            <a:schemeClr val="dk1"/>
                          </a:solidFill>
                          <a:latin typeface="Euphemia"/>
                        </a:defRPr>
                      </a:lvl6pPr>
                      <a:lvl7pPr marL="2743200" algn="l" defTabSz="914400" rtl="0" eaLnBrk="1" latinLnBrk="0" hangingPunct="1">
                        <a:defRPr sz="1800" kern="1200">
                          <a:solidFill>
                            <a:schemeClr val="dk1"/>
                          </a:solidFill>
                          <a:latin typeface="Euphemia"/>
                        </a:defRPr>
                      </a:lvl7pPr>
                      <a:lvl8pPr marL="3200400" algn="l" defTabSz="914400" rtl="0" eaLnBrk="1" latinLnBrk="0" hangingPunct="1">
                        <a:defRPr sz="1800" kern="1200">
                          <a:solidFill>
                            <a:schemeClr val="dk1"/>
                          </a:solidFill>
                          <a:latin typeface="Euphemia"/>
                        </a:defRPr>
                      </a:lvl8pPr>
                      <a:lvl9pPr marL="3657600" algn="l" defTabSz="914400" rtl="0" eaLnBrk="1" latinLnBrk="0" hangingPunct="1">
                        <a:defRPr sz="1800" kern="1200">
                          <a:solidFill>
                            <a:schemeClr val="dk1"/>
                          </a:solidFill>
                          <a:latin typeface="Euphemia"/>
                        </a:defRPr>
                      </a:lvl9pPr>
                    </a:lstStyle>
                    <a:p>
                      <a:pPr algn="ctr"/>
                      <a:r>
                        <a:rPr lang="es-ES_tradnl" sz="1600" dirty="0"/>
                        <a:t>Ninguno de los PATs</a:t>
                      </a:r>
                      <a:r>
                        <a:rPr lang="es-ES_tradnl" sz="1600" baseline="0" dirty="0"/>
                        <a:t> analizados justificaba sus intervenciones por las características de su centro.</a:t>
                      </a:r>
                      <a:endParaRPr lang="es-ES" sz="16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25A6A">
                        <a:tint val="40000"/>
                      </a:srgbClr>
                    </a:solidFill>
                  </a:tcPr>
                </a:tc>
                <a:tc>
                  <a:txBody>
                    <a:bodyPr/>
                    <a:lstStyle>
                      <a:lvl1pPr marL="0" algn="l" defTabSz="914400" rtl="0" eaLnBrk="1" latinLnBrk="0" hangingPunct="1">
                        <a:defRPr sz="1800" kern="1200">
                          <a:solidFill>
                            <a:schemeClr val="dk1"/>
                          </a:solidFill>
                          <a:latin typeface="Euphemia"/>
                        </a:defRPr>
                      </a:lvl1pPr>
                      <a:lvl2pPr marL="457200" algn="l" defTabSz="914400" rtl="0" eaLnBrk="1" latinLnBrk="0" hangingPunct="1">
                        <a:defRPr sz="1800" kern="1200">
                          <a:solidFill>
                            <a:schemeClr val="dk1"/>
                          </a:solidFill>
                          <a:latin typeface="Euphemia"/>
                        </a:defRPr>
                      </a:lvl2pPr>
                      <a:lvl3pPr marL="914400" algn="l" defTabSz="914400" rtl="0" eaLnBrk="1" latinLnBrk="0" hangingPunct="1">
                        <a:defRPr sz="1800" kern="1200">
                          <a:solidFill>
                            <a:schemeClr val="dk1"/>
                          </a:solidFill>
                          <a:latin typeface="Euphemia"/>
                        </a:defRPr>
                      </a:lvl3pPr>
                      <a:lvl4pPr marL="1371600" algn="l" defTabSz="914400" rtl="0" eaLnBrk="1" latinLnBrk="0" hangingPunct="1">
                        <a:defRPr sz="1800" kern="1200">
                          <a:solidFill>
                            <a:schemeClr val="dk1"/>
                          </a:solidFill>
                          <a:latin typeface="Euphemia"/>
                        </a:defRPr>
                      </a:lvl4pPr>
                      <a:lvl5pPr marL="1828800" algn="l" defTabSz="914400" rtl="0" eaLnBrk="1" latinLnBrk="0" hangingPunct="1">
                        <a:defRPr sz="1800" kern="1200">
                          <a:solidFill>
                            <a:schemeClr val="dk1"/>
                          </a:solidFill>
                          <a:latin typeface="Euphemia"/>
                        </a:defRPr>
                      </a:lvl5pPr>
                      <a:lvl6pPr marL="2286000" algn="l" defTabSz="914400" rtl="0" eaLnBrk="1" latinLnBrk="0" hangingPunct="1">
                        <a:defRPr sz="1800" kern="1200">
                          <a:solidFill>
                            <a:schemeClr val="dk1"/>
                          </a:solidFill>
                          <a:latin typeface="Euphemia"/>
                        </a:defRPr>
                      </a:lvl6pPr>
                      <a:lvl7pPr marL="2743200" algn="l" defTabSz="914400" rtl="0" eaLnBrk="1" latinLnBrk="0" hangingPunct="1">
                        <a:defRPr sz="1800" kern="1200">
                          <a:solidFill>
                            <a:schemeClr val="dk1"/>
                          </a:solidFill>
                          <a:latin typeface="Euphemia"/>
                        </a:defRPr>
                      </a:lvl7pPr>
                      <a:lvl8pPr marL="3200400" algn="l" defTabSz="914400" rtl="0" eaLnBrk="1" latinLnBrk="0" hangingPunct="1">
                        <a:defRPr sz="1800" kern="1200">
                          <a:solidFill>
                            <a:schemeClr val="dk1"/>
                          </a:solidFill>
                          <a:latin typeface="Euphemia"/>
                        </a:defRPr>
                      </a:lvl8pPr>
                      <a:lvl9pPr marL="3657600" algn="l" defTabSz="914400" rtl="0" eaLnBrk="1" latinLnBrk="0" hangingPunct="1">
                        <a:defRPr sz="1800" kern="1200">
                          <a:solidFill>
                            <a:schemeClr val="dk1"/>
                          </a:solidFill>
                          <a:latin typeface="Euphemia"/>
                        </a:defRPr>
                      </a:lvl9pPr>
                    </a:lstStyle>
                    <a:p>
                      <a:pPr algn="ctr"/>
                      <a:r>
                        <a:rPr lang="es-ES_tradnl" sz="1600" dirty="0"/>
                        <a:t>Todos los centros analizados</a:t>
                      </a:r>
                      <a:r>
                        <a:rPr lang="es-ES_tradnl" sz="1600" baseline="0" dirty="0"/>
                        <a:t> respondían a la normativa establecida y basan su PAT en ella de forma mayoritaria</a:t>
                      </a:r>
                      <a:endParaRPr lang="es-ES" sz="16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25A6A">
                        <a:tint val="40000"/>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588057103"/>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446893784"/>
              </p:ext>
            </p:extLst>
          </p:nvPr>
        </p:nvGraphicFramePr>
        <p:xfrm>
          <a:off x="462372" y="1628800"/>
          <a:ext cx="8219256" cy="4275267"/>
        </p:xfrm>
        <a:graphic>
          <a:graphicData uri="http://schemas.openxmlformats.org/drawingml/2006/table">
            <a:tbl>
              <a:tblPr firstRow="1" bandRow="1"/>
              <a:tblGrid>
                <a:gridCol w="2069886">
                  <a:extLst>
                    <a:ext uri="{9D8B030D-6E8A-4147-A177-3AD203B41FA5}">
                      <a16:colId xmlns:a16="http://schemas.microsoft.com/office/drawing/2014/main" val="2930653732"/>
                    </a:ext>
                  </a:extLst>
                </a:gridCol>
                <a:gridCol w="2069886">
                  <a:extLst>
                    <a:ext uri="{9D8B030D-6E8A-4147-A177-3AD203B41FA5}">
                      <a16:colId xmlns:a16="http://schemas.microsoft.com/office/drawing/2014/main" val="1804647475"/>
                    </a:ext>
                  </a:extLst>
                </a:gridCol>
                <a:gridCol w="1934019">
                  <a:extLst>
                    <a:ext uri="{9D8B030D-6E8A-4147-A177-3AD203B41FA5}">
                      <a16:colId xmlns:a16="http://schemas.microsoft.com/office/drawing/2014/main" val="4106026261"/>
                    </a:ext>
                  </a:extLst>
                </a:gridCol>
                <a:gridCol w="2145465">
                  <a:extLst>
                    <a:ext uri="{9D8B030D-6E8A-4147-A177-3AD203B41FA5}">
                      <a16:colId xmlns:a16="http://schemas.microsoft.com/office/drawing/2014/main" val="4167380641"/>
                    </a:ext>
                  </a:extLst>
                </a:gridCol>
              </a:tblGrid>
              <a:tr h="812933">
                <a:tc>
                  <a:txBody>
                    <a:bodyPr/>
                    <a:lstStyle>
                      <a:lvl1pPr marL="0" algn="l" defTabSz="914400" rtl="0" eaLnBrk="1" latinLnBrk="0" hangingPunct="1">
                        <a:defRPr sz="1800" b="1" kern="1200">
                          <a:solidFill>
                            <a:schemeClr val="lt1"/>
                          </a:solidFill>
                          <a:latin typeface="Euphemia"/>
                        </a:defRPr>
                      </a:lvl1pPr>
                      <a:lvl2pPr marL="457200" algn="l" defTabSz="914400" rtl="0" eaLnBrk="1" latinLnBrk="0" hangingPunct="1">
                        <a:defRPr sz="1800" b="1" kern="1200">
                          <a:solidFill>
                            <a:schemeClr val="lt1"/>
                          </a:solidFill>
                          <a:latin typeface="Euphemia"/>
                        </a:defRPr>
                      </a:lvl2pPr>
                      <a:lvl3pPr marL="914400" algn="l" defTabSz="914400" rtl="0" eaLnBrk="1" latinLnBrk="0" hangingPunct="1">
                        <a:defRPr sz="1800" b="1" kern="1200">
                          <a:solidFill>
                            <a:schemeClr val="lt1"/>
                          </a:solidFill>
                          <a:latin typeface="Euphemia"/>
                        </a:defRPr>
                      </a:lvl3pPr>
                      <a:lvl4pPr marL="1371600" algn="l" defTabSz="914400" rtl="0" eaLnBrk="1" latinLnBrk="0" hangingPunct="1">
                        <a:defRPr sz="1800" b="1" kern="1200">
                          <a:solidFill>
                            <a:schemeClr val="lt1"/>
                          </a:solidFill>
                          <a:latin typeface="Euphemia"/>
                        </a:defRPr>
                      </a:lvl4pPr>
                      <a:lvl5pPr marL="1828800" algn="l" defTabSz="914400" rtl="0" eaLnBrk="1" latinLnBrk="0" hangingPunct="1">
                        <a:defRPr sz="1800" b="1" kern="1200">
                          <a:solidFill>
                            <a:schemeClr val="lt1"/>
                          </a:solidFill>
                          <a:latin typeface="Euphemia"/>
                        </a:defRPr>
                      </a:lvl5pPr>
                      <a:lvl6pPr marL="2286000" algn="l" defTabSz="914400" rtl="0" eaLnBrk="1" latinLnBrk="0" hangingPunct="1">
                        <a:defRPr sz="1800" b="1" kern="1200">
                          <a:solidFill>
                            <a:schemeClr val="lt1"/>
                          </a:solidFill>
                          <a:latin typeface="Euphemia"/>
                        </a:defRPr>
                      </a:lvl6pPr>
                      <a:lvl7pPr marL="2743200" algn="l" defTabSz="914400" rtl="0" eaLnBrk="1" latinLnBrk="0" hangingPunct="1">
                        <a:defRPr sz="1800" b="1" kern="1200">
                          <a:solidFill>
                            <a:schemeClr val="lt1"/>
                          </a:solidFill>
                          <a:latin typeface="Euphemia"/>
                        </a:defRPr>
                      </a:lvl7pPr>
                      <a:lvl8pPr marL="3200400" algn="l" defTabSz="914400" rtl="0" eaLnBrk="1" latinLnBrk="0" hangingPunct="1">
                        <a:defRPr sz="1800" b="1" kern="1200">
                          <a:solidFill>
                            <a:schemeClr val="lt1"/>
                          </a:solidFill>
                          <a:latin typeface="Euphemia"/>
                        </a:defRPr>
                      </a:lvl8pPr>
                      <a:lvl9pPr marL="3657600" algn="l" defTabSz="914400" rtl="0" eaLnBrk="1" latinLnBrk="0" hangingPunct="1">
                        <a:defRPr sz="1800" b="1" kern="1200">
                          <a:solidFill>
                            <a:schemeClr val="lt1"/>
                          </a:solidFill>
                          <a:latin typeface="Euphemia"/>
                        </a:defRPr>
                      </a:lvl9pPr>
                    </a:lstStyle>
                    <a:p>
                      <a:pPr algn="ctr"/>
                      <a:endParaRPr lang="es-ES_tradnl" sz="1700" dirty="0"/>
                    </a:p>
                    <a:p>
                      <a:pPr algn="ctr"/>
                      <a:r>
                        <a:rPr lang="es-ES_tradnl" sz="1700" dirty="0"/>
                        <a:t>Responde a necesidades</a:t>
                      </a:r>
                      <a:r>
                        <a:rPr lang="es-ES_tradnl" sz="1700" baseline="0" dirty="0"/>
                        <a:t> </a:t>
                      </a:r>
                      <a:r>
                        <a:rPr lang="es-ES_tradnl" sz="1700" dirty="0"/>
                        <a:t>de etapa</a:t>
                      </a:r>
                      <a:endParaRPr lang="es-ES" sz="17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Euphemia"/>
                        </a:defRPr>
                      </a:lvl1pPr>
                      <a:lvl2pPr marL="457200" algn="l" defTabSz="914400" rtl="0" eaLnBrk="1" latinLnBrk="0" hangingPunct="1">
                        <a:defRPr sz="1800" b="1" kern="1200">
                          <a:solidFill>
                            <a:schemeClr val="lt1"/>
                          </a:solidFill>
                          <a:latin typeface="Euphemia"/>
                        </a:defRPr>
                      </a:lvl2pPr>
                      <a:lvl3pPr marL="914400" algn="l" defTabSz="914400" rtl="0" eaLnBrk="1" latinLnBrk="0" hangingPunct="1">
                        <a:defRPr sz="1800" b="1" kern="1200">
                          <a:solidFill>
                            <a:schemeClr val="lt1"/>
                          </a:solidFill>
                          <a:latin typeface="Euphemia"/>
                        </a:defRPr>
                      </a:lvl3pPr>
                      <a:lvl4pPr marL="1371600" algn="l" defTabSz="914400" rtl="0" eaLnBrk="1" latinLnBrk="0" hangingPunct="1">
                        <a:defRPr sz="1800" b="1" kern="1200">
                          <a:solidFill>
                            <a:schemeClr val="lt1"/>
                          </a:solidFill>
                          <a:latin typeface="Euphemia"/>
                        </a:defRPr>
                      </a:lvl4pPr>
                      <a:lvl5pPr marL="1828800" algn="l" defTabSz="914400" rtl="0" eaLnBrk="1" latinLnBrk="0" hangingPunct="1">
                        <a:defRPr sz="1800" b="1" kern="1200">
                          <a:solidFill>
                            <a:schemeClr val="lt1"/>
                          </a:solidFill>
                          <a:latin typeface="Euphemia"/>
                        </a:defRPr>
                      </a:lvl5pPr>
                      <a:lvl6pPr marL="2286000" algn="l" defTabSz="914400" rtl="0" eaLnBrk="1" latinLnBrk="0" hangingPunct="1">
                        <a:defRPr sz="1800" b="1" kern="1200">
                          <a:solidFill>
                            <a:schemeClr val="lt1"/>
                          </a:solidFill>
                          <a:latin typeface="Euphemia"/>
                        </a:defRPr>
                      </a:lvl6pPr>
                      <a:lvl7pPr marL="2743200" algn="l" defTabSz="914400" rtl="0" eaLnBrk="1" latinLnBrk="0" hangingPunct="1">
                        <a:defRPr sz="1800" b="1" kern="1200">
                          <a:solidFill>
                            <a:schemeClr val="lt1"/>
                          </a:solidFill>
                          <a:latin typeface="Euphemia"/>
                        </a:defRPr>
                      </a:lvl7pPr>
                      <a:lvl8pPr marL="3200400" algn="l" defTabSz="914400" rtl="0" eaLnBrk="1" latinLnBrk="0" hangingPunct="1">
                        <a:defRPr sz="1800" b="1" kern="1200">
                          <a:solidFill>
                            <a:schemeClr val="lt1"/>
                          </a:solidFill>
                          <a:latin typeface="Euphemia"/>
                        </a:defRPr>
                      </a:lvl8pPr>
                      <a:lvl9pPr marL="3657600" algn="l" defTabSz="914400" rtl="0" eaLnBrk="1" latinLnBrk="0" hangingPunct="1">
                        <a:defRPr sz="1800" b="1" kern="1200">
                          <a:solidFill>
                            <a:schemeClr val="lt1"/>
                          </a:solidFill>
                          <a:latin typeface="Euphemia"/>
                        </a:defRPr>
                      </a:lvl9pPr>
                    </a:lstStyle>
                    <a:p>
                      <a:pPr algn="ctr"/>
                      <a:endParaRPr lang="es-ES_tradnl" sz="1700" dirty="0"/>
                    </a:p>
                    <a:p>
                      <a:pPr algn="ctr"/>
                      <a:r>
                        <a:rPr lang="es-ES_tradnl" sz="1700" dirty="0"/>
                        <a:t>Incluye  a las familias</a:t>
                      </a:r>
                      <a:endParaRPr lang="es-ES" sz="17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Euphemia"/>
                        </a:defRPr>
                      </a:lvl1pPr>
                      <a:lvl2pPr marL="457200" algn="l" defTabSz="914400" rtl="0" eaLnBrk="1" latinLnBrk="0" hangingPunct="1">
                        <a:defRPr sz="1800" b="1" kern="1200">
                          <a:solidFill>
                            <a:schemeClr val="lt1"/>
                          </a:solidFill>
                          <a:latin typeface="Euphemia"/>
                        </a:defRPr>
                      </a:lvl2pPr>
                      <a:lvl3pPr marL="914400" algn="l" defTabSz="914400" rtl="0" eaLnBrk="1" latinLnBrk="0" hangingPunct="1">
                        <a:defRPr sz="1800" b="1" kern="1200">
                          <a:solidFill>
                            <a:schemeClr val="lt1"/>
                          </a:solidFill>
                          <a:latin typeface="Euphemia"/>
                        </a:defRPr>
                      </a:lvl3pPr>
                      <a:lvl4pPr marL="1371600" algn="l" defTabSz="914400" rtl="0" eaLnBrk="1" latinLnBrk="0" hangingPunct="1">
                        <a:defRPr sz="1800" b="1" kern="1200">
                          <a:solidFill>
                            <a:schemeClr val="lt1"/>
                          </a:solidFill>
                          <a:latin typeface="Euphemia"/>
                        </a:defRPr>
                      </a:lvl4pPr>
                      <a:lvl5pPr marL="1828800" algn="l" defTabSz="914400" rtl="0" eaLnBrk="1" latinLnBrk="0" hangingPunct="1">
                        <a:defRPr sz="1800" b="1" kern="1200">
                          <a:solidFill>
                            <a:schemeClr val="lt1"/>
                          </a:solidFill>
                          <a:latin typeface="Euphemia"/>
                        </a:defRPr>
                      </a:lvl5pPr>
                      <a:lvl6pPr marL="2286000" algn="l" defTabSz="914400" rtl="0" eaLnBrk="1" latinLnBrk="0" hangingPunct="1">
                        <a:defRPr sz="1800" b="1" kern="1200">
                          <a:solidFill>
                            <a:schemeClr val="lt1"/>
                          </a:solidFill>
                          <a:latin typeface="Euphemia"/>
                        </a:defRPr>
                      </a:lvl6pPr>
                      <a:lvl7pPr marL="2743200" algn="l" defTabSz="914400" rtl="0" eaLnBrk="1" latinLnBrk="0" hangingPunct="1">
                        <a:defRPr sz="1800" b="1" kern="1200">
                          <a:solidFill>
                            <a:schemeClr val="lt1"/>
                          </a:solidFill>
                          <a:latin typeface="Euphemia"/>
                        </a:defRPr>
                      </a:lvl7pPr>
                      <a:lvl8pPr marL="3200400" algn="l" defTabSz="914400" rtl="0" eaLnBrk="1" latinLnBrk="0" hangingPunct="1">
                        <a:defRPr sz="1800" b="1" kern="1200">
                          <a:solidFill>
                            <a:schemeClr val="lt1"/>
                          </a:solidFill>
                          <a:latin typeface="Euphemia"/>
                        </a:defRPr>
                      </a:lvl8pPr>
                      <a:lvl9pPr marL="3657600" algn="l" defTabSz="914400" rtl="0" eaLnBrk="1" latinLnBrk="0" hangingPunct="1">
                        <a:defRPr sz="1800" b="1" kern="1200">
                          <a:solidFill>
                            <a:schemeClr val="lt1"/>
                          </a:solidFill>
                          <a:latin typeface="Euphemia"/>
                        </a:defRPr>
                      </a:lvl9pPr>
                    </a:lstStyle>
                    <a:p>
                      <a:pPr algn="ctr"/>
                      <a:endParaRPr lang="es-ES_tradnl" sz="1700" dirty="0"/>
                    </a:p>
                    <a:p>
                      <a:pPr algn="ctr"/>
                      <a:r>
                        <a:rPr lang="es-ES_tradnl" sz="1700" dirty="0"/>
                        <a:t>Cumple objetivos</a:t>
                      </a:r>
                      <a:endParaRPr lang="es-ES" sz="17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07F09"/>
                    </a:solidFill>
                  </a:tcPr>
                </a:tc>
                <a:tc>
                  <a:txBody>
                    <a:bodyPr/>
                    <a:lstStyle>
                      <a:lvl1pPr marL="0" algn="l" defTabSz="914400" rtl="0" eaLnBrk="1" latinLnBrk="0" hangingPunct="1">
                        <a:defRPr sz="1800" b="1" kern="1200">
                          <a:solidFill>
                            <a:schemeClr val="lt1"/>
                          </a:solidFill>
                          <a:latin typeface="Euphemia"/>
                        </a:defRPr>
                      </a:lvl1pPr>
                      <a:lvl2pPr marL="457200" algn="l" defTabSz="914400" rtl="0" eaLnBrk="1" latinLnBrk="0" hangingPunct="1">
                        <a:defRPr sz="1800" b="1" kern="1200">
                          <a:solidFill>
                            <a:schemeClr val="lt1"/>
                          </a:solidFill>
                          <a:latin typeface="Euphemia"/>
                        </a:defRPr>
                      </a:lvl2pPr>
                      <a:lvl3pPr marL="914400" algn="l" defTabSz="914400" rtl="0" eaLnBrk="1" latinLnBrk="0" hangingPunct="1">
                        <a:defRPr sz="1800" b="1" kern="1200">
                          <a:solidFill>
                            <a:schemeClr val="lt1"/>
                          </a:solidFill>
                          <a:latin typeface="Euphemia"/>
                        </a:defRPr>
                      </a:lvl3pPr>
                      <a:lvl4pPr marL="1371600" algn="l" defTabSz="914400" rtl="0" eaLnBrk="1" latinLnBrk="0" hangingPunct="1">
                        <a:defRPr sz="1800" b="1" kern="1200">
                          <a:solidFill>
                            <a:schemeClr val="lt1"/>
                          </a:solidFill>
                          <a:latin typeface="Euphemia"/>
                        </a:defRPr>
                      </a:lvl4pPr>
                      <a:lvl5pPr marL="1828800" algn="l" defTabSz="914400" rtl="0" eaLnBrk="1" latinLnBrk="0" hangingPunct="1">
                        <a:defRPr sz="1800" b="1" kern="1200">
                          <a:solidFill>
                            <a:schemeClr val="lt1"/>
                          </a:solidFill>
                          <a:latin typeface="Euphemia"/>
                        </a:defRPr>
                      </a:lvl5pPr>
                      <a:lvl6pPr marL="2286000" algn="l" defTabSz="914400" rtl="0" eaLnBrk="1" latinLnBrk="0" hangingPunct="1">
                        <a:defRPr sz="1800" b="1" kern="1200">
                          <a:solidFill>
                            <a:schemeClr val="lt1"/>
                          </a:solidFill>
                          <a:latin typeface="Euphemia"/>
                        </a:defRPr>
                      </a:lvl6pPr>
                      <a:lvl7pPr marL="2743200" algn="l" defTabSz="914400" rtl="0" eaLnBrk="1" latinLnBrk="0" hangingPunct="1">
                        <a:defRPr sz="1800" b="1" kern="1200">
                          <a:solidFill>
                            <a:schemeClr val="lt1"/>
                          </a:solidFill>
                          <a:latin typeface="Euphemia"/>
                        </a:defRPr>
                      </a:lvl7pPr>
                      <a:lvl8pPr marL="3200400" algn="l" defTabSz="914400" rtl="0" eaLnBrk="1" latinLnBrk="0" hangingPunct="1">
                        <a:defRPr sz="1800" b="1" kern="1200">
                          <a:solidFill>
                            <a:schemeClr val="lt1"/>
                          </a:solidFill>
                          <a:latin typeface="Euphemia"/>
                        </a:defRPr>
                      </a:lvl8pPr>
                      <a:lvl9pPr marL="3657600" algn="l" defTabSz="914400" rtl="0" eaLnBrk="1" latinLnBrk="0" hangingPunct="1">
                        <a:defRPr sz="1800" b="1" kern="1200">
                          <a:solidFill>
                            <a:schemeClr val="lt1"/>
                          </a:solidFill>
                          <a:latin typeface="Euphemia"/>
                        </a:defRPr>
                      </a:lvl9pPr>
                    </a:lstStyle>
                    <a:p>
                      <a:pPr algn="ctr"/>
                      <a:endParaRPr lang="es-ES_tradnl" sz="1700" dirty="0"/>
                    </a:p>
                    <a:p>
                      <a:pPr algn="ctr"/>
                      <a:r>
                        <a:rPr lang="es-ES_tradnl" sz="1700" dirty="0"/>
                        <a:t>Auto-orientación</a:t>
                      </a:r>
                      <a:endParaRPr lang="es-ES" sz="1700" dirty="0"/>
                    </a:p>
                  </a:txBody>
                  <a:tcP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F07F09"/>
                    </a:solidFill>
                  </a:tcPr>
                </a:tc>
                <a:extLst>
                  <a:ext uri="{0D108BD9-81ED-4DB2-BD59-A6C34878D82A}">
                    <a16:rowId xmlns:a16="http://schemas.microsoft.com/office/drawing/2014/main" val="1107958998"/>
                  </a:ext>
                </a:extLst>
              </a:tr>
              <a:tr h="3147507">
                <a:tc>
                  <a:txBody>
                    <a:bodyPr/>
                    <a:lstStyle>
                      <a:lvl1pPr marL="0" algn="l" defTabSz="914400" rtl="0" eaLnBrk="1" latinLnBrk="0" hangingPunct="1">
                        <a:defRPr sz="1800" kern="1200">
                          <a:solidFill>
                            <a:schemeClr val="dk1"/>
                          </a:solidFill>
                          <a:latin typeface="Euphemia"/>
                        </a:defRPr>
                      </a:lvl1pPr>
                      <a:lvl2pPr marL="457200" algn="l" defTabSz="914400" rtl="0" eaLnBrk="1" latinLnBrk="0" hangingPunct="1">
                        <a:defRPr sz="1800" kern="1200">
                          <a:solidFill>
                            <a:schemeClr val="dk1"/>
                          </a:solidFill>
                          <a:latin typeface="Euphemia"/>
                        </a:defRPr>
                      </a:lvl2pPr>
                      <a:lvl3pPr marL="914400" algn="l" defTabSz="914400" rtl="0" eaLnBrk="1" latinLnBrk="0" hangingPunct="1">
                        <a:defRPr sz="1800" kern="1200">
                          <a:solidFill>
                            <a:schemeClr val="dk1"/>
                          </a:solidFill>
                          <a:latin typeface="Euphemia"/>
                        </a:defRPr>
                      </a:lvl3pPr>
                      <a:lvl4pPr marL="1371600" algn="l" defTabSz="914400" rtl="0" eaLnBrk="1" latinLnBrk="0" hangingPunct="1">
                        <a:defRPr sz="1800" kern="1200">
                          <a:solidFill>
                            <a:schemeClr val="dk1"/>
                          </a:solidFill>
                          <a:latin typeface="Euphemia"/>
                        </a:defRPr>
                      </a:lvl4pPr>
                      <a:lvl5pPr marL="1828800" algn="l" defTabSz="914400" rtl="0" eaLnBrk="1" latinLnBrk="0" hangingPunct="1">
                        <a:defRPr sz="1800" kern="1200">
                          <a:solidFill>
                            <a:schemeClr val="dk1"/>
                          </a:solidFill>
                          <a:latin typeface="Euphemia"/>
                        </a:defRPr>
                      </a:lvl5pPr>
                      <a:lvl6pPr marL="2286000" algn="l" defTabSz="914400" rtl="0" eaLnBrk="1" latinLnBrk="0" hangingPunct="1">
                        <a:defRPr sz="1800" kern="1200">
                          <a:solidFill>
                            <a:schemeClr val="dk1"/>
                          </a:solidFill>
                          <a:latin typeface="Euphemia"/>
                        </a:defRPr>
                      </a:lvl6pPr>
                      <a:lvl7pPr marL="2743200" algn="l" defTabSz="914400" rtl="0" eaLnBrk="1" latinLnBrk="0" hangingPunct="1">
                        <a:defRPr sz="1800" kern="1200">
                          <a:solidFill>
                            <a:schemeClr val="dk1"/>
                          </a:solidFill>
                          <a:latin typeface="Euphemia"/>
                        </a:defRPr>
                      </a:lvl7pPr>
                      <a:lvl8pPr marL="3200400" algn="l" defTabSz="914400" rtl="0" eaLnBrk="1" latinLnBrk="0" hangingPunct="1">
                        <a:defRPr sz="1800" kern="1200">
                          <a:solidFill>
                            <a:schemeClr val="dk1"/>
                          </a:solidFill>
                          <a:latin typeface="Euphemia"/>
                        </a:defRPr>
                      </a:lvl8pPr>
                      <a:lvl9pPr marL="3657600" algn="l" defTabSz="914400" rtl="0" eaLnBrk="1" latinLnBrk="0" hangingPunct="1">
                        <a:defRPr sz="1800" kern="1200">
                          <a:solidFill>
                            <a:schemeClr val="dk1"/>
                          </a:solidFill>
                          <a:latin typeface="Euphemia"/>
                        </a:defRPr>
                      </a:lvl9pPr>
                    </a:lstStyle>
                    <a:p>
                      <a:pPr algn="ctr"/>
                      <a:r>
                        <a:rPr lang="es-ES_tradnl" sz="1600" dirty="0"/>
                        <a:t>La mayoría de </a:t>
                      </a:r>
                      <a:r>
                        <a:rPr lang="es-ES_tradnl" sz="1600" dirty="0" err="1"/>
                        <a:t>PATs</a:t>
                      </a:r>
                      <a:r>
                        <a:rPr lang="es-ES_tradnl" sz="1600" baseline="0" dirty="0"/>
                        <a:t> analizados no contienen trabajo sobre autoestima-autoconcepto. HHSS o pensamiento crítico</a:t>
                      </a:r>
                      <a:endParaRPr lang="es-ES" sz="16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25A6A">
                        <a:tint val="40000"/>
                      </a:srgbClr>
                    </a:solidFill>
                  </a:tcPr>
                </a:tc>
                <a:tc>
                  <a:txBody>
                    <a:bodyPr/>
                    <a:lstStyle>
                      <a:lvl1pPr marL="0" algn="l" defTabSz="914400" rtl="0" eaLnBrk="1" latinLnBrk="0" hangingPunct="1">
                        <a:defRPr sz="1800" kern="1200">
                          <a:solidFill>
                            <a:schemeClr val="dk1"/>
                          </a:solidFill>
                          <a:latin typeface="Euphemia"/>
                        </a:defRPr>
                      </a:lvl1pPr>
                      <a:lvl2pPr marL="457200" algn="l" defTabSz="914400" rtl="0" eaLnBrk="1" latinLnBrk="0" hangingPunct="1">
                        <a:defRPr sz="1800" kern="1200">
                          <a:solidFill>
                            <a:schemeClr val="dk1"/>
                          </a:solidFill>
                          <a:latin typeface="Euphemia"/>
                        </a:defRPr>
                      </a:lvl2pPr>
                      <a:lvl3pPr marL="914400" algn="l" defTabSz="914400" rtl="0" eaLnBrk="1" latinLnBrk="0" hangingPunct="1">
                        <a:defRPr sz="1800" kern="1200">
                          <a:solidFill>
                            <a:schemeClr val="dk1"/>
                          </a:solidFill>
                          <a:latin typeface="Euphemia"/>
                        </a:defRPr>
                      </a:lvl3pPr>
                      <a:lvl4pPr marL="1371600" algn="l" defTabSz="914400" rtl="0" eaLnBrk="1" latinLnBrk="0" hangingPunct="1">
                        <a:defRPr sz="1800" kern="1200">
                          <a:solidFill>
                            <a:schemeClr val="dk1"/>
                          </a:solidFill>
                          <a:latin typeface="Euphemia"/>
                        </a:defRPr>
                      </a:lvl4pPr>
                      <a:lvl5pPr marL="1828800" algn="l" defTabSz="914400" rtl="0" eaLnBrk="1" latinLnBrk="0" hangingPunct="1">
                        <a:defRPr sz="1800" kern="1200">
                          <a:solidFill>
                            <a:schemeClr val="dk1"/>
                          </a:solidFill>
                          <a:latin typeface="Euphemia"/>
                        </a:defRPr>
                      </a:lvl5pPr>
                      <a:lvl6pPr marL="2286000" algn="l" defTabSz="914400" rtl="0" eaLnBrk="1" latinLnBrk="0" hangingPunct="1">
                        <a:defRPr sz="1800" kern="1200">
                          <a:solidFill>
                            <a:schemeClr val="dk1"/>
                          </a:solidFill>
                          <a:latin typeface="Euphemia"/>
                        </a:defRPr>
                      </a:lvl6pPr>
                      <a:lvl7pPr marL="2743200" algn="l" defTabSz="914400" rtl="0" eaLnBrk="1" latinLnBrk="0" hangingPunct="1">
                        <a:defRPr sz="1800" kern="1200">
                          <a:solidFill>
                            <a:schemeClr val="dk1"/>
                          </a:solidFill>
                          <a:latin typeface="Euphemia"/>
                        </a:defRPr>
                      </a:lvl7pPr>
                      <a:lvl8pPr marL="3200400" algn="l" defTabSz="914400" rtl="0" eaLnBrk="1" latinLnBrk="0" hangingPunct="1">
                        <a:defRPr sz="1800" kern="1200">
                          <a:solidFill>
                            <a:schemeClr val="dk1"/>
                          </a:solidFill>
                          <a:latin typeface="Euphemia"/>
                        </a:defRPr>
                      </a:lvl8pPr>
                      <a:lvl9pPr marL="3657600" algn="l" defTabSz="914400" rtl="0" eaLnBrk="1" latinLnBrk="0" hangingPunct="1">
                        <a:defRPr sz="1800" kern="1200">
                          <a:solidFill>
                            <a:schemeClr val="dk1"/>
                          </a:solidFill>
                          <a:latin typeface="Euphemia"/>
                        </a:defRPr>
                      </a:lvl9pPr>
                    </a:lstStyle>
                    <a:p>
                      <a:pPr algn="ctr"/>
                      <a:r>
                        <a:rPr lang="es-ES_tradnl" sz="1600" b="1" dirty="0">
                          <a:solidFill>
                            <a:srgbClr val="F07F09"/>
                          </a:solidFill>
                        </a:rPr>
                        <a:t>Todos</a:t>
                      </a:r>
                      <a:r>
                        <a:rPr lang="es-ES_tradnl" sz="1600" b="1" baseline="0" dirty="0">
                          <a:solidFill>
                            <a:srgbClr val="F07F09"/>
                          </a:solidFill>
                        </a:rPr>
                        <a:t> los PATs incluyen a las familias, aunque  de modo muy básico: reuniones trimestrales y extraordinaria</a:t>
                      </a:r>
                      <a:endParaRPr lang="es-ES" sz="1600" b="1" dirty="0">
                        <a:solidFill>
                          <a:srgbClr val="F07F09"/>
                        </a:solidFil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25A6A">
                        <a:tint val="40000"/>
                      </a:srgbClr>
                    </a:solidFill>
                  </a:tcPr>
                </a:tc>
                <a:tc>
                  <a:txBody>
                    <a:bodyPr/>
                    <a:lstStyle>
                      <a:lvl1pPr marL="0" algn="l" defTabSz="914400" rtl="0" eaLnBrk="1" latinLnBrk="0" hangingPunct="1">
                        <a:defRPr sz="1800" kern="1200">
                          <a:solidFill>
                            <a:schemeClr val="dk1"/>
                          </a:solidFill>
                          <a:latin typeface="Euphemia"/>
                        </a:defRPr>
                      </a:lvl1pPr>
                      <a:lvl2pPr marL="457200" algn="l" defTabSz="914400" rtl="0" eaLnBrk="1" latinLnBrk="0" hangingPunct="1">
                        <a:defRPr sz="1800" kern="1200">
                          <a:solidFill>
                            <a:schemeClr val="dk1"/>
                          </a:solidFill>
                          <a:latin typeface="Euphemia"/>
                        </a:defRPr>
                      </a:lvl2pPr>
                      <a:lvl3pPr marL="914400" algn="l" defTabSz="914400" rtl="0" eaLnBrk="1" latinLnBrk="0" hangingPunct="1">
                        <a:defRPr sz="1800" kern="1200">
                          <a:solidFill>
                            <a:schemeClr val="dk1"/>
                          </a:solidFill>
                          <a:latin typeface="Euphemia"/>
                        </a:defRPr>
                      </a:lvl3pPr>
                      <a:lvl4pPr marL="1371600" algn="l" defTabSz="914400" rtl="0" eaLnBrk="1" latinLnBrk="0" hangingPunct="1">
                        <a:defRPr sz="1800" kern="1200">
                          <a:solidFill>
                            <a:schemeClr val="dk1"/>
                          </a:solidFill>
                          <a:latin typeface="Euphemia"/>
                        </a:defRPr>
                      </a:lvl4pPr>
                      <a:lvl5pPr marL="1828800" algn="l" defTabSz="914400" rtl="0" eaLnBrk="1" latinLnBrk="0" hangingPunct="1">
                        <a:defRPr sz="1800" kern="1200">
                          <a:solidFill>
                            <a:schemeClr val="dk1"/>
                          </a:solidFill>
                          <a:latin typeface="Euphemia"/>
                        </a:defRPr>
                      </a:lvl5pPr>
                      <a:lvl6pPr marL="2286000" algn="l" defTabSz="914400" rtl="0" eaLnBrk="1" latinLnBrk="0" hangingPunct="1">
                        <a:defRPr sz="1800" kern="1200">
                          <a:solidFill>
                            <a:schemeClr val="dk1"/>
                          </a:solidFill>
                          <a:latin typeface="Euphemia"/>
                        </a:defRPr>
                      </a:lvl6pPr>
                      <a:lvl7pPr marL="2743200" algn="l" defTabSz="914400" rtl="0" eaLnBrk="1" latinLnBrk="0" hangingPunct="1">
                        <a:defRPr sz="1800" kern="1200">
                          <a:solidFill>
                            <a:schemeClr val="dk1"/>
                          </a:solidFill>
                          <a:latin typeface="Euphemia"/>
                        </a:defRPr>
                      </a:lvl7pPr>
                      <a:lvl8pPr marL="3200400" algn="l" defTabSz="914400" rtl="0" eaLnBrk="1" latinLnBrk="0" hangingPunct="1">
                        <a:defRPr sz="1800" kern="1200">
                          <a:solidFill>
                            <a:schemeClr val="dk1"/>
                          </a:solidFill>
                          <a:latin typeface="Euphemia"/>
                        </a:defRPr>
                      </a:lvl8pPr>
                      <a:lvl9pPr marL="3657600" algn="l" defTabSz="914400" rtl="0" eaLnBrk="1" latinLnBrk="0" hangingPunct="1">
                        <a:defRPr sz="1800" kern="1200">
                          <a:solidFill>
                            <a:schemeClr val="dk1"/>
                          </a:solidFill>
                          <a:latin typeface="Euphemia"/>
                        </a:defRPr>
                      </a:lvl9pPr>
                    </a:lstStyle>
                    <a:p>
                      <a:pPr algn="ctr"/>
                      <a:r>
                        <a:rPr lang="es-ES_tradnl" sz="1600" dirty="0"/>
                        <a:t>Hemos</a:t>
                      </a:r>
                      <a:r>
                        <a:rPr lang="es-ES_tradnl" sz="1600" baseline="0" dirty="0"/>
                        <a:t> encontrado centros que cumplen objetivos porque estos eran muy laxos y un centro que los redactaba y cumplía de forma implecable</a:t>
                      </a:r>
                      <a:endParaRPr lang="es-ES" sz="1600" dirty="0"/>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25A6A">
                        <a:tint val="40000"/>
                      </a:srgbClr>
                    </a:solidFill>
                  </a:tcPr>
                </a:tc>
                <a:tc>
                  <a:txBody>
                    <a:bodyPr/>
                    <a:lstStyle>
                      <a:lvl1pPr marL="0" algn="l" defTabSz="914400" rtl="0" eaLnBrk="1" latinLnBrk="0" hangingPunct="1">
                        <a:defRPr sz="1800" kern="1200">
                          <a:solidFill>
                            <a:schemeClr val="dk1"/>
                          </a:solidFill>
                          <a:latin typeface="Euphemia"/>
                        </a:defRPr>
                      </a:lvl1pPr>
                      <a:lvl2pPr marL="457200" algn="l" defTabSz="914400" rtl="0" eaLnBrk="1" latinLnBrk="0" hangingPunct="1">
                        <a:defRPr sz="1800" kern="1200">
                          <a:solidFill>
                            <a:schemeClr val="dk1"/>
                          </a:solidFill>
                          <a:latin typeface="Euphemia"/>
                        </a:defRPr>
                      </a:lvl2pPr>
                      <a:lvl3pPr marL="914400" algn="l" defTabSz="914400" rtl="0" eaLnBrk="1" latinLnBrk="0" hangingPunct="1">
                        <a:defRPr sz="1800" kern="1200">
                          <a:solidFill>
                            <a:schemeClr val="dk1"/>
                          </a:solidFill>
                          <a:latin typeface="Euphemia"/>
                        </a:defRPr>
                      </a:lvl3pPr>
                      <a:lvl4pPr marL="1371600" algn="l" defTabSz="914400" rtl="0" eaLnBrk="1" latinLnBrk="0" hangingPunct="1">
                        <a:defRPr sz="1800" kern="1200">
                          <a:solidFill>
                            <a:schemeClr val="dk1"/>
                          </a:solidFill>
                          <a:latin typeface="Euphemia"/>
                        </a:defRPr>
                      </a:lvl4pPr>
                      <a:lvl5pPr marL="1828800" algn="l" defTabSz="914400" rtl="0" eaLnBrk="1" latinLnBrk="0" hangingPunct="1">
                        <a:defRPr sz="1800" kern="1200">
                          <a:solidFill>
                            <a:schemeClr val="dk1"/>
                          </a:solidFill>
                          <a:latin typeface="Euphemia"/>
                        </a:defRPr>
                      </a:lvl5pPr>
                      <a:lvl6pPr marL="2286000" algn="l" defTabSz="914400" rtl="0" eaLnBrk="1" latinLnBrk="0" hangingPunct="1">
                        <a:defRPr sz="1800" kern="1200">
                          <a:solidFill>
                            <a:schemeClr val="dk1"/>
                          </a:solidFill>
                          <a:latin typeface="Euphemia"/>
                        </a:defRPr>
                      </a:lvl6pPr>
                      <a:lvl7pPr marL="2743200" algn="l" defTabSz="914400" rtl="0" eaLnBrk="1" latinLnBrk="0" hangingPunct="1">
                        <a:defRPr sz="1800" kern="1200">
                          <a:solidFill>
                            <a:schemeClr val="dk1"/>
                          </a:solidFill>
                          <a:latin typeface="Euphemia"/>
                        </a:defRPr>
                      </a:lvl7pPr>
                      <a:lvl8pPr marL="3200400" algn="l" defTabSz="914400" rtl="0" eaLnBrk="1" latinLnBrk="0" hangingPunct="1">
                        <a:defRPr sz="1800" kern="1200">
                          <a:solidFill>
                            <a:schemeClr val="dk1"/>
                          </a:solidFill>
                          <a:latin typeface="Euphemia"/>
                        </a:defRPr>
                      </a:lvl8pPr>
                      <a:lvl9pPr marL="3657600" algn="l" defTabSz="914400" rtl="0" eaLnBrk="1" latinLnBrk="0" hangingPunct="1">
                        <a:defRPr sz="1800" kern="1200">
                          <a:solidFill>
                            <a:schemeClr val="dk1"/>
                          </a:solidFill>
                          <a:latin typeface="Euphemia"/>
                        </a:defRPr>
                      </a:lvl9pPr>
                    </a:lstStyle>
                    <a:p>
                      <a:pPr algn="ctr"/>
                      <a:r>
                        <a:rPr lang="es-ES_tradnl" sz="1700" b="1" dirty="0">
                          <a:solidFill>
                            <a:srgbClr val="F07F09"/>
                          </a:solidFill>
                        </a:rPr>
                        <a:t>Solo dos</a:t>
                      </a:r>
                      <a:r>
                        <a:rPr lang="es-ES_tradnl" sz="1700" b="1" baseline="0" dirty="0">
                          <a:solidFill>
                            <a:srgbClr val="F07F09"/>
                          </a:solidFill>
                        </a:rPr>
                        <a:t> </a:t>
                      </a:r>
                      <a:r>
                        <a:rPr lang="es-ES_tradnl" sz="1700" b="1" dirty="0">
                          <a:solidFill>
                            <a:srgbClr val="F07F09"/>
                          </a:solidFill>
                        </a:rPr>
                        <a:t>centros a nuestro juicio cumplían</a:t>
                      </a:r>
                      <a:r>
                        <a:rPr lang="es-ES_tradnl" sz="1700" b="1" baseline="0" dirty="0">
                          <a:solidFill>
                            <a:srgbClr val="F07F09"/>
                          </a:solidFill>
                        </a:rPr>
                        <a:t> el fin último de la auto-orientación. </a:t>
                      </a:r>
                      <a:endParaRPr lang="es-ES" sz="1700" b="1" dirty="0">
                        <a:solidFill>
                          <a:srgbClr val="F07F09"/>
                        </a:solidFill>
                      </a:endParaRPr>
                    </a:p>
                  </a:txBody>
                  <a:tcPr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525A6A">
                        <a:tint val="40000"/>
                      </a:srgbClr>
                    </a:solidFill>
                  </a:tcPr>
                </a:tc>
                <a:extLst>
                  <a:ext uri="{0D108BD9-81ED-4DB2-BD59-A6C34878D82A}">
                    <a16:rowId xmlns:a16="http://schemas.microsoft.com/office/drawing/2014/main" val="1629352525"/>
                  </a:ext>
                </a:extLst>
              </a:tr>
            </a:tbl>
          </a:graphicData>
        </a:graphic>
      </p:graphicFrame>
      <p:sp>
        <p:nvSpPr>
          <p:cNvPr id="3" name="AutoShape 2">
            <a:extLst>
              <a:ext uri="{FF2B5EF4-FFF2-40B4-BE49-F238E27FC236}">
                <a16:creationId xmlns:a16="http://schemas.microsoft.com/office/drawing/2014/main" id="{D28BC068-D58B-4903-9F8E-DC625C81D2C9}"/>
              </a:ext>
            </a:extLst>
          </p:cNvPr>
          <p:cNvSpPr>
            <a:spLocks noChangeArrowheads="1"/>
          </p:cNvSpPr>
          <p:nvPr/>
        </p:nvSpPr>
        <p:spPr bwMode="auto">
          <a:xfrm>
            <a:off x="638175" y="548680"/>
            <a:ext cx="7867650"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2800" b="1" dirty="0">
                <a:solidFill>
                  <a:srgbClr val="FF6600"/>
                </a:solidFill>
                <a:cs typeface="Arial" panose="020B0604020202020204" pitchFamily="34" charset="0"/>
              </a:rPr>
              <a:t>SITUACIÓN DE LOS PAT EN GALICIA </a:t>
            </a:r>
          </a:p>
          <a:p>
            <a:pPr algn="ctr">
              <a:buClrTx/>
              <a:buFontTx/>
              <a:buNone/>
            </a:pPr>
            <a:r>
              <a:rPr lang="gl-ES" altLang="es-ES" sz="2800" b="1" dirty="0">
                <a:solidFill>
                  <a:srgbClr val="FF6600"/>
                </a:solidFill>
                <a:cs typeface="Arial" panose="020B0604020202020204" pitchFamily="34" charset="0"/>
              </a:rPr>
              <a:t>(</a:t>
            </a:r>
            <a:r>
              <a:rPr lang="gl-ES" altLang="es-ES" sz="2800" b="1" dirty="0" err="1">
                <a:solidFill>
                  <a:srgbClr val="FF6600"/>
                </a:solidFill>
                <a:cs typeface="Arial" panose="020B0604020202020204" pitchFamily="34" charset="0"/>
              </a:rPr>
              <a:t>Calleja</a:t>
            </a:r>
            <a:r>
              <a:rPr lang="gl-ES" altLang="es-ES" sz="2800" b="1" dirty="0">
                <a:solidFill>
                  <a:srgbClr val="FF6600"/>
                </a:solidFill>
                <a:cs typeface="Arial" panose="020B0604020202020204" pitchFamily="34" charset="0"/>
              </a:rPr>
              <a:t> y Pino, 2014):</a:t>
            </a:r>
          </a:p>
        </p:txBody>
      </p:sp>
    </p:spTree>
    <p:extLst>
      <p:ext uri="{BB962C8B-B14F-4D97-AF65-F5344CB8AC3E}">
        <p14:creationId xmlns:p14="http://schemas.microsoft.com/office/powerpoint/2010/main" val="2316936626"/>
      </p:ext>
    </p:extLst>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57BF6778-11C8-4ACE-92CA-5CF437F95C18}"/>
              </a:ext>
            </a:extLst>
          </p:cNvPr>
          <p:cNvSpPr>
            <a:spLocks noChangeArrowheads="1"/>
          </p:cNvSpPr>
          <p:nvPr/>
        </p:nvSpPr>
        <p:spPr bwMode="auto">
          <a:xfrm>
            <a:off x="638175" y="404664"/>
            <a:ext cx="7867650"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3200" b="1" dirty="0">
                <a:solidFill>
                  <a:srgbClr val="FF6600"/>
                </a:solidFill>
                <a:cs typeface="Arial" panose="020B0604020202020204" pitchFamily="34" charset="0"/>
              </a:rPr>
              <a:t>COORDINACIÓN EN EL CENTRO:</a:t>
            </a:r>
          </a:p>
        </p:txBody>
      </p:sp>
      <p:graphicFrame>
        <p:nvGraphicFramePr>
          <p:cNvPr id="5" name="Diagrama 4">
            <a:extLst>
              <a:ext uri="{FF2B5EF4-FFF2-40B4-BE49-F238E27FC236}">
                <a16:creationId xmlns:a16="http://schemas.microsoft.com/office/drawing/2014/main" id="{D4A8E344-07F2-4756-B047-19FEDE348BD0}"/>
              </a:ext>
            </a:extLst>
          </p:cNvPr>
          <p:cNvGraphicFramePr/>
          <p:nvPr>
            <p:extLst>
              <p:ext uri="{D42A27DB-BD31-4B8C-83A1-F6EECF244321}">
                <p14:modId xmlns:p14="http://schemas.microsoft.com/office/powerpoint/2010/main" val="3022728987"/>
              </p:ext>
            </p:extLst>
          </p:nvPr>
        </p:nvGraphicFramePr>
        <p:xfrm>
          <a:off x="815009" y="1569278"/>
          <a:ext cx="7513982"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14887903"/>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a:extLst>
              <a:ext uri="{FF2B5EF4-FFF2-40B4-BE49-F238E27FC236}">
                <a16:creationId xmlns:a16="http://schemas.microsoft.com/office/drawing/2014/main" id="{27DEE16B-544C-4ACD-AA24-3D3385925847}"/>
              </a:ext>
            </a:extLst>
          </p:cNvPr>
          <p:cNvSpPr txBox="1">
            <a:spLocks noChangeArrowheads="1"/>
          </p:cNvSpPr>
          <p:nvPr/>
        </p:nvSpPr>
        <p:spPr bwMode="auto">
          <a:xfrm>
            <a:off x="734840" y="2132047"/>
            <a:ext cx="7674320" cy="41052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211138" indent="-211138">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1pPr>
            <a:lvl2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2pPr>
            <a:lvl3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3pPr>
            <a:lvl4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4pPr>
            <a:lvl5pPr>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211138" algn="l"/>
                <a:tab pos="658813" algn="l"/>
                <a:tab pos="1108075" algn="l"/>
                <a:tab pos="1557338" algn="l"/>
                <a:tab pos="2006600" algn="l"/>
                <a:tab pos="2455863" algn="l"/>
                <a:tab pos="2905125" algn="l"/>
                <a:tab pos="3354388" algn="l"/>
                <a:tab pos="3803650" algn="l"/>
                <a:tab pos="4252913" algn="l"/>
                <a:tab pos="4702175" algn="l"/>
                <a:tab pos="5151438" algn="l"/>
                <a:tab pos="5600700" algn="l"/>
                <a:tab pos="6049963" algn="l"/>
                <a:tab pos="6499225" algn="l"/>
                <a:tab pos="6948488" algn="l"/>
                <a:tab pos="7397750" algn="l"/>
                <a:tab pos="7847013" algn="l"/>
                <a:tab pos="8296275" algn="l"/>
                <a:tab pos="8745538" algn="l"/>
                <a:tab pos="9194800" algn="l"/>
              </a:tabLst>
              <a:defRPr sz="2400">
                <a:solidFill>
                  <a:srgbClr val="FFFFFF"/>
                </a:solidFill>
                <a:latin typeface="Arial" panose="020B0604020202020204" pitchFamily="34" charset="0"/>
                <a:cs typeface="Noto Sans CJK SC Regular" charset="0"/>
              </a:defRPr>
            </a:lvl9pPr>
          </a:lstStyle>
          <a:p>
            <a:pPr algn="just">
              <a:buSzPct val="45000"/>
              <a:buFont typeface="Wingdings" panose="05000000000000000000" pitchFamily="2" charset="2"/>
              <a:buNone/>
            </a:pPr>
            <a:r>
              <a:rPr lang="es-ES" altLang="es-ES" sz="2000" b="1" dirty="0">
                <a:solidFill>
                  <a:srgbClr val="FF6600"/>
                </a:solidFill>
                <a:cs typeface="Arial" panose="020B0604020202020204" pitchFamily="34" charset="0"/>
              </a:rPr>
              <a:t>Medidas de Coordinación:</a:t>
            </a:r>
          </a:p>
          <a:p>
            <a:pPr algn="just">
              <a:buSzPct val="45000"/>
              <a:buFont typeface="Wingdings" panose="05000000000000000000" pitchFamily="2" charset="2"/>
              <a:buNone/>
            </a:pPr>
            <a:endParaRPr lang="es-ES" altLang="es-ES" sz="2000" b="1" dirty="0">
              <a:solidFill>
                <a:srgbClr val="FF6600"/>
              </a:solidFill>
              <a:cs typeface="Arial" panose="020B0604020202020204" pitchFamily="34" charset="0"/>
            </a:endParaRPr>
          </a:p>
          <a:p>
            <a:pPr algn="just">
              <a:lnSpc>
                <a:spcPct val="150000"/>
              </a:lnSpc>
              <a:buClrTx/>
              <a:buSzTx/>
              <a:buFontTx/>
              <a:buNone/>
            </a:pPr>
            <a:r>
              <a:rPr lang="es-ES" altLang="es-ES" sz="2000" dirty="0">
                <a:solidFill>
                  <a:srgbClr val="000000"/>
                </a:solidFill>
                <a:cs typeface="Arial" panose="020B0604020202020204" pitchFamily="34" charset="0"/>
              </a:rPr>
              <a:t>	El </a:t>
            </a:r>
            <a:r>
              <a:rPr lang="es-ES" altLang="es-ES" sz="2000" b="1" dirty="0">
                <a:solidFill>
                  <a:srgbClr val="FF6600"/>
                </a:solidFill>
                <a:cs typeface="Arial" panose="020B0604020202020204" pitchFamily="34" charset="0"/>
              </a:rPr>
              <a:t>tutor/a</a:t>
            </a:r>
            <a:r>
              <a:rPr lang="es-ES" altLang="es-ES" sz="2000" dirty="0">
                <a:solidFill>
                  <a:srgbClr val="000000"/>
                </a:solidFill>
                <a:cs typeface="Arial" panose="020B0604020202020204" pitchFamily="34" charset="0"/>
              </a:rPr>
              <a:t> debe ser el profesional de referencia para la familia por lo que debe tener al menos una </a:t>
            </a:r>
            <a:r>
              <a:rPr lang="es-ES" altLang="es-ES" sz="2000" dirty="0">
                <a:solidFill>
                  <a:srgbClr val="FF6600"/>
                </a:solidFill>
                <a:cs typeface="Arial" panose="020B0604020202020204" pitchFamily="34" charset="0"/>
              </a:rPr>
              <a:t>reunión inicial </a:t>
            </a:r>
            <a:r>
              <a:rPr lang="es-ES" altLang="es-ES" sz="2000" dirty="0">
                <a:solidFill>
                  <a:srgbClr val="000000"/>
                </a:solidFill>
                <a:cs typeface="Arial" panose="020B0604020202020204" pitchFamily="34" charset="0"/>
              </a:rPr>
              <a:t>para recabar información y una </a:t>
            </a:r>
            <a:r>
              <a:rPr lang="es-ES" altLang="es-ES" sz="2000" dirty="0">
                <a:solidFill>
                  <a:srgbClr val="FF6600"/>
                </a:solidFill>
                <a:cs typeface="Arial" panose="020B0604020202020204" pitchFamily="34" charset="0"/>
              </a:rPr>
              <a:t>trimestral</a:t>
            </a:r>
            <a:r>
              <a:rPr lang="es-ES" altLang="es-ES" sz="2000" dirty="0">
                <a:solidFill>
                  <a:srgbClr val="000000"/>
                </a:solidFill>
                <a:cs typeface="Arial" panose="020B0604020202020204" pitchFamily="34" charset="0"/>
              </a:rPr>
              <a:t> como seguimiento del alumnado y explicar el </a:t>
            </a:r>
            <a:r>
              <a:rPr lang="es-ES" altLang="es-ES" sz="2000" dirty="0">
                <a:solidFill>
                  <a:srgbClr val="FF6600"/>
                </a:solidFill>
                <a:cs typeface="Arial" panose="020B0604020202020204" pitchFamily="34" charset="0"/>
              </a:rPr>
              <a:t>plan de intervención en atención a la diversidad</a:t>
            </a:r>
            <a:r>
              <a:rPr lang="es-ES" altLang="es-ES" sz="2000" dirty="0">
                <a:solidFill>
                  <a:srgbClr val="000000"/>
                </a:solidFill>
                <a:cs typeface="Arial" panose="020B0604020202020204" pitchFamily="34" charset="0"/>
              </a:rPr>
              <a:t>. Además, la familia debería mantener otros contactos menos formales para informar de novedades (correo electrónico, plataforma escolar, etc.).</a:t>
            </a:r>
          </a:p>
          <a:p>
            <a:pPr algn="just">
              <a:buClrTx/>
              <a:buSzTx/>
              <a:buFontTx/>
              <a:buNone/>
            </a:pPr>
            <a:endParaRPr lang="es-ES" altLang="es-ES" sz="2000" dirty="0">
              <a:solidFill>
                <a:srgbClr val="000000"/>
              </a:solidFill>
              <a:cs typeface="Arial" panose="020B0604020202020204" pitchFamily="34" charset="0"/>
            </a:endParaRPr>
          </a:p>
        </p:txBody>
      </p:sp>
      <p:sp>
        <p:nvSpPr>
          <p:cNvPr id="4" name="AutoShape 2">
            <a:extLst>
              <a:ext uri="{FF2B5EF4-FFF2-40B4-BE49-F238E27FC236}">
                <a16:creationId xmlns:a16="http://schemas.microsoft.com/office/drawing/2014/main" id="{D28BC068-D58B-4903-9F8E-DC625C81D2C9}"/>
              </a:ext>
            </a:extLst>
          </p:cNvPr>
          <p:cNvSpPr>
            <a:spLocks noChangeArrowheads="1"/>
          </p:cNvSpPr>
          <p:nvPr/>
        </p:nvSpPr>
        <p:spPr bwMode="auto">
          <a:xfrm>
            <a:off x="995190" y="247650"/>
            <a:ext cx="7867650"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3200" b="1" dirty="0">
                <a:solidFill>
                  <a:srgbClr val="FF6600"/>
                </a:solidFill>
                <a:cs typeface="Arial" panose="020B0604020202020204" pitchFamily="34" charset="0"/>
              </a:rPr>
              <a:t>COORDINACIÓN EN EL CENTRO:</a:t>
            </a:r>
          </a:p>
        </p:txBody>
      </p:sp>
    </p:spTree>
    <p:extLst>
      <p:ext uri="{BB962C8B-B14F-4D97-AF65-F5344CB8AC3E}">
        <p14:creationId xmlns:p14="http://schemas.microsoft.com/office/powerpoint/2010/main" val="355065736"/>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474ECFA-2421-4BB4-AA18-D1F52FE85B80}"/>
              </a:ext>
            </a:extLst>
          </p:cNvPr>
          <p:cNvSpPr>
            <a:spLocks noChangeArrowheads="1"/>
          </p:cNvSpPr>
          <p:nvPr/>
        </p:nvSpPr>
        <p:spPr bwMode="auto">
          <a:xfrm>
            <a:off x="995190" y="247650"/>
            <a:ext cx="7867650" cy="723900"/>
          </a:xfrm>
          <a:custGeom>
            <a:avLst/>
            <a:gdLst>
              <a:gd name="G0" fmla="+- 21599 0 0"/>
              <a:gd name="G1" fmla="+- 1 0 0"/>
              <a:gd name="G2" fmla="+- 2 0 0"/>
              <a:gd name="G3" fmla="*/ 1 26185 51712"/>
              <a:gd name="T0" fmla="*/ 3933825 w 21600"/>
              <a:gd name="T1" fmla="*/ 0 h 21600"/>
              <a:gd name="T2" fmla="*/ 7867650 w 21600"/>
              <a:gd name="T3" fmla="*/ 361950 h 21600"/>
              <a:gd name="T4" fmla="*/ 3933825 w 21600"/>
              <a:gd name="T5" fmla="*/ 723900 h 21600"/>
              <a:gd name="T6" fmla="*/ 0 w 21600"/>
              <a:gd name="T7" fmla="*/ 361950 h 21600"/>
              <a:gd name="T8" fmla="*/ 3933825 w 21600"/>
              <a:gd name="T9" fmla="*/ 361950 h 21600"/>
              <a:gd name="T10" fmla="*/ 3933825 w 21600"/>
              <a:gd name="T11" fmla="*/ 361950 h 21600"/>
              <a:gd name="T12" fmla="*/ 3933825 w 21600"/>
              <a:gd name="T13" fmla="*/ 361950 h 21600"/>
              <a:gd name="T14" fmla="*/ 3933825 w 21600"/>
              <a:gd name="T15" fmla="*/ 361950 h 21600"/>
              <a:gd name="T16" fmla="*/ 0 w 21600"/>
              <a:gd name="T17" fmla="*/ 0 h 21600"/>
              <a:gd name="T18" fmla="*/ 21600 w 21600"/>
              <a:gd name="T19" fmla="*/ 2160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nchorCtr="1"/>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Arial" panose="020B0604020202020204" pitchFamily="34" charset="0"/>
                <a:cs typeface="Noto Sans CJK SC Regular" charset="0"/>
              </a:defRPr>
            </a:lvl9pPr>
          </a:lstStyle>
          <a:p>
            <a:pPr algn="ctr">
              <a:buClrTx/>
              <a:buFontTx/>
              <a:buNone/>
            </a:pPr>
            <a:r>
              <a:rPr lang="gl-ES" altLang="es-ES" sz="3200" b="1" dirty="0">
                <a:solidFill>
                  <a:srgbClr val="FF6600"/>
                </a:solidFill>
                <a:cs typeface="Arial" panose="020B0604020202020204" pitchFamily="34" charset="0"/>
              </a:rPr>
              <a:t>COORDINACIÓN EN EL CENTRO:</a:t>
            </a:r>
          </a:p>
        </p:txBody>
      </p:sp>
      <p:graphicFrame>
        <p:nvGraphicFramePr>
          <p:cNvPr id="4" name="Diagrama 3">
            <a:extLst>
              <a:ext uri="{FF2B5EF4-FFF2-40B4-BE49-F238E27FC236}">
                <a16:creationId xmlns:a16="http://schemas.microsoft.com/office/drawing/2014/main" id="{1B67EA29-B68E-441B-ADD2-ACAD5F3548F8}"/>
              </a:ext>
            </a:extLst>
          </p:cNvPr>
          <p:cNvGraphicFramePr/>
          <p:nvPr>
            <p:extLst>
              <p:ext uri="{D42A27DB-BD31-4B8C-83A1-F6EECF244321}">
                <p14:modId xmlns:p14="http://schemas.microsoft.com/office/powerpoint/2010/main" val="4049862474"/>
              </p:ext>
            </p:extLst>
          </p:nvPr>
        </p:nvGraphicFramePr>
        <p:xfrm>
          <a:off x="809625" y="1932063"/>
          <a:ext cx="7338840" cy="44977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a:extLst>
              <a:ext uri="{FF2B5EF4-FFF2-40B4-BE49-F238E27FC236}">
                <a16:creationId xmlns:a16="http://schemas.microsoft.com/office/drawing/2014/main" id="{0CE6D23E-72F5-421A-A234-09FF169427A2}"/>
              </a:ext>
            </a:extLst>
          </p:cNvPr>
          <p:cNvSpPr/>
          <p:nvPr/>
        </p:nvSpPr>
        <p:spPr>
          <a:xfrm>
            <a:off x="807593" y="1340768"/>
            <a:ext cx="4028667" cy="461665"/>
          </a:xfrm>
          <a:prstGeom prst="rect">
            <a:avLst/>
          </a:prstGeom>
        </p:spPr>
        <p:txBody>
          <a:bodyPr wrap="none">
            <a:spAutoFit/>
          </a:bodyPr>
          <a:lstStyle/>
          <a:p>
            <a:pPr algn="just">
              <a:buSzPct val="45000"/>
              <a:buFont typeface="Wingdings" panose="05000000000000000000" pitchFamily="2" charset="2"/>
              <a:buNone/>
            </a:pPr>
            <a:r>
              <a:rPr lang="es-ES" altLang="es-ES" sz="2400" b="1" dirty="0">
                <a:solidFill>
                  <a:srgbClr val="FF6600"/>
                </a:solidFill>
                <a:cs typeface="Arial" panose="020B0604020202020204" pitchFamily="34" charset="0"/>
              </a:rPr>
              <a:t>Medidas de Coordinación:</a:t>
            </a:r>
          </a:p>
        </p:txBody>
      </p:sp>
    </p:spTree>
    <p:extLst>
      <p:ext uri="{BB962C8B-B14F-4D97-AF65-F5344CB8AC3E}">
        <p14:creationId xmlns:p14="http://schemas.microsoft.com/office/powerpoint/2010/main" val="18276515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27C2508B-A91C-402A-95FF-EB8DE9F0DA5C}"/>
                                            </p:graphicEl>
                                          </p:spTgt>
                                        </p:tgtEl>
                                        <p:attrNameLst>
                                          <p:attrName>style.visibility</p:attrName>
                                        </p:attrNameLst>
                                      </p:cBhvr>
                                      <p:to>
                                        <p:strVal val="visible"/>
                                      </p:to>
                                    </p:set>
                                    <p:animEffect transition="in" filter="fade">
                                      <p:cBhvr>
                                        <p:cTn id="7" dur="500"/>
                                        <p:tgtEl>
                                          <p:spTgt spid="4">
                                            <p:graphicEl>
                                              <a:dgm id="{27C2508B-A91C-402A-95FF-EB8DE9F0DA5C}"/>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3AF7434F-40CA-4C85-A630-E56C38A35E9E}"/>
                                            </p:graphicEl>
                                          </p:spTgt>
                                        </p:tgtEl>
                                        <p:attrNameLst>
                                          <p:attrName>style.visibility</p:attrName>
                                        </p:attrNameLst>
                                      </p:cBhvr>
                                      <p:to>
                                        <p:strVal val="visible"/>
                                      </p:to>
                                    </p:set>
                                    <p:animEffect transition="in" filter="fade">
                                      <p:cBhvr>
                                        <p:cTn id="12" dur="500"/>
                                        <p:tgtEl>
                                          <p:spTgt spid="4">
                                            <p:graphicEl>
                                              <a:dgm id="{3AF7434F-40CA-4C85-A630-E56C38A35E9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graphicEl>
                                              <a:dgm id="{5DF326E0-F8A0-4A6E-865B-11CE3450C3FF}"/>
                                            </p:graphicEl>
                                          </p:spTgt>
                                        </p:tgtEl>
                                        <p:attrNameLst>
                                          <p:attrName>style.visibility</p:attrName>
                                        </p:attrNameLst>
                                      </p:cBhvr>
                                      <p:to>
                                        <p:strVal val="visible"/>
                                      </p:to>
                                    </p:set>
                                    <p:animEffect transition="in" filter="fade">
                                      <p:cBhvr>
                                        <p:cTn id="17" dur="500"/>
                                        <p:tgtEl>
                                          <p:spTgt spid="4">
                                            <p:graphicEl>
                                              <a:dgm id="{5DF326E0-F8A0-4A6E-865B-11CE3450C3FF}"/>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graphicEl>
                                              <a:dgm id="{2BBCBC6E-210B-4ED3-B97E-C07873B329F4}"/>
                                            </p:graphicEl>
                                          </p:spTgt>
                                        </p:tgtEl>
                                        <p:attrNameLst>
                                          <p:attrName>style.visibility</p:attrName>
                                        </p:attrNameLst>
                                      </p:cBhvr>
                                      <p:to>
                                        <p:strVal val="visible"/>
                                      </p:to>
                                    </p:set>
                                    <p:animEffect transition="in" filter="fade">
                                      <p:cBhvr>
                                        <p:cTn id="22" dur="500"/>
                                        <p:tgtEl>
                                          <p:spTgt spid="4">
                                            <p:graphicEl>
                                              <a:dgm id="{2BBCBC6E-210B-4ED3-B97E-C07873B329F4}"/>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graphicEl>
                                              <a:dgm id="{C7B3EB11-35DF-4B9B-AA5B-8BA1C20D61A0}"/>
                                            </p:graphicEl>
                                          </p:spTgt>
                                        </p:tgtEl>
                                        <p:attrNameLst>
                                          <p:attrName>style.visibility</p:attrName>
                                        </p:attrNameLst>
                                      </p:cBhvr>
                                      <p:to>
                                        <p:strVal val="visible"/>
                                      </p:to>
                                    </p:set>
                                    <p:animEffect transition="in" filter="fade">
                                      <p:cBhvr>
                                        <p:cTn id="27" dur="500"/>
                                        <p:tgtEl>
                                          <p:spTgt spid="4">
                                            <p:graphicEl>
                                              <a:dgm id="{C7B3EB11-35DF-4B9B-AA5B-8BA1C20D61A0}"/>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graphicEl>
                                              <a:dgm id="{BB1F5FB7-A7C0-4B3B-B3FD-D6185667D062}"/>
                                            </p:graphicEl>
                                          </p:spTgt>
                                        </p:tgtEl>
                                        <p:attrNameLst>
                                          <p:attrName>style.visibility</p:attrName>
                                        </p:attrNameLst>
                                      </p:cBhvr>
                                      <p:to>
                                        <p:strVal val="visible"/>
                                      </p:to>
                                    </p:set>
                                    <p:animEffect transition="in" filter="fade">
                                      <p:cBhvr>
                                        <p:cTn id="32" dur="500"/>
                                        <p:tgtEl>
                                          <p:spTgt spid="4">
                                            <p:graphicEl>
                                              <a:dgm id="{BB1F5FB7-A7C0-4B3B-B3FD-D6185667D06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theme/theme1.xml><?xml version="1.0" encoding="utf-8"?>
<a:theme xmlns:a="http://schemas.openxmlformats.org/drawingml/2006/main" name="Tema de Office">
  <a:themeElements>
    <a:clrScheme name="Personaliz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Personalizado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Calibri"/>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Georgia"/>
        <a:ea typeface="Microsoft YaHei"/>
        <a:cs typeface=""/>
      </a:majorFont>
      <a:minorFont>
        <a:latin typeface="Calibri"/>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s-E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3830</TotalTime>
  <Words>13542</Words>
  <Application>Microsoft Office PowerPoint</Application>
  <PresentationFormat>Presentación en pantalla (4:3)</PresentationFormat>
  <Paragraphs>1321</Paragraphs>
  <Slides>170</Slides>
  <Notes>82</Notes>
  <HiddenSlides>0</HiddenSlides>
  <MMClips>0</MMClips>
  <ScaleCrop>false</ScaleCrop>
  <HeadingPairs>
    <vt:vector size="6" baseType="variant">
      <vt:variant>
        <vt:lpstr>Fuentes usadas</vt:lpstr>
      </vt:variant>
      <vt:variant>
        <vt:i4>13</vt:i4>
      </vt:variant>
      <vt:variant>
        <vt:lpstr>Tema</vt:lpstr>
      </vt:variant>
      <vt:variant>
        <vt:i4>4</vt:i4>
      </vt:variant>
      <vt:variant>
        <vt:lpstr>Títulos de diapositiva</vt:lpstr>
      </vt:variant>
      <vt:variant>
        <vt:i4>170</vt:i4>
      </vt:variant>
    </vt:vector>
  </HeadingPairs>
  <TitlesOfParts>
    <vt:vector size="187" baseType="lpstr">
      <vt:lpstr>Amatic SC</vt:lpstr>
      <vt:lpstr>Arial</vt:lpstr>
      <vt:lpstr>Arial </vt:lpstr>
      <vt:lpstr>Arial (cuerpo)</vt:lpstr>
      <vt:lpstr>Arial Narrow</vt:lpstr>
      <vt:lpstr>Bradley Hand ITC</vt:lpstr>
      <vt:lpstr>Calibri</vt:lpstr>
      <vt:lpstr>Century Gothic</vt:lpstr>
      <vt:lpstr>Euphemia</vt:lpstr>
      <vt:lpstr>Georgia</vt:lpstr>
      <vt:lpstr>Times New Roman</vt:lpstr>
      <vt:lpstr>Trebuchet MS</vt:lpstr>
      <vt:lpstr>Wingdings</vt:lpstr>
      <vt:lpstr>Tema de Office</vt:lpstr>
      <vt:lpstr>1_Tema de Office</vt:lpstr>
      <vt:lpstr>2_Tema de Office</vt:lpstr>
      <vt:lpstr>3_Tema de Office</vt:lpstr>
      <vt:lpstr>TRATAMIENTO DEL TDAH EN EL ÁMBITO EDUCATIVO</vt:lpstr>
      <vt:lpstr>Módulo IV: Contenidos teóricos</vt:lpstr>
      <vt:lpstr>Presentación de PowerPoint</vt:lpstr>
      <vt:lpstr>Motivación en el TDAH</vt:lpstr>
      <vt:lpstr>Presentación de PowerPoint</vt:lpstr>
      <vt:lpstr>¿QUÉ ES LA MOTIVACIÓN?</vt:lpstr>
      <vt:lpstr>CUÁNDO UN ALUMNO ESTÁ MOTIVADO...</vt:lpstr>
      <vt:lpstr>PERO, UN ALUMNO ESTÁ MOTIVADO CUANDO…</vt:lpstr>
      <vt:lpstr>RELACIÓN ENTRE MOTIVACIÓN Y TDAH</vt:lpstr>
      <vt:lpstr>Presentación de PowerPoint</vt:lpstr>
      <vt:lpstr>Presentación de PowerPoint</vt:lpstr>
      <vt:lpstr>Presentación de PowerPoint</vt:lpstr>
      <vt:lpstr>Presentación de PowerPoint</vt:lpstr>
      <vt:lpstr>Presentación de PowerPoint</vt:lpstr>
      <vt:lpstr>Y ahora, ¿cómo lo aplicamos?</vt:lpstr>
      <vt:lpstr> La investigación ha demostrado que la interacción entre el profesor y el alumno es más importante para el proceso de aprendizaje que los factores estructurales, como los materiales educativos y el tamaño de la clase.     </vt:lpstr>
      <vt:lpstr>Es mucho más importante valorar el esfuerzo que el producto final.   Nos centramos en el proceso de aprendizaje de los niños, animando a esforzarse, premiando a los que se esfuerzan mucho y valorando el trabajo cooperativo:    “Estás muy concentrado, se nota que te estás esforzando mucho”. “Te estás esforzando, vas a aprender un montón”. “Vas genial, ¡ánimo que ya lo tienes!”</vt:lpstr>
      <vt:lpstr>Presentación de PowerPoint</vt:lpstr>
      <vt:lpstr>¡Seamos creativos, seamos adultos sin vergüenzas!</vt:lpstr>
      <vt:lpstr>Presentación de PowerPoint</vt:lpstr>
      <vt:lpstr>Presentación de PowerPoint</vt:lpstr>
      <vt:lpstr>Presentación de PowerPoint</vt:lpstr>
      <vt:lpstr>Presentación de PowerPoint</vt:lpstr>
      <vt:lpstr>MOTIVAR AL ALUMNO PARA QUE TRABAJE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Tabú de emociones: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PERFILES HABITUALES EN ALUMNADO CON TDAH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Manejo Conductual</vt:lpstr>
      <vt:lpstr>Presentación de PowerPoint</vt:lpstr>
      <vt:lpstr>APOYO A LA FIJACIÓN DE PAUTAS Y NORMAS</vt:lpstr>
      <vt:lpstr>APOYO A LA FIJACIÓN DE PAUTAS Y NORMAS</vt:lpstr>
      <vt:lpstr>APOYO A LA FIJACIÓN DE PAUTAS Y NORMAS</vt:lpstr>
      <vt:lpstr>Presentación de PowerPoint</vt:lpstr>
      <vt:lpstr>CORREGIR LA CONDUCTA INADECUADA EN EL AULA</vt:lpstr>
      <vt:lpstr>CORREGIR LA CONDUCTA INADECUADA EN EL AULA</vt:lpstr>
      <vt:lpstr>CORREGIR LA CONDUCTA INADECUADA EN EL AULA</vt:lpstr>
      <vt:lpstr>Presentación de PowerPoint</vt:lpstr>
      <vt:lpstr>Presentación de PowerPoint</vt:lpstr>
      <vt:lpstr>Presentación de PowerPoint</vt:lpstr>
      <vt:lpstr>Presentación de PowerPoint</vt:lpstr>
      <vt:lpstr>Presentación de PowerPoint</vt:lpstr>
      <vt:lpstr>Recomendaciones generales</vt:lpstr>
      <vt:lpstr>Recomendaciones generales</vt:lpstr>
      <vt:lpstr>Presentación de PowerPoint</vt:lpstr>
      <vt:lpstr>Presentación de PowerPoint</vt:lpstr>
      <vt:lpstr>Presentación de PowerPoint</vt:lpstr>
      <vt:lpstr>Presentación de PowerPoint</vt:lpstr>
      <vt:lpstr>Presentación de PowerPoint</vt:lpstr>
      <vt:lpstr>Presentación de PowerPoint</vt:lpstr>
      <vt:lpstr>Familia y TDAH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¡MUCHAS GRACIAS!</vt:lpstr>
      <vt:lpstr>ANEXO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Manejo Conductual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MEJORAR LA BAJA TOLERANCIA A LA FRUSTRACIÓN </vt:lpstr>
      <vt:lpstr>MEJORAR LA BAJA TOLERANCIA A LA FRUSTRACIÓN </vt:lpstr>
      <vt:lpstr>Pautas para gestionar un descontrol emocional</vt:lpstr>
      <vt:lpstr>Pautas para gestionar un descontrol emocional</vt:lpstr>
      <vt:lpstr>Pautas para gestionar un descontrol emocional</vt:lpstr>
      <vt:lpstr>Pautas para gestionar un descontrol emocional</vt:lpstr>
      <vt:lpstr>Familia y TDAH</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INTERVENCIÓN CONDUCTUAL EN EL TDAH</dc:title>
  <dc:creator>Usuario</dc:creator>
  <cp:lastModifiedBy>Lorenzo Capllonch Casteleiro</cp:lastModifiedBy>
  <cp:revision>473</cp:revision>
  <cp:lastPrinted>1601-01-01T00:00:00Z</cp:lastPrinted>
  <dcterms:created xsi:type="dcterms:W3CDTF">1601-01-01T00:00:00Z</dcterms:created>
  <dcterms:modified xsi:type="dcterms:W3CDTF">2021-01-15T22:20:26Z</dcterms:modified>
</cp:coreProperties>
</file>