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  <Override PartName="/ppt/media/image21.jpeg" ContentType="image/jpeg"/>
  <Override PartName="/ppt/media/image22.jpeg" ContentType="image/jpeg"/>
  <Override PartName="/ppt/media/media1.mp3" ContentType="audio/unknown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ítulo y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 del título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Texto del título</a:t>
            </a:r>
          </a:p>
        </p:txBody>
      </p:sp>
      <p:sp>
        <p:nvSpPr>
          <p:cNvPr id="12" name="Nivel de texto 1…"/>
          <p:cNvSpPr txBox="1"/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3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 Juan López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</a:lstStyle>
          <a:p>
            <a:pPr/>
            <a:r>
              <a:t>– Juan López</a:t>
            </a:r>
          </a:p>
        </p:txBody>
      </p:sp>
      <p:sp>
        <p:nvSpPr>
          <p:cNvPr id="94" name="“Escribir una cita aquí”"/>
          <p:cNvSpPr txBox="1"/>
          <p:nvPr>
            <p:ph type="body" sz="quarter" idx="14"/>
          </p:nvPr>
        </p:nvSpPr>
        <p:spPr>
          <a:xfrm>
            <a:off x="1270000" y="4267112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“Escribir una cita aquí” </a:t>
            </a:r>
          </a:p>
        </p:txBody>
      </p:sp>
      <p:sp>
        <p:nvSpPr>
          <p:cNvPr id="95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n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 (horizont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n"/>
          <p:cNvSpPr/>
          <p:nvPr>
            <p:ph type="pic" idx="13"/>
          </p:nvPr>
        </p:nvSpPr>
        <p:spPr>
          <a:xfrm>
            <a:off x="1625600" y="673100"/>
            <a:ext cx="9753600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exto del título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Texto del título</a:t>
            </a:r>
          </a:p>
        </p:txBody>
      </p:sp>
      <p:sp>
        <p:nvSpPr>
          <p:cNvPr id="22" name="Nivel de texto 1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23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 (centr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o del título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31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 (vertic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n"/>
          <p:cNvSpPr/>
          <p:nvPr>
            <p:ph type="pic" sz="half" idx="13"/>
          </p:nvPr>
        </p:nvSpPr>
        <p:spPr>
          <a:xfrm>
            <a:off x="6718300" y="635000"/>
            <a:ext cx="5334000" cy="8216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exto del título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Texto del título</a:t>
            </a:r>
          </a:p>
        </p:txBody>
      </p:sp>
      <p:sp>
        <p:nvSpPr>
          <p:cNvPr id="40" name="Nivel de texto 1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1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 (arrib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o del títul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49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o del títul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57" name="Nivel de texto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58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, viñetas y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n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exto del títul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67" name="Nivel de texto 1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68" name="Número de diapositiva"/>
          <p:cNvSpPr txBox="1"/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Nivel de texto 1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76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n"/>
          <p:cNvSpPr/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n"/>
          <p:cNvSpPr/>
          <p:nvPr>
            <p:ph type="pic" sz="quarter" idx="14"/>
          </p:nvPr>
        </p:nvSpPr>
        <p:spPr>
          <a:xfrm>
            <a:off x="6718300" y="8890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n"/>
          <p:cNvSpPr/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el título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Texto del título</a:t>
            </a:r>
          </a:p>
        </p:txBody>
      </p:sp>
      <p:sp>
        <p:nvSpPr>
          <p:cNvPr id="3" name="Nivel de texto 1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" name="Número de diapositiva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s://lavozdegalicia.es/noticia/pontevedra/poio/2018/01/14/colegios-frenan-estres-musica/0003_201801P14C3991.htm" TargetMode="External"/><Relationship Id="rId3" Type="http://schemas.openxmlformats.org/officeDocument/2006/relationships/hyperlink" Target="Https://lavozdegalicia.es/noticia/pontevedra/poio/2018/01/14/colegios-frenan-estres-musica/0003_201801P14C3991.htm" TargetMode="External"/><Relationship Id="rId4" Type="http://schemas.openxmlformats.org/officeDocument/2006/relationships/image" Target="../media/image1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5.jpeg"/><Relationship Id="rId3" Type="http://schemas.openxmlformats.org/officeDocument/2006/relationships/image" Target="../media/image16.jpeg"/><Relationship Id="rId4" Type="http://schemas.openxmlformats.org/officeDocument/2006/relationships/image" Target="../media/image17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8.jpeg"/><Relationship Id="rId3" Type="http://schemas.openxmlformats.org/officeDocument/2006/relationships/image" Target="../media/image19.jpeg"/><Relationship Id="rId4" Type="http://schemas.openxmlformats.org/officeDocument/2006/relationships/image" Target="../media/image20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1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Relationship Id="rId3" Type="http://schemas.openxmlformats.org/officeDocument/2006/relationships/audio" Target="../media/media1.mp3"/><Relationship Id="rId4" Type="http://schemas.microsoft.com/office/2007/relationships/media" Target="../media/media1.mp3"/><Relationship Id="rId5" Type="http://schemas.openxmlformats.org/officeDocument/2006/relationships/image" Target="../media/image4.png"/><Relationship Id="rId6" Type="http://schemas.openxmlformats.org/officeDocument/2006/relationships/hyperlink" Target="https://www.youtube.com/watch?v=kE186w91YVU" TargetMode="Externa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image" Target="../media/image3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4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Relationship Id="rId4" Type="http://schemas.openxmlformats.org/officeDocument/2006/relationships/image" Target="../media/image7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hyperlink" Target="https://drive.google.com/open?id=19PfHjV0a31-LycVCAx1v8wXlrWTTHK1i" TargetMode="Externa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8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9.jpeg"/><Relationship Id="rId3" Type="http://schemas.openxmlformats.org/officeDocument/2006/relationships/image" Target="../media/image10.jpeg"/><Relationship Id="rId4" Type="http://schemas.openxmlformats.org/officeDocument/2006/relationships/image" Target="../media/image11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2.jpeg"/><Relationship Id="rId3" Type="http://schemas.openxmlformats.org/officeDocument/2006/relationships/image" Target="../media/image13.jpeg"/><Relationship Id="rId4" Type="http://schemas.openxmlformats.org/officeDocument/2006/relationships/image" Target="../media/image14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Ceip de Chancelas…"/>
          <p:cNvSpPr txBox="1"/>
          <p:nvPr>
            <p:ph type="ctrTitle"/>
          </p:nvPr>
        </p:nvSpPr>
        <p:spPr>
          <a:xfrm>
            <a:off x="1270000" y="273598"/>
            <a:ext cx="10464800" cy="3302001"/>
          </a:xfrm>
          <a:prstGeom prst="rect">
            <a:avLst/>
          </a:prstGeom>
        </p:spPr>
        <p:txBody>
          <a:bodyPr/>
          <a:lstStyle/>
          <a:p>
            <a:pPr>
              <a:defRPr sz="10100">
                <a:solidFill>
                  <a:schemeClr val="accent6">
                    <a:hueOff val="-146070"/>
                    <a:satOff val="-10048"/>
                    <a:lumOff val="-30626"/>
                  </a:schemeClr>
                </a:solidFill>
                <a:latin typeface="Marker Felt"/>
                <a:ea typeface="Marker Felt"/>
                <a:cs typeface="Marker Felt"/>
                <a:sym typeface="Marker Felt"/>
              </a:defRPr>
            </a:pPr>
            <a:r>
              <a:t>Ceip de Chancelas</a:t>
            </a:r>
          </a:p>
          <a:p>
            <a:pPr>
              <a:defRPr>
                <a:solidFill>
                  <a:schemeClr val="accent5"/>
                </a:solidFill>
                <a:latin typeface="Marker Felt"/>
                <a:ea typeface="Marker Felt"/>
                <a:cs typeface="Marker Felt"/>
                <a:sym typeface="Marker Felt"/>
              </a:defRPr>
            </a:pPr>
            <a:r>
              <a:t>Competentes e felices</a:t>
            </a:r>
          </a:p>
        </p:txBody>
      </p:sp>
      <p:sp>
        <p:nvSpPr>
          <p:cNvPr id="120" name="https://lavozdegalicia.es/noticia/pontevedra/poio/2018/01/14/colegios-frenan-estres-musica/0003_201801P14C3991.htm"/>
          <p:cNvSpPr txBox="1"/>
          <p:nvPr>
            <p:ph type="subTitle" sz="quarter" idx="1"/>
          </p:nvPr>
        </p:nvSpPr>
        <p:spPr>
          <a:xfrm>
            <a:off x="1397000" y="8940800"/>
            <a:ext cx="10464800" cy="370136"/>
          </a:xfrm>
          <a:prstGeom prst="rect">
            <a:avLst/>
          </a:prstGeom>
        </p:spPr>
        <p:txBody>
          <a:bodyPr/>
          <a:lstStyle>
            <a:lvl1pPr>
              <a:defRPr sz="1400" u="sng">
                <a:hlinkClick r:id="rId2" invalidUrl="" action="" tgtFrame="" tooltip="" history="1" highlightClick="0" endSnd="0"/>
              </a:defRPr>
            </a:lvl1pPr>
          </a:lstStyle>
          <a:p>
            <a:pPr>
              <a:defRPr u="none"/>
            </a:pPr>
            <a:r>
              <a:rPr u="sng">
                <a:hlinkClick r:id="rId2" invalidUrl="" action="" tgtFrame="" tooltip="" history="1" highlightClick="0" endSnd="0"/>
              </a:rPr>
              <a:t>https://lavozdegalicia.es/noticia/pontevedra/poio/2018/01/14/colegios-frenan-estres-musica/0003_201801P14C3991.htm</a:t>
            </a:r>
          </a:p>
        </p:txBody>
      </p:sp>
      <p:pic>
        <p:nvPicPr>
          <p:cNvPr id="121" name="Captura de pantalla 2019-05-25 a las 1.20.03.png" descr="Captura de pantalla 2019-05-25 a las 1.20.03.png">
            <a:hlinkClick r:id="rId3" invalidUrl="" action="" tgtFrame="" tooltip="" history="1" highlightClick="0" endSnd="0"/>
          </p:cNvPr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865379" y="3548277"/>
            <a:ext cx="9528042" cy="539539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IMG_20170622_103605.jpg" descr="IMG_20170622_103605.jp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0" t="2857" r="0" b="2857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58" name="IMG_20180529_115543_313.jpg" descr="IMG_20180529_115543_313.jpg"/>
          <p:cNvPicPr>
            <a:picLocks noChangeAspect="1"/>
          </p:cNvPicPr>
          <p:nvPr>
            <p:ph type="pic" idx="14"/>
          </p:nvPr>
        </p:nvPicPr>
        <p:blipFill>
          <a:blip r:embed="rId3">
            <a:extLst/>
          </a:blip>
          <a:srcRect l="10227" t="0" r="10227" b="0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59" name="IMG_20180410_105322.jpg" descr="IMG_20180410_105322.jpg"/>
          <p:cNvPicPr>
            <a:picLocks noChangeAspect="1"/>
          </p:cNvPicPr>
          <p:nvPr>
            <p:ph type="pic" idx="15"/>
          </p:nvPr>
        </p:nvPicPr>
        <p:blipFill>
          <a:blip r:embed="rId4">
            <a:extLst/>
          </a:blip>
          <a:srcRect l="5414" t="0" r="5414" b="0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60" name="E OS LIBROS DE TEXTO?"/>
          <p:cNvSpPr txBox="1"/>
          <p:nvPr/>
        </p:nvSpPr>
        <p:spPr>
          <a:xfrm>
            <a:off x="5765320" y="4777722"/>
            <a:ext cx="4819016" cy="572781"/>
          </a:xfrm>
          <a:prstGeom prst="rect">
            <a:avLst/>
          </a:prstGeom>
          <a:solidFill>
            <a:schemeClr val="accent5">
              <a:hueOff val="-82419"/>
              <a:satOff val="-9513"/>
              <a:lumOff val="-16343"/>
            </a:schemeClr>
          </a:solidFill>
          <a:ln w="12700">
            <a:miter lim="400000"/>
          </a:ln>
          <a:effectLst>
            <a:outerShdw sx="100000" sy="100000" kx="0" ky="0" algn="b" rotWithShape="0" blurRad="190500" dist="8455" dir="54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 sz="31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E OS LIBROS DE TEXTO?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20181204_125029.jpg" descr="20181204_125029.jp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0" t="2857" r="0" b="2857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63" name="IMG_20170622_101052.jpg" descr="IMG_20170622_101052.jpg"/>
          <p:cNvPicPr>
            <a:picLocks noChangeAspect="1"/>
          </p:cNvPicPr>
          <p:nvPr>
            <p:ph type="pic" idx="14"/>
          </p:nvPr>
        </p:nvPicPr>
        <p:blipFill>
          <a:blip r:embed="rId3">
            <a:extLst/>
          </a:blip>
          <a:srcRect l="0" t="2857" r="0" b="2857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64" name="20180604_110931.jpg" descr="20180604_110931.jpg"/>
          <p:cNvPicPr>
            <a:picLocks noChangeAspect="1"/>
          </p:cNvPicPr>
          <p:nvPr>
            <p:ph type="pic" idx="15"/>
          </p:nvPr>
        </p:nvPicPr>
        <p:blipFill>
          <a:blip r:embed="rId4">
            <a:extLst/>
          </a:blip>
          <a:srcRect l="24920" t="0" r="24920" b="0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65" name="OBRADOIROS TEMÁTICOS"/>
          <p:cNvSpPr txBox="1"/>
          <p:nvPr/>
        </p:nvSpPr>
        <p:spPr>
          <a:xfrm>
            <a:off x="2159106" y="498649"/>
            <a:ext cx="3977031" cy="461060"/>
          </a:xfrm>
          <a:prstGeom prst="rect">
            <a:avLst/>
          </a:prstGeom>
          <a:solidFill>
            <a:schemeClr val="accent5">
              <a:hueOff val="-82419"/>
              <a:satOff val="-9513"/>
              <a:lumOff val="-16343"/>
            </a:schemeClr>
          </a:solidFill>
          <a:ln w="12700">
            <a:miter lim="400000"/>
          </a:ln>
          <a:effectLst>
            <a:outerShdw sx="100000" sy="100000" kx="0" ky="0" algn="b" rotWithShape="0" blurRad="190500" dist="8455" dir="54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OBRADOIROS TEMÁTICOS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IMG-20190511-WA0008.jpg" descr="IMG-20190511-WA0008.jp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0" t="0" r="0" b="0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68" name="RADIO NA BIBLIO"/>
          <p:cNvSpPr txBox="1"/>
          <p:nvPr/>
        </p:nvSpPr>
        <p:spPr>
          <a:xfrm>
            <a:off x="727083" y="378234"/>
            <a:ext cx="2666696" cy="461060"/>
          </a:xfrm>
          <a:prstGeom prst="rect">
            <a:avLst/>
          </a:prstGeom>
          <a:solidFill>
            <a:schemeClr val="accent5">
              <a:hueOff val="-82419"/>
              <a:satOff val="-9513"/>
              <a:lumOff val="-16343"/>
            </a:schemeClr>
          </a:solidFill>
          <a:ln w="12700">
            <a:miter lim="400000"/>
          </a:ln>
          <a:effectLst>
            <a:outerShdw sx="100000" sy="100000" kx="0" ky="0" algn="b" rotWithShape="0" blurRad="190500" dist="8455" dir="54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RADIO NA BIBLIO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20181122_120840.jpg" descr="20181122_120840.jp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0" t="5428" r="0" b="13842"/>
          <a:stretch>
            <a:fillRect/>
          </a:stretch>
        </p:blipFill>
        <p:spPr>
          <a:xfrm>
            <a:off x="1625600" y="673100"/>
            <a:ext cx="9753601" cy="5905500"/>
          </a:xfrm>
          <a:prstGeom prst="rect">
            <a:avLst/>
          </a:prstGeom>
        </p:spPr>
      </p:pic>
      <p:sp>
        <p:nvSpPr>
          <p:cNvPr id="171" name="TRANS-FORMACIÓ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72516">
              <a:defRPr sz="9604">
                <a:solidFill>
                  <a:schemeClr val="accent5">
                    <a:lumOff val="-29866"/>
                  </a:schemeClr>
                </a:solidFill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pPr/>
            <a:r>
              <a:t>TRANS-FORMACIÓN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IMG_20180410_105322.jpg" descr="IMG_20180410_105322.jp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0" t="5803" r="0" b="5803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74" name="UN PROCESO DE CAMBIO (INNOVACIÓN)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7200">
                <a:solidFill>
                  <a:schemeClr val="accent1">
                    <a:hueOff val="114395"/>
                    <a:lumOff val="-24975"/>
                  </a:schemeClr>
                </a:solidFill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pPr/>
            <a:r>
              <a:t>UN PROCESO DE CAMBIO (INNOVACIÓN)</a:t>
            </a:r>
          </a:p>
        </p:txBody>
      </p:sp>
      <p:sp>
        <p:nvSpPr>
          <p:cNvPr id="175" name="FORMACIÓN DE/EN CENTRO (SOSTIDA NO TEMPO)…"/>
          <p:cNvSpPr txBox="1"/>
          <p:nvPr>
            <p:ph type="body" sz="half" idx="1"/>
          </p:nvPr>
        </p:nvSpPr>
        <p:spPr>
          <a:xfrm>
            <a:off x="952500" y="2590800"/>
            <a:ext cx="5665298" cy="6286500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chemeClr val="accent1">
                    <a:hueOff val="114395"/>
                    <a:lumOff val="-24975"/>
                  </a:schemeClr>
                </a:solidFill>
                <a:latin typeface="Marker Felt"/>
                <a:ea typeface="Marker Felt"/>
                <a:cs typeface="Marker Felt"/>
                <a:sym typeface="Marker Felt"/>
              </a:defRPr>
            </a:pPr>
            <a:r>
              <a:t>FORMACIÓN </a:t>
            </a:r>
            <a:r>
              <a:rPr b="1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DE/EN CENTRO</a:t>
            </a:r>
            <a:r>
              <a:t> (SOSTIDA NO TEMPO)</a:t>
            </a:r>
          </a:p>
          <a:p>
            <a:pPr>
              <a:defRPr>
                <a:solidFill>
                  <a:schemeClr val="accent1">
                    <a:hueOff val="114395"/>
                    <a:lumOff val="-24975"/>
                  </a:schemeClr>
                </a:solidFill>
                <a:latin typeface="Marker Felt"/>
                <a:ea typeface="Marker Felt"/>
                <a:cs typeface="Marker Felt"/>
                <a:sym typeface="Marker Felt"/>
              </a:defRPr>
            </a:pPr>
            <a:r>
              <a:t>FORMACIÓN </a:t>
            </a:r>
            <a:r>
              <a:rPr b="1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SITUADA</a:t>
            </a:r>
            <a:r>
              <a:t> E DE </a:t>
            </a:r>
            <a:r>
              <a:rPr b="1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ENFOQUE</a:t>
            </a:r>
            <a:r>
              <a:t> (MIRADA)</a:t>
            </a:r>
          </a:p>
          <a:p>
            <a:pPr>
              <a:defRPr>
                <a:solidFill>
                  <a:schemeClr val="accent1">
                    <a:hueOff val="114395"/>
                    <a:lumOff val="-24975"/>
                  </a:schemeClr>
                </a:solidFill>
                <a:latin typeface="Marker Felt"/>
                <a:ea typeface="Marker Felt"/>
                <a:cs typeface="Marker Felt"/>
                <a:sym typeface="Marker Felt"/>
              </a:defRPr>
            </a:pPr>
            <a:r>
              <a:rPr b="1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FORMACIÓN=“FACER COUSAS XUNTAS”</a:t>
            </a:r>
            <a:r>
              <a:t> (APRENDER - FACENDO)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IMG_20190313_120911.jpg" descr="IMG_20190313_120911.jp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0" t="9635" r="0" b="9635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78" name="GRACIÑA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hueOff val="-146070"/>
                    <a:satOff val="-10048"/>
                    <a:lumOff val="-30626"/>
                  </a:schemeClr>
                </a:solidFill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pPr/>
            <a:r>
              <a:t>GRACIÑAS</a:t>
            </a:r>
          </a:p>
        </p:txBody>
      </p:sp>
      <p:sp>
        <p:nvSpPr>
          <p:cNvPr id="179" name="Alicia Álvarez e Olga Teijeiro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262889">
              <a:defRPr b="1" sz="1665">
                <a:solidFill>
                  <a:schemeClr val="accent5">
                    <a:lumOff val="-29866"/>
                  </a:schemeClr>
                </a:solidFill>
              </a:defRPr>
            </a:pPr>
            <a:r>
              <a:t>Alicia Álvarez e Olga Teijeiro</a:t>
            </a:r>
          </a:p>
          <a:p>
            <a:pPr defTabSz="262889">
              <a:defRPr b="1" sz="1665">
                <a:solidFill>
                  <a:schemeClr val="accent5">
                    <a:lumOff val="-29866"/>
                  </a:schemeClr>
                </a:solidFill>
              </a:defRPr>
            </a:pPr>
            <a:r>
              <a:t>CEIP Plurilingüe de Chancelas</a:t>
            </a:r>
          </a:p>
          <a:p>
            <a:pPr defTabSz="262889">
              <a:defRPr b="1" sz="1665">
                <a:solidFill>
                  <a:schemeClr val="accent5">
                    <a:lumOff val="-29866"/>
                  </a:schemeClr>
                </a:solidFill>
              </a:defRPr>
            </a:pPr>
            <a:r>
              <a:t>Combarro. Poio</a:t>
            </a:r>
          </a:p>
        </p:txBody>
      </p:sp>
      <p:pic>
        <p:nvPicPr>
          <p:cNvPr id="180" name="Always Look on the Bright Side of Life.mp3" descr="Always Look on the Bright Side of Life.mp3"/>
          <p:cNvPicPr>
            <a:picLocks noChangeAspect="0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495038" y="8355450"/>
            <a:ext cx="571501" cy="571501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https://www.youtube.com/watch?v=kE186w91YVU"/>
          <p:cNvSpPr txBox="1"/>
          <p:nvPr/>
        </p:nvSpPr>
        <p:spPr>
          <a:xfrm>
            <a:off x="3202997" y="6477156"/>
            <a:ext cx="6250941" cy="41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 u="sng">
                <a:solidFill>
                  <a:srgbClr val="5E5E5E"/>
                </a:solidFill>
                <a:hlinkClick r:id="rId6" invalidUrl="" action="" tgtFrame="" tooltip="" history="1" highlightClick="0" endSnd="0"/>
              </a:defRPr>
            </a:lvl1pPr>
          </a:lstStyle>
          <a:p>
            <a:pPr>
              <a:defRPr u="none"/>
            </a:pPr>
            <a:r>
              <a:rPr u="sng">
                <a:hlinkClick r:id="rId6" invalidUrl="" action="" tgtFrame="" tooltip="" history="1" highlightClick="0" endSnd="0"/>
              </a:rPr>
              <a:t>https://www.youtube.com/watch?v=kE186w91YVU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after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006530" fill="hold"/>
                                        <p:tgtEl>
                                          <p:spTgt spid="1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audio isNarration="0">
              <p:cMediaNode mute="0" showWhenStopped="0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18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IMG-20190516-WA0038.jpg" descr="IMG-20190516-WA0038.jp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6494" t="0" r="6494" b="0"/>
          <a:stretch>
            <a:fillRect/>
          </a:stretch>
        </p:blipFill>
        <p:spPr>
          <a:xfrm>
            <a:off x="6008301" y="5092700"/>
            <a:ext cx="6753998" cy="3771900"/>
          </a:xfrm>
          <a:prstGeom prst="rect">
            <a:avLst/>
          </a:prstGeom>
        </p:spPr>
      </p:pic>
      <p:pic>
        <p:nvPicPr>
          <p:cNvPr id="124" name="IMG-20190425-WA0005.jpg" descr="IMG-20190425-WA0005.jpg"/>
          <p:cNvPicPr>
            <a:picLocks noChangeAspect="1"/>
          </p:cNvPicPr>
          <p:nvPr>
            <p:ph type="pic" idx="14"/>
          </p:nvPr>
        </p:nvPicPr>
        <p:blipFill>
          <a:blip r:embed="rId3">
            <a:extLst/>
          </a:blip>
          <a:srcRect l="0" t="9839" r="0" b="9839"/>
          <a:stretch>
            <a:fillRect/>
          </a:stretch>
        </p:blipFill>
        <p:spPr>
          <a:xfrm>
            <a:off x="6013825" y="894440"/>
            <a:ext cx="6726026" cy="4051779"/>
          </a:xfrm>
          <a:prstGeom prst="rect">
            <a:avLst/>
          </a:prstGeom>
        </p:spPr>
      </p:pic>
      <p:pic>
        <p:nvPicPr>
          <p:cNvPr id="125" name="IMG-20190424-WA0075.jpg" descr="IMG-20190424-WA0075.jpg"/>
          <p:cNvPicPr>
            <a:picLocks noChangeAspect="1"/>
          </p:cNvPicPr>
          <p:nvPr>
            <p:ph type="pic" idx="15"/>
          </p:nvPr>
        </p:nvPicPr>
        <p:blipFill>
          <a:blip r:embed="rId4">
            <a:extLst/>
          </a:blip>
          <a:srcRect l="24920" t="0" r="24920" b="0"/>
          <a:stretch>
            <a:fillRect/>
          </a:stretch>
        </p:blipFill>
        <p:spPr>
          <a:xfrm>
            <a:off x="551117" y="889000"/>
            <a:ext cx="5334001" cy="7975600"/>
          </a:xfrm>
          <a:prstGeom prst="rect">
            <a:avLst/>
          </a:prstGeom>
        </p:spPr>
      </p:pic>
      <p:sp>
        <p:nvSpPr>
          <p:cNvPr id="126" name="ESPAZOS INTERCLASE"/>
          <p:cNvSpPr txBox="1"/>
          <p:nvPr/>
        </p:nvSpPr>
        <p:spPr>
          <a:xfrm>
            <a:off x="1005878" y="8593201"/>
            <a:ext cx="3473807" cy="461059"/>
          </a:xfrm>
          <a:prstGeom prst="rect">
            <a:avLst/>
          </a:prstGeom>
          <a:solidFill>
            <a:schemeClr val="accent5">
              <a:hueOff val="-82419"/>
              <a:satOff val="-9513"/>
              <a:lumOff val="-16343"/>
            </a:schemeClr>
          </a:solidFill>
          <a:ln w="12700">
            <a:miter lim="400000"/>
          </a:ln>
          <a:effectLst>
            <a:outerShdw sx="100000" sy="100000" kx="0" ky="0" algn="b" rotWithShape="0" blurRad="190500" dist="8455" dir="54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ESPAZOS INTERCLASE</a:t>
            </a:r>
          </a:p>
        </p:txBody>
      </p:sp>
      <p:sp>
        <p:nvSpPr>
          <p:cNvPr id="127" name="PATIOS ACTIVOS"/>
          <p:cNvSpPr txBox="1"/>
          <p:nvPr/>
        </p:nvSpPr>
        <p:spPr>
          <a:xfrm>
            <a:off x="6743900" y="4746512"/>
            <a:ext cx="2553920" cy="461059"/>
          </a:xfrm>
          <a:prstGeom prst="rect">
            <a:avLst/>
          </a:prstGeom>
          <a:solidFill>
            <a:schemeClr val="accent5">
              <a:hueOff val="-82419"/>
              <a:satOff val="-9513"/>
              <a:lumOff val="-16343"/>
            </a:schemeClr>
          </a:solidFill>
          <a:ln w="12700">
            <a:miter lim="400000"/>
          </a:ln>
          <a:effectLst>
            <a:outerShdw sx="100000" sy="100000" kx="0" ky="0" algn="b" rotWithShape="0" blurRad="190500" dist="8455" dir="54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PATIOS ACTIVOS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IMG-20181112-WA0004.jpg" descr="IMG-20181112-WA0004.jp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0" t="31" r="0" b="31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30" name="NOVOS RECURSOS NAS AULAS"/>
          <p:cNvSpPr txBox="1"/>
          <p:nvPr/>
        </p:nvSpPr>
        <p:spPr>
          <a:xfrm>
            <a:off x="7769802" y="8606580"/>
            <a:ext cx="4743603" cy="461060"/>
          </a:xfrm>
          <a:prstGeom prst="rect">
            <a:avLst/>
          </a:prstGeom>
          <a:solidFill>
            <a:schemeClr val="accent5">
              <a:hueOff val="-82419"/>
              <a:satOff val="-9513"/>
              <a:lumOff val="-16343"/>
            </a:schemeClr>
          </a:solidFill>
          <a:ln w="12700">
            <a:miter lim="400000"/>
          </a:ln>
          <a:effectLst>
            <a:outerShdw sx="100000" sy="100000" kx="0" ky="0" algn="b" rotWithShape="0" blurRad="190500" dist="8455" dir="54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NOVOS RECURSOS NAS AULAS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IMG-20181124-WA0016.jpg" descr="IMG-20181124-WA0016.jp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3542" t="7054" r="5796" b="7054"/>
          <a:stretch>
            <a:fillRect/>
          </a:stretch>
        </p:blipFill>
        <p:spPr>
          <a:xfrm>
            <a:off x="720129" y="641350"/>
            <a:ext cx="11564371" cy="8216901"/>
          </a:xfrm>
          <a:prstGeom prst="rect">
            <a:avLst/>
          </a:prstGeom>
        </p:spPr>
      </p:pic>
      <p:sp>
        <p:nvSpPr>
          <p:cNvPr id="133" name="COMISIÓN DE DELEGADOS"/>
          <p:cNvSpPr txBox="1"/>
          <p:nvPr/>
        </p:nvSpPr>
        <p:spPr>
          <a:xfrm>
            <a:off x="6860611" y="7509467"/>
            <a:ext cx="4100171" cy="461060"/>
          </a:xfrm>
          <a:prstGeom prst="rect">
            <a:avLst/>
          </a:prstGeom>
          <a:solidFill>
            <a:schemeClr val="accent5">
              <a:hueOff val="-82419"/>
              <a:satOff val="-9513"/>
              <a:lumOff val="-16343"/>
            </a:schemeClr>
          </a:solidFill>
          <a:ln w="12700">
            <a:miter lim="400000"/>
          </a:ln>
          <a:effectLst>
            <a:outerShdw sx="100000" sy="100000" kx="0" ky="0" algn="b" rotWithShape="0" blurRad="190500" dist="8455" dir="54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COMISIÓN DE DELEGADOS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IMG_20181005_115421.jpg" descr="IMG_20181005_115421.jp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18619" t="16952" r="7062" b="12976"/>
          <a:stretch>
            <a:fillRect/>
          </a:stretch>
        </p:blipFill>
        <p:spPr>
          <a:xfrm>
            <a:off x="6718299" y="5092700"/>
            <a:ext cx="5334001" cy="3771901"/>
          </a:xfrm>
          <a:prstGeom prst="rect">
            <a:avLst/>
          </a:prstGeom>
        </p:spPr>
      </p:pic>
      <p:pic>
        <p:nvPicPr>
          <p:cNvPr id="136" name="20180410_112036.jpg" descr="20180410_112036.jpg"/>
          <p:cNvPicPr>
            <a:picLocks noChangeAspect="1"/>
          </p:cNvPicPr>
          <p:nvPr>
            <p:ph type="pic" idx="14"/>
          </p:nvPr>
        </p:nvPicPr>
        <p:blipFill>
          <a:blip r:embed="rId3">
            <a:extLst/>
          </a:blip>
          <a:srcRect l="0" t="2857" r="0" b="2857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37" name="IMG-20180911-WA0007.jpg" descr="IMG-20180911-WA0007.jpg"/>
          <p:cNvPicPr>
            <a:picLocks noChangeAspect="1"/>
          </p:cNvPicPr>
          <p:nvPr>
            <p:ph type="pic" idx="15"/>
          </p:nvPr>
        </p:nvPicPr>
        <p:blipFill>
          <a:blip r:embed="rId4">
            <a:extLst/>
          </a:blip>
          <a:srcRect l="22404" t="0" r="27436" b="0"/>
          <a:stretch>
            <a:fillRect/>
          </a:stretch>
        </p:blipFill>
        <p:spPr>
          <a:xfrm>
            <a:off x="952500" y="889000"/>
            <a:ext cx="5334000" cy="7975600"/>
          </a:xfrm>
          <a:prstGeom prst="rect">
            <a:avLst/>
          </a:prstGeom>
        </p:spPr>
      </p:pic>
      <p:sp>
        <p:nvSpPr>
          <p:cNvPr id="138" name="PLAMBE!"/>
          <p:cNvSpPr txBox="1"/>
          <p:nvPr/>
        </p:nvSpPr>
        <p:spPr>
          <a:xfrm>
            <a:off x="1742535" y="8269873"/>
            <a:ext cx="3753930" cy="1080955"/>
          </a:xfrm>
          <a:prstGeom prst="rect">
            <a:avLst/>
          </a:prstGeom>
          <a:solidFill>
            <a:schemeClr val="accent5">
              <a:hueOff val="-82419"/>
              <a:satOff val="-9513"/>
              <a:lumOff val="-16343"/>
            </a:schemeClr>
          </a:solidFill>
          <a:ln w="12700">
            <a:miter lim="400000"/>
          </a:ln>
          <a:effectLst>
            <a:outerShdw sx="100000" sy="100000" kx="0" ky="0" algn="b" rotWithShape="0" blurRad="190500" dist="8455" dir="54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 sz="65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PLAMBE!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Captura de pantalla 2019-05-25 a las 2.52.52.png" descr="Captura de pantalla 2019-05-25 a las 2.52.52.pn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6116" t="0" r="6116" b="0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41" name="A carteira de Joel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u="sng">
                <a:solidFill>
                  <a:schemeClr val="accent6">
                    <a:hueOff val="-146070"/>
                    <a:satOff val="-10048"/>
                    <a:lumOff val="-30626"/>
                  </a:schemeClr>
                </a:solidFill>
                <a:latin typeface="Marker Felt"/>
                <a:ea typeface="Marker Felt"/>
                <a:cs typeface="Marker Felt"/>
                <a:sym typeface="Marker Felt"/>
                <a:hlinkClick r:id="rId3" invalidUrl="" action="" tgtFrame="" tooltip="" history="1" highlightClick="0" endSnd="0"/>
              </a:defRPr>
            </a:lvl1pPr>
          </a:lstStyle>
          <a:p>
            <a:pPr>
              <a:defRPr u="none"/>
            </a:pPr>
            <a:r>
              <a:rPr u="sng">
                <a:hlinkClick r:id="rId3" invalidUrl="" action="" tgtFrame="" tooltip="" history="1" highlightClick="0" endSnd="0"/>
              </a:rPr>
              <a:t>A carteira de Joel</a:t>
            </a:r>
          </a:p>
        </p:txBody>
      </p:sp>
      <p:sp>
        <p:nvSpPr>
          <p:cNvPr id="142" name="https://drive.google.com/open?id=19PfHjV0a31-LycVCAx1v8wXlrWTTHK1i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1600" u="sng">
                <a:hlinkClick r:id="rId3" invalidUrl="" action="" tgtFrame="" tooltip="" history="1" highlightClick="0" endSnd="0"/>
              </a:defRPr>
            </a:lvl1pPr>
          </a:lstStyle>
          <a:p>
            <a:pPr>
              <a:defRPr u="none"/>
            </a:pPr>
            <a:r>
              <a:rPr u="sng">
                <a:hlinkClick r:id="rId3" invalidUrl="" action="" tgtFrame="" tooltip="" history="1" highlightClick="0" endSnd="0"/>
              </a:rPr>
              <a:t>https://drive.google.com/open?id=19PfHjV0a31-LycVCAx1v8wXlrWTTHK1i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IMG-20180114-WA0003.jpg" descr="IMG-20180114-WA0003.jp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0" t="0" r="0" b="0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45" name="QUÉ FACEMOS COA LECTURA E A ESCRITURA?"/>
          <p:cNvSpPr txBox="1"/>
          <p:nvPr/>
        </p:nvSpPr>
        <p:spPr>
          <a:xfrm>
            <a:off x="838902" y="1020447"/>
            <a:ext cx="7099098" cy="461059"/>
          </a:xfrm>
          <a:prstGeom prst="rect">
            <a:avLst/>
          </a:prstGeom>
          <a:solidFill>
            <a:schemeClr val="accent5">
              <a:hueOff val="-82419"/>
              <a:satOff val="-9513"/>
              <a:lumOff val="-16343"/>
            </a:schemeClr>
          </a:solidFill>
          <a:ln w="12700">
            <a:miter lim="400000"/>
          </a:ln>
          <a:effectLst>
            <a:outerShdw sx="100000" sy="100000" kx="0" ky="0" algn="b" rotWithShape="0" blurRad="190500" dist="8455" dir="54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QUÉ FACEMOS COA LECTURA E A ESCRITURA?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IMG-20171024-WA0005.jpg" descr="IMG-20171024-WA0005.jp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0" t="2857" r="0" b="2857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48" name="IMG_20190424_123426.jpg" descr="IMG_20190424_123426.jpg"/>
          <p:cNvPicPr>
            <a:picLocks noChangeAspect="1"/>
          </p:cNvPicPr>
          <p:nvPr>
            <p:ph type="pic" idx="14"/>
          </p:nvPr>
        </p:nvPicPr>
        <p:blipFill>
          <a:blip r:embed="rId3">
            <a:extLst/>
          </a:blip>
          <a:srcRect l="0" t="2857" r="0" b="2857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49" name="IMG-20180113-WA0018.jpg" descr="IMG-20180113-WA0018.jpg"/>
          <p:cNvPicPr>
            <a:picLocks noChangeAspect="1"/>
          </p:cNvPicPr>
          <p:nvPr>
            <p:ph type="pic" idx="15"/>
          </p:nvPr>
        </p:nvPicPr>
        <p:blipFill>
          <a:blip r:embed="rId4">
            <a:extLst/>
          </a:blip>
          <a:srcRect l="24920" t="0" r="24920" b="0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50" name="E COAS MATES? OAOA?"/>
          <p:cNvSpPr txBox="1"/>
          <p:nvPr/>
        </p:nvSpPr>
        <p:spPr>
          <a:xfrm>
            <a:off x="923582" y="8593201"/>
            <a:ext cx="3638399" cy="461059"/>
          </a:xfrm>
          <a:prstGeom prst="rect">
            <a:avLst/>
          </a:prstGeom>
          <a:solidFill>
            <a:schemeClr val="accent5">
              <a:hueOff val="-82419"/>
              <a:satOff val="-9513"/>
              <a:lumOff val="-16343"/>
            </a:schemeClr>
          </a:solidFill>
          <a:ln w="12700">
            <a:miter lim="400000"/>
          </a:ln>
          <a:effectLst>
            <a:outerShdw sx="100000" sy="100000" kx="0" ky="0" algn="b" rotWithShape="0" blurRad="190500" dist="8455" dir="54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E COAS MATES? OAOA?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IMG_20180612_092042.jpg" descr="IMG_20180612_092042.jp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0" t="2857" r="0" b="2857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53" name="IMG_20180615_093949.jpg" descr="IMG_20180615_093949.jpg"/>
          <p:cNvPicPr>
            <a:picLocks noChangeAspect="1"/>
          </p:cNvPicPr>
          <p:nvPr>
            <p:ph type="pic" idx="14"/>
          </p:nvPr>
        </p:nvPicPr>
        <p:blipFill>
          <a:blip r:embed="rId3">
            <a:extLst/>
          </a:blip>
          <a:srcRect l="0" t="2857" r="0" b="2857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54" name="IMG_20190313_120911.jpg" descr="IMG_20190313_120911.jpg"/>
          <p:cNvPicPr>
            <a:picLocks noChangeAspect="1"/>
          </p:cNvPicPr>
          <p:nvPr>
            <p:ph type="pic" idx="15"/>
          </p:nvPr>
        </p:nvPicPr>
        <p:blipFill>
          <a:blip r:embed="rId4">
            <a:extLst/>
          </a:blip>
          <a:srcRect l="4160" t="0" r="45679" b="0"/>
          <a:stretch>
            <a:fillRect/>
          </a:stretch>
        </p:blipFill>
        <p:spPr>
          <a:xfrm>
            <a:off x="952500" y="889000"/>
            <a:ext cx="5334000" cy="7975600"/>
          </a:xfrm>
          <a:prstGeom prst="rect">
            <a:avLst/>
          </a:prstGeom>
        </p:spPr>
      </p:pic>
      <p:sp>
        <p:nvSpPr>
          <p:cNvPr id="155" name="E COAS CIENCIAS? PDI?"/>
          <p:cNvSpPr txBox="1"/>
          <p:nvPr/>
        </p:nvSpPr>
        <p:spPr>
          <a:xfrm>
            <a:off x="4447032" y="1114102"/>
            <a:ext cx="3682594" cy="461060"/>
          </a:xfrm>
          <a:prstGeom prst="rect">
            <a:avLst/>
          </a:prstGeom>
          <a:solidFill>
            <a:schemeClr val="accent5">
              <a:hueOff val="-82419"/>
              <a:satOff val="-9513"/>
              <a:lumOff val="-16343"/>
            </a:schemeClr>
          </a:solidFill>
          <a:ln w="12700">
            <a:miter lim="400000"/>
          </a:ln>
          <a:effectLst>
            <a:outerShdw sx="100000" sy="100000" kx="0" ky="0" algn="b" rotWithShape="0" blurRad="190500" dist="8455" dir="54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E COAS CIENCIAS? PDI?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