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3" r:id="rId5"/>
    <p:sldId id="264" r:id="rId6"/>
    <p:sldId id="262" r:id="rId7"/>
    <p:sldId id="258" r:id="rId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368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561C-8176-4FF6-A7D6-2F53C8C76EE6}" type="datetimeFigureOut">
              <a:rPr lang="es-ES" smtClean="0"/>
              <a:t>15/2/16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02EB5-3763-44E7-BBFD-08A78E07133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7444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561C-8176-4FF6-A7D6-2F53C8C76EE6}" type="datetimeFigureOut">
              <a:rPr lang="es-ES" smtClean="0"/>
              <a:t>15/2/16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02EB5-3763-44E7-BBFD-08A78E07133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1668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561C-8176-4FF6-A7D6-2F53C8C76EE6}" type="datetimeFigureOut">
              <a:rPr lang="es-ES" smtClean="0"/>
              <a:t>15/2/16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02EB5-3763-44E7-BBFD-08A78E07133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9815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561C-8176-4FF6-A7D6-2F53C8C76EE6}" type="datetimeFigureOut">
              <a:rPr lang="es-ES" smtClean="0"/>
              <a:t>15/2/16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02EB5-3763-44E7-BBFD-08A78E07133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0833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561C-8176-4FF6-A7D6-2F53C8C76EE6}" type="datetimeFigureOut">
              <a:rPr lang="es-ES" smtClean="0"/>
              <a:t>15/2/16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02EB5-3763-44E7-BBFD-08A78E07133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077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561C-8176-4FF6-A7D6-2F53C8C76EE6}" type="datetimeFigureOut">
              <a:rPr lang="es-ES" smtClean="0"/>
              <a:t>15/2/16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02EB5-3763-44E7-BBFD-08A78E07133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9776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561C-8176-4FF6-A7D6-2F53C8C76EE6}" type="datetimeFigureOut">
              <a:rPr lang="es-ES" smtClean="0"/>
              <a:t>15/2/16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02EB5-3763-44E7-BBFD-08A78E07133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7867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561C-8176-4FF6-A7D6-2F53C8C76EE6}" type="datetimeFigureOut">
              <a:rPr lang="es-ES" smtClean="0"/>
              <a:t>15/2/16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02EB5-3763-44E7-BBFD-08A78E07133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7965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561C-8176-4FF6-A7D6-2F53C8C76EE6}" type="datetimeFigureOut">
              <a:rPr lang="es-ES" smtClean="0"/>
              <a:t>15/2/16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02EB5-3763-44E7-BBFD-08A78E07133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1227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561C-8176-4FF6-A7D6-2F53C8C76EE6}" type="datetimeFigureOut">
              <a:rPr lang="es-ES" smtClean="0"/>
              <a:t>15/2/16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02EB5-3763-44E7-BBFD-08A78E07133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9997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561C-8176-4FF6-A7D6-2F53C8C76EE6}" type="datetimeFigureOut">
              <a:rPr lang="es-ES" smtClean="0"/>
              <a:t>15/2/16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02EB5-3763-44E7-BBFD-08A78E07133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4253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8561C-8176-4FF6-A7D6-2F53C8C76EE6}" type="datetimeFigureOut">
              <a:rPr lang="es-ES" smtClean="0"/>
              <a:t>15/2/16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02EB5-3763-44E7-BBFD-08A78E07133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3940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70025"/>
          </a:xfrm>
        </p:spPr>
        <p:txBody>
          <a:bodyPr/>
          <a:lstStyle/>
          <a:p>
            <a:r>
              <a:rPr lang="es-ES" dirty="0" smtClean="0">
                <a:latin typeface="Century" panose="02040604050505020304" pitchFamily="18" charset="0"/>
              </a:rPr>
              <a:t>A  ARTE DE SAUDAR</a:t>
            </a:r>
            <a:endParaRPr lang="es-ES" dirty="0">
              <a:latin typeface="Century" panose="020406040505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196" y="1916832"/>
            <a:ext cx="4762500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2555776" y="6021288"/>
            <a:ext cx="37115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ANA BELÉN CARRIL CONDE</a:t>
            </a:r>
            <a:endParaRPr lang="es-ES" sz="2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088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505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s-ES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CONTEXTO: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EEI CON 13 NENOS E NENAS DE 3,4, E 5 ANOS. </a:t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279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55272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s-ES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TRANSFORMAMOS OS SAÚDOS REALIZADOS NA ASAMBLEA  DA MAÑÁ EN ARTE</a:t>
            </a:r>
            <a:br>
              <a:rPr lang="es-ES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-SAUDAMOS AOS COMPAÑEIROS E COMPAÑEIRAS.</a:t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-LEMBRAMOS O CAMIÑO PERCORRIDO EN SENTIDO INVERSO   ( DENDE O DERRADEIRO TEMOS QUE CHEGAR AO PRIMEIRO NENO OU NENA Á QUE SAUDAMOS )</a:t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-ESTE CAMIÑO SEGUÍMOLO COA PINTURA E CO MATERIAL QUE DESEXEMOS : PINCEL, DEDOS, RODILLOS, CÁSCARAS DE NOCES, TAPAS DE BOTES,…</a:t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4-COLOCAMOS O DEBUXO DO CAMIÑO REALIZADO NO PANEL.</a:t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5- OBSERVÁMOLO EN SILENCIO</a:t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-PROPOÑEMOS NOMES PARA O NOSO CADRO ARTISTA E ÍMOLOS APUNTANDO NUN PAPEL</a:t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-VOTAN O QUE MÁIS LLES GUSTE DOS PROPOSTOS E POÑEN O NÚMERO AO CARÓN DAS SUXERENCIAS. SE HAI EMPATES VOLVEMOS VOTAR</a:t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-FACEMOS GRUPOS COS DOUS FINALISTAS E O ENCARGADO TERÁ QUE CONTAR CANTOS HAI EN CADA UN E DARLLE O NÚMERO CORRESPONDENTE</a:t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-O ENCARGADO DESES DÍAS SERÁ O QUE TEÑA QUE ESCRIBIR O TÍTULO ELEXIDO</a:t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43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I:\DCIM\100OLYMP\P20210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81000"/>
            <a:ext cx="2911872" cy="218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:\DCIM\100OLYMP\P20210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1000"/>
            <a:ext cx="324036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:\DCIM\100OLYMP\P20210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933056"/>
            <a:ext cx="345638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:\DCIM\100OLYMP\P211117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1000"/>
            <a:ext cx="4208016" cy="290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338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9303"/>
            <a:ext cx="4007768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I:\DCIM\100OLYMP\P20411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6632"/>
            <a:ext cx="417646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:\DCIM\100OLYMP\P20411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933056"/>
            <a:ext cx="381642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625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/>
          </a:bodyPr>
          <a:lstStyle/>
          <a:p>
            <a:r>
              <a:rPr lang="es-ES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TAREFA:  CREAR UN MUSEO</a:t>
            </a:r>
            <a:endParaRPr lang="es-E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4038600" cy="5145435"/>
          </a:xfrm>
          <a:ln w="3175"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s-ES" dirty="0" smtClean="0"/>
              <a:t>ACTIVIDADES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s-ES" dirty="0" smtClean="0"/>
              <a:t>.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RECOLLER INFORMACIÓN SOBRE DIFERENTES MUSEOS</a:t>
            </a:r>
          </a:p>
          <a:p>
            <a:pPr marL="0" indent="0">
              <a:lnSpc>
                <a:spcPct val="150000"/>
              </a:lnSpc>
              <a:buNone/>
            </a:pPr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s-E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.CREACIÓN DUNHA INVITACIÓN PARA ENVIAR ÁS FAMILIAS</a:t>
            </a:r>
          </a:p>
          <a:p>
            <a:pPr marL="0" indent="0">
              <a:lnSpc>
                <a:spcPct val="150000"/>
              </a:lnSpc>
              <a:buNone/>
            </a:pPr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s-E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.XORNADA DE PORTAS ABERTAS</a:t>
            </a:r>
          </a:p>
          <a:p>
            <a:pPr marL="0" indent="0">
              <a:lnSpc>
                <a:spcPct val="150000"/>
              </a:lnSpc>
              <a:buNone/>
            </a:pPr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038600" cy="5145435"/>
          </a:xfrm>
          <a:ln w="3175"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s-ES" dirty="0" smtClean="0"/>
              <a:t>EXERCICIOS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s-ES" dirty="0" smtClean="0"/>
              <a:t>.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DIÁLOGOS</a:t>
            </a:r>
            <a:r>
              <a:rPr lang="es-ES" dirty="0" smtClean="0"/>
              <a:t>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SOBRE O QUE SE EXPÓN NOS DIFERENTES MUSEOS</a:t>
            </a:r>
          </a:p>
          <a:p>
            <a:pPr marL="0" indent="0">
              <a:lnSpc>
                <a:spcPct val="150000"/>
              </a:lnSpc>
              <a:buNone/>
            </a:pPr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s-E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.DISEÑO DA INVITACIÓN, CON DATA, HORARIO DE APERTURA, QUE PODEMOS VER,…</a:t>
            </a:r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045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1845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s-E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OBSERVACIÓNS: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-OS NENOS E NENAS DE 3 ANOS AO PRINCIPIO NON ENTENDEN NIN ACEPTAN QUE  TEN QUE SER O QUE DIGA A MAIORÍA AÍNDA QUE VEXAN QUE SE CONSERVARÁN NO PAPEL TODAS AS PROPOSTAS E QUE TODAS SON BOAS.</a:t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-DESPOIS DE FACER ESTA  ACTIVIDADE DE VOTAR DURANTE UN TEMPO,  XA DECIDEN SEGUIR ESTA DINÁMICA CANDO ALGUÉN PROPÓN  ALGUNHA  COUSA.</a:t>
            </a:r>
            <a:b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289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75</Words>
  <Application>Microsoft Macintosh PowerPoint</Application>
  <PresentationFormat>Presentación en pantalla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A  ARTE DE SAUDAR</vt:lpstr>
      <vt:lpstr>CONTEXTO: EEI CON 13 NENOS E NENAS DE 3,4, E 5 ANOS.  </vt:lpstr>
      <vt:lpstr>TRANSFORMAMOS OS SAÚDOS REALIZADOS NA ASAMBLEA  DA MAÑÁ EN ARTE 1-SAUDAMOS AOS COMPAÑEIROS E COMPAÑEIRAS. 2-LEMBRAMOS O CAMIÑO PERCORRIDO EN SENTIDO INVERSO   ( DENDE O DERRADEIRO TEMOS QUE CHEGAR AO PRIMEIRO NENO OU NENA Á QUE SAUDAMOS ) 3-ESTE CAMIÑO SEGUÍMOLO COA PINTURA E CO MATERIAL QUE DESEXEMOS : PINCEL, DEDOS, RODILLOS, CÁSCARAS DE NOCES, TAPAS DE BOTES,… 4-COLOCAMOS O DEBUXO DO CAMIÑO REALIZADO NO PANEL. 5- OBSERVÁMOLO EN SILENCIO 6-PROPOÑEMOS NOMES PARA O NOSO CADRO ARTISTA E ÍMOLOS APUNTANDO NUN PAPEL 7-VOTAN O QUE MÁIS LLES GUSTE DOS PROPOSTOS E POÑEN O NÚMERO AO CARÓN DAS SUXERENCIAS. SE HAI EMPATES VOLVEMOS VOTAR 8-FACEMOS GRUPOS COS DOUS FINALISTAS E O ENCARGADO TERÁ QUE CONTAR CANTOS HAI EN CADA UN E DARLLE O NÚMERO CORRESPONDENTE 9-O ENCARGADO DESES DÍAS SERÁ O QUE TEÑA QUE ESCRIBIR O TÍTULO ELEXIDO </vt:lpstr>
      <vt:lpstr>Presentación de PowerPoint</vt:lpstr>
      <vt:lpstr>Presentación de PowerPoint</vt:lpstr>
      <vt:lpstr>TAREFA:  CREAR UN MUSEO</vt:lpstr>
      <vt:lpstr>OBSERVACIÓNS: -OS NENOS E NENAS DE 3 ANOS AO PRINCIPIO NON ENTENDEN NIN ACEPTAN QUE  TEN QUE SER O QUE DIGA A MAIORÍA AÍNDA QUE VEXAN QUE SE CONSERVARÁN NO PAPEL TODAS AS PROPOSTAS E QUE TODAS SON BOAS. -DESPOIS DE FACER ESTA  ACTIVIDADE DE VOTAR DURANTE UN TEMPO,  XA DECIDEN SEGUIR ESTA DINÁMICA CANDO ALGUÉN PROPÓN  ALGUNHA  COUSA.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 ARTE DE SAUDAR</dc:title>
  <dc:creator>Admin</dc:creator>
  <cp:lastModifiedBy>Roser Villar Moreno</cp:lastModifiedBy>
  <cp:revision>8</cp:revision>
  <dcterms:created xsi:type="dcterms:W3CDTF">2016-02-14T20:22:43Z</dcterms:created>
  <dcterms:modified xsi:type="dcterms:W3CDTF">2016-02-15T12:49:11Z</dcterms:modified>
</cp:coreProperties>
</file>