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360" r:id="rId3"/>
    <p:sldId id="415" r:id="rId4"/>
    <p:sldId id="408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38" r:id="rId24"/>
    <p:sldId id="439" r:id="rId25"/>
    <p:sldId id="278" r:id="rId2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algn="ctr" defTabSz="584200">
      <a:defRPr sz="3600">
        <a:latin typeface="+mn-lt"/>
        <a:ea typeface="+mn-ea"/>
        <a:cs typeface="+mn-cs"/>
        <a:sym typeface="Helvetica Light"/>
      </a:defRPr>
    </a:lvl2pPr>
    <a:lvl3pPr algn="ctr" defTabSz="584200">
      <a:defRPr sz="3600">
        <a:latin typeface="+mn-lt"/>
        <a:ea typeface="+mn-ea"/>
        <a:cs typeface="+mn-cs"/>
        <a:sym typeface="Helvetica Light"/>
      </a:defRPr>
    </a:lvl3pPr>
    <a:lvl4pPr algn="ctr" defTabSz="584200">
      <a:defRPr sz="3600">
        <a:latin typeface="+mn-lt"/>
        <a:ea typeface="+mn-ea"/>
        <a:cs typeface="+mn-cs"/>
        <a:sym typeface="Helvetica Light"/>
      </a:defRPr>
    </a:lvl4pPr>
    <a:lvl5pPr algn="ctr" defTabSz="584200">
      <a:defRPr sz="3600">
        <a:latin typeface="+mn-lt"/>
        <a:ea typeface="+mn-ea"/>
        <a:cs typeface="+mn-cs"/>
        <a:sym typeface="Helvetica Light"/>
      </a:defRPr>
    </a:lvl5pPr>
    <a:lvl6pPr algn="ctr" defTabSz="584200">
      <a:defRPr sz="3600">
        <a:latin typeface="+mn-lt"/>
        <a:ea typeface="+mn-ea"/>
        <a:cs typeface="+mn-cs"/>
        <a:sym typeface="Helvetica Light"/>
      </a:defRPr>
    </a:lvl6pPr>
    <a:lvl7pPr algn="ctr" defTabSz="584200">
      <a:defRPr sz="3600">
        <a:latin typeface="+mn-lt"/>
        <a:ea typeface="+mn-ea"/>
        <a:cs typeface="+mn-cs"/>
        <a:sym typeface="Helvetica Light"/>
      </a:defRPr>
    </a:lvl7pPr>
    <a:lvl8pPr algn="ctr" defTabSz="584200">
      <a:defRPr sz="3600">
        <a:latin typeface="+mn-lt"/>
        <a:ea typeface="+mn-ea"/>
        <a:cs typeface="+mn-cs"/>
        <a:sym typeface="Helvetica Light"/>
      </a:defRPr>
    </a:lvl8pPr>
    <a:lvl9pPr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n" i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02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984034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982">
                <a:solidFill>
                  <a:srgbClr val="022878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Bef>
                <a:spcPts val="2844"/>
              </a:spcBef>
              <a:defRPr/>
            </a:lvl1pPr>
            <a:lvl2pPr>
              <a:lnSpc>
                <a:spcPct val="120000"/>
              </a:lnSpc>
              <a:spcBef>
                <a:spcPts val="2844"/>
              </a:spcBef>
              <a:defRPr/>
            </a:lvl2pPr>
            <a:lvl3pPr>
              <a:lnSpc>
                <a:spcPct val="120000"/>
              </a:lnSpc>
              <a:spcBef>
                <a:spcPts val="2844"/>
              </a:spcBef>
              <a:defRPr/>
            </a:lvl3pPr>
            <a:lvl4pPr>
              <a:lnSpc>
                <a:spcPct val="120000"/>
              </a:lnSpc>
              <a:spcBef>
                <a:spcPts val="2844"/>
              </a:spcBef>
              <a:defRPr/>
            </a:lvl4pPr>
            <a:lvl5pPr>
              <a:lnSpc>
                <a:spcPct val="120000"/>
              </a:lnSpc>
              <a:spcBef>
                <a:spcPts val="2844"/>
              </a:spcBef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50240" y="9113934"/>
            <a:ext cx="7911253" cy="519289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Título do taller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4037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Texto del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Nivel de texto 1</a:t>
            </a:r>
          </a:p>
          <a:p>
            <a:pPr lvl="1">
              <a:defRPr sz="1800"/>
            </a:pPr>
            <a:r>
              <a:rPr sz="3200"/>
              <a:t>Nivel de texto 2</a:t>
            </a:r>
          </a:p>
          <a:p>
            <a:pPr lvl="2">
              <a:defRPr sz="1800"/>
            </a:pPr>
            <a:r>
              <a:rPr sz="3200"/>
              <a:t>Nivel de texto 3</a:t>
            </a:r>
          </a:p>
          <a:p>
            <a:pPr lvl="3">
              <a:defRPr sz="1800"/>
            </a:pPr>
            <a:r>
              <a:rPr sz="3200"/>
              <a:t>Nivel de texto 4</a:t>
            </a:r>
          </a:p>
          <a:p>
            <a:pPr lvl="4">
              <a:defRPr sz="1800"/>
            </a:pPr>
            <a:r>
              <a:rPr sz="32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Nivel de texto 1</a:t>
            </a:r>
          </a:p>
          <a:p>
            <a:pPr lvl="1">
              <a:defRPr sz="1800"/>
            </a:pPr>
            <a:r>
              <a:rPr sz="2800"/>
              <a:t>Nivel de texto 2</a:t>
            </a:r>
          </a:p>
          <a:p>
            <a:pPr lvl="2">
              <a:defRPr sz="1800"/>
            </a:pPr>
            <a:r>
              <a:rPr sz="2800"/>
              <a:t>Nivel de texto 3</a:t>
            </a:r>
          </a:p>
          <a:p>
            <a:pPr lvl="3">
              <a:defRPr sz="1800"/>
            </a:pPr>
            <a:r>
              <a:rPr sz="2800"/>
              <a:t>Nivel de texto 4</a:t>
            </a:r>
          </a:p>
          <a:p>
            <a:pPr lvl="4">
              <a:defRPr sz="1800"/>
            </a:pPr>
            <a:r>
              <a:rPr sz="28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Texto del título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Nivel de texto 1</a:t>
            </a:r>
          </a:p>
          <a:p>
            <a:pPr lvl="1">
              <a:defRPr sz="1800"/>
            </a:pPr>
            <a:r>
              <a:rPr sz="3600"/>
              <a:t>Nivel de texto 2</a:t>
            </a:r>
          </a:p>
          <a:p>
            <a:pPr lvl="2">
              <a:defRPr sz="1800"/>
            </a:pPr>
            <a:r>
              <a:rPr sz="3600"/>
              <a:t>Nivel de texto 3</a:t>
            </a:r>
          </a:p>
          <a:p>
            <a:pPr lvl="3">
              <a:defRPr sz="1800"/>
            </a:pPr>
            <a:r>
              <a:rPr sz="3600"/>
              <a:t>Nivel de texto 4</a:t>
            </a:r>
          </a:p>
          <a:p>
            <a:pPr lvl="4">
              <a:defRPr sz="1800"/>
            </a:pPr>
            <a:r>
              <a:rPr sz="3600"/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 idx="4294967295"/>
          </p:nvPr>
        </p:nvSpPr>
        <p:spPr>
          <a:xfrm>
            <a:off x="742839" y="1842066"/>
            <a:ext cx="11519122" cy="661328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 defTabSz="397256">
              <a:lnSpc>
                <a:spcPct val="110000"/>
              </a:lnSpc>
              <a:spcBef>
                <a:spcPts val="3400"/>
              </a:spcBef>
              <a:defRPr sz="1800"/>
            </a:pP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Comercio Electrónico Orientado a </a:t>
            </a:r>
            <a:r>
              <a:rPr lang="es-ES" sz="5304" dirty="0" err="1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Emprendemento</a:t>
            </a: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3100" dirty="0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Aspectos clave da </a:t>
            </a:r>
            <a:r>
              <a:rPr lang="es-ES" sz="3100" dirty="0" err="1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xestión</a:t>
            </a:r>
            <a:r>
              <a:rPr lang="es-ES" sz="3100" dirty="0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s-ES" sz="3100" dirty="0" err="1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dunha</a:t>
            </a:r>
            <a:r>
              <a:rPr lang="es-ES" sz="3100" dirty="0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s-ES" sz="3100" dirty="0" err="1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tenda</a:t>
            </a:r>
            <a:r>
              <a:rPr lang="es-ES" sz="3100" dirty="0" smtClean="0">
                <a:solidFill>
                  <a:schemeClr val="tx2">
                    <a:lumMod val="75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online (2)</a:t>
            </a:r>
            <a: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sz="3400" b="1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Dani Cerqueiro</a:t>
            </a:r>
            <a:r>
              <a:rPr lang="es-ES" sz="3400" dirty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es-ES" sz="3400" dirty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@</a:t>
            </a:r>
            <a:r>
              <a:rPr lang="es-ES" sz="3400" dirty="0" err="1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danicerqueiro</a:t>
            </a: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/>
            </a:r>
            <a:b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www.danicerqueiro.eu</a:t>
            </a:r>
            <a:endParaRPr sz="3400" dirty="0">
              <a:solidFill>
                <a:schemeClr val="tx2">
                  <a:lumMod val="75000"/>
                </a:schemeClr>
              </a:solidFill>
              <a:latin typeface="Open Sans Light"/>
              <a:ea typeface="Open Sans Semibold"/>
              <a:cs typeface="Open Sans Semibold"/>
              <a:sym typeface="Open Sans Semibold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7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Previsualización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 </a:t>
            </a:r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tenda</a:t>
            </a:r>
            <a:endParaRPr lang="es-ES" sz="14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01" y="165399"/>
            <a:ext cx="11374194" cy="800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8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lang="es-ES" sz="140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Personalizar tema</a:t>
            </a:r>
            <a:endParaRPr lang="es-ES" sz="14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16" y="453638"/>
            <a:ext cx="10651763" cy="753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1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652044" y="4004168"/>
            <a:ext cx="11704321" cy="121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3500">
                <a:solidFill>
                  <a:srgbClr val="003B8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gl-ES" sz="5400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 Xestión do catálogo </a:t>
            </a:r>
            <a:endParaRPr sz="54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6161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1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Acceder a “Productos”.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60" y="1082522"/>
            <a:ext cx="10125075" cy="713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Configurar productos.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23" y="0"/>
            <a:ext cx="8972550" cy="83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4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3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Configurar textos e </a:t>
            </a:r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imaxes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48" y="949172"/>
            <a:ext cx="5981700" cy="726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471804" y="8426903"/>
            <a:ext cx="6061192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Configurar lugares de venta, organización e </a:t>
            </a:r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tags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552" y="420495"/>
            <a:ext cx="3507695" cy="77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Configurar precio, inventario e envío.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01" y="433462"/>
            <a:ext cx="6615793" cy="77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6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Configurar variantes e SEO.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22" y="3069771"/>
            <a:ext cx="8762751" cy="410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4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Control de </a:t>
            </a:r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provedores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(1).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23" y="1025372"/>
            <a:ext cx="9124950" cy="71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652044" y="4004168"/>
            <a:ext cx="11704321" cy="121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 algn="ctr">
              <a:defRPr sz="3500">
                <a:solidFill>
                  <a:srgbClr val="003B8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gl-ES" sz="5400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Exercicio: Configurar unha tenda en </a:t>
            </a:r>
            <a:r>
              <a:rPr lang="gl-ES" sz="5400" dirty="0" err="1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Shopify</a:t>
            </a:r>
            <a:endParaRPr sz="54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26696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8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Control de </a:t>
            </a:r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provedores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(2).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5" y="1006322"/>
            <a:ext cx="9496425" cy="721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Configurar inventario.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7" y="2188029"/>
            <a:ext cx="12261982" cy="530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10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Colecciones.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13" y="3352355"/>
            <a:ext cx="11450769" cy="37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11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Crear colección.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907" y="32658"/>
            <a:ext cx="8530982" cy="833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12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Tarxetas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regalo.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1" y="89109"/>
            <a:ext cx="8880474" cy="81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3"/>
          <p:cNvSpPr txBox="1">
            <a:spLocks/>
          </p:cNvSpPr>
          <p:nvPr/>
        </p:nvSpPr>
        <p:spPr>
          <a:xfrm>
            <a:off x="742839" y="1842066"/>
            <a:ext cx="11519122" cy="661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rmAutofit/>
          </a:bodyPr>
          <a:lstStyle>
            <a:lvl1pPr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8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397256">
              <a:lnSpc>
                <a:spcPct val="110000"/>
              </a:lnSpc>
              <a:spcBef>
                <a:spcPts val="3400"/>
              </a:spcBef>
              <a:defRPr sz="1800"/>
            </a:pPr>
            <a:r>
              <a:rPr lang="es-ES" sz="5304" dirty="0" err="1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Graciñas</a:t>
            </a:r>
            <a: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chemeClr val="accent2">
                    <a:lumMod val="50000"/>
                  </a:schemeClr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/>
            </a:r>
            <a:br>
              <a:rPr lang="es-ES" sz="5304" dirty="0" smtClean="0">
                <a:solidFill>
                  <a:srgbClr val="164F8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s-ES" sz="3400" b="1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Dani Cerqueiro</a:t>
            </a: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/>
            </a:r>
            <a:b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@</a:t>
            </a:r>
            <a:r>
              <a:rPr lang="es-ES" sz="3400" dirty="0" err="1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danicerqueiro</a:t>
            </a: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/>
            </a:r>
            <a:b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</a:b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  <a:latin typeface="Open Sans Light"/>
                <a:ea typeface="Open Sans Extrabold"/>
                <a:cs typeface="Open Sans Extrabold"/>
                <a:sym typeface="Open Sans Semibold"/>
              </a:rPr>
              <a:t>www.danicerqueiro.eu</a:t>
            </a:r>
          </a:p>
          <a:p>
            <a:pPr defTabSz="397256">
              <a:lnSpc>
                <a:spcPct val="110000"/>
              </a:lnSpc>
              <a:spcBef>
                <a:spcPts val="3400"/>
              </a:spcBef>
              <a:defRPr sz="1800"/>
            </a:pPr>
            <a:endParaRPr lang="es-ES" sz="3400" dirty="0">
              <a:solidFill>
                <a:schemeClr val="tx2">
                  <a:lumMod val="75000"/>
                </a:schemeClr>
              </a:solidFill>
              <a:latin typeface="Open Sans Light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652044" y="4004168"/>
            <a:ext cx="11704321" cy="121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>
            <a:lvl1pPr algn="ctr">
              <a:defRPr sz="3500">
                <a:solidFill>
                  <a:srgbClr val="003B8B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gl-ES" sz="5400" dirty="0" smtClean="0">
                <a:solidFill>
                  <a:schemeClr val="accent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1- Deseño (Tema)</a:t>
            </a:r>
            <a:endParaRPr sz="5400" dirty="0">
              <a:solidFill>
                <a:schemeClr val="accent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48794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1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Clicar en “Personalizar tema”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02" y="4527776"/>
            <a:ext cx="10457792" cy="17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Tema actual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23" y="739622"/>
            <a:ext cx="9505950" cy="747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3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Explorar temas gratuitos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593" y="849085"/>
            <a:ext cx="8019610" cy="69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27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Explorar tienda de </a:t>
            </a:r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themes</a:t>
            </a:r>
            <a:endParaRPr lang="es-ES" sz="1400" dirty="0" smtClean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904" y="200174"/>
            <a:ext cx="9154988" cy="779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5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5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s-ES" sz="1400" dirty="0" err="1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Elexir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08" y="395583"/>
            <a:ext cx="8315779" cy="715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0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"/>
          <p:cNvSpPr/>
          <p:nvPr/>
        </p:nvSpPr>
        <p:spPr>
          <a:xfrm>
            <a:off x="92289" y="9214237"/>
            <a:ext cx="12820223" cy="454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228600">
              <a:lnSpc>
                <a:spcPct val="120000"/>
              </a:lnSpc>
              <a:spcBef>
                <a:spcPts val="5000"/>
              </a:spcBef>
              <a:defRPr sz="1800"/>
            </a:pP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sz="2100" dirty="0" err="1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</a:t>
            </a:r>
            <a:r>
              <a:rPr sz="2100" dirty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 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cerqueiro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</a:t>
            </a:r>
            <a:r>
              <a:rPr lang="gl-ES" sz="2100" dirty="0" err="1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gmail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.com  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www.</a:t>
            </a:r>
            <a:r>
              <a:rPr lang="gl-ES" sz="2100" dirty="0" smtClean="0">
                <a:solidFill>
                  <a:schemeClr val="accent2">
                    <a:lumMod val="50000"/>
                  </a:schemeClr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danicerqueiro.eu</a:t>
            </a:r>
            <a:endParaRPr sz="2100" dirty="0">
              <a:solidFill>
                <a:schemeClr val="accent2">
                  <a:lumMod val="50000"/>
                </a:schemeClr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05422" y="8443232"/>
            <a:ext cx="4193953" cy="318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Paso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Activar tema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25" y="1607683"/>
            <a:ext cx="2637518" cy="610145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73" y="3218088"/>
            <a:ext cx="7230211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379</Words>
  <Application>Microsoft Office PowerPoint</Application>
  <PresentationFormat>Personalizado</PresentationFormat>
  <Paragraphs>49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Helvetica Light</vt:lpstr>
      <vt:lpstr>Lucida Grande</vt:lpstr>
      <vt:lpstr>Open Sans</vt:lpstr>
      <vt:lpstr>Open Sans Extrabold</vt:lpstr>
      <vt:lpstr>Open Sans Light</vt:lpstr>
      <vt:lpstr>Open Sans Semibold</vt:lpstr>
      <vt:lpstr>White</vt:lpstr>
      <vt:lpstr>Comercio Electrónico Orientado a Emprendemento  Aspectos clave da xestión dunha tenda online (2)  Dani Cerqueiro @danicerqueiro www.danicerqueiro.eu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Mix Digital Ideal  de una pyme primeriza  Daniel Cerqueiro Abertal Networks Seminario “Primera Exportación: Encontrar  al agente o importador adecuado”</dc:title>
  <cp:lastModifiedBy>Daniel Cerqueiro García</cp:lastModifiedBy>
  <cp:revision>149</cp:revision>
  <dcterms:modified xsi:type="dcterms:W3CDTF">2017-10-26T19:15:40Z</dcterms:modified>
</cp:coreProperties>
</file>